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77" r:id="rId4"/>
    <p:sldId id="258" r:id="rId5"/>
    <p:sldId id="266" r:id="rId6"/>
    <p:sldId id="257" r:id="rId7"/>
    <p:sldId id="267" r:id="rId8"/>
    <p:sldId id="260" r:id="rId9"/>
    <p:sldId id="262" r:id="rId10"/>
    <p:sldId id="263" r:id="rId11"/>
    <p:sldId id="271" r:id="rId12"/>
    <p:sldId id="272" r:id="rId13"/>
    <p:sldId id="270" r:id="rId14"/>
    <p:sldId id="276" r:id="rId15"/>
    <p:sldId id="259" r:id="rId16"/>
    <p:sldId id="280" r:id="rId17"/>
    <p:sldId id="279" r:id="rId18"/>
    <p:sldId id="275" r:id="rId19"/>
    <p:sldId id="278" r:id="rId20"/>
    <p:sldId id="269" r:id="rId21"/>
    <p:sldId id="268" r:id="rId22"/>
    <p:sldId id="264" r:id="rId23"/>
    <p:sldId id="26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001A"/>
    <a:srgbClr val="000000"/>
    <a:srgbClr val="F6BB00"/>
    <a:srgbClr val="FFFFFF"/>
    <a:srgbClr val="FF0000"/>
    <a:srgbClr val="EA0027"/>
    <a:srgbClr val="C50D3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938" y="-984"/>
      </p:cViewPr>
      <p:guideLst>
        <p:guide orient="horz" pos="2160"/>
        <p:guide pos="2880"/>
      </p:guideLst>
    </p:cSldViewPr>
  </p:slideViewPr>
  <p:notesTextViewPr>
    <p:cViewPr>
      <p:scale>
        <a:sx n="1" d="1"/>
        <a:sy n="1" d="1"/>
      </p:scale>
      <p:origin x="0" y="0"/>
    </p:cViewPr>
  </p:notesTextViewPr>
  <p:sorterViewPr>
    <p:cViewPr>
      <p:scale>
        <a:sx n="100" d="100"/>
        <a:sy n="100" d="100"/>
      </p:scale>
      <p:origin x="0" y="249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526628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2329049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8206388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02311860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D0FAB-B824-4ED7-B581-B42B5D1BE400}"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36067521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D0FAB-B824-4ED7-B581-B42B5D1BE400}" type="datetimeFigureOut">
              <a:rPr lang="en-US" smtClean="0"/>
              <a:pPr/>
              <a:t>11/12/2012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7234717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FD0FAB-B824-4ED7-B581-B42B5D1BE400}" type="datetimeFigureOut">
              <a:rPr lang="en-US" smtClean="0"/>
              <a:pPr/>
              <a:t>11/12/2012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22239685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FD0FAB-B824-4ED7-B581-B42B5D1BE400}" type="datetimeFigureOut">
              <a:rPr lang="en-US" smtClean="0"/>
              <a:pPr/>
              <a:t>11/12/2012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64233655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D0FAB-B824-4ED7-B581-B42B5D1BE400}" type="datetimeFigureOut">
              <a:rPr lang="en-US" smtClean="0"/>
              <a:pPr/>
              <a:t>11/12/2012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7901365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00249826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8384977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D0FAB-B824-4ED7-B581-B42B5D1BE400}" type="datetimeFigureOut">
              <a:rPr lang="en-US" smtClean="0"/>
              <a:pPr/>
              <a:t>11/12/2012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95526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6" name="Group 5"/>
          <p:cNvGrpSpPr/>
          <p:nvPr/>
        </p:nvGrpSpPr>
        <p:grpSpPr>
          <a:xfrm>
            <a:off x="457200" y="3200400"/>
            <a:ext cx="1087437" cy="1149350"/>
            <a:chOff x="1979613" y="4222750"/>
            <a:chExt cx="881062" cy="850900"/>
          </a:xfrm>
        </p:grpSpPr>
        <p:sp>
          <p:nvSpPr>
            <p:cNvPr id="7" name="AutoShape 4"/>
            <p:cNvSpPr>
              <a:spLocks noChangeAspect="1" noChangeArrowheads="1" noTextEdit="1"/>
            </p:cNvSpPr>
            <p:nvPr/>
          </p:nvSpPr>
          <p:spPr bwMode="auto">
            <a:xfrm>
              <a:off x="1979613" y="4222750"/>
              <a:ext cx="881062" cy="850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noEditPoints="1"/>
            </p:cNvSpPr>
            <p:nvPr/>
          </p:nvSpPr>
          <p:spPr bwMode="auto">
            <a:xfrm>
              <a:off x="2058988" y="4222750"/>
              <a:ext cx="711200" cy="755650"/>
            </a:xfrm>
            <a:custGeom>
              <a:avLst/>
              <a:gdLst/>
              <a:ahLst/>
              <a:cxnLst>
                <a:cxn ang="0">
                  <a:pos x="881" y="787"/>
                </a:cxn>
                <a:cxn ang="0">
                  <a:pos x="838" y="728"/>
                </a:cxn>
                <a:cxn ang="0">
                  <a:pos x="778" y="635"/>
                </a:cxn>
                <a:cxn ang="0">
                  <a:pos x="697" y="587"/>
                </a:cxn>
                <a:cxn ang="0">
                  <a:pos x="668" y="531"/>
                </a:cxn>
                <a:cxn ang="0">
                  <a:pos x="674" y="513"/>
                </a:cxn>
                <a:cxn ang="0">
                  <a:pos x="770" y="372"/>
                </a:cxn>
                <a:cxn ang="0">
                  <a:pos x="814" y="178"/>
                </a:cxn>
                <a:cxn ang="0">
                  <a:pos x="814" y="171"/>
                </a:cxn>
                <a:cxn ang="0">
                  <a:pos x="786" y="77"/>
                </a:cxn>
                <a:cxn ang="0">
                  <a:pos x="709" y="14"/>
                </a:cxn>
                <a:cxn ang="0">
                  <a:pos x="600" y="5"/>
                </a:cxn>
                <a:cxn ang="0">
                  <a:pos x="499" y="74"/>
                </a:cxn>
                <a:cxn ang="0">
                  <a:pos x="472" y="88"/>
                </a:cxn>
                <a:cxn ang="0">
                  <a:pos x="446" y="127"/>
                </a:cxn>
                <a:cxn ang="0">
                  <a:pos x="400" y="127"/>
                </a:cxn>
                <a:cxn ang="0">
                  <a:pos x="284" y="96"/>
                </a:cxn>
                <a:cxn ang="0">
                  <a:pos x="153" y="144"/>
                </a:cxn>
                <a:cxn ang="0">
                  <a:pos x="5" y="737"/>
                </a:cxn>
                <a:cxn ang="0">
                  <a:pos x="67" y="806"/>
                </a:cxn>
                <a:cxn ang="0">
                  <a:pos x="357" y="885"/>
                </a:cxn>
                <a:cxn ang="0">
                  <a:pos x="423" y="871"/>
                </a:cxn>
                <a:cxn ang="0">
                  <a:pos x="475" y="809"/>
                </a:cxn>
                <a:cxn ang="0">
                  <a:pos x="503" y="712"/>
                </a:cxn>
                <a:cxn ang="0">
                  <a:pos x="495" y="780"/>
                </a:cxn>
                <a:cxn ang="0">
                  <a:pos x="497" y="852"/>
                </a:cxn>
                <a:cxn ang="0">
                  <a:pos x="595" y="921"/>
                </a:cxn>
                <a:cxn ang="0">
                  <a:pos x="665" y="899"/>
                </a:cxn>
                <a:cxn ang="0">
                  <a:pos x="702" y="908"/>
                </a:cxn>
                <a:cxn ang="0">
                  <a:pos x="795" y="952"/>
                </a:cxn>
                <a:cxn ang="0">
                  <a:pos x="889" y="884"/>
                </a:cxn>
                <a:cxn ang="0">
                  <a:pos x="897" y="837"/>
                </a:cxn>
                <a:cxn ang="0">
                  <a:pos x="590" y="163"/>
                </a:cxn>
                <a:cxn ang="0">
                  <a:pos x="587" y="120"/>
                </a:cxn>
                <a:cxn ang="0">
                  <a:pos x="617" y="92"/>
                </a:cxn>
                <a:cxn ang="0">
                  <a:pos x="668" y="92"/>
                </a:cxn>
                <a:cxn ang="0">
                  <a:pos x="712" y="126"/>
                </a:cxn>
                <a:cxn ang="0">
                  <a:pos x="725" y="173"/>
                </a:cxn>
                <a:cxn ang="0">
                  <a:pos x="725" y="181"/>
                </a:cxn>
                <a:cxn ang="0">
                  <a:pos x="651" y="397"/>
                </a:cxn>
                <a:cxn ang="0">
                  <a:pos x="580" y="491"/>
                </a:cxn>
                <a:cxn ang="0">
                  <a:pos x="575" y="447"/>
                </a:cxn>
                <a:cxn ang="0">
                  <a:pos x="612" y="309"/>
                </a:cxn>
                <a:cxn ang="0">
                  <a:pos x="614" y="251"/>
                </a:cxn>
                <a:cxn ang="0">
                  <a:pos x="581" y="192"/>
                </a:cxn>
                <a:cxn ang="0">
                  <a:pos x="701" y="778"/>
                </a:cxn>
                <a:cxn ang="0">
                  <a:pos x="679" y="740"/>
                </a:cxn>
                <a:cxn ang="0">
                  <a:pos x="619" y="699"/>
                </a:cxn>
                <a:cxn ang="0">
                  <a:pos x="593" y="666"/>
                </a:cxn>
                <a:cxn ang="0">
                  <a:pos x="613" y="629"/>
                </a:cxn>
                <a:cxn ang="0">
                  <a:pos x="673" y="673"/>
                </a:cxn>
                <a:cxn ang="0">
                  <a:pos x="722" y="702"/>
                </a:cxn>
                <a:cxn ang="0">
                  <a:pos x="723" y="747"/>
                </a:cxn>
              </a:cxnLst>
              <a:rect l="0" t="0" r="r" b="b"/>
              <a:pathLst>
                <a:path w="897" h="952">
                  <a:moveTo>
                    <a:pt x="897" y="837"/>
                  </a:moveTo>
                  <a:lnTo>
                    <a:pt x="897" y="837"/>
                  </a:lnTo>
                  <a:lnTo>
                    <a:pt x="896" y="824"/>
                  </a:lnTo>
                  <a:lnTo>
                    <a:pt x="892" y="810"/>
                  </a:lnTo>
                  <a:lnTo>
                    <a:pt x="888" y="799"/>
                  </a:lnTo>
                  <a:lnTo>
                    <a:pt x="881" y="787"/>
                  </a:lnTo>
                  <a:lnTo>
                    <a:pt x="874" y="777"/>
                  </a:lnTo>
                  <a:lnTo>
                    <a:pt x="865" y="767"/>
                  </a:lnTo>
                  <a:lnTo>
                    <a:pt x="855" y="758"/>
                  </a:lnTo>
                  <a:lnTo>
                    <a:pt x="844" y="750"/>
                  </a:lnTo>
                  <a:lnTo>
                    <a:pt x="842" y="740"/>
                  </a:lnTo>
                  <a:lnTo>
                    <a:pt x="838" y="728"/>
                  </a:lnTo>
                  <a:lnTo>
                    <a:pt x="831" y="719"/>
                  </a:lnTo>
                  <a:lnTo>
                    <a:pt x="822" y="710"/>
                  </a:lnTo>
                  <a:lnTo>
                    <a:pt x="814" y="686"/>
                  </a:lnTo>
                  <a:lnTo>
                    <a:pt x="805" y="666"/>
                  </a:lnTo>
                  <a:lnTo>
                    <a:pt x="792" y="649"/>
                  </a:lnTo>
                  <a:lnTo>
                    <a:pt x="778" y="635"/>
                  </a:lnTo>
                  <a:lnTo>
                    <a:pt x="763" y="622"/>
                  </a:lnTo>
                  <a:lnTo>
                    <a:pt x="748" y="613"/>
                  </a:lnTo>
                  <a:lnTo>
                    <a:pt x="734" y="605"/>
                  </a:lnTo>
                  <a:lnTo>
                    <a:pt x="721" y="598"/>
                  </a:lnTo>
                  <a:lnTo>
                    <a:pt x="708" y="592"/>
                  </a:lnTo>
                  <a:lnTo>
                    <a:pt x="697" y="587"/>
                  </a:lnTo>
                  <a:lnTo>
                    <a:pt x="688" y="580"/>
                  </a:lnTo>
                  <a:lnTo>
                    <a:pt x="681" y="573"/>
                  </a:lnTo>
                  <a:lnTo>
                    <a:pt x="676" y="566"/>
                  </a:lnTo>
                  <a:lnTo>
                    <a:pt x="671" y="557"/>
                  </a:lnTo>
                  <a:lnTo>
                    <a:pt x="669" y="545"/>
                  </a:lnTo>
                  <a:lnTo>
                    <a:pt x="668" y="531"/>
                  </a:lnTo>
                  <a:lnTo>
                    <a:pt x="668" y="529"/>
                  </a:lnTo>
                  <a:lnTo>
                    <a:pt x="668" y="526"/>
                  </a:lnTo>
                  <a:lnTo>
                    <a:pt x="668" y="523"/>
                  </a:lnTo>
                  <a:lnTo>
                    <a:pt x="668" y="521"/>
                  </a:lnTo>
                  <a:lnTo>
                    <a:pt x="671" y="516"/>
                  </a:lnTo>
                  <a:lnTo>
                    <a:pt x="674" y="513"/>
                  </a:lnTo>
                  <a:lnTo>
                    <a:pt x="676" y="509"/>
                  </a:lnTo>
                  <a:lnTo>
                    <a:pt x="677" y="508"/>
                  </a:lnTo>
                  <a:lnTo>
                    <a:pt x="701" y="477"/>
                  </a:lnTo>
                  <a:lnTo>
                    <a:pt x="725" y="445"/>
                  </a:lnTo>
                  <a:lnTo>
                    <a:pt x="748" y="410"/>
                  </a:lnTo>
                  <a:lnTo>
                    <a:pt x="770" y="372"/>
                  </a:lnTo>
                  <a:lnTo>
                    <a:pt x="787" y="332"/>
                  </a:lnTo>
                  <a:lnTo>
                    <a:pt x="801" y="286"/>
                  </a:lnTo>
                  <a:lnTo>
                    <a:pt x="810" y="236"/>
                  </a:lnTo>
                  <a:lnTo>
                    <a:pt x="814" y="181"/>
                  </a:lnTo>
                  <a:lnTo>
                    <a:pt x="814" y="179"/>
                  </a:lnTo>
                  <a:lnTo>
                    <a:pt x="814" y="178"/>
                  </a:lnTo>
                  <a:lnTo>
                    <a:pt x="814" y="175"/>
                  </a:lnTo>
                  <a:lnTo>
                    <a:pt x="814" y="173"/>
                  </a:lnTo>
                  <a:lnTo>
                    <a:pt x="814" y="173"/>
                  </a:lnTo>
                  <a:lnTo>
                    <a:pt x="814" y="172"/>
                  </a:lnTo>
                  <a:lnTo>
                    <a:pt x="814" y="172"/>
                  </a:lnTo>
                  <a:lnTo>
                    <a:pt x="814" y="171"/>
                  </a:lnTo>
                  <a:lnTo>
                    <a:pt x="813" y="153"/>
                  </a:lnTo>
                  <a:lnTo>
                    <a:pt x="810" y="137"/>
                  </a:lnTo>
                  <a:lnTo>
                    <a:pt x="807" y="121"/>
                  </a:lnTo>
                  <a:lnTo>
                    <a:pt x="801" y="106"/>
                  </a:lnTo>
                  <a:lnTo>
                    <a:pt x="794" y="91"/>
                  </a:lnTo>
                  <a:lnTo>
                    <a:pt x="786" y="77"/>
                  </a:lnTo>
                  <a:lnTo>
                    <a:pt x="777" y="65"/>
                  </a:lnTo>
                  <a:lnTo>
                    <a:pt x="765" y="52"/>
                  </a:lnTo>
                  <a:lnTo>
                    <a:pt x="753" y="40"/>
                  </a:lnTo>
                  <a:lnTo>
                    <a:pt x="739" y="30"/>
                  </a:lnTo>
                  <a:lnTo>
                    <a:pt x="724" y="21"/>
                  </a:lnTo>
                  <a:lnTo>
                    <a:pt x="709" y="14"/>
                  </a:lnTo>
                  <a:lnTo>
                    <a:pt x="693" y="8"/>
                  </a:lnTo>
                  <a:lnTo>
                    <a:pt x="676" y="3"/>
                  </a:lnTo>
                  <a:lnTo>
                    <a:pt x="658" y="1"/>
                  </a:lnTo>
                  <a:lnTo>
                    <a:pt x="641" y="0"/>
                  </a:lnTo>
                  <a:lnTo>
                    <a:pt x="620" y="1"/>
                  </a:lnTo>
                  <a:lnTo>
                    <a:pt x="600" y="5"/>
                  </a:lnTo>
                  <a:lnTo>
                    <a:pt x="580" y="12"/>
                  </a:lnTo>
                  <a:lnTo>
                    <a:pt x="561" y="20"/>
                  </a:lnTo>
                  <a:lnTo>
                    <a:pt x="543" y="30"/>
                  </a:lnTo>
                  <a:lnTo>
                    <a:pt x="527" y="43"/>
                  </a:lnTo>
                  <a:lnTo>
                    <a:pt x="512" y="58"/>
                  </a:lnTo>
                  <a:lnTo>
                    <a:pt x="499" y="74"/>
                  </a:lnTo>
                  <a:lnTo>
                    <a:pt x="495" y="75"/>
                  </a:lnTo>
                  <a:lnTo>
                    <a:pt x="489" y="77"/>
                  </a:lnTo>
                  <a:lnTo>
                    <a:pt x="484" y="80"/>
                  </a:lnTo>
                  <a:lnTo>
                    <a:pt x="480" y="82"/>
                  </a:lnTo>
                  <a:lnTo>
                    <a:pt x="476" y="84"/>
                  </a:lnTo>
                  <a:lnTo>
                    <a:pt x="472" y="88"/>
                  </a:lnTo>
                  <a:lnTo>
                    <a:pt x="467" y="91"/>
                  </a:lnTo>
                  <a:lnTo>
                    <a:pt x="463" y="95"/>
                  </a:lnTo>
                  <a:lnTo>
                    <a:pt x="457" y="105"/>
                  </a:lnTo>
                  <a:lnTo>
                    <a:pt x="451" y="114"/>
                  </a:lnTo>
                  <a:lnTo>
                    <a:pt x="447" y="122"/>
                  </a:lnTo>
                  <a:lnTo>
                    <a:pt x="446" y="127"/>
                  </a:lnTo>
                  <a:lnTo>
                    <a:pt x="446" y="128"/>
                  </a:lnTo>
                  <a:lnTo>
                    <a:pt x="445" y="130"/>
                  </a:lnTo>
                  <a:lnTo>
                    <a:pt x="444" y="135"/>
                  </a:lnTo>
                  <a:lnTo>
                    <a:pt x="443" y="138"/>
                  </a:lnTo>
                  <a:lnTo>
                    <a:pt x="423" y="134"/>
                  </a:lnTo>
                  <a:lnTo>
                    <a:pt x="400" y="127"/>
                  </a:lnTo>
                  <a:lnTo>
                    <a:pt x="374" y="120"/>
                  </a:lnTo>
                  <a:lnTo>
                    <a:pt x="347" y="113"/>
                  </a:lnTo>
                  <a:lnTo>
                    <a:pt x="323" y="106"/>
                  </a:lnTo>
                  <a:lnTo>
                    <a:pt x="302" y="100"/>
                  </a:lnTo>
                  <a:lnTo>
                    <a:pt x="288" y="97"/>
                  </a:lnTo>
                  <a:lnTo>
                    <a:pt x="284" y="96"/>
                  </a:lnTo>
                  <a:lnTo>
                    <a:pt x="254" y="91"/>
                  </a:lnTo>
                  <a:lnTo>
                    <a:pt x="227" y="92"/>
                  </a:lnTo>
                  <a:lnTo>
                    <a:pt x="204" y="100"/>
                  </a:lnTo>
                  <a:lnTo>
                    <a:pt x="183" y="112"/>
                  </a:lnTo>
                  <a:lnTo>
                    <a:pt x="167" y="127"/>
                  </a:lnTo>
                  <a:lnTo>
                    <a:pt x="153" y="144"/>
                  </a:lnTo>
                  <a:lnTo>
                    <a:pt x="144" y="163"/>
                  </a:lnTo>
                  <a:lnTo>
                    <a:pt x="137" y="180"/>
                  </a:lnTo>
                  <a:lnTo>
                    <a:pt x="5" y="667"/>
                  </a:lnTo>
                  <a:lnTo>
                    <a:pt x="0" y="692"/>
                  </a:lnTo>
                  <a:lnTo>
                    <a:pt x="1" y="715"/>
                  </a:lnTo>
                  <a:lnTo>
                    <a:pt x="5" y="737"/>
                  </a:lnTo>
                  <a:lnTo>
                    <a:pt x="14" y="757"/>
                  </a:lnTo>
                  <a:lnTo>
                    <a:pt x="23" y="771"/>
                  </a:lnTo>
                  <a:lnTo>
                    <a:pt x="34" y="783"/>
                  </a:lnTo>
                  <a:lnTo>
                    <a:pt x="45" y="792"/>
                  </a:lnTo>
                  <a:lnTo>
                    <a:pt x="55" y="800"/>
                  </a:lnTo>
                  <a:lnTo>
                    <a:pt x="67" y="806"/>
                  </a:lnTo>
                  <a:lnTo>
                    <a:pt x="76" y="809"/>
                  </a:lnTo>
                  <a:lnTo>
                    <a:pt x="84" y="813"/>
                  </a:lnTo>
                  <a:lnTo>
                    <a:pt x="90" y="814"/>
                  </a:lnTo>
                  <a:lnTo>
                    <a:pt x="333" y="881"/>
                  </a:lnTo>
                  <a:lnTo>
                    <a:pt x="345" y="883"/>
                  </a:lnTo>
                  <a:lnTo>
                    <a:pt x="357" y="885"/>
                  </a:lnTo>
                  <a:lnTo>
                    <a:pt x="369" y="885"/>
                  </a:lnTo>
                  <a:lnTo>
                    <a:pt x="381" y="884"/>
                  </a:lnTo>
                  <a:lnTo>
                    <a:pt x="392" y="883"/>
                  </a:lnTo>
                  <a:lnTo>
                    <a:pt x="402" y="881"/>
                  </a:lnTo>
                  <a:lnTo>
                    <a:pt x="413" y="876"/>
                  </a:lnTo>
                  <a:lnTo>
                    <a:pt x="423" y="871"/>
                  </a:lnTo>
                  <a:lnTo>
                    <a:pt x="437" y="862"/>
                  </a:lnTo>
                  <a:lnTo>
                    <a:pt x="449" y="852"/>
                  </a:lnTo>
                  <a:lnTo>
                    <a:pt x="458" y="840"/>
                  </a:lnTo>
                  <a:lnTo>
                    <a:pt x="466" y="830"/>
                  </a:lnTo>
                  <a:lnTo>
                    <a:pt x="472" y="818"/>
                  </a:lnTo>
                  <a:lnTo>
                    <a:pt x="475" y="809"/>
                  </a:lnTo>
                  <a:lnTo>
                    <a:pt x="478" y="801"/>
                  </a:lnTo>
                  <a:lnTo>
                    <a:pt x="480" y="795"/>
                  </a:lnTo>
                  <a:lnTo>
                    <a:pt x="481" y="791"/>
                  </a:lnTo>
                  <a:lnTo>
                    <a:pt x="485" y="776"/>
                  </a:lnTo>
                  <a:lnTo>
                    <a:pt x="492" y="750"/>
                  </a:lnTo>
                  <a:lnTo>
                    <a:pt x="503" y="712"/>
                  </a:lnTo>
                  <a:lnTo>
                    <a:pt x="503" y="722"/>
                  </a:lnTo>
                  <a:lnTo>
                    <a:pt x="503" y="732"/>
                  </a:lnTo>
                  <a:lnTo>
                    <a:pt x="505" y="741"/>
                  </a:lnTo>
                  <a:lnTo>
                    <a:pt x="510" y="752"/>
                  </a:lnTo>
                  <a:lnTo>
                    <a:pt x="502" y="765"/>
                  </a:lnTo>
                  <a:lnTo>
                    <a:pt x="495" y="780"/>
                  </a:lnTo>
                  <a:lnTo>
                    <a:pt x="491" y="797"/>
                  </a:lnTo>
                  <a:lnTo>
                    <a:pt x="490" y="813"/>
                  </a:lnTo>
                  <a:lnTo>
                    <a:pt x="490" y="822"/>
                  </a:lnTo>
                  <a:lnTo>
                    <a:pt x="492" y="832"/>
                  </a:lnTo>
                  <a:lnTo>
                    <a:pt x="493" y="843"/>
                  </a:lnTo>
                  <a:lnTo>
                    <a:pt x="497" y="852"/>
                  </a:lnTo>
                  <a:lnTo>
                    <a:pt x="507" y="871"/>
                  </a:lnTo>
                  <a:lnTo>
                    <a:pt x="520" y="889"/>
                  </a:lnTo>
                  <a:lnTo>
                    <a:pt x="536" y="903"/>
                  </a:lnTo>
                  <a:lnTo>
                    <a:pt x="555" y="912"/>
                  </a:lnTo>
                  <a:lnTo>
                    <a:pt x="574" y="919"/>
                  </a:lnTo>
                  <a:lnTo>
                    <a:pt x="595" y="921"/>
                  </a:lnTo>
                  <a:lnTo>
                    <a:pt x="617" y="920"/>
                  </a:lnTo>
                  <a:lnTo>
                    <a:pt x="638" y="914"/>
                  </a:lnTo>
                  <a:lnTo>
                    <a:pt x="646" y="911"/>
                  </a:lnTo>
                  <a:lnTo>
                    <a:pt x="653" y="907"/>
                  </a:lnTo>
                  <a:lnTo>
                    <a:pt x="659" y="903"/>
                  </a:lnTo>
                  <a:lnTo>
                    <a:pt x="665" y="899"/>
                  </a:lnTo>
                  <a:lnTo>
                    <a:pt x="671" y="893"/>
                  </a:lnTo>
                  <a:lnTo>
                    <a:pt x="677" y="889"/>
                  </a:lnTo>
                  <a:lnTo>
                    <a:pt x="681" y="883"/>
                  </a:lnTo>
                  <a:lnTo>
                    <a:pt x="686" y="877"/>
                  </a:lnTo>
                  <a:lnTo>
                    <a:pt x="693" y="893"/>
                  </a:lnTo>
                  <a:lnTo>
                    <a:pt x="702" y="908"/>
                  </a:lnTo>
                  <a:lnTo>
                    <a:pt x="714" y="922"/>
                  </a:lnTo>
                  <a:lnTo>
                    <a:pt x="727" y="934"/>
                  </a:lnTo>
                  <a:lnTo>
                    <a:pt x="742" y="942"/>
                  </a:lnTo>
                  <a:lnTo>
                    <a:pt x="759" y="949"/>
                  </a:lnTo>
                  <a:lnTo>
                    <a:pt x="777" y="952"/>
                  </a:lnTo>
                  <a:lnTo>
                    <a:pt x="795" y="952"/>
                  </a:lnTo>
                  <a:lnTo>
                    <a:pt x="816" y="949"/>
                  </a:lnTo>
                  <a:lnTo>
                    <a:pt x="836" y="942"/>
                  </a:lnTo>
                  <a:lnTo>
                    <a:pt x="853" y="931"/>
                  </a:lnTo>
                  <a:lnTo>
                    <a:pt x="868" y="918"/>
                  </a:lnTo>
                  <a:lnTo>
                    <a:pt x="880" y="901"/>
                  </a:lnTo>
                  <a:lnTo>
                    <a:pt x="889" y="884"/>
                  </a:lnTo>
                  <a:lnTo>
                    <a:pt x="895" y="865"/>
                  </a:lnTo>
                  <a:lnTo>
                    <a:pt x="897" y="844"/>
                  </a:lnTo>
                  <a:lnTo>
                    <a:pt x="897" y="841"/>
                  </a:lnTo>
                  <a:lnTo>
                    <a:pt x="897" y="840"/>
                  </a:lnTo>
                  <a:lnTo>
                    <a:pt x="897" y="838"/>
                  </a:lnTo>
                  <a:lnTo>
                    <a:pt x="897" y="837"/>
                  </a:lnTo>
                  <a:close/>
                  <a:moveTo>
                    <a:pt x="581" y="192"/>
                  </a:moveTo>
                  <a:lnTo>
                    <a:pt x="585" y="183"/>
                  </a:lnTo>
                  <a:lnTo>
                    <a:pt x="587" y="174"/>
                  </a:lnTo>
                  <a:lnTo>
                    <a:pt x="588" y="167"/>
                  </a:lnTo>
                  <a:lnTo>
                    <a:pt x="589" y="165"/>
                  </a:lnTo>
                  <a:lnTo>
                    <a:pt x="590" y="163"/>
                  </a:lnTo>
                  <a:lnTo>
                    <a:pt x="590" y="158"/>
                  </a:lnTo>
                  <a:lnTo>
                    <a:pt x="591" y="152"/>
                  </a:lnTo>
                  <a:lnTo>
                    <a:pt x="591" y="145"/>
                  </a:lnTo>
                  <a:lnTo>
                    <a:pt x="591" y="137"/>
                  </a:lnTo>
                  <a:lnTo>
                    <a:pt x="589" y="129"/>
                  </a:lnTo>
                  <a:lnTo>
                    <a:pt x="587" y="120"/>
                  </a:lnTo>
                  <a:lnTo>
                    <a:pt x="583" y="111"/>
                  </a:lnTo>
                  <a:lnTo>
                    <a:pt x="589" y="106"/>
                  </a:lnTo>
                  <a:lnTo>
                    <a:pt x="596" y="101"/>
                  </a:lnTo>
                  <a:lnTo>
                    <a:pt x="603" y="98"/>
                  </a:lnTo>
                  <a:lnTo>
                    <a:pt x="610" y="95"/>
                  </a:lnTo>
                  <a:lnTo>
                    <a:pt x="617" y="92"/>
                  </a:lnTo>
                  <a:lnTo>
                    <a:pt x="625" y="90"/>
                  </a:lnTo>
                  <a:lnTo>
                    <a:pt x="633" y="89"/>
                  </a:lnTo>
                  <a:lnTo>
                    <a:pt x="641" y="89"/>
                  </a:lnTo>
                  <a:lnTo>
                    <a:pt x="650" y="89"/>
                  </a:lnTo>
                  <a:lnTo>
                    <a:pt x="658" y="90"/>
                  </a:lnTo>
                  <a:lnTo>
                    <a:pt x="668" y="92"/>
                  </a:lnTo>
                  <a:lnTo>
                    <a:pt x="676" y="96"/>
                  </a:lnTo>
                  <a:lnTo>
                    <a:pt x="682" y="99"/>
                  </a:lnTo>
                  <a:lnTo>
                    <a:pt x="691" y="104"/>
                  </a:lnTo>
                  <a:lnTo>
                    <a:pt x="697" y="108"/>
                  </a:lnTo>
                  <a:lnTo>
                    <a:pt x="703" y="114"/>
                  </a:lnTo>
                  <a:lnTo>
                    <a:pt x="712" y="126"/>
                  </a:lnTo>
                  <a:lnTo>
                    <a:pt x="719" y="139"/>
                  </a:lnTo>
                  <a:lnTo>
                    <a:pt x="724" y="154"/>
                  </a:lnTo>
                  <a:lnTo>
                    <a:pt x="725" y="171"/>
                  </a:lnTo>
                  <a:lnTo>
                    <a:pt x="725" y="172"/>
                  </a:lnTo>
                  <a:lnTo>
                    <a:pt x="725" y="172"/>
                  </a:lnTo>
                  <a:lnTo>
                    <a:pt x="725" y="173"/>
                  </a:lnTo>
                  <a:lnTo>
                    <a:pt x="725" y="173"/>
                  </a:lnTo>
                  <a:lnTo>
                    <a:pt x="725" y="174"/>
                  </a:lnTo>
                  <a:lnTo>
                    <a:pt x="725" y="175"/>
                  </a:lnTo>
                  <a:lnTo>
                    <a:pt x="725" y="178"/>
                  </a:lnTo>
                  <a:lnTo>
                    <a:pt x="725" y="179"/>
                  </a:lnTo>
                  <a:lnTo>
                    <a:pt x="725" y="181"/>
                  </a:lnTo>
                  <a:lnTo>
                    <a:pt x="723" y="225"/>
                  </a:lnTo>
                  <a:lnTo>
                    <a:pt x="716" y="265"/>
                  </a:lnTo>
                  <a:lnTo>
                    <a:pt x="704" y="302"/>
                  </a:lnTo>
                  <a:lnTo>
                    <a:pt x="689" y="335"/>
                  </a:lnTo>
                  <a:lnTo>
                    <a:pt x="672" y="367"/>
                  </a:lnTo>
                  <a:lnTo>
                    <a:pt x="651" y="397"/>
                  </a:lnTo>
                  <a:lnTo>
                    <a:pt x="631" y="425"/>
                  </a:lnTo>
                  <a:lnTo>
                    <a:pt x="608" y="454"/>
                  </a:lnTo>
                  <a:lnTo>
                    <a:pt x="601" y="463"/>
                  </a:lnTo>
                  <a:lnTo>
                    <a:pt x="594" y="473"/>
                  </a:lnTo>
                  <a:lnTo>
                    <a:pt x="587" y="482"/>
                  </a:lnTo>
                  <a:lnTo>
                    <a:pt x="580" y="491"/>
                  </a:lnTo>
                  <a:lnTo>
                    <a:pt x="573" y="501"/>
                  </a:lnTo>
                  <a:lnTo>
                    <a:pt x="566" y="511"/>
                  </a:lnTo>
                  <a:lnTo>
                    <a:pt x="559" y="520"/>
                  </a:lnTo>
                  <a:lnTo>
                    <a:pt x="552" y="530"/>
                  </a:lnTo>
                  <a:lnTo>
                    <a:pt x="564" y="488"/>
                  </a:lnTo>
                  <a:lnTo>
                    <a:pt x="575" y="447"/>
                  </a:lnTo>
                  <a:lnTo>
                    <a:pt x="585" y="410"/>
                  </a:lnTo>
                  <a:lnTo>
                    <a:pt x="594" y="377"/>
                  </a:lnTo>
                  <a:lnTo>
                    <a:pt x="602" y="349"/>
                  </a:lnTo>
                  <a:lnTo>
                    <a:pt x="608" y="327"/>
                  </a:lnTo>
                  <a:lnTo>
                    <a:pt x="611" y="314"/>
                  </a:lnTo>
                  <a:lnTo>
                    <a:pt x="612" y="309"/>
                  </a:lnTo>
                  <a:lnTo>
                    <a:pt x="614" y="300"/>
                  </a:lnTo>
                  <a:lnTo>
                    <a:pt x="616" y="292"/>
                  </a:lnTo>
                  <a:lnTo>
                    <a:pt x="617" y="282"/>
                  </a:lnTo>
                  <a:lnTo>
                    <a:pt x="617" y="274"/>
                  </a:lnTo>
                  <a:lnTo>
                    <a:pt x="616" y="263"/>
                  </a:lnTo>
                  <a:lnTo>
                    <a:pt x="614" y="251"/>
                  </a:lnTo>
                  <a:lnTo>
                    <a:pt x="611" y="240"/>
                  </a:lnTo>
                  <a:lnTo>
                    <a:pt x="608" y="229"/>
                  </a:lnTo>
                  <a:lnTo>
                    <a:pt x="603" y="219"/>
                  </a:lnTo>
                  <a:lnTo>
                    <a:pt x="596" y="210"/>
                  </a:lnTo>
                  <a:lnTo>
                    <a:pt x="589" y="201"/>
                  </a:lnTo>
                  <a:lnTo>
                    <a:pt x="581" y="192"/>
                  </a:lnTo>
                  <a:close/>
                  <a:moveTo>
                    <a:pt x="722" y="758"/>
                  </a:moveTo>
                  <a:lnTo>
                    <a:pt x="716" y="763"/>
                  </a:lnTo>
                  <a:lnTo>
                    <a:pt x="711" y="768"/>
                  </a:lnTo>
                  <a:lnTo>
                    <a:pt x="707" y="773"/>
                  </a:lnTo>
                  <a:lnTo>
                    <a:pt x="702" y="779"/>
                  </a:lnTo>
                  <a:lnTo>
                    <a:pt x="701" y="778"/>
                  </a:lnTo>
                  <a:lnTo>
                    <a:pt x="701" y="776"/>
                  </a:lnTo>
                  <a:lnTo>
                    <a:pt x="701" y="775"/>
                  </a:lnTo>
                  <a:lnTo>
                    <a:pt x="700" y="773"/>
                  </a:lnTo>
                  <a:lnTo>
                    <a:pt x="694" y="762"/>
                  </a:lnTo>
                  <a:lnTo>
                    <a:pt x="687" y="750"/>
                  </a:lnTo>
                  <a:lnTo>
                    <a:pt x="679" y="740"/>
                  </a:lnTo>
                  <a:lnTo>
                    <a:pt x="670" y="731"/>
                  </a:lnTo>
                  <a:lnTo>
                    <a:pt x="659" y="723"/>
                  </a:lnTo>
                  <a:lnTo>
                    <a:pt x="648" y="717"/>
                  </a:lnTo>
                  <a:lnTo>
                    <a:pt x="636" y="711"/>
                  </a:lnTo>
                  <a:lnTo>
                    <a:pt x="624" y="708"/>
                  </a:lnTo>
                  <a:lnTo>
                    <a:pt x="619" y="699"/>
                  </a:lnTo>
                  <a:lnTo>
                    <a:pt x="613" y="690"/>
                  </a:lnTo>
                  <a:lnTo>
                    <a:pt x="604" y="682"/>
                  </a:lnTo>
                  <a:lnTo>
                    <a:pt x="595" y="677"/>
                  </a:lnTo>
                  <a:lnTo>
                    <a:pt x="594" y="673"/>
                  </a:lnTo>
                  <a:lnTo>
                    <a:pt x="594" y="670"/>
                  </a:lnTo>
                  <a:lnTo>
                    <a:pt x="593" y="666"/>
                  </a:lnTo>
                  <a:lnTo>
                    <a:pt x="593" y="663"/>
                  </a:lnTo>
                  <a:lnTo>
                    <a:pt x="594" y="652"/>
                  </a:lnTo>
                  <a:lnTo>
                    <a:pt x="596" y="642"/>
                  </a:lnTo>
                  <a:lnTo>
                    <a:pt x="600" y="631"/>
                  </a:lnTo>
                  <a:lnTo>
                    <a:pt x="604" y="618"/>
                  </a:lnTo>
                  <a:lnTo>
                    <a:pt x="613" y="629"/>
                  </a:lnTo>
                  <a:lnTo>
                    <a:pt x="623" y="639"/>
                  </a:lnTo>
                  <a:lnTo>
                    <a:pt x="632" y="648"/>
                  </a:lnTo>
                  <a:lnTo>
                    <a:pt x="642" y="655"/>
                  </a:lnTo>
                  <a:lnTo>
                    <a:pt x="653" y="662"/>
                  </a:lnTo>
                  <a:lnTo>
                    <a:pt x="663" y="667"/>
                  </a:lnTo>
                  <a:lnTo>
                    <a:pt x="673" y="673"/>
                  </a:lnTo>
                  <a:lnTo>
                    <a:pt x="682" y="678"/>
                  </a:lnTo>
                  <a:lnTo>
                    <a:pt x="693" y="682"/>
                  </a:lnTo>
                  <a:lnTo>
                    <a:pt x="702" y="687"/>
                  </a:lnTo>
                  <a:lnTo>
                    <a:pt x="709" y="692"/>
                  </a:lnTo>
                  <a:lnTo>
                    <a:pt x="716" y="697"/>
                  </a:lnTo>
                  <a:lnTo>
                    <a:pt x="722" y="702"/>
                  </a:lnTo>
                  <a:lnTo>
                    <a:pt x="727" y="708"/>
                  </a:lnTo>
                  <a:lnTo>
                    <a:pt x="731" y="714"/>
                  </a:lnTo>
                  <a:lnTo>
                    <a:pt x="734" y="720"/>
                  </a:lnTo>
                  <a:lnTo>
                    <a:pt x="729" y="728"/>
                  </a:lnTo>
                  <a:lnTo>
                    <a:pt x="725" y="738"/>
                  </a:lnTo>
                  <a:lnTo>
                    <a:pt x="723" y="747"/>
                  </a:lnTo>
                  <a:lnTo>
                    <a:pt x="722" y="757"/>
                  </a:lnTo>
                  <a:lnTo>
                    <a:pt x="722" y="757"/>
                  </a:lnTo>
                  <a:lnTo>
                    <a:pt x="722" y="757"/>
                  </a:lnTo>
                  <a:lnTo>
                    <a:pt x="722" y="758"/>
                  </a:lnTo>
                  <a:lnTo>
                    <a:pt x="722" y="7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109788" y="4346575"/>
              <a:ext cx="387350" cy="527050"/>
            </a:xfrm>
            <a:custGeom>
              <a:avLst/>
              <a:gdLst/>
              <a:ahLst/>
              <a:cxnLst>
                <a:cxn ang="0">
                  <a:pos x="203" y="2"/>
                </a:cxn>
                <a:cxn ang="0">
                  <a:pos x="446" y="68"/>
                </a:cxn>
                <a:cxn ang="0">
                  <a:pos x="449" y="69"/>
                </a:cxn>
                <a:cxn ang="0">
                  <a:pos x="456" y="71"/>
                </a:cxn>
                <a:cxn ang="0">
                  <a:pos x="464" y="76"/>
                </a:cxn>
                <a:cxn ang="0">
                  <a:pos x="473" y="83"/>
                </a:cxn>
                <a:cxn ang="0">
                  <a:pos x="480" y="92"/>
                </a:cxn>
                <a:cxn ang="0">
                  <a:pos x="486" y="103"/>
                </a:cxn>
                <a:cxn ang="0">
                  <a:pos x="487" y="118"/>
                </a:cxn>
                <a:cxn ang="0">
                  <a:pos x="485" y="137"/>
                </a:cxn>
                <a:cxn ang="0">
                  <a:pos x="354" y="623"/>
                </a:cxn>
                <a:cxn ang="0">
                  <a:pos x="352" y="627"/>
                </a:cxn>
                <a:cxn ang="0">
                  <a:pos x="350" y="634"/>
                </a:cxn>
                <a:cxn ang="0">
                  <a:pos x="344" y="642"/>
                </a:cxn>
                <a:cxn ang="0">
                  <a:pos x="339" y="650"/>
                </a:cxn>
                <a:cxn ang="0">
                  <a:pos x="328" y="658"/>
                </a:cxn>
                <a:cxn ang="0">
                  <a:pos x="317" y="662"/>
                </a:cxn>
                <a:cxn ang="0">
                  <a:pos x="302" y="665"/>
                </a:cxn>
                <a:cxn ang="0">
                  <a:pos x="284" y="662"/>
                </a:cxn>
                <a:cxn ang="0">
                  <a:pos x="41" y="597"/>
                </a:cxn>
                <a:cxn ang="0">
                  <a:pos x="38" y="596"/>
                </a:cxn>
                <a:cxn ang="0">
                  <a:pos x="33" y="593"/>
                </a:cxn>
                <a:cxn ang="0">
                  <a:pos x="26" y="590"/>
                </a:cxn>
                <a:cxn ang="0">
                  <a:pos x="19" y="585"/>
                </a:cxn>
                <a:cxn ang="0">
                  <a:pos x="11" y="578"/>
                </a:cxn>
                <a:cxn ang="0">
                  <a:pos x="5" y="570"/>
                </a:cxn>
                <a:cxn ang="0">
                  <a:pos x="1" y="559"/>
                </a:cxn>
                <a:cxn ang="0">
                  <a:pos x="0" y="546"/>
                </a:cxn>
                <a:cxn ang="0">
                  <a:pos x="0" y="541"/>
                </a:cxn>
                <a:cxn ang="0">
                  <a:pos x="0" y="537"/>
                </a:cxn>
                <a:cxn ang="0">
                  <a:pos x="1" y="532"/>
                </a:cxn>
                <a:cxn ang="0">
                  <a:pos x="2" y="528"/>
                </a:cxn>
                <a:cxn ang="0">
                  <a:pos x="8" y="507"/>
                </a:cxn>
                <a:cxn ang="0">
                  <a:pos x="23" y="451"/>
                </a:cxn>
                <a:cxn ang="0">
                  <a:pos x="43" y="374"/>
                </a:cxn>
                <a:cxn ang="0">
                  <a:pos x="68" y="284"/>
                </a:cxn>
                <a:cxn ang="0">
                  <a:pos x="92" y="196"/>
                </a:cxn>
                <a:cxn ang="0">
                  <a:pos x="113" y="117"/>
                </a:cxn>
                <a:cxn ang="0">
                  <a:pos x="128" y="62"/>
                </a:cxn>
                <a:cxn ang="0">
                  <a:pos x="133" y="41"/>
                </a:cxn>
                <a:cxn ang="0">
                  <a:pos x="135" y="38"/>
                </a:cxn>
                <a:cxn ang="0">
                  <a:pos x="138" y="31"/>
                </a:cxn>
                <a:cxn ang="0">
                  <a:pos x="143" y="23"/>
                </a:cxn>
                <a:cxn ang="0">
                  <a:pos x="150" y="15"/>
                </a:cxn>
                <a:cxn ang="0">
                  <a:pos x="159" y="7"/>
                </a:cxn>
                <a:cxn ang="0">
                  <a:pos x="170" y="2"/>
                </a:cxn>
                <a:cxn ang="0">
                  <a:pos x="185" y="0"/>
                </a:cxn>
                <a:cxn ang="0">
                  <a:pos x="203" y="2"/>
                </a:cxn>
              </a:cxnLst>
              <a:rect l="0" t="0" r="r" b="b"/>
              <a:pathLst>
                <a:path w="487" h="665">
                  <a:moveTo>
                    <a:pt x="203" y="2"/>
                  </a:moveTo>
                  <a:lnTo>
                    <a:pt x="446" y="68"/>
                  </a:lnTo>
                  <a:lnTo>
                    <a:pt x="449" y="69"/>
                  </a:lnTo>
                  <a:lnTo>
                    <a:pt x="456" y="71"/>
                  </a:lnTo>
                  <a:lnTo>
                    <a:pt x="464" y="76"/>
                  </a:lnTo>
                  <a:lnTo>
                    <a:pt x="473" y="83"/>
                  </a:lnTo>
                  <a:lnTo>
                    <a:pt x="480" y="92"/>
                  </a:lnTo>
                  <a:lnTo>
                    <a:pt x="486" y="103"/>
                  </a:lnTo>
                  <a:lnTo>
                    <a:pt x="487" y="118"/>
                  </a:lnTo>
                  <a:lnTo>
                    <a:pt x="485" y="137"/>
                  </a:lnTo>
                  <a:lnTo>
                    <a:pt x="354" y="623"/>
                  </a:lnTo>
                  <a:lnTo>
                    <a:pt x="352" y="627"/>
                  </a:lnTo>
                  <a:lnTo>
                    <a:pt x="350" y="634"/>
                  </a:lnTo>
                  <a:lnTo>
                    <a:pt x="344" y="642"/>
                  </a:lnTo>
                  <a:lnTo>
                    <a:pt x="339" y="650"/>
                  </a:lnTo>
                  <a:lnTo>
                    <a:pt x="328" y="658"/>
                  </a:lnTo>
                  <a:lnTo>
                    <a:pt x="317" y="662"/>
                  </a:lnTo>
                  <a:lnTo>
                    <a:pt x="302" y="665"/>
                  </a:lnTo>
                  <a:lnTo>
                    <a:pt x="284" y="662"/>
                  </a:lnTo>
                  <a:lnTo>
                    <a:pt x="41" y="597"/>
                  </a:lnTo>
                  <a:lnTo>
                    <a:pt x="38" y="596"/>
                  </a:lnTo>
                  <a:lnTo>
                    <a:pt x="33" y="593"/>
                  </a:lnTo>
                  <a:lnTo>
                    <a:pt x="26" y="590"/>
                  </a:lnTo>
                  <a:lnTo>
                    <a:pt x="19" y="585"/>
                  </a:lnTo>
                  <a:lnTo>
                    <a:pt x="11" y="578"/>
                  </a:lnTo>
                  <a:lnTo>
                    <a:pt x="5" y="570"/>
                  </a:lnTo>
                  <a:lnTo>
                    <a:pt x="1" y="559"/>
                  </a:lnTo>
                  <a:lnTo>
                    <a:pt x="0" y="546"/>
                  </a:lnTo>
                  <a:lnTo>
                    <a:pt x="0" y="541"/>
                  </a:lnTo>
                  <a:lnTo>
                    <a:pt x="0" y="537"/>
                  </a:lnTo>
                  <a:lnTo>
                    <a:pt x="1" y="532"/>
                  </a:lnTo>
                  <a:lnTo>
                    <a:pt x="2" y="528"/>
                  </a:lnTo>
                  <a:lnTo>
                    <a:pt x="8" y="507"/>
                  </a:lnTo>
                  <a:lnTo>
                    <a:pt x="23" y="451"/>
                  </a:lnTo>
                  <a:lnTo>
                    <a:pt x="43" y="374"/>
                  </a:lnTo>
                  <a:lnTo>
                    <a:pt x="68" y="284"/>
                  </a:lnTo>
                  <a:lnTo>
                    <a:pt x="92" y="196"/>
                  </a:lnTo>
                  <a:lnTo>
                    <a:pt x="113" y="117"/>
                  </a:lnTo>
                  <a:lnTo>
                    <a:pt x="128" y="62"/>
                  </a:lnTo>
                  <a:lnTo>
                    <a:pt x="133" y="41"/>
                  </a:lnTo>
                  <a:lnTo>
                    <a:pt x="135" y="38"/>
                  </a:lnTo>
                  <a:lnTo>
                    <a:pt x="138" y="31"/>
                  </a:lnTo>
                  <a:lnTo>
                    <a:pt x="143" y="23"/>
                  </a:lnTo>
                  <a:lnTo>
                    <a:pt x="150" y="15"/>
                  </a:lnTo>
                  <a:lnTo>
                    <a:pt x="159" y="7"/>
                  </a:lnTo>
                  <a:lnTo>
                    <a:pt x="170" y="2"/>
                  </a:lnTo>
                  <a:lnTo>
                    <a:pt x="185" y="0"/>
                  </a:lnTo>
                  <a:lnTo>
                    <a:pt x="203"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noEditPoints="1"/>
            </p:cNvSpPr>
            <p:nvPr/>
          </p:nvSpPr>
          <p:spPr bwMode="auto">
            <a:xfrm>
              <a:off x="2200275" y="4368800"/>
              <a:ext cx="271462" cy="236538"/>
            </a:xfrm>
            <a:custGeom>
              <a:avLst/>
              <a:gdLst/>
              <a:ahLst/>
              <a:cxnLst>
                <a:cxn ang="0">
                  <a:pos x="54" y="14"/>
                </a:cxn>
                <a:cxn ang="0">
                  <a:pos x="44" y="30"/>
                </a:cxn>
                <a:cxn ang="0">
                  <a:pos x="2" y="185"/>
                </a:cxn>
                <a:cxn ang="0">
                  <a:pos x="1" y="206"/>
                </a:cxn>
                <a:cxn ang="0">
                  <a:pos x="7" y="222"/>
                </a:cxn>
                <a:cxn ang="0">
                  <a:pos x="18" y="233"/>
                </a:cxn>
                <a:cxn ang="0">
                  <a:pos x="32" y="239"/>
                </a:cxn>
                <a:cxn ang="0">
                  <a:pos x="256" y="298"/>
                </a:cxn>
                <a:cxn ang="0">
                  <a:pos x="274" y="294"/>
                </a:cxn>
                <a:cxn ang="0">
                  <a:pos x="287" y="285"/>
                </a:cxn>
                <a:cxn ang="0">
                  <a:pos x="296" y="272"/>
                </a:cxn>
                <a:cxn ang="0">
                  <a:pos x="339" y="113"/>
                </a:cxn>
                <a:cxn ang="0">
                  <a:pos x="341" y="96"/>
                </a:cxn>
                <a:cxn ang="0">
                  <a:pos x="335" y="81"/>
                </a:cxn>
                <a:cxn ang="0">
                  <a:pos x="319" y="65"/>
                </a:cxn>
                <a:cxn ang="0">
                  <a:pos x="309" y="60"/>
                </a:cxn>
                <a:cxn ang="0">
                  <a:pos x="88" y="0"/>
                </a:cxn>
                <a:cxn ang="0">
                  <a:pos x="70" y="3"/>
                </a:cxn>
                <a:cxn ang="0">
                  <a:pos x="90" y="26"/>
                </a:cxn>
                <a:cxn ang="0">
                  <a:pos x="307" y="86"/>
                </a:cxn>
                <a:cxn ang="0">
                  <a:pos x="316" y="97"/>
                </a:cxn>
                <a:cxn ang="0">
                  <a:pos x="275" y="260"/>
                </a:cxn>
                <a:cxn ang="0">
                  <a:pos x="269" y="269"/>
                </a:cxn>
                <a:cxn ang="0">
                  <a:pos x="251" y="272"/>
                </a:cxn>
                <a:cxn ang="0">
                  <a:pos x="35" y="215"/>
                </a:cxn>
                <a:cxn ang="0">
                  <a:pos x="25" y="206"/>
                </a:cxn>
                <a:cxn ang="0">
                  <a:pos x="24" y="196"/>
                </a:cxn>
                <a:cxn ang="0">
                  <a:pos x="24" y="193"/>
                </a:cxn>
                <a:cxn ang="0">
                  <a:pos x="28" y="185"/>
                </a:cxn>
                <a:cxn ang="0">
                  <a:pos x="38" y="143"/>
                </a:cxn>
                <a:cxn ang="0">
                  <a:pos x="53" y="88"/>
                </a:cxn>
                <a:cxn ang="0">
                  <a:pos x="63" y="47"/>
                </a:cxn>
                <a:cxn ang="0">
                  <a:pos x="68" y="35"/>
                </a:cxn>
                <a:cxn ang="0">
                  <a:pos x="79" y="26"/>
                </a:cxn>
              </a:cxnLst>
              <a:rect l="0" t="0" r="r" b="b"/>
              <a:pathLst>
                <a:path w="341" h="298">
                  <a:moveTo>
                    <a:pt x="63" y="6"/>
                  </a:moveTo>
                  <a:lnTo>
                    <a:pt x="54" y="14"/>
                  </a:lnTo>
                  <a:lnTo>
                    <a:pt x="48" y="22"/>
                  </a:lnTo>
                  <a:lnTo>
                    <a:pt x="44" y="30"/>
                  </a:lnTo>
                  <a:lnTo>
                    <a:pt x="43" y="34"/>
                  </a:lnTo>
                  <a:lnTo>
                    <a:pt x="2" y="185"/>
                  </a:lnTo>
                  <a:lnTo>
                    <a:pt x="0" y="196"/>
                  </a:lnTo>
                  <a:lnTo>
                    <a:pt x="1" y="206"/>
                  </a:lnTo>
                  <a:lnTo>
                    <a:pt x="3" y="215"/>
                  </a:lnTo>
                  <a:lnTo>
                    <a:pt x="7" y="222"/>
                  </a:lnTo>
                  <a:lnTo>
                    <a:pt x="13" y="228"/>
                  </a:lnTo>
                  <a:lnTo>
                    <a:pt x="18" y="233"/>
                  </a:lnTo>
                  <a:lnTo>
                    <a:pt x="25" y="237"/>
                  </a:lnTo>
                  <a:lnTo>
                    <a:pt x="32" y="239"/>
                  </a:lnTo>
                  <a:lnTo>
                    <a:pt x="244" y="297"/>
                  </a:lnTo>
                  <a:lnTo>
                    <a:pt x="256" y="298"/>
                  </a:lnTo>
                  <a:lnTo>
                    <a:pt x="265" y="298"/>
                  </a:lnTo>
                  <a:lnTo>
                    <a:pt x="274" y="294"/>
                  </a:lnTo>
                  <a:lnTo>
                    <a:pt x="281" y="291"/>
                  </a:lnTo>
                  <a:lnTo>
                    <a:pt x="287" y="285"/>
                  </a:lnTo>
                  <a:lnTo>
                    <a:pt x="293" y="279"/>
                  </a:lnTo>
                  <a:lnTo>
                    <a:pt x="296" y="272"/>
                  </a:lnTo>
                  <a:lnTo>
                    <a:pt x="298" y="266"/>
                  </a:lnTo>
                  <a:lnTo>
                    <a:pt x="339" y="113"/>
                  </a:lnTo>
                  <a:lnTo>
                    <a:pt x="341" y="105"/>
                  </a:lnTo>
                  <a:lnTo>
                    <a:pt x="341" y="96"/>
                  </a:lnTo>
                  <a:lnTo>
                    <a:pt x="339" y="88"/>
                  </a:lnTo>
                  <a:lnTo>
                    <a:pt x="335" y="81"/>
                  </a:lnTo>
                  <a:lnTo>
                    <a:pt x="328" y="72"/>
                  </a:lnTo>
                  <a:lnTo>
                    <a:pt x="319" y="65"/>
                  </a:lnTo>
                  <a:lnTo>
                    <a:pt x="312" y="62"/>
                  </a:lnTo>
                  <a:lnTo>
                    <a:pt x="309" y="60"/>
                  </a:lnTo>
                  <a:lnTo>
                    <a:pt x="96" y="3"/>
                  </a:lnTo>
                  <a:lnTo>
                    <a:pt x="88" y="0"/>
                  </a:lnTo>
                  <a:lnTo>
                    <a:pt x="78" y="0"/>
                  </a:lnTo>
                  <a:lnTo>
                    <a:pt x="70" y="3"/>
                  </a:lnTo>
                  <a:lnTo>
                    <a:pt x="63" y="6"/>
                  </a:lnTo>
                  <a:close/>
                  <a:moveTo>
                    <a:pt x="90" y="26"/>
                  </a:moveTo>
                  <a:lnTo>
                    <a:pt x="302" y="83"/>
                  </a:lnTo>
                  <a:lnTo>
                    <a:pt x="307" y="86"/>
                  </a:lnTo>
                  <a:lnTo>
                    <a:pt x="312" y="89"/>
                  </a:lnTo>
                  <a:lnTo>
                    <a:pt x="316" y="97"/>
                  </a:lnTo>
                  <a:lnTo>
                    <a:pt x="316" y="108"/>
                  </a:lnTo>
                  <a:lnTo>
                    <a:pt x="275" y="260"/>
                  </a:lnTo>
                  <a:lnTo>
                    <a:pt x="273" y="264"/>
                  </a:lnTo>
                  <a:lnTo>
                    <a:pt x="269" y="269"/>
                  </a:lnTo>
                  <a:lnTo>
                    <a:pt x="262" y="272"/>
                  </a:lnTo>
                  <a:lnTo>
                    <a:pt x="251" y="272"/>
                  </a:lnTo>
                  <a:lnTo>
                    <a:pt x="38" y="216"/>
                  </a:lnTo>
                  <a:lnTo>
                    <a:pt x="35" y="215"/>
                  </a:lnTo>
                  <a:lnTo>
                    <a:pt x="30" y="211"/>
                  </a:lnTo>
                  <a:lnTo>
                    <a:pt x="25" y="206"/>
                  </a:lnTo>
                  <a:lnTo>
                    <a:pt x="24" y="198"/>
                  </a:lnTo>
                  <a:lnTo>
                    <a:pt x="24" y="196"/>
                  </a:lnTo>
                  <a:lnTo>
                    <a:pt x="24" y="195"/>
                  </a:lnTo>
                  <a:lnTo>
                    <a:pt x="24" y="193"/>
                  </a:lnTo>
                  <a:lnTo>
                    <a:pt x="25" y="192"/>
                  </a:lnTo>
                  <a:lnTo>
                    <a:pt x="28" y="185"/>
                  </a:lnTo>
                  <a:lnTo>
                    <a:pt x="31" y="169"/>
                  </a:lnTo>
                  <a:lnTo>
                    <a:pt x="38" y="143"/>
                  </a:lnTo>
                  <a:lnTo>
                    <a:pt x="46" y="116"/>
                  </a:lnTo>
                  <a:lnTo>
                    <a:pt x="53" y="88"/>
                  </a:lnTo>
                  <a:lnTo>
                    <a:pt x="60" y="64"/>
                  </a:lnTo>
                  <a:lnTo>
                    <a:pt x="63" y="47"/>
                  </a:lnTo>
                  <a:lnTo>
                    <a:pt x="66" y="40"/>
                  </a:lnTo>
                  <a:lnTo>
                    <a:pt x="68" y="35"/>
                  </a:lnTo>
                  <a:lnTo>
                    <a:pt x="71" y="29"/>
                  </a:lnTo>
                  <a:lnTo>
                    <a:pt x="79" y="26"/>
                  </a:lnTo>
                  <a:lnTo>
                    <a:pt x="90"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220913" y="4389438"/>
              <a:ext cx="230187" cy="195263"/>
            </a:xfrm>
            <a:custGeom>
              <a:avLst/>
              <a:gdLst/>
              <a:ahLst/>
              <a:cxnLst>
                <a:cxn ang="0">
                  <a:pos x="66" y="0"/>
                </a:cxn>
                <a:cxn ang="0">
                  <a:pos x="278" y="57"/>
                </a:cxn>
                <a:cxn ang="0">
                  <a:pos x="283" y="60"/>
                </a:cxn>
                <a:cxn ang="0">
                  <a:pos x="288" y="63"/>
                </a:cxn>
                <a:cxn ang="0">
                  <a:pos x="292" y="71"/>
                </a:cxn>
                <a:cxn ang="0">
                  <a:pos x="292" y="82"/>
                </a:cxn>
                <a:cxn ang="0">
                  <a:pos x="251" y="234"/>
                </a:cxn>
                <a:cxn ang="0">
                  <a:pos x="249" y="238"/>
                </a:cxn>
                <a:cxn ang="0">
                  <a:pos x="245" y="243"/>
                </a:cxn>
                <a:cxn ang="0">
                  <a:pos x="238" y="246"/>
                </a:cxn>
                <a:cxn ang="0">
                  <a:pos x="227" y="246"/>
                </a:cxn>
                <a:cxn ang="0">
                  <a:pos x="14" y="190"/>
                </a:cxn>
                <a:cxn ang="0">
                  <a:pos x="11" y="189"/>
                </a:cxn>
                <a:cxn ang="0">
                  <a:pos x="6" y="185"/>
                </a:cxn>
                <a:cxn ang="0">
                  <a:pos x="1" y="180"/>
                </a:cxn>
                <a:cxn ang="0">
                  <a:pos x="0" y="172"/>
                </a:cxn>
                <a:cxn ang="0">
                  <a:pos x="0" y="170"/>
                </a:cxn>
                <a:cxn ang="0">
                  <a:pos x="0" y="169"/>
                </a:cxn>
                <a:cxn ang="0">
                  <a:pos x="0" y="167"/>
                </a:cxn>
                <a:cxn ang="0">
                  <a:pos x="1" y="166"/>
                </a:cxn>
                <a:cxn ang="0">
                  <a:pos x="4" y="159"/>
                </a:cxn>
                <a:cxn ang="0">
                  <a:pos x="7" y="143"/>
                </a:cxn>
                <a:cxn ang="0">
                  <a:pos x="14" y="117"/>
                </a:cxn>
                <a:cxn ang="0">
                  <a:pos x="22" y="90"/>
                </a:cxn>
                <a:cxn ang="0">
                  <a:pos x="29" y="62"/>
                </a:cxn>
                <a:cxn ang="0">
                  <a:pos x="36" y="38"/>
                </a:cxn>
                <a:cxn ang="0">
                  <a:pos x="39" y="21"/>
                </a:cxn>
                <a:cxn ang="0">
                  <a:pos x="42" y="14"/>
                </a:cxn>
                <a:cxn ang="0">
                  <a:pos x="44" y="9"/>
                </a:cxn>
                <a:cxn ang="0">
                  <a:pos x="47" y="3"/>
                </a:cxn>
                <a:cxn ang="0">
                  <a:pos x="55" y="0"/>
                </a:cxn>
                <a:cxn ang="0">
                  <a:pos x="66" y="0"/>
                </a:cxn>
              </a:cxnLst>
              <a:rect l="0" t="0" r="r" b="b"/>
              <a:pathLst>
                <a:path w="292" h="246">
                  <a:moveTo>
                    <a:pt x="66" y="0"/>
                  </a:moveTo>
                  <a:lnTo>
                    <a:pt x="278" y="57"/>
                  </a:lnTo>
                  <a:lnTo>
                    <a:pt x="283" y="60"/>
                  </a:lnTo>
                  <a:lnTo>
                    <a:pt x="288" y="63"/>
                  </a:lnTo>
                  <a:lnTo>
                    <a:pt x="292" y="71"/>
                  </a:lnTo>
                  <a:lnTo>
                    <a:pt x="292" y="82"/>
                  </a:lnTo>
                  <a:lnTo>
                    <a:pt x="251" y="234"/>
                  </a:lnTo>
                  <a:lnTo>
                    <a:pt x="249" y="238"/>
                  </a:lnTo>
                  <a:lnTo>
                    <a:pt x="245" y="243"/>
                  </a:lnTo>
                  <a:lnTo>
                    <a:pt x="238" y="246"/>
                  </a:lnTo>
                  <a:lnTo>
                    <a:pt x="227" y="246"/>
                  </a:lnTo>
                  <a:lnTo>
                    <a:pt x="14" y="190"/>
                  </a:lnTo>
                  <a:lnTo>
                    <a:pt x="11" y="189"/>
                  </a:lnTo>
                  <a:lnTo>
                    <a:pt x="6" y="185"/>
                  </a:lnTo>
                  <a:lnTo>
                    <a:pt x="1" y="180"/>
                  </a:lnTo>
                  <a:lnTo>
                    <a:pt x="0" y="172"/>
                  </a:lnTo>
                  <a:lnTo>
                    <a:pt x="0" y="170"/>
                  </a:lnTo>
                  <a:lnTo>
                    <a:pt x="0" y="169"/>
                  </a:lnTo>
                  <a:lnTo>
                    <a:pt x="0" y="167"/>
                  </a:lnTo>
                  <a:lnTo>
                    <a:pt x="1" y="166"/>
                  </a:lnTo>
                  <a:lnTo>
                    <a:pt x="4" y="159"/>
                  </a:lnTo>
                  <a:lnTo>
                    <a:pt x="7" y="143"/>
                  </a:lnTo>
                  <a:lnTo>
                    <a:pt x="14" y="117"/>
                  </a:lnTo>
                  <a:lnTo>
                    <a:pt x="22" y="90"/>
                  </a:lnTo>
                  <a:lnTo>
                    <a:pt x="29" y="62"/>
                  </a:lnTo>
                  <a:lnTo>
                    <a:pt x="36" y="38"/>
                  </a:lnTo>
                  <a:lnTo>
                    <a:pt x="39" y="21"/>
                  </a:lnTo>
                  <a:lnTo>
                    <a:pt x="42" y="14"/>
                  </a:lnTo>
                  <a:lnTo>
                    <a:pt x="44" y="9"/>
                  </a:lnTo>
                  <a:lnTo>
                    <a:pt x="47" y="3"/>
                  </a:lnTo>
                  <a:lnTo>
                    <a:pt x="55" y="0"/>
                  </a:lnTo>
                  <a:lnTo>
                    <a:pt x="6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235200" y="4389438"/>
              <a:ext cx="215900" cy="188913"/>
            </a:xfrm>
            <a:custGeom>
              <a:avLst/>
              <a:gdLst/>
              <a:ahLst/>
              <a:cxnLst>
                <a:cxn ang="0">
                  <a:pos x="272" y="82"/>
                </a:cxn>
                <a:cxn ang="0">
                  <a:pos x="272" y="71"/>
                </a:cxn>
                <a:cxn ang="0">
                  <a:pos x="268" y="63"/>
                </a:cxn>
                <a:cxn ang="0">
                  <a:pos x="263" y="60"/>
                </a:cxn>
                <a:cxn ang="0">
                  <a:pos x="258" y="57"/>
                </a:cxn>
                <a:cxn ang="0">
                  <a:pos x="46" y="0"/>
                </a:cxn>
                <a:cxn ang="0">
                  <a:pos x="45" y="0"/>
                </a:cxn>
                <a:cxn ang="0">
                  <a:pos x="45" y="0"/>
                </a:cxn>
                <a:cxn ang="0">
                  <a:pos x="45" y="0"/>
                </a:cxn>
                <a:cxn ang="0">
                  <a:pos x="44" y="0"/>
                </a:cxn>
                <a:cxn ang="0">
                  <a:pos x="42" y="1"/>
                </a:cxn>
                <a:cxn ang="0">
                  <a:pos x="42" y="2"/>
                </a:cxn>
                <a:cxn ang="0">
                  <a:pos x="42" y="3"/>
                </a:cxn>
                <a:cxn ang="0">
                  <a:pos x="42" y="4"/>
                </a:cxn>
                <a:cxn ang="0">
                  <a:pos x="40" y="11"/>
                </a:cxn>
                <a:cxn ang="0">
                  <a:pos x="35" y="27"/>
                </a:cxn>
                <a:cxn ang="0">
                  <a:pos x="29" y="52"/>
                </a:cxn>
                <a:cxn ang="0">
                  <a:pos x="22" y="79"/>
                </a:cxn>
                <a:cxn ang="0">
                  <a:pos x="14" y="108"/>
                </a:cxn>
                <a:cxn ang="0">
                  <a:pos x="7" y="132"/>
                </a:cxn>
                <a:cxn ang="0">
                  <a:pos x="3" y="148"/>
                </a:cxn>
                <a:cxn ang="0">
                  <a:pos x="1" y="155"/>
                </a:cxn>
                <a:cxn ang="0">
                  <a:pos x="0" y="157"/>
                </a:cxn>
                <a:cxn ang="0">
                  <a:pos x="0" y="159"/>
                </a:cxn>
                <a:cxn ang="0">
                  <a:pos x="0" y="160"/>
                </a:cxn>
                <a:cxn ang="0">
                  <a:pos x="0" y="162"/>
                </a:cxn>
                <a:cxn ang="0">
                  <a:pos x="2" y="169"/>
                </a:cxn>
                <a:cxn ang="0">
                  <a:pos x="6" y="175"/>
                </a:cxn>
                <a:cxn ang="0">
                  <a:pos x="11" y="178"/>
                </a:cxn>
                <a:cxn ang="0">
                  <a:pos x="15" y="180"/>
                </a:cxn>
                <a:cxn ang="0">
                  <a:pos x="227" y="237"/>
                </a:cxn>
                <a:cxn ang="0">
                  <a:pos x="228" y="237"/>
                </a:cxn>
                <a:cxn ang="0">
                  <a:pos x="228" y="237"/>
                </a:cxn>
                <a:cxn ang="0">
                  <a:pos x="228" y="237"/>
                </a:cxn>
                <a:cxn ang="0">
                  <a:pos x="229" y="237"/>
                </a:cxn>
                <a:cxn ang="0">
                  <a:pos x="230" y="236"/>
                </a:cxn>
                <a:cxn ang="0">
                  <a:pos x="230" y="235"/>
                </a:cxn>
                <a:cxn ang="0">
                  <a:pos x="230" y="234"/>
                </a:cxn>
                <a:cxn ang="0">
                  <a:pos x="231" y="234"/>
                </a:cxn>
                <a:cxn ang="0">
                  <a:pos x="272" y="82"/>
                </a:cxn>
              </a:cxnLst>
              <a:rect l="0" t="0" r="r" b="b"/>
              <a:pathLst>
                <a:path w="272" h="237">
                  <a:moveTo>
                    <a:pt x="272" y="82"/>
                  </a:moveTo>
                  <a:lnTo>
                    <a:pt x="272" y="71"/>
                  </a:lnTo>
                  <a:lnTo>
                    <a:pt x="268" y="63"/>
                  </a:lnTo>
                  <a:lnTo>
                    <a:pt x="263" y="60"/>
                  </a:lnTo>
                  <a:lnTo>
                    <a:pt x="258" y="57"/>
                  </a:lnTo>
                  <a:lnTo>
                    <a:pt x="46" y="0"/>
                  </a:lnTo>
                  <a:lnTo>
                    <a:pt x="45" y="0"/>
                  </a:lnTo>
                  <a:lnTo>
                    <a:pt x="45" y="0"/>
                  </a:lnTo>
                  <a:lnTo>
                    <a:pt x="45" y="0"/>
                  </a:lnTo>
                  <a:lnTo>
                    <a:pt x="44" y="0"/>
                  </a:lnTo>
                  <a:lnTo>
                    <a:pt x="42" y="1"/>
                  </a:lnTo>
                  <a:lnTo>
                    <a:pt x="42" y="2"/>
                  </a:lnTo>
                  <a:lnTo>
                    <a:pt x="42" y="3"/>
                  </a:lnTo>
                  <a:lnTo>
                    <a:pt x="42" y="4"/>
                  </a:lnTo>
                  <a:lnTo>
                    <a:pt x="40" y="11"/>
                  </a:lnTo>
                  <a:lnTo>
                    <a:pt x="35" y="27"/>
                  </a:lnTo>
                  <a:lnTo>
                    <a:pt x="29" y="52"/>
                  </a:lnTo>
                  <a:lnTo>
                    <a:pt x="22" y="79"/>
                  </a:lnTo>
                  <a:lnTo>
                    <a:pt x="14" y="108"/>
                  </a:lnTo>
                  <a:lnTo>
                    <a:pt x="7" y="132"/>
                  </a:lnTo>
                  <a:lnTo>
                    <a:pt x="3" y="148"/>
                  </a:lnTo>
                  <a:lnTo>
                    <a:pt x="1" y="155"/>
                  </a:lnTo>
                  <a:lnTo>
                    <a:pt x="0" y="157"/>
                  </a:lnTo>
                  <a:lnTo>
                    <a:pt x="0" y="159"/>
                  </a:lnTo>
                  <a:lnTo>
                    <a:pt x="0" y="160"/>
                  </a:lnTo>
                  <a:lnTo>
                    <a:pt x="0" y="162"/>
                  </a:lnTo>
                  <a:lnTo>
                    <a:pt x="2" y="169"/>
                  </a:lnTo>
                  <a:lnTo>
                    <a:pt x="6" y="175"/>
                  </a:lnTo>
                  <a:lnTo>
                    <a:pt x="11" y="178"/>
                  </a:lnTo>
                  <a:lnTo>
                    <a:pt x="15" y="180"/>
                  </a:lnTo>
                  <a:lnTo>
                    <a:pt x="227" y="237"/>
                  </a:lnTo>
                  <a:lnTo>
                    <a:pt x="228" y="237"/>
                  </a:lnTo>
                  <a:lnTo>
                    <a:pt x="228" y="237"/>
                  </a:lnTo>
                  <a:lnTo>
                    <a:pt x="228" y="237"/>
                  </a:lnTo>
                  <a:lnTo>
                    <a:pt x="229" y="237"/>
                  </a:lnTo>
                  <a:lnTo>
                    <a:pt x="230" y="236"/>
                  </a:lnTo>
                  <a:lnTo>
                    <a:pt x="230" y="235"/>
                  </a:lnTo>
                  <a:lnTo>
                    <a:pt x="230" y="234"/>
                  </a:lnTo>
                  <a:lnTo>
                    <a:pt x="231" y="234"/>
                  </a:lnTo>
                  <a:lnTo>
                    <a:pt x="272" y="8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noEditPoints="1"/>
            </p:cNvSpPr>
            <p:nvPr/>
          </p:nvSpPr>
          <p:spPr bwMode="auto">
            <a:xfrm>
              <a:off x="2173288" y="4605338"/>
              <a:ext cx="206375" cy="207963"/>
            </a:xfrm>
            <a:custGeom>
              <a:avLst/>
              <a:gdLst/>
              <a:ahLst/>
              <a:cxnLst>
                <a:cxn ang="0">
                  <a:pos x="54" y="24"/>
                </a:cxn>
                <a:cxn ang="0">
                  <a:pos x="35" y="41"/>
                </a:cxn>
                <a:cxn ang="0">
                  <a:pos x="20" y="61"/>
                </a:cxn>
                <a:cxn ang="0">
                  <a:pos x="8" y="84"/>
                </a:cxn>
                <a:cxn ang="0">
                  <a:pos x="0" y="123"/>
                </a:cxn>
                <a:cxn ang="0">
                  <a:pos x="7" y="173"/>
                </a:cxn>
                <a:cxn ang="0">
                  <a:pos x="31" y="217"/>
                </a:cxn>
                <a:cxn ang="0">
                  <a:pos x="72" y="248"/>
                </a:cxn>
                <a:cxn ang="0">
                  <a:pos x="110" y="259"/>
                </a:cxn>
                <a:cxn ang="0">
                  <a:pos x="135" y="261"/>
                </a:cxn>
                <a:cxn ang="0">
                  <a:pos x="160" y="258"/>
                </a:cxn>
                <a:cxn ang="0">
                  <a:pos x="185" y="250"/>
                </a:cxn>
                <a:cxn ang="0">
                  <a:pos x="207" y="237"/>
                </a:cxn>
                <a:cxn ang="0">
                  <a:pos x="226" y="220"/>
                </a:cxn>
                <a:cxn ang="0">
                  <a:pos x="242" y="200"/>
                </a:cxn>
                <a:cxn ang="0">
                  <a:pos x="253" y="177"/>
                </a:cxn>
                <a:cxn ang="0">
                  <a:pos x="262" y="139"/>
                </a:cxn>
                <a:cxn ang="0">
                  <a:pos x="255" y="89"/>
                </a:cxn>
                <a:cxn ang="0">
                  <a:pos x="238" y="55"/>
                </a:cxn>
                <a:cxn ang="0">
                  <a:pos x="220" y="36"/>
                </a:cxn>
                <a:cxn ang="0">
                  <a:pos x="201" y="19"/>
                </a:cxn>
                <a:cxn ang="0">
                  <a:pos x="178" y="9"/>
                </a:cxn>
                <a:cxn ang="0">
                  <a:pos x="152" y="2"/>
                </a:cxn>
                <a:cxn ang="0">
                  <a:pos x="127" y="0"/>
                </a:cxn>
                <a:cxn ang="0">
                  <a:pos x="102" y="3"/>
                </a:cxn>
                <a:cxn ang="0">
                  <a:pos x="77" y="11"/>
                </a:cxn>
                <a:cxn ang="0">
                  <a:pos x="100" y="242"/>
                </a:cxn>
                <a:cxn ang="0">
                  <a:pos x="60" y="221"/>
                </a:cxn>
                <a:cxn ang="0">
                  <a:pos x="31" y="188"/>
                </a:cxn>
                <a:cxn ang="0">
                  <a:pos x="17" y="145"/>
                </a:cxn>
                <a:cxn ang="0">
                  <a:pos x="20" y="100"/>
                </a:cxn>
                <a:cxn ang="0">
                  <a:pos x="28" y="79"/>
                </a:cxn>
                <a:cxn ang="0">
                  <a:pos x="41" y="60"/>
                </a:cxn>
                <a:cxn ang="0">
                  <a:pos x="56" y="44"/>
                </a:cxn>
                <a:cxn ang="0">
                  <a:pos x="74" y="31"/>
                </a:cxn>
                <a:cxn ang="0">
                  <a:pos x="95" y="22"/>
                </a:cxn>
                <a:cxn ang="0">
                  <a:pos x="117" y="16"/>
                </a:cxn>
                <a:cxn ang="0">
                  <a:pos x="139" y="16"/>
                </a:cxn>
                <a:cxn ang="0">
                  <a:pos x="160" y="19"/>
                </a:cxn>
                <a:cxn ang="0">
                  <a:pos x="182" y="27"/>
                </a:cxn>
                <a:cxn ang="0">
                  <a:pos x="201" y="39"/>
                </a:cxn>
                <a:cxn ang="0">
                  <a:pos x="218" y="55"/>
                </a:cxn>
                <a:cxn ang="0">
                  <a:pos x="231" y="74"/>
                </a:cxn>
                <a:cxn ang="0">
                  <a:pos x="246" y="116"/>
                </a:cxn>
                <a:cxn ang="0">
                  <a:pos x="242" y="161"/>
                </a:cxn>
                <a:cxn ang="0">
                  <a:pos x="222" y="202"/>
                </a:cxn>
                <a:cxn ang="0">
                  <a:pos x="188" y="230"/>
                </a:cxn>
                <a:cxn ang="0">
                  <a:pos x="145" y="244"/>
                </a:cxn>
                <a:cxn ang="0">
                  <a:pos x="100" y="242"/>
                </a:cxn>
              </a:cxnLst>
              <a:rect l="0" t="0" r="r" b="b"/>
              <a:pathLst>
                <a:path w="262" h="261">
                  <a:moveTo>
                    <a:pt x="66" y="17"/>
                  </a:moveTo>
                  <a:lnTo>
                    <a:pt x="54" y="24"/>
                  </a:lnTo>
                  <a:lnTo>
                    <a:pt x="44" y="32"/>
                  </a:lnTo>
                  <a:lnTo>
                    <a:pt x="35" y="41"/>
                  </a:lnTo>
                  <a:lnTo>
                    <a:pt x="27" y="51"/>
                  </a:lnTo>
                  <a:lnTo>
                    <a:pt x="20" y="61"/>
                  </a:lnTo>
                  <a:lnTo>
                    <a:pt x="14" y="72"/>
                  </a:lnTo>
                  <a:lnTo>
                    <a:pt x="8" y="84"/>
                  </a:lnTo>
                  <a:lnTo>
                    <a:pt x="5" y="97"/>
                  </a:lnTo>
                  <a:lnTo>
                    <a:pt x="0" y="123"/>
                  </a:lnTo>
                  <a:lnTo>
                    <a:pt x="1" y="149"/>
                  </a:lnTo>
                  <a:lnTo>
                    <a:pt x="7" y="173"/>
                  </a:lnTo>
                  <a:lnTo>
                    <a:pt x="17" y="196"/>
                  </a:lnTo>
                  <a:lnTo>
                    <a:pt x="31" y="217"/>
                  </a:lnTo>
                  <a:lnTo>
                    <a:pt x="50" y="234"/>
                  </a:lnTo>
                  <a:lnTo>
                    <a:pt x="72" y="248"/>
                  </a:lnTo>
                  <a:lnTo>
                    <a:pt x="97" y="257"/>
                  </a:lnTo>
                  <a:lnTo>
                    <a:pt x="110" y="259"/>
                  </a:lnTo>
                  <a:lnTo>
                    <a:pt x="122" y="261"/>
                  </a:lnTo>
                  <a:lnTo>
                    <a:pt x="135" y="261"/>
                  </a:lnTo>
                  <a:lnTo>
                    <a:pt x="148" y="260"/>
                  </a:lnTo>
                  <a:lnTo>
                    <a:pt x="160" y="258"/>
                  </a:lnTo>
                  <a:lnTo>
                    <a:pt x="173" y="255"/>
                  </a:lnTo>
                  <a:lnTo>
                    <a:pt x="185" y="250"/>
                  </a:lnTo>
                  <a:lnTo>
                    <a:pt x="196" y="244"/>
                  </a:lnTo>
                  <a:lnTo>
                    <a:pt x="207" y="237"/>
                  </a:lnTo>
                  <a:lnTo>
                    <a:pt x="217" y="229"/>
                  </a:lnTo>
                  <a:lnTo>
                    <a:pt x="226" y="220"/>
                  </a:lnTo>
                  <a:lnTo>
                    <a:pt x="234" y="211"/>
                  </a:lnTo>
                  <a:lnTo>
                    <a:pt x="242" y="200"/>
                  </a:lnTo>
                  <a:lnTo>
                    <a:pt x="248" y="189"/>
                  </a:lnTo>
                  <a:lnTo>
                    <a:pt x="253" y="177"/>
                  </a:lnTo>
                  <a:lnTo>
                    <a:pt x="257" y="165"/>
                  </a:lnTo>
                  <a:lnTo>
                    <a:pt x="262" y="139"/>
                  </a:lnTo>
                  <a:lnTo>
                    <a:pt x="261" y="114"/>
                  </a:lnTo>
                  <a:lnTo>
                    <a:pt x="255" y="89"/>
                  </a:lnTo>
                  <a:lnTo>
                    <a:pt x="245" y="66"/>
                  </a:lnTo>
                  <a:lnTo>
                    <a:pt x="238" y="55"/>
                  </a:lnTo>
                  <a:lnTo>
                    <a:pt x="230" y="45"/>
                  </a:lnTo>
                  <a:lnTo>
                    <a:pt x="220" y="36"/>
                  </a:lnTo>
                  <a:lnTo>
                    <a:pt x="211" y="27"/>
                  </a:lnTo>
                  <a:lnTo>
                    <a:pt x="201" y="19"/>
                  </a:lnTo>
                  <a:lnTo>
                    <a:pt x="189" y="14"/>
                  </a:lnTo>
                  <a:lnTo>
                    <a:pt x="178" y="9"/>
                  </a:lnTo>
                  <a:lnTo>
                    <a:pt x="165" y="4"/>
                  </a:lnTo>
                  <a:lnTo>
                    <a:pt x="152" y="2"/>
                  </a:lnTo>
                  <a:lnTo>
                    <a:pt x="140" y="0"/>
                  </a:lnTo>
                  <a:lnTo>
                    <a:pt x="127" y="0"/>
                  </a:lnTo>
                  <a:lnTo>
                    <a:pt x="114" y="1"/>
                  </a:lnTo>
                  <a:lnTo>
                    <a:pt x="102" y="3"/>
                  </a:lnTo>
                  <a:lnTo>
                    <a:pt x="89" y="7"/>
                  </a:lnTo>
                  <a:lnTo>
                    <a:pt x="77" y="11"/>
                  </a:lnTo>
                  <a:lnTo>
                    <a:pt x="66" y="17"/>
                  </a:lnTo>
                  <a:close/>
                  <a:moveTo>
                    <a:pt x="100" y="242"/>
                  </a:moveTo>
                  <a:lnTo>
                    <a:pt x="79" y="234"/>
                  </a:lnTo>
                  <a:lnTo>
                    <a:pt x="60" y="221"/>
                  </a:lnTo>
                  <a:lnTo>
                    <a:pt x="44" y="205"/>
                  </a:lnTo>
                  <a:lnTo>
                    <a:pt x="31" y="188"/>
                  </a:lnTo>
                  <a:lnTo>
                    <a:pt x="22" y="167"/>
                  </a:lnTo>
                  <a:lnTo>
                    <a:pt x="17" y="145"/>
                  </a:lnTo>
                  <a:lnTo>
                    <a:pt x="16" y="123"/>
                  </a:lnTo>
                  <a:lnTo>
                    <a:pt x="20" y="100"/>
                  </a:lnTo>
                  <a:lnTo>
                    <a:pt x="23" y="90"/>
                  </a:lnTo>
                  <a:lnTo>
                    <a:pt x="28" y="79"/>
                  </a:lnTo>
                  <a:lnTo>
                    <a:pt x="34" y="69"/>
                  </a:lnTo>
                  <a:lnTo>
                    <a:pt x="41" y="60"/>
                  </a:lnTo>
                  <a:lnTo>
                    <a:pt x="47" y="52"/>
                  </a:lnTo>
                  <a:lnTo>
                    <a:pt x="56" y="44"/>
                  </a:lnTo>
                  <a:lnTo>
                    <a:pt x="65" y="37"/>
                  </a:lnTo>
                  <a:lnTo>
                    <a:pt x="74" y="31"/>
                  </a:lnTo>
                  <a:lnTo>
                    <a:pt x="84" y="26"/>
                  </a:lnTo>
                  <a:lnTo>
                    <a:pt x="95" y="22"/>
                  </a:lnTo>
                  <a:lnTo>
                    <a:pt x="105" y="18"/>
                  </a:lnTo>
                  <a:lnTo>
                    <a:pt x="117" y="16"/>
                  </a:lnTo>
                  <a:lnTo>
                    <a:pt x="127" y="16"/>
                  </a:lnTo>
                  <a:lnTo>
                    <a:pt x="139" y="16"/>
                  </a:lnTo>
                  <a:lnTo>
                    <a:pt x="150" y="17"/>
                  </a:lnTo>
                  <a:lnTo>
                    <a:pt x="160" y="19"/>
                  </a:lnTo>
                  <a:lnTo>
                    <a:pt x="172" y="23"/>
                  </a:lnTo>
                  <a:lnTo>
                    <a:pt x="182" y="27"/>
                  </a:lnTo>
                  <a:lnTo>
                    <a:pt x="192" y="33"/>
                  </a:lnTo>
                  <a:lnTo>
                    <a:pt x="201" y="39"/>
                  </a:lnTo>
                  <a:lnTo>
                    <a:pt x="210" y="47"/>
                  </a:lnTo>
                  <a:lnTo>
                    <a:pt x="218" y="55"/>
                  </a:lnTo>
                  <a:lnTo>
                    <a:pt x="225" y="64"/>
                  </a:lnTo>
                  <a:lnTo>
                    <a:pt x="231" y="74"/>
                  </a:lnTo>
                  <a:lnTo>
                    <a:pt x="240" y="94"/>
                  </a:lnTo>
                  <a:lnTo>
                    <a:pt x="246" y="116"/>
                  </a:lnTo>
                  <a:lnTo>
                    <a:pt x="246" y="138"/>
                  </a:lnTo>
                  <a:lnTo>
                    <a:pt x="242" y="161"/>
                  </a:lnTo>
                  <a:lnTo>
                    <a:pt x="234" y="183"/>
                  </a:lnTo>
                  <a:lnTo>
                    <a:pt x="222" y="202"/>
                  </a:lnTo>
                  <a:lnTo>
                    <a:pt x="205" y="218"/>
                  </a:lnTo>
                  <a:lnTo>
                    <a:pt x="188" y="230"/>
                  </a:lnTo>
                  <a:lnTo>
                    <a:pt x="167" y="240"/>
                  </a:lnTo>
                  <a:lnTo>
                    <a:pt x="145" y="244"/>
                  </a:lnTo>
                  <a:lnTo>
                    <a:pt x="124" y="245"/>
                  </a:lnTo>
                  <a:lnTo>
                    <a:pt x="100" y="2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185988" y="4618038"/>
              <a:ext cx="180975" cy="182563"/>
            </a:xfrm>
            <a:custGeom>
              <a:avLst/>
              <a:gdLst/>
              <a:ahLst/>
              <a:cxnLst>
                <a:cxn ang="0">
                  <a:pos x="84" y="226"/>
                </a:cxn>
                <a:cxn ang="0">
                  <a:pos x="63" y="218"/>
                </a:cxn>
                <a:cxn ang="0">
                  <a:pos x="44" y="205"/>
                </a:cxn>
                <a:cxn ang="0">
                  <a:pos x="28" y="189"/>
                </a:cxn>
                <a:cxn ang="0">
                  <a:pos x="15" y="172"/>
                </a:cxn>
                <a:cxn ang="0">
                  <a:pos x="6" y="151"/>
                </a:cxn>
                <a:cxn ang="0">
                  <a:pos x="1" y="129"/>
                </a:cxn>
                <a:cxn ang="0">
                  <a:pos x="0" y="107"/>
                </a:cxn>
                <a:cxn ang="0">
                  <a:pos x="4" y="84"/>
                </a:cxn>
                <a:cxn ang="0">
                  <a:pos x="7" y="74"/>
                </a:cxn>
                <a:cxn ang="0">
                  <a:pos x="12" y="63"/>
                </a:cxn>
                <a:cxn ang="0">
                  <a:pos x="18" y="53"/>
                </a:cxn>
                <a:cxn ang="0">
                  <a:pos x="25" y="44"/>
                </a:cxn>
                <a:cxn ang="0">
                  <a:pos x="31" y="36"/>
                </a:cxn>
                <a:cxn ang="0">
                  <a:pos x="40" y="28"/>
                </a:cxn>
                <a:cxn ang="0">
                  <a:pos x="49" y="21"/>
                </a:cxn>
                <a:cxn ang="0">
                  <a:pos x="58" y="15"/>
                </a:cxn>
                <a:cxn ang="0">
                  <a:pos x="68" y="10"/>
                </a:cxn>
                <a:cxn ang="0">
                  <a:pos x="79" y="6"/>
                </a:cxn>
                <a:cxn ang="0">
                  <a:pos x="89" y="2"/>
                </a:cxn>
                <a:cxn ang="0">
                  <a:pos x="101" y="0"/>
                </a:cxn>
                <a:cxn ang="0">
                  <a:pos x="111" y="0"/>
                </a:cxn>
                <a:cxn ang="0">
                  <a:pos x="123" y="0"/>
                </a:cxn>
                <a:cxn ang="0">
                  <a:pos x="134" y="1"/>
                </a:cxn>
                <a:cxn ang="0">
                  <a:pos x="144" y="3"/>
                </a:cxn>
                <a:cxn ang="0">
                  <a:pos x="156" y="7"/>
                </a:cxn>
                <a:cxn ang="0">
                  <a:pos x="166" y="11"/>
                </a:cxn>
                <a:cxn ang="0">
                  <a:pos x="176" y="17"/>
                </a:cxn>
                <a:cxn ang="0">
                  <a:pos x="185" y="23"/>
                </a:cxn>
                <a:cxn ang="0">
                  <a:pos x="194" y="31"/>
                </a:cxn>
                <a:cxn ang="0">
                  <a:pos x="202" y="39"/>
                </a:cxn>
                <a:cxn ang="0">
                  <a:pos x="209" y="48"/>
                </a:cxn>
                <a:cxn ang="0">
                  <a:pos x="215" y="58"/>
                </a:cxn>
                <a:cxn ang="0">
                  <a:pos x="224" y="78"/>
                </a:cxn>
                <a:cxn ang="0">
                  <a:pos x="230" y="100"/>
                </a:cxn>
                <a:cxn ang="0">
                  <a:pos x="230" y="122"/>
                </a:cxn>
                <a:cxn ang="0">
                  <a:pos x="226" y="145"/>
                </a:cxn>
                <a:cxn ang="0">
                  <a:pos x="218" y="167"/>
                </a:cxn>
                <a:cxn ang="0">
                  <a:pos x="206" y="186"/>
                </a:cxn>
                <a:cxn ang="0">
                  <a:pos x="189" y="202"/>
                </a:cxn>
                <a:cxn ang="0">
                  <a:pos x="172" y="214"/>
                </a:cxn>
                <a:cxn ang="0">
                  <a:pos x="151" y="224"/>
                </a:cxn>
                <a:cxn ang="0">
                  <a:pos x="129" y="228"/>
                </a:cxn>
                <a:cxn ang="0">
                  <a:pos x="108" y="229"/>
                </a:cxn>
                <a:cxn ang="0">
                  <a:pos x="84" y="226"/>
                </a:cxn>
              </a:cxnLst>
              <a:rect l="0" t="0" r="r" b="b"/>
              <a:pathLst>
                <a:path w="230" h="229">
                  <a:moveTo>
                    <a:pt x="84" y="226"/>
                  </a:moveTo>
                  <a:lnTo>
                    <a:pt x="63" y="218"/>
                  </a:lnTo>
                  <a:lnTo>
                    <a:pt x="44" y="205"/>
                  </a:lnTo>
                  <a:lnTo>
                    <a:pt x="28" y="189"/>
                  </a:lnTo>
                  <a:lnTo>
                    <a:pt x="15" y="172"/>
                  </a:lnTo>
                  <a:lnTo>
                    <a:pt x="6" y="151"/>
                  </a:lnTo>
                  <a:lnTo>
                    <a:pt x="1" y="129"/>
                  </a:lnTo>
                  <a:lnTo>
                    <a:pt x="0" y="107"/>
                  </a:lnTo>
                  <a:lnTo>
                    <a:pt x="4" y="84"/>
                  </a:lnTo>
                  <a:lnTo>
                    <a:pt x="7" y="74"/>
                  </a:lnTo>
                  <a:lnTo>
                    <a:pt x="12" y="63"/>
                  </a:lnTo>
                  <a:lnTo>
                    <a:pt x="18" y="53"/>
                  </a:lnTo>
                  <a:lnTo>
                    <a:pt x="25" y="44"/>
                  </a:lnTo>
                  <a:lnTo>
                    <a:pt x="31" y="36"/>
                  </a:lnTo>
                  <a:lnTo>
                    <a:pt x="40" y="28"/>
                  </a:lnTo>
                  <a:lnTo>
                    <a:pt x="49" y="21"/>
                  </a:lnTo>
                  <a:lnTo>
                    <a:pt x="58" y="15"/>
                  </a:lnTo>
                  <a:lnTo>
                    <a:pt x="68" y="10"/>
                  </a:lnTo>
                  <a:lnTo>
                    <a:pt x="79" y="6"/>
                  </a:lnTo>
                  <a:lnTo>
                    <a:pt x="89" y="2"/>
                  </a:lnTo>
                  <a:lnTo>
                    <a:pt x="101" y="0"/>
                  </a:lnTo>
                  <a:lnTo>
                    <a:pt x="111" y="0"/>
                  </a:lnTo>
                  <a:lnTo>
                    <a:pt x="123" y="0"/>
                  </a:lnTo>
                  <a:lnTo>
                    <a:pt x="134" y="1"/>
                  </a:lnTo>
                  <a:lnTo>
                    <a:pt x="144" y="3"/>
                  </a:lnTo>
                  <a:lnTo>
                    <a:pt x="156" y="7"/>
                  </a:lnTo>
                  <a:lnTo>
                    <a:pt x="166" y="11"/>
                  </a:lnTo>
                  <a:lnTo>
                    <a:pt x="176" y="17"/>
                  </a:lnTo>
                  <a:lnTo>
                    <a:pt x="185" y="23"/>
                  </a:lnTo>
                  <a:lnTo>
                    <a:pt x="194" y="31"/>
                  </a:lnTo>
                  <a:lnTo>
                    <a:pt x="202" y="39"/>
                  </a:lnTo>
                  <a:lnTo>
                    <a:pt x="209" y="48"/>
                  </a:lnTo>
                  <a:lnTo>
                    <a:pt x="215" y="58"/>
                  </a:lnTo>
                  <a:lnTo>
                    <a:pt x="224" y="78"/>
                  </a:lnTo>
                  <a:lnTo>
                    <a:pt x="230" y="100"/>
                  </a:lnTo>
                  <a:lnTo>
                    <a:pt x="230" y="122"/>
                  </a:lnTo>
                  <a:lnTo>
                    <a:pt x="226" y="145"/>
                  </a:lnTo>
                  <a:lnTo>
                    <a:pt x="218" y="167"/>
                  </a:lnTo>
                  <a:lnTo>
                    <a:pt x="206" y="186"/>
                  </a:lnTo>
                  <a:lnTo>
                    <a:pt x="189" y="202"/>
                  </a:lnTo>
                  <a:lnTo>
                    <a:pt x="172" y="214"/>
                  </a:lnTo>
                  <a:lnTo>
                    <a:pt x="151" y="224"/>
                  </a:lnTo>
                  <a:lnTo>
                    <a:pt x="129" y="228"/>
                  </a:lnTo>
                  <a:lnTo>
                    <a:pt x="108" y="229"/>
                  </a:lnTo>
                  <a:lnTo>
                    <a:pt x="84" y="2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197100" y="4618038"/>
              <a:ext cx="169862" cy="171450"/>
            </a:xfrm>
            <a:custGeom>
              <a:avLst/>
              <a:gdLst/>
              <a:ahLst/>
              <a:cxnLst>
                <a:cxn ang="0">
                  <a:pos x="80" y="212"/>
                </a:cxn>
                <a:cxn ang="0">
                  <a:pos x="59" y="204"/>
                </a:cxn>
                <a:cxn ang="0">
                  <a:pos x="42" y="192"/>
                </a:cxn>
                <a:cxn ang="0">
                  <a:pos x="26" y="179"/>
                </a:cxn>
                <a:cxn ang="0">
                  <a:pos x="14" y="161"/>
                </a:cxn>
                <a:cxn ang="0">
                  <a:pos x="6" y="143"/>
                </a:cxn>
                <a:cxn ang="0">
                  <a:pos x="0" y="122"/>
                </a:cxn>
                <a:cxn ang="0">
                  <a:pos x="0" y="101"/>
                </a:cxn>
                <a:cxn ang="0">
                  <a:pos x="4" y="79"/>
                </a:cxn>
                <a:cxn ang="0">
                  <a:pos x="7" y="69"/>
                </a:cxn>
                <a:cxn ang="0">
                  <a:pos x="12" y="60"/>
                </a:cxn>
                <a:cxn ang="0">
                  <a:pos x="16" y="51"/>
                </a:cxn>
                <a:cxn ang="0">
                  <a:pos x="22" y="41"/>
                </a:cxn>
                <a:cxn ang="0">
                  <a:pos x="29" y="33"/>
                </a:cxn>
                <a:cxn ang="0">
                  <a:pos x="37" y="26"/>
                </a:cxn>
                <a:cxn ang="0">
                  <a:pos x="45" y="20"/>
                </a:cxn>
                <a:cxn ang="0">
                  <a:pos x="54" y="14"/>
                </a:cxn>
                <a:cxn ang="0">
                  <a:pos x="64" y="9"/>
                </a:cxn>
                <a:cxn ang="0">
                  <a:pos x="74" y="6"/>
                </a:cxn>
                <a:cxn ang="0">
                  <a:pos x="83" y="2"/>
                </a:cxn>
                <a:cxn ang="0">
                  <a:pos x="94" y="0"/>
                </a:cxn>
                <a:cxn ang="0">
                  <a:pos x="105" y="0"/>
                </a:cxn>
                <a:cxn ang="0">
                  <a:pos x="115" y="0"/>
                </a:cxn>
                <a:cxn ang="0">
                  <a:pos x="126" y="1"/>
                </a:cxn>
                <a:cxn ang="0">
                  <a:pos x="136" y="3"/>
                </a:cxn>
                <a:cxn ang="0">
                  <a:pos x="147" y="7"/>
                </a:cxn>
                <a:cxn ang="0">
                  <a:pos x="156" y="10"/>
                </a:cxn>
                <a:cxn ang="0">
                  <a:pos x="165" y="16"/>
                </a:cxn>
                <a:cxn ang="0">
                  <a:pos x="174" y="22"/>
                </a:cxn>
                <a:cxn ang="0">
                  <a:pos x="182" y="29"/>
                </a:cxn>
                <a:cxn ang="0">
                  <a:pos x="189" y="37"/>
                </a:cxn>
                <a:cxn ang="0">
                  <a:pos x="196" y="45"/>
                </a:cxn>
                <a:cxn ang="0">
                  <a:pos x="202" y="54"/>
                </a:cxn>
                <a:cxn ang="0">
                  <a:pos x="210" y="74"/>
                </a:cxn>
                <a:cxn ang="0">
                  <a:pos x="215" y="93"/>
                </a:cxn>
                <a:cxn ang="0">
                  <a:pos x="216" y="115"/>
                </a:cxn>
                <a:cxn ang="0">
                  <a:pos x="212" y="136"/>
                </a:cxn>
                <a:cxn ang="0">
                  <a:pos x="204" y="157"/>
                </a:cxn>
                <a:cxn ang="0">
                  <a:pos x="193" y="174"/>
                </a:cxn>
                <a:cxn ang="0">
                  <a:pos x="179" y="189"/>
                </a:cxn>
                <a:cxn ang="0">
                  <a:pos x="162" y="202"/>
                </a:cxn>
                <a:cxn ang="0">
                  <a:pos x="143" y="210"/>
                </a:cxn>
                <a:cxn ang="0">
                  <a:pos x="122" y="214"/>
                </a:cxn>
                <a:cxn ang="0">
                  <a:pos x="102" y="216"/>
                </a:cxn>
                <a:cxn ang="0">
                  <a:pos x="80" y="212"/>
                </a:cxn>
              </a:cxnLst>
              <a:rect l="0" t="0" r="r" b="b"/>
              <a:pathLst>
                <a:path w="216" h="216">
                  <a:moveTo>
                    <a:pt x="80" y="212"/>
                  </a:moveTo>
                  <a:lnTo>
                    <a:pt x="59" y="204"/>
                  </a:lnTo>
                  <a:lnTo>
                    <a:pt x="42" y="192"/>
                  </a:lnTo>
                  <a:lnTo>
                    <a:pt x="26" y="179"/>
                  </a:lnTo>
                  <a:lnTo>
                    <a:pt x="14" y="161"/>
                  </a:lnTo>
                  <a:lnTo>
                    <a:pt x="6" y="143"/>
                  </a:lnTo>
                  <a:lnTo>
                    <a:pt x="0" y="122"/>
                  </a:lnTo>
                  <a:lnTo>
                    <a:pt x="0" y="101"/>
                  </a:lnTo>
                  <a:lnTo>
                    <a:pt x="4" y="79"/>
                  </a:lnTo>
                  <a:lnTo>
                    <a:pt x="7" y="69"/>
                  </a:lnTo>
                  <a:lnTo>
                    <a:pt x="12" y="60"/>
                  </a:lnTo>
                  <a:lnTo>
                    <a:pt x="16" y="51"/>
                  </a:lnTo>
                  <a:lnTo>
                    <a:pt x="22" y="41"/>
                  </a:lnTo>
                  <a:lnTo>
                    <a:pt x="29" y="33"/>
                  </a:lnTo>
                  <a:lnTo>
                    <a:pt x="37" y="26"/>
                  </a:lnTo>
                  <a:lnTo>
                    <a:pt x="45" y="20"/>
                  </a:lnTo>
                  <a:lnTo>
                    <a:pt x="54" y="14"/>
                  </a:lnTo>
                  <a:lnTo>
                    <a:pt x="64" y="9"/>
                  </a:lnTo>
                  <a:lnTo>
                    <a:pt x="74" y="6"/>
                  </a:lnTo>
                  <a:lnTo>
                    <a:pt x="83" y="2"/>
                  </a:lnTo>
                  <a:lnTo>
                    <a:pt x="94" y="0"/>
                  </a:lnTo>
                  <a:lnTo>
                    <a:pt x="105" y="0"/>
                  </a:lnTo>
                  <a:lnTo>
                    <a:pt x="115" y="0"/>
                  </a:lnTo>
                  <a:lnTo>
                    <a:pt x="126" y="1"/>
                  </a:lnTo>
                  <a:lnTo>
                    <a:pt x="136" y="3"/>
                  </a:lnTo>
                  <a:lnTo>
                    <a:pt x="147" y="7"/>
                  </a:lnTo>
                  <a:lnTo>
                    <a:pt x="156" y="10"/>
                  </a:lnTo>
                  <a:lnTo>
                    <a:pt x="165" y="16"/>
                  </a:lnTo>
                  <a:lnTo>
                    <a:pt x="174" y="22"/>
                  </a:lnTo>
                  <a:lnTo>
                    <a:pt x="182" y="29"/>
                  </a:lnTo>
                  <a:lnTo>
                    <a:pt x="189" y="37"/>
                  </a:lnTo>
                  <a:lnTo>
                    <a:pt x="196" y="45"/>
                  </a:lnTo>
                  <a:lnTo>
                    <a:pt x="202" y="54"/>
                  </a:lnTo>
                  <a:lnTo>
                    <a:pt x="210" y="74"/>
                  </a:lnTo>
                  <a:lnTo>
                    <a:pt x="215" y="93"/>
                  </a:lnTo>
                  <a:lnTo>
                    <a:pt x="216" y="115"/>
                  </a:lnTo>
                  <a:lnTo>
                    <a:pt x="212" y="136"/>
                  </a:lnTo>
                  <a:lnTo>
                    <a:pt x="204" y="157"/>
                  </a:lnTo>
                  <a:lnTo>
                    <a:pt x="193" y="174"/>
                  </a:lnTo>
                  <a:lnTo>
                    <a:pt x="179" y="189"/>
                  </a:lnTo>
                  <a:lnTo>
                    <a:pt x="162" y="202"/>
                  </a:lnTo>
                  <a:lnTo>
                    <a:pt x="143" y="210"/>
                  </a:lnTo>
                  <a:lnTo>
                    <a:pt x="122" y="214"/>
                  </a:lnTo>
                  <a:lnTo>
                    <a:pt x="102" y="216"/>
                  </a:lnTo>
                  <a:lnTo>
                    <a:pt x="80" y="21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noEditPoints="1"/>
            </p:cNvSpPr>
            <p:nvPr/>
          </p:nvSpPr>
          <p:spPr bwMode="auto">
            <a:xfrm>
              <a:off x="2233613" y="4662488"/>
              <a:ext cx="88900" cy="88900"/>
            </a:xfrm>
            <a:custGeom>
              <a:avLst/>
              <a:gdLst/>
              <a:ahLst/>
              <a:cxnLst>
                <a:cxn ang="0">
                  <a:pos x="0" y="53"/>
                </a:cxn>
                <a:cxn ang="0">
                  <a:pos x="3" y="74"/>
                </a:cxn>
                <a:cxn ang="0">
                  <a:pos x="13" y="94"/>
                </a:cxn>
                <a:cxn ang="0">
                  <a:pos x="30" y="107"/>
                </a:cxn>
                <a:cxn ang="0">
                  <a:pos x="46" y="112"/>
                </a:cxn>
                <a:cxn ang="0">
                  <a:pos x="58" y="113"/>
                </a:cxn>
                <a:cxn ang="0">
                  <a:pos x="68" y="111"/>
                </a:cxn>
                <a:cxn ang="0">
                  <a:pos x="79" y="107"/>
                </a:cxn>
                <a:cxn ang="0">
                  <a:pos x="92" y="99"/>
                </a:cxn>
                <a:cxn ang="0">
                  <a:pos x="106" y="82"/>
                </a:cxn>
                <a:cxn ang="0">
                  <a:pos x="111" y="67"/>
                </a:cxn>
                <a:cxn ang="0">
                  <a:pos x="112" y="60"/>
                </a:cxn>
                <a:cxn ang="0">
                  <a:pos x="111" y="50"/>
                </a:cxn>
                <a:cxn ang="0">
                  <a:pos x="107" y="36"/>
                </a:cxn>
                <a:cxn ang="0">
                  <a:pos x="98" y="20"/>
                </a:cxn>
                <a:cxn ang="0">
                  <a:pos x="81" y="6"/>
                </a:cxn>
                <a:cxn ang="0">
                  <a:pos x="59" y="0"/>
                </a:cxn>
                <a:cxn ang="0">
                  <a:pos x="37" y="4"/>
                </a:cxn>
                <a:cxn ang="0">
                  <a:pos x="19" y="14"/>
                </a:cxn>
                <a:cxn ang="0">
                  <a:pos x="6" y="31"/>
                </a:cxn>
                <a:cxn ang="0">
                  <a:pos x="45" y="96"/>
                </a:cxn>
                <a:cxn ang="0">
                  <a:pos x="31" y="88"/>
                </a:cxn>
                <a:cxn ang="0">
                  <a:pos x="21" y="76"/>
                </a:cxn>
                <a:cxn ang="0">
                  <a:pos x="15" y="61"/>
                </a:cxn>
                <a:cxn ang="0">
                  <a:pos x="16" y="46"/>
                </a:cxn>
                <a:cxn ang="0">
                  <a:pos x="23" y="31"/>
                </a:cxn>
                <a:cxn ang="0">
                  <a:pos x="36" y="21"/>
                </a:cxn>
                <a:cxn ang="0">
                  <a:pos x="50" y="16"/>
                </a:cxn>
                <a:cxn ang="0">
                  <a:pos x="66" y="18"/>
                </a:cxn>
                <a:cxn ang="0">
                  <a:pos x="80" y="26"/>
                </a:cxn>
                <a:cxn ang="0">
                  <a:pos x="90" y="37"/>
                </a:cxn>
                <a:cxn ang="0">
                  <a:pos x="96" y="52"/>
                </a:cxn>
                <a:cxn ang="0">
                  <a:pos x="94" y="67"/>
                </a:cxn>
                <a:cxn ang="0">
                  <a:pos x="91" y="75"/>
                </a:cxn>
                <a:cxn ang="0">
                  <a:pos x="82" y="87"/>
                </a:cxn>
                <a:cxn ang="0">
                  <a:pos x="68" y="95"/>
                </a:cxn>
                <a:cxn ang="0">
                  <a:pos x="53" y="97"/>
                </a:cxn>
                <a:cxn ang="0">
                  <a:pos x="110" y="72"/>
                </a:cxn>
                <a:cxn ang="0">
                  <a:pos x="110" y="72"/>
                </a:cxn>
              </a:cxnLst>
              <a:rect l="0" t="0" r="r" b="b"/>
              <a:pathLst>
                <a:path w="112" h="113">
                  <a:moveTo>
                    <a:pt x="1" y="42"/>
                  </a:moveTo>
                  <a:lnTo>
                    <a:pt x="0" y="53"/>
                  </a:lnTo>
                  <a:lnTo>
                    <a:pt x="0" y="64"/>
                  </a:lnTo>
                  <a:lnTo>
                    <a:pt x="3" y="74"/>
                  </a:lnTo>
                  <a:lnTo>
                    <a:pt x="7" y="84"/>
                  </a:lnTo>
                  <a:lnTo>
                    <a:pt x="13" y="94"/>
                  </a:lnTo>
                  <a:lnTo>
                    <a:pt x="21" y="101"/>
                  </a:lnTo>
                  <a:lnTo>
                    <a:pt x="30" y="107"/>
                  </a:lnTo>
                  <a:lnTo>
                    <a:pt x="41" y="111"/>
                  </a:lnTo>
                  <a:lnTo>
                    <a:pt x="46" y="112"/>
                  </a:lnTo>
                  <a:lnTo>
                    <a:pt x="52" y="112"/>
                  </a:lnTo>
                  <a:lnTo>
                    <a:pt x="58" y="113"/>
                  </a:lnTo>
                  <a:lnTo>
                    <a:pt x="63" y="112"/>
                  </a:lnTo>
                  <a:lnTo>
                    <a:pt x="68" y="111"/>
                  </a:lnTo>
                  <a:lnTo>
                    <a:pt x="73" y="110"/>
                  </a:lnTo>
                  <a:lnTo>
                    <a:pt x="79" y="107"/>
                  </a:lnTo>
                  <a:lnTo>
                    <a:pt x="83" y="105"/>
                  </a:lnTo>
                  <a:lnTo>
                    <a:pt x="92" y="99"/>
                  </a:lnTo>
                  <a:lnTo>
                    <a:pt x="101" y="91"/>
                  </a:lnTo>
                  <a:lnTo>
                    <a:pt x="106" y="82"/>
                  </a:lnTo>
                  <a:lnTo>
                    <a:pt x="110" y="72"/>
                  </a:lnTo>
                  <a:lnTo>
                    <a:pt x="111" y="67"/>
                  </a:lnTo>
                  <a:lnTo>
                    <a:pt x="111" y="64"/>
                  </a:lnTo>
                  <a:lnTo>
                    <a:pt x="112" y="60"/>
                  </a:lnTo>
                  <a:lnTo>
                    <a:pt x="112" y="57"/>
                  </a:lnTo>
                  <a:lnTo>
                    <a:pt x="111" y="50"/>
                  </a:lnTo>
                  <a:lnTo>
                    <a:pt x="110" y="43"/>
                  </a:lnTo>
                  <a:lnTo>
                    <a:pt x="107" y="36"/>
                  </a:lnTo>
                  <a:lnTo>
                    <a:pt x="104" y="29"/>
                  </a:lnTo>
                  <a:lnTo>
                    <a:pt x="98" y="20"/>
                  </a:lnTo>
                  <a:lnTo>
                    <a:pt x="90" y="12"/>
                  </a:lnTo>
                  <a:lnTo>
                    <a:pt x="81" y="6"/>
                  </a:lnTo>
                  <a:lnTo>
                    <a:pt x="71" y="3"/>
                  </a:lnTo>
                  <a:lnTo>
                    <a:pt x="59" y="0"/>
                  </a:lnTo>
                  <a:lnTo>
                    <a:pt x="49" y="1"/>
                  </a:lnTo>
                  <a:lnTo>
                    <a:pt x="37" y="4"/>
                  </a:lnTo>
                  <a:lnTo>
                    <a:pt x="28" y="8"/>
                  </a:lnTo>
                  <a:lnTo>
                    <a:pt x="19" y="14"/>
                  </a:lnTo>
                  <a:lnTo>
                    <a:pt x="12" y="22"/>
                  </a:lnTo>
                  <a:lnTo>
                    <a:pt x="6" y="31"/>
                  </a:lnTo>
                  <a:lnTo>
                    <a:pt x="1" y="42"/>
                  </a:lnTo>
                  <a:close/>
                  <a:moveTo>
                    <a:pt x="45" y="96"/>
                  </a:moveTo>
                  <a:lnTo>
                    <a:pt x="37" y="93"/>
                  </a:lnTo>
                  <a:lnTo>
                    <a:pt x="31" y="88"/>
                  </a:lnTo>
                  <a:lnTo>
                    <a:pt x="26" y="83"/>
                  </a:lnTo>
                  <a:lnTo>
                    <a:pt x="21" y="76"/>
                  </a:lnTo>
                  <a:lnTo>
                    <a:pt x="18" y="69"/>
                  </a:lnTo>
                  <a:lnTo>
                    <a:pt x="15" y="61"/>
                  </a:lnTo>
                  <a:lnTo>
                    <a:pt x="15" y="54"/>
                  </a:lnTo>
                  <a:lnTo>
                    <a:pt x="16" y="46"/>
                  </a:lnTo>
                  <a:lnTo>
                    <a:pt x="20" y="38"/>
                  </a:lnTo>
                  <a:lnTo>
                    <a:pt x="23" y="31"/>
                  </a:lnTo>
                  <a:lnTo>
                    <a:pt x="29" y="26"/>
                  </a:lnTo>
                  <a:lnTo>
                    <a:pt x="36" y="21"/>
                  </a:lnTo>
                  <a:lnTo>
                    <a:pt x="43" y="19"/>
                  </a:lnTo>
                  <a:lnTo>
                    <a:pt x="50" y="16"/>
                  </a:lnTo>
                  <a:lnTo>
                    <a:pt x="58" y="16"/>
                  </a:lnTo>
                  <a:lnTo>
                    <a:pt x="66" y="18"/>
                  </a:lnTo>
                  <a:lnTo>
                    <a:pt x="73" y="21"/>
                  </a:lnTo>
                  <a:lnTo>
                    <a:pt x="80" y="26"/>
                  </a:lnTo>
                  <a:lnTo>
                    <a:pt x="86" y="30"/>
                  </a:lnTo>
                  <a:lnTo>
                    <a:pt x="90" y="37"/>
                  </a:lnTo>
                  <a:lnTo>
                    <a:pt x="94" y="44"/>
                  </a:lnTo>
                  <a:lnTo>
                    <a:pt x="96" y="52"/>
                  </a:lnTo>
                  <a:lnTo>
                    <a:pt x="96" y="59"/>
                  </a:lnTo>
                  <a:lnTo>
                    <a:pt x="94" y="67"/>
                  </a:lnTo>
                  <a:lnTo>
                    <a:pt x="94" y="67"/>
                  </a:lnTo>
                  <a:lnTo>
                    <a:pt x="91" y="75"/>
                  </a:lnTo>
                  <a:lnTo>
                    <a:pt x="87" y="81"/>
                  </a:lnTo>
                  <a:lnTo>
                    <a:pt x="82" y="87"/>
                  </a:lnTo>
                  <a:lnTo>
                    <a:pt x="75" y="91"/>
                  </a:lnTo>
                  <a:lnTo>
                    <a:pt x="68" y="95"/>
                  </a:lnTo>
                  <a:lnTo>
                    <a:pt x="60" y="97"/>
                  </a:lnTo>
                  <a:lnTo>
                    <a:pt x="53" y="97"/>
                  </a:lnTo>
                  <a:lnTo>
                    <a:pt x="45" y="96"/>
                  </a:lnTo>
                  <a:close/>
                  <a:moveTo>
                    <a:pt x="110" y="72"/>
                  </a:moveTo>
                  <a:lnTo>
                    <a:pt x="110" y="72"/>
                  </a:lnTo>
                  <a:lnTo>
                    <a:pt x="110" y="72"/>
                  </a:lnTo>
                  <a:lnTo>
                    <a:pt x="110" y="7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noEditPoints="1"/>
            </p:cNvSpPr>
            <p:nvPr/>
          </p:nvSpPr>
          <p:spPr bwMode="auto">
            <a:xfrm>
              <a:off x="2244725" y="4675188"/>
              <a:ext cx="74612" cy="63500"/>
            </a:xfrm>
            <a:custGeom>
              <a:avLst/>
              <a:gdLst/>
              <a:ahLst/>
              <a:cxnLst>
                <a:cxn ang="0">
                  <a:pos x="30" y="80"/>
                </a:cxn>
                <a:cxn ang="0">
                  <a:pos x="22" y="77"/>
                </a:cxn>
                <a:cxn ang="0">
                  <a:pos x="16" y="72"/>
                </a:cxn>
                <a:cxn ang="0">
                  <a:pos x="11" y="67"/>
                </a:cxn>
                <a:cxn ang="0">
                  <a:pos x="6" y="60"/>
                </a:cxn>
                <a:cxn ang="0">
                  <a:pos x="3" y="53"/>
                </a:cxn>
                <a:cxn ang="0">
                  <a:pos x="0" y="45"/>
                </a:cxn>
                <a:cxn ang="0">
                  <a:pos x="0" y="38"/>
                </a:cxn>
                <a:cxn ang="0">
                  <a:pos x="1" y="30"/>
                </a:cxn>
                <a:cxn ang="0">
                  <a:pos x="5" y="22"/>
                </a:cxn>
                <a:cxn ang="0">
                  <a:pos x="8" y="15"/>
                </a:cxn>
                <a:cxn ang="0">
                  <a:pos x="14" y="10"/>
                </a:cxn>
                <a:cxn ang="0">
                  <a:pos x="21" y="5"/>
                </a:cxn>
                <a:cxn ang="0">
                  <a:pos x="28" y="3"/>
                </a:cxn>
                <a:cxn ang="0">
                  <a:pos x="35" y="0"/>
                </a:cxn>
                <a:cxn ang="0">
                  <a:pos x="43" y="0"/>
                </a:cxn>
                <a:cxn ang="0">
                  <a:pos x="51" y="2"/>
                </a:cxn>
                <a:cxn ang="0">
                  <a:pos x="58" y="5"/>
                </a:cxn>
                <a:cxn ang="0">
                  <a:pos x="65" y="10"/>
                </a:cxn>
                <a:cxn ang="0">
                  <a:pos x="71" y="14"/>
                </a:cxn>
                <a:cxn ang="0">
                  <a:pos x="75" y="21"/>
                </a:cxn>
                <a:cxn ang="0">
                  <a:pos x="79" y="28"/>
                </a:cxn>
                <a:cxn ang="0">
                  <a:pos x="81" y="36"/>
                </a:cxn>
                <a:cxn ang="0">
                  <a:pos x="81" y="43"/>
                </a:cxn>
                <a:cxn ang="0">
                  <a:pos x="79" y="51"/>
                </a:cxn>
                <a:cxn ang="0">
                  <a:pos x="79" y="51"/>
                </a:cxn>
                <a:cxn ang="0">
                  <a:pos x="76" y="59"/>
                </a:cxn>
                <a:cxn ang="0">
                  <a:pos x="72" y="65"/>
                </a:cxn>
                <a:cxn ang="0">
                  <a:pos x="67" y="71"/>
                </a:cxn>
                <a:cxn ang="0">
                  <a:pos x="60" y="75"/>
                </a:cxn>
                <a:cxn ang="0">
                  <a:pos x="53" y="79"/>
                </a:cxn>
                <a:cxn ang="0">
                  <a:pos x="45" y="81"/>
                </a:cxn>
                <a:cxn ang="0">
                  <a:pos x="38" y="81"/>
                </a:cxn>
                <a:cxn ang="0">
                  <a:pos x="30" y="80"/>
                </a:cxn>
                <a:cxn ang="0">
                  <a:pos x="95" y="56"/>
                </a:cxn>
                <a:cxn ang="0">
                  <a:pos x="95" y="56"/>
                </a:cxn>
                <a:cxn ang="0">
                  <a:pos x="95" y="56"/>
                </a:cxn>
                <a:cxn ang="0">
                  <a:pos x="95" y="56"/>
                </a:cxn>
              </a:cxnLst>
              <a:rect l="0" t="0" r="r" b="b"/>
              <a:pathLst>
                <a:path w="95" h="81">
                  <a:moveTo>
                    <a:pt x="30" y="80"/>
                  </a:moveTo>
                  <a:lnTo>
                    <a:pt x="22" y="77"/>
                  </a:lnTo>
                  <a:lnTo>
                    <a:pt x="16" y="72"/>
                  </a:lnTo>
                  <a:lnTo>
                    <a:pt x="11" y="67"/>
                  </a:lnTo>
                  <a:lnTo>
                    <a:pt x="6" y="60"/>
                  </a:lnTo>
                  <a:lnTo>
                    <a:pt x="3" y="53"/>
                  </a:lnTo>
                  <a:lnTo>
                    <a:pt x="0" y="45"/>
                  </a:lnTo>
                  <a:lnTo>
                    <a:pt x="0" y="38"/>
                  </a:lnTo>
                  <a:lnTo>
                    <a:pt x="1" y="30"/>
                  </a:lnTo>
                  <a:lnTo>
                    <a:pt x="5" y="22"/>
                  </a:lnTo>
                  <a:lnTo>
                    <a:pt x="8" y="15"/>
                  </a:lnTo>
                  <a:lnTo>
                    <a:pt x="14" y="10"/>
                  </a:lnTo>
                  <a:lnTo>
                    <a:pt x="21" y="5"/>
                  </a:lnTo>
                  <a:lnTo>
                    <a:pt x="28" y="3"/>
                  </a:lnTo>
                  <a:lnTo>
                    <a:pt x="35" y="0"/>
                  </a:lnTo>
                  <a:lnTo>
                    <a:pt x="43" y="0"/>
                  </a:lnTo>
                  <a:lnTo>
                    <a:pt x="51" y="2"/>
                  </a:lnTo>
                  <a:lnTo>
                    <a:pt x="58" y="5"/>
                  </a:lnTo>
                  <a:lnTo>
                    <a:pt x="65" y="10"/>
                  </a:lnTo>
                  <a:lnTo>
                    <a:pt x="71" y="14"/>
                  </a:lnTo>
                  <a:lnTo>
                    <a:pt x="75" y="21"/>
                  </a:lnTo>
                  <a:lnTo>
                    <a:pt x="79" y="28"/>
                  </a:lnTo>
                  <a:lnTo>
                    <a:pt x="81" y="36"/>
                  </a:lnTo>
                  <a:lnTo>
                    <a:pt x="81" y="43"/>
                  </a:lnTo>
                  <a:lnTo>
                    <a:pt x="79" y="51"/>
                  </a:lnTo>
                  <a:lnTo>
                    <a:pt x="79" y="51"/>
                  </a:lnTo>
                  <a:lnTo>
                    <a:pt x="76" y="59"/>
                  </a:lnTo>
                  <a:lnTo>
                    <a:pt x="72" y="65"/>
                  </a:lnTo>
                  <a:lnTo>
                    <a:pt x="67" y="71"/>
                  </a:lnTo>
                  <a:lnTo>
                    <a:pt x="60" y="75"/>
                  </a:lnTo>
                  <a:lnTo>
                    <a:pt x="53" y="79"/>
                  </a:lnTo>
                  <a:lnTo>
                    <a:pt x="45" y="81"/>
                  </a:lnTo>
                  <a:lnTo>
                    <a:pt x="38" y="81"/>
                  </a:lnTo>
                  <a:lnTo>
                    <a:pt x="30" y="80"/>
                  </a:lnTo>
                  <a:close/>
                  <a:moveTo>
                    <a:pt x="95" y="56"/>
                  </a:moveTo>
                  <a:lnTo>
                    <a:pt x="95" y="56"/>
                  </a:lnTo>
                  <a:lnTo>
                    <a:pt x="95" y="56"/>
                  </a:lnTo>
                  <a:lnTo>
                    <a:pt x="95" y="5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46338" y="4324350"/>
              <a:ext cx="38100" cy="52388"/>
            </a:xfrm>
            <a:custGeom>
              <a:avLst/>
              <a:gdLst/>
              <a:ahLst/>
              <a:cxnLst>
                <a:cxn ang="0">
                  <a:pos x="11" y="13"/>
                </a:cxn>
                <a:cxn ang="0">
                  <a:pos x="14" y="8"/>
                </a:cxn>
                <a:cxn ang="0">
                  <a:pos x="17" y="3"/>
                </a:cxn>
                <a:cxn ang="0">
                  <a:pos x="24" y="0"/>
                </a:cxn>
                <a:cxn ang="0">
                  <a:pos x="33" y="0"/>
                </a:cxn>
                <a:cxn ang="0">
                  <a:pos x="40" y="3"/>
                </a:cxn>
                <a:cxn ang="0">
                  <a:pos x="45" y="7"/>
                </a:cxn>
                <a:cxn ang="0">
                  <a:pos x="47" y="11"/>
                </a:cxn>
                <a:cxn ang="0">
                  <a:pos x="47" y="16"/>
                </a:cxn>
                <a:cxn ang="0">
                  <a:pos x="47" y="17"/>
                </a:cxn>
                <a:cxn ang="0">
                  <a:pos x="47" y="20"/>
                </a:cxn>
                <a:cxn ang="0">
                  <a:pos x="46" y="21"/>
                </a:cxn>
                <a:cxn ang="0">
                  <a:pos x="46" y="22"/>
                </a:cxn>
                <a:cxn ang="0">
                  <a:pos x="45" y="28"/>
                </a:cxn>
                <a:cxn ang="0">
                  <a:pos x="42" y="38"/>
                </a:cxn>
                <a:cxn ang="0">
                  <a:pos x="38" y="53"/>
                </a:cxn>
                <a:cxn ang="0">
                  <a:pos x="34" y="66"/>
                </a:cxn>
                <a:cxn ang="0">
                  <a:pos x="33" y="66"/>
                </a:cxn>
                <a:cxn ang="0">
                  <a:pos x="32" y="64"/>
                </a:cxn>
                <a:cxn ang="0">
                  <a:pos x="31" y="64"/>
                </a:cxn>
                <a:cxn ang="0">
                  <a:pos x="30" y="64"/>
                </a:cxn>
                <a:cxn ang="0">
                  <a:pos x="0" y="56"/>
                </a:cxn>
                <a:cxn ang="0">
                  <a:pos x="3" y="43"/>
                </a:cxn>
                <a:cxn ang="0">
                  <a:pos x="8" y="29"/>
                </a:cxn>
                <a:cxn ang="0">
                  <a:pos x="10" y="17"/>
                </a:cxn>
                <a:cxn ang="0">
                  <a:pos x="11" y="13"/>
                </a:cxn>
              </a:cxnLst>
              <a:rect l="0" t="0" r="r" b="b"/>
              <a:pathLst>
                <a:path w="47" h="66">
                  <a:moveTo>
                    <a:pt x="11" y="13"/>
                  </a:moveTo>
                  <a:lnTo>
                    <a:pt x="14" y="8"/>
                  </a:lnTo>
                  <a:lnTo>
                    <a:pt x="17" y="3"/>
                  </a:lnTo>
                  <a:lnTo>
                    <a:pt x="24" y="0"/>
                  </a:lnTo>
                  <a:lnTo>
                    <a:pt x="33" y="0"/>
                  </a:lnTo>
                  <a:lnTo>
                    <a:pt x="40" y="3"/>
                  </a:lnTo>
                  <a:lnTo>
                    <a:pt x="45" y="7"/>
                  </a:lnTo>
                  <a:lnTo>
                    <a:pt x="47" y="11"/>
                  </a:lnTo>
                  <a:lnTo>
                    <a:pt x="47" y="16"/>
                  </a:lnTo>
                  <a:lnTo>
                    <a:pt x="47" y="17"/>
                  </a:lnTo>
                  <a:lnTo>
                    <a:pt x="47" y="20"/>
                  </a:lnTo>
                  <a:lnTo>
                    <a:pt x="46" y="21"/>
                  </a:lnTo>
                  <a:lnTo>
                    <a:pt x="46" y="22"/>
                  </a:lnTo>
                  <a:lnTo>
                    <a:pt x="45" y="28"/>
                  </a:lnTo>
                  <a:lnTo>
                    <a:pt x="42" y="38"/>
                  </a:lnTo>
                  <a:lnTo>
                    <a:pt x="38" y="53"/>
                  </a:lnTo>
                  <a:lnTo>
                    <a:pt x="34" y="66"/>
                  </a:lnTo>
                  <a:lnTo>
                    <a:pt x="33" y="66"/>
                  </a:lnTo>
                  <a:lnTo>
                    <a:pt x="32" y="64"/>
                  </a:lnTo>
                  <a:lnTo>
                    <a:pt x="31" y="64"/>
                  </a:lnTo>
                  <a:lnTo>
                    <a:pt x="30" y="64"/>
                  </a:lnTo>
                  <a:lnTo>
                    <a:pt x="0" y="56"/>
                  </a:lnTo>
                  <a:lnTo>
                    <a:pt x="3" y="43"/>
                  </a:lnTo>
                  <a:lnTo>
                    <a:pt x="8" y="29"/>
                  </a:lnTo>
                  <a:lnTo>
                    <a:pt x="10" y="17"/>
                  </a:lnTo>
                  <a:lnTo>
                    <a:pt x="11" y="13"/>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492375" y="4827588"/>
              <a:ext cx="82550" cy="82550"/>
            </a:xfrm>
            <a:custGeom>
              <a:avLst/>
              <a:gdLst/>
              <a:ahLst/>
              <a:cxnLst>
                <a:cxn ang="0">
                  <a:pos x="102" y="32"/>
                </a:cxn>
                <a:cxn ang="0">
                  <a:pos x="98" y="26"/>
                </a:cxn>
                <a:cxn ang="0">
                  <a:pos x="95" y="21"/>
                </a:cxn>
                <a:cxn ang="0">
                  <a:pos x="92" y="15"/>
                </a:cxn>
                <a:cxn ang="0">
                  <a:pos x="87" y="10"/>
                </a:cxn>
                <a:cxn ang="0">
                  <a:pos x="82" y="7"/>
                </a:cxn>
                <a:cxn ang="0">
                  <a:pos x="77" y="5"/>
                </a:cxn>
                <a:cxn ang="0">
                  <a:pos x="71" y="1"/>
                </a:cxn>
                <a:cxn ang="0">
                  <a:pos x="65" y="0"/>
                </a:cxn>
                <a:cxn ang="0">
                  <a:pos x="80" y="40"/>
                </a:cxn>
                <a:cxn ang="0">
                  <a:pos x="82" y="54"/>
                </a:cxn>
                <a:cxn ang="0">
                  <a:pos x="79" y="64"/>
                </a:cxn>
                <a:cxn ang="0">
                  <a:pos x="72" y="74"/>
                </a:cxn>
                <a:cxn ang="0">
                  <a:pos x="64" y="78"/>
                </a:cxn>
                <a:cxn ang="0">
                  <a:pos x="57" y="81"/>
                </a:cxn>
                <a:cxn ang="0">
                  <a:pos x="50" y="81"/>
                </a:cxn>
                <a:cxn ang="0">
                  <a:pos x="43" y="79"/>
                </a:cxn>
                <a:cxn ang="0">
                  <a:pos x="39" y="77"/>
                </a:cxn>
                <a:cxn ang="0">
                  <a:pos x="34" y="74"/>
                </a:cxn>
                <a:cxn ang="0">
                  <a:pos x="29" y="70"/>
                </a:cxn>
                <a:cxn ang="0">
                  <a:pos x="27" y="66"/>
                </a:cxn>
                <a:cxn ang="0">
                  <a:pos x="25" y="61"/>
                </a:cxn>
                <a:cxn ang="0">
                  <a:pos x="10" y="21"/>
                </a:cxn>
                <a:cxn ang="0">
                  <a:pos x="4" y="32"/>
                </a:cxn>
                <a:cxn ang="0">
                  <a:pos x="0" y="44"/>
                </a:cxn>
                <a:cxn ang="0">
                  <a:pos x="0" y="58"/>
                </a:cxn>
                <a:cxn ang="0">
                  <a:pos x="4" y="70"/>
                </a:cxn>
                <a:cxn ang="0">
                  <a:pos x="9" y="79"/>
                </a:cxn>
                <a:cxn ang="0">
                  <a:pos x="15" y="88"/>
                </a:cxn>
                <a:cxn ang="0">
                  <a:pos x="22" y="94"/>
                </a:cxn>
                <a:cxn ang="0">
                  <a:pos x="32" y="99"/>
                </a:cxn>
                <a:cxn ang="0">
                  <a:pos x="41" y="103"/>
                </a:cxn>
                <a:cxn ang="0">
                  <a:pos x="51" y="104"/>
                </a:cxn>
                <a:cxn ang="0">
                  <a:pos x="62" y="103"/>
                </a:cxn>
                <a:cxn ang="0">
                  <a:pos x="72" y="100"/>
                </a:cxn>
                <a:cxn ang="0">
                  <a:pos x="81" y="96"/>
                </a:cxn>
                <a:cxn ang="0">
                  <a:pos x="89" y="89"/>
                </a:cxn>
                <a:cxn ang="0">
                  <a:pos x="96" y="81"/>
                </a:cxn>
                <a:cxn ang="0">
                  <a:pos x="101" y="73"/>
                </a:cxn>
                <a:cxn ang="0">
                  <a:pos x="104" y="62"/>
                </a:cxn>
                <a:cxn ang="0">
                  <a:pos x="105" y="53"/>
                </a:cxn>
                <a:cxn ang="0">
                  <a:pos x="104" y="43"/>
                </a:cxn>
                <a:cxn ang="0">
                  <a:pos x="102" y="32"/>
                </a:cxn>
              </a:cxnLst>
              <a:rect l="0" t="0" r="r" b="b"/>
              <a:pathLst>
                <a:path w="105" h="104">
                  <a:moveTo>
                    <a:pt x="102" y="32"/>
                  </a:moveTo>
                  <a:lnTo>
                    <a:pt x="98" y="26"/>
                  </a:lnTo>
                  <a:lnTo>
                    <a:pt x="95" y="21"/>
                  </a:lnTo>
                  <a:lnTo>
                    <a:pt x="92" y="15"/>
                  </a:lnTo>
                  <a:lnTo>
                    <a:pt x="87" y="10"/>
                  </a:lnTo>
                  <a:lnTo>
                    <a:pt x="82" y="7"/>
                  </a:lnTo>
                  <a:lnTo>
                    <a:pt x="77" y="5"/>
                  </a:lnTo>
                  <a:lnTo>
                    <a:pt x="71" y="1"/>
                  </a:lnTo>
                  <a:lnTo>
                    <a:pt x="65" y="0"/>
                  </a:lnTo>
                  <a:lnTo>
                    <a:pt x="80" y="40"/>
                  </a:lnTo>
                  <a:lnTo>
                    <a:pt x="82" y="54"/>
                  </a:lnTo>
                  <a:lnTo>
                    <a:pt x="79" y="64"/>
                  </a:lnTo>
                  <a:lnTo>
                    <a:pt x="72" y="74"/>
                  </a:lnTo>
                  <a:lnTo>
                    <a:pt x="64" y="78"/>
                  </a:lnTo>
                  <a:lnTo>
                    <a:pt x="57" y="81"/>
                  </a:lnTo>
                  <a:lnTo>
                    <a:pt x="50" y="81"/>
                  </a:lnTo>
                  <a:lnTo>
                    <a:pt x="43" y="79"/>
                  </a:lnTo>
                  <a:lnTo>
                    <a:pt x="39" y="77"/>
                  </a:lnTo>
                  <a:lnTo>
                    <a:pt x="34" y="74"/>
                  </a:lnTo>
                  <a:lnTo>
                    <a:pt x="29" y="70"/>
                  </a:lnTo>
                  <a:lnTo>
                    <a:pt x="27" y="66"/>
                  </a:lnTo>
                  <a:lnTo>
                    <a:pt x="25" y="61"/>
                  </a:lnTo>
                  <a:lnTo>
                    <a:pt x="10" y="21"/>
                  </a:lnTo>
                  <a:lnTo>
                    <a:pt x="4" y="32"/>
                  </a:lnTo>
                  <a:lnTo>
                    <a:pt x="0" y="44"/>
                  </a:lnTo>
                  <a:lnTo>
                    <a:pt x="0" y="58"/>
                  </a:lnTo>
                  <a:lnTo>
                    <a:pt x="4" y="70"/>
                  </a:lnTo>
                  <a:lnTo>
                    <a:pt x="9" y="79"/>
                  </a:lnTo>
                  <a:lnTo>
                    <a:pt x="15" y="88"/>
                  </a:lnTo>
                  <a:lnTo>
                    <a:pt x="22" y="94"/>
                  </a:lnTo>
                  <a:lnTo>
                    <a:pt x="32" y="99"/>
                  </a:lnTo>
                  <a:lnTo>
                    <a:pt x="41" y="103"/>
                  </a:lnTo>
                  <a:lnTo>
                    <a:pt x="51" y="104"/>
                  </a:lnTo>
                  <a:lnTo>
                    <a:pt x="62" y="103"/>
                  </a:lnTo>
                  <a:lnTo>
                    <a:pt x="72" y="100"/>
                  </a:lnTo>
                  <a:lnTo>
                    <a:pt x="81" y="96"/>
                  </a:lnTo>
                  <a:lnTo>
                    <a:pt x="89" y="89"/>
                  </a:lnTo>
                  <a:lnTo>
                    <a:pt x="96" y="81"/>
                  </a:lnTo>
                  <a:lnTo>
                    <a:pt x="101" y="73"/>
                  </a:lnTo>
                  <a:lnTo>
                    <a:pt x="104" y="62"/>
                  </a:lnTo>
                  <a:lnTo>
                    <a:pt x="105" y="53"/>
                  </a:lnTo>
                  <a:lnTo>
                    <a:pt x="104" y="43"/>
                  </a:lnTo>
                  <a:lnTo>
                    <a:pt x="102" y="32"/>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498725" y="4794250"/>
              <a:ext cx="46037" cy="84138"/>
            </a:xfrm>
            <a:custGeom>
              <a:avLst/>
              <a:gdLst/>
              <a:ahLst/>
              <a:cxnLst>
                <a:cxn ang="0">
                  <a:pos x="31" y="98"/>
                </a:cxn>
                <a:cxn ang="0">
                  <a:pos x="33" y="102"/>
                </a:cxn>
                <a:cxn ang="0">
                  <a:pos x="36" y="105"/>
                </a:cxn>
                <a:cxn ang="0">
                  <a:pos x="41" y="107"/>
                </a:cxn>
                <a:cxn ang="0">
                  <a:pos x="48" y="106"/>
                </a:cxn>
                <a:cxn ang="0">
                  <a:pos x="50" y="106"/>
                </a:cxn>
                <a:cxn ang="0">
                  <a:pos x="51" y="105"/>
                </a:cxn>
                <a:cxn ang="0">
                  <a:pos x="54" y="103"/>
                </a:cxn>
                <a:cxn ang="0">
                  <a:pos x="55" y="102"/>
                </a:cxn>
                <a:cxn ang="0">
                  <a:pos x="56" y="99"/>
                </a:cxn>
                <a:cxn ang="0">
                  <a:pos x="57" y="97"/>
                </a:cxn>
                <a:cxn ang="0">
                  <a:pos x="57" y="94"/>
                </a:cxn>
                <a:cxn ang="0">
                  <a:pos x="56" y="89"/>
                </a:cxn>
                <a:cxn ang="0">
                  <a:pos x="55" y="84"/>
                </a:cxn>
                <a:cxn ang="0">
                  <a:pos x="50" y="74"/>
                </a:cxn>
                <a:cxn ang="0">
                  <a:pos x="45" y="58"/>
                </a:cxn>
                <a:cxn ang="0">
                  <a:pos x="38" y="42"/>
                </a:cxn>
                <a:cxn ang="0">
                  <a:pos x="35" y="35"/>
                </a:cxn>
                <a:cxn ang="0">
                  <a:pos x="34" y="29"/>
                </a:cxn>
                <a:cxn ang="0">
                  <a:pos x="32" y="23"/>
                </a:cxn>
                <a:cxn ang="0">
                  <a:pos x="30" y="19"/>
                </a:cxn>
                <a:cxn ang="0">
                  <a:pos x="28" y="14"/>
                </a:cxn>
                <a:cxn ang="0">
                  <a:pos x="26" y="12"/>
                </a:cxn>
                <a:cxn ang="0">
                  <a:pos x="25" y="9"/>
                </a:cxn>
                <a:cxn ang="0">
                  <a:pos x="25" y="8"/>
                </a:cxn>
                <a:cxn ang="0">
                  <a:pos x="24" y="6"/>
                </a:cxn>
                <a:cxn ang="0">
                  <a:pos x="20" y="3"/>
                </a:cxn>
                <a:cxn ang="0">
                  <a:pos x="15" y="0"/>
                </a:cxn>
                <a:cxn ang="0">
                  <a:pos x="8" y="0"/>
                </a:cxn>
                <a:cxn ang="0">
                  <a:pos x="5" y="3"/>
                </a:cxn>
                <a:cxn ang="0">
                  <a:pos x="2" y="6"/>
                </a:cxn>
                <a:cxn ang="0">
                  <a:pos x="0" y="11"/>
                </a:cxn>
                <a:cxn ang="0">
                  <a:pos x="0" y="19"/>
                </a:cxn>
                <a:cxn ang="0">
                  <a:pos x="4" y="28"/>
                </a:cxn>
                <a:cxn ang="0">
                  <a:pos x="13" y="51"/>
                </a:cxn>
                <a:cxn ang="0">
                  <a:pos x="31" y="98"/>
                </a:cxn>
              </a:cxnLst>
              <a:rect l="0" t="0" r="r" b="b"/>
              <a:pathLst>
                <a:path w="57" h="107">
                  <a:moveTo>
                    <a:pt x="31" y="98"/>
                  </a:moveTo>
                  <a:lnTo>
                    <a:pt x="33" y="102"/>
                  </a:lnTo>
                  <a:lnTo>
                    <a:pt x="36" y="105"/>
                  </a:lnTo>
                  <a:lnTo>
                    <a:pt x="41" y="107"/>
                  </a:lnTo>
                  <a:lnTo>
                    <a:pt x="48" y="106"/>
                  </a:lnTo>
                  <a:lnTo>
                    <a:pt x="50" y="106"/>
                  </a:lnTo>
                  <a:lnTo>
                    <a:pt x="51" y="105"/>
                  </a:lnTo>
                  <a:lnTo>
                    <a:pt x="54" y="103"/>
                  </a:lnTo>
                  <a:lnTo>
                    <a:pt x="55" y="102"/>
                  </a:lnTo>
                  <a:lnTo>
                    <a:pt x="56" y="99"/>
                  </a:lnTo>
                  <a:lnTo>
                    <a:pt x="57" y="97"/>
                  </a:lnTo>
                  <a:lnTo>
                    <a:pt x="57" y="94"/>
                  </a:lnTo>
                  <a:lnTo>
                    <a:pt x="56" y="89"/>
                  </a:lnTo>
                  <a:lnTo>
                    <a:pt x="55" y="84"/>
                  </a:lnTo>
                  <a:lnTo>
                    <a:pt x="50" y="74"/>
                  </a:lnTo>
                  <a:lnTo>
                    <a:pt x="45" y="58"/>
                  </a:lnTo>
                  <a:lnTo>
                    <a:pt x="38" y="42"/>
                  </a:lnTo>
                  <a:lnTo>
                    <a:pt x="35" y="35"/>
                  </a:lnTo>
                  <a:lnTo>
                    <a:pt x="34" y="29"/>
                  </a:lnTo>
                  <a:lnTo>
                    <a:pt x="32" y="23"/>
                  </a:lnTo>
                  <a:lnTo>
                    <a:pt x="30" y="19"/>
                  </a:lnTo>
                  <a:lnTo>
                    <a:pt x="28" y="14"/>
                  </a:lnTo>
                  <a:lnTo>
                    <a:pt x="26" y="12"/>
                  </a:lnTo>
                  <a:lnTo>
                    <a:pt x="25" y="9"/>
                  </a:lnTo>
                  <a:lnTo>
                    <a:pt x="25" y="8"/>
                  </a:lnTo>
                  <a:lnTo>
                    <a:pt x="24" y="6"/>
                  </a:lnTo>
                  <a:lnTo>
                    <a:pt x="20" y="3"/>
                  </a:lnTo>
                  <a:lnTo>
                    <a:pt x="15" y="0"/>
                  </a:lnTo>
                  <a:lnTo>
                    <a:pt x="8" y="0"/>
                  </a:lnTo>
                  <a:lnTo>
                    <a:pt x="5" y="3"/>
                  </a:lnTo>
                  <a:lnTo>
                    <a:pt x="2" y="6"/>
                  </a:lnTo>
                  <a:lnTo>
                    <a:pt x="0" y="11"/>
                  </a:lnTo>
                  <a:lnTo>
                    <a:pt x="0" y="19"/>
                  </a:lnTo>
                  <a:lnTo>
                    <a:pt x="4" y="28"/>
                  </a:lnTo>
                  <a:lnTo>
                    <a:pt x="13" y="51"/>
                  </a:lnTo>
                  <a:lnTo>
                    <a:pt x="31" y="98"/>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643188" y="4856163"/>
              <a:ext cx="82550" cy="77788"/>
            </a:xfrm>
            <a:custGeom>
              <a:avLst/>
              <a:gdLst/>
              <a:ahLst/>
              <a:cxnLst>
                <a:cxn ang="0">
                  <a:pos x="105" y="41"/>
                </a:cxn>
                <a:cxn ang="0">
                  <a:pos x="102" y="29"/>
                </a:cxn>
                <a:cxn ang="0">
                  <a:pos x="96" y="17"/>
                </a:cxn>
                <a:cxn ang="0">
                  <a:pos x="88" y="7"/>
                </a:cxn>
                <a:cxn ang="0">
                  <a:pos x="78" y="0"/>
                </a:cxn>
                <a:cxn ang="0">
                  <a:pos x="82" y="42"/>
                </a:cxn>
                <a:cxn ang="0">
                  <a:pos x="79" y="56"/>
                </a:cxn>
                <a:cxn ang="0">
                  <a:pos x="72" y="67"/>
                </a:cxn>
                <a:cxn ang="0">
                  <a:pos x="63" y="72"/>
                </a:cxn>
                <a:cxn ang="0">
                  <a:pos x="54" y="75"/>
                </a:cxn>
                <a:cxn ang="0">
                  <a:pos x="40" y="72"/>
                </a:cxn>
                <a:cxn ang="0">
                  <a:pos x="30" y="66"/>
                </a:cxn>
                <a:cxn ang="0">
                  <a:pos x="25" y="56"/>
                </a:cxn>
                <a:cxn ang="0">
                  <a:pos x="23" y="46"/>
                </a:cxn>
                <a:cxn ang="0">
                  <a:pos x="19" y="3"/>
                </a:cxn>
                <a:cxn ang="0">
                  <a:pos x="11" y="12"/>
                </a:cxn>
                <a:cxn ang="0">
                  <a:pos x="4" y="23"/>
                </a:cxn>
                <a:cxn ang="0">
                  <a:pos x="1" y="34"/>
                </a:cxn>
                <a:cxn ang="0">
                  <a:pos x="0" y="48"/>
                </a:cxn>
                <a:cxn ang="0">
                  <a:pos x="1" y="59"/>
                </a:cxn>
                <a:cxn ang="0">
                  <a:pos x="4" y="68"/>
                </a:cxn>
                <a:cxn ang="0">
                  <a:pos x="10" y="77"/>
                </a:cxn>
                <a:cxn ang="0">
                  <a:pos x="17" y="84"/>
                </a:cxn>
                <a:cxn ang="0">
                  <a:pos x="25" y="90"/>
                </a:cxn>
                <a:cxn ang="0">
                  <a:pos x="34" y="94"/>
                </a:cxn>
                <a:cxn ang="0">
                  <a:pos x="45" y="97"/>
                </a:cxn>
                <a:cxn ang="0">
                  <a:pos x="55" y="98"/>
                </a:cxn>
                <a:cxn ang="0">
                  <a:pos x="65" y="95"/>
                </a:cxn>
                <a:cxn ang="0">
                  <a:pos x="75" y="92"/>
                </a:cxn>
                <a:cxn ang="0">
                  <a:pos x="84" y="86"/>
                </a:cxn>
                <a:cxn ang="0">
                  <a:pos x="91" y="79"/>
                </a:cxn>
                <a:cxn ang="0">
                  <a:pos x="96" y="71"/>
                </a:cxn>
                <a:cxn ang="0">
                  <a:pos x="101" y="62"/>
                </a:cxn>
                <a:cxn ang="0">
                  <a:pos x="103" y="52"/>
                </a:cxn>
                <a:cxn ang="0">
                  <a:pos x="105" y="41"/>
                </a:cxn>
              </a:cxnLst>
              <a:rect l="0" t="0" r="r" b="b"/>
              <a:pathLst>
                <a:path w="105" h="98">
                  <a:moveTo>
                    <a:pt x="105" y="41"/>
                  </a:moveTo>
                  <a:lnTo>
                    <a:pt x="102" y="29"/>
                  </a:lnTo>
                  <a:lnTo>
                    <a:pt x="96" y="17"/>
                  </a:lnTo>
                  <a:lnTo>
                    <a:pt x="88" y="7"/>
                  </a:lnTo>
                  <a:lnTo>
                    <a:pt x="78" y="0"/>
                  </a:lnTo>
                  <a:lnTo>
                    <a:pt x="82" y="42"/>
                  </a:lnTo>
                  <a:lnTo>
                    <a:pt x="79" y="56"/>
                  </a:lnTo>
                  <a:lnTo>
                    <a:pt x="72" y="67"/>
                  </a:lnTo>
                  <a:lnTo>
                    <a:pt x="63" y="72"/>
                  </a:lnTo>
                  <a:lnTo>
                    <a:pt x="54" y="75"/>
                  </a:lnTo>
                  <a:lnTo>
                    <a:pt x="40" y="72"/>
                  </a:lnTo>
                  <a:lnTo>
                    <a:pt x="30" y="66"/>
                  </a:lnTo>
                  <a:lnTo>
                    <a:pt x="25" y="56"/>
                  </a:lnTo>
                  <a:lnTo>
                    <a:pt x="23" y="46"/>
                  </a:lnTo>
                  <a:lnTo>
                    <a:pt x="19" y="3"/>
                  </a:lnTo>
                  <a:lnTo>
                    <a:pt x="11" y="12"/>
                  </a:lnTo>
                  <a:lnTo>
                    <a:pt x="4" y="23"/>
                  </a:lnTo>
                  <a:lnTo>
                    <a:pt x="1" y="34"/>
                  </a:lnTo>
                  <a:lnTo>
                    <a:pt x="0" y="48"/>
                  </a:lnTo>
                  <a:lnTo>
                    <a:pt x="1" y="59"/>
                  </a:lnTo>
                  <a:lnTo>
                    <a:pt x="4" y="68"/>
                  </a:lnTo>
                  <a:lnTo>
                    <a:pt x="10" y="77"/>
                  </a:lnTo>
                  <a:lnTo>
                    <a:pt x="17" y="84"/>
                  </a:lnTo>
                  <a:lnTo>
                    <a:pt x="25" y="90"/>
                  </a:lnTo>
                  <a:lnTo>
                    <a:pt x="34" y="94"/>
                  </a:lnTo>
                  <a:lnTo>
                    <a:pt x="45" y="97"/>
                  </a:lnTo>
                  <a:lnTo>
                    <a:pt x="55" y="98"/>
                  </a:lnTo>
                  <a:lnTo>
                    <a:pt x="65" y="95"/>
                  </a:lnTo>
                  <a:lnTo>
                    <a:pt x="75" y="92"/>
                  </a:lnTo>
                  <a:lnTo>
                    <a:pt x="84" y="86"/>
                  </a:lnTo>
                  <a:lnTo>
                    <a:pt x="91" y="79"/>
                  </a:lnTo>
                  <a:lnTo>
                    <a:pt x="96" y="71"/>
                  </a:lnTo>
                  <a:lnTo>
                    <a:pt x="101" y="62"/>
                  </a:lnTo>
                  <a:lnTo>
                    <a:pt x="103" y="52"/>
                  </a:lnTo>
                  <a:lnTo>
                    <a:pt x="105" y="41"/>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670175" y="4813300"/>
              <a:ext cx="25400" cy="90488"/>
            </a:xfrm>
            <a:custGeom>
              <a:avLst/>
              <a:gdLst/>
              <a:ahLst/>
              <a:cxnLst>
                <a:cxn ang="0">
                  <a:pos x="5" y="100"/>
                </a:cxn>
                <a:cxn ang="0">
                  <a:pos x="6" y="103"/>
                </a:cxn>
                <a:cxn ang="0">
                  <a:pos x="8" y="107"/>
                </a:cxn>
                <a:cxn ang="0">
                  <a:pos x="12" y="111"/>
                </a:cxn>
                <a:cxn ang="0">
                  <a:pos x="20" y="113"/>
                </a:cxn>
                <a:cxn ang="0">
                  <a:pos x="21" y="113"/>
                </a:cxn>
                <a:cxn ang="0">
                  <a:pos x="23" y="111"/>
                </a:cxn>
                <a:cxn ang="0">
                  <a:pos x="24" y="111"/>
                </a:cxn>
                <a:cxn ang="0">
                  <a:pos x="27" y="110"/>
                </a:cxn>
                <a:cxn ang="0">
                  <a:pos x="29" y="108"/>
                </a:cxn>
                <a:cxn ang="0">
                  <a:pos x="31" y="106"/>
                </a:cxn>
                <a:cxn ang="0">
                  <a:pos x="32" y="102"/>
                </a:cxn>
                <a:cxn ang="0">
                  <a:pos x="32" y="98"/>
                </a:cxn>
                <a:cxn ang="0">
                  <a:pos x="32" y="93"/>
                </a:cxn>
                <a:cxn ang="0">
                  <a:pos x="31" y="81"/>
                </a:cxn>
                <a:cxn ang="0">
                  <a:pos x="30" y="65"/>
                </a:cxn>
                <a:cxn ang="0">
                  <a:pos x="29" y="47"/>
                </a:cxn>
                <a:cxn ang="0">
                  <a:pos x="29" y="40"/>
                </a:cxn>
                <a:cxn ang="0">
                  <a:pos x="29" y="34"/>
                </a:cxn>
                <a:cxn ang="0">
                  <a:pos x="28" y="28"/>
                </a:cxn>
                <a:cxn ang="0">
                  <a:pos x="28" y="23"/>
                </a:cxn>
                <a:cxn ang="0">
                  <a:pos x="28" y="18"/>
                </a:cxn>
                <a:cxn ang="0">
                  <a:pos x="28" y="15"/>
                </a:cxn>
                <a:cxn ang="0">
                  <a:pos x="27" y="13"/>
                </a:cxn>
                <a:cxn ang="0">
                  <a:pos x="27" y="12"/>
                </a:cxn>
                <a:cxn ang="0">
                  <a:pos x="27" y="9"/>
                </a:cxn>
                <a:cxn ang="0">
                  <a:pos x="24" y="4"/>
                </a:cxn>
                <a:cxn ang="0">
                  <a:pos x="21" y="1"/>
                </a:cxn>
                <a:cxn ang="0">
                  <a:pos x="13" y="0"/>
                </a:cxn>
                <a:cxn ang="0">
                  <a:pos x="9" y="0"/>
                </a:cxn>
                <a:cxn ang="0">
                  <a:pos x="5" y="2"/>
                </a:cxn>
                <a:cxn ang="0">
                  <a:pos x="1" y="5"/>
                </a:cxn>
                <a:cxn ang="0">
                  <a:pos x="0" y="13"/>
                </a:cxn>
                <a:cxn ang="0">
                  <a:pos x="0" y="24"/>
                </a:cxn>
                <a:cxn ang="0">
                  <a:pos x="2" y="49"/>
                </a:cxn>
                <a:cxn ang="0">
                  <a:pos x="5" y="100"/>
                </a:cxn>
              </a:cxnLst>
              <a:rect l="0" t="0" r="r" b="b"/>
              <a:pathLst>
                <a:path w="32" h="113">
                  <a:moveTo>
                    <a:pt x="5" y="100"/>
                  </a:moveTo>
                  <a:lnTo>
                    <a:pt x="6" y="103"/>
                  </a:lnTo>
                  <a:lnTo>
                    <a:pt x="8" y="107"/>
                  </a:lnTo>
                  <a:lnTo>
                    <a:pt x="12" y="111"/>
                  </a:lnTo>
                  <a:lnTo>
                    <a:pt x="20" y="113"/>
                  </a:lnTo>
                  <a:lnTo>
                    <a:pt x="21" y="113"/>
                  </a:lnTo>
                  <a:lnTo>
                    <a:pt x="23" y="111"/>
                  </a:lnTo>
                  <a:lnTo>
                    <a:pt x="24" y="111"/>
                  </a:lnTo>
                  <a:lnTo>
                    <a:pt x="27" y="110"/>
                  </a:lnTo>
                  <a:lnTo>
                    <a:pt x="29" y="108"/>
                  </a:lnTo>
                  <a:lnTo>
                    <a:pt x="31" y="106"/>
                  </a:lnTo>
                  <a:lnTo>
                    <a:pt x="32" y="102"/>
                  </a:lnTo>
                  <a:lnTo>
                    <a:pt x="32" y="98"/>
                  </a:lnTo>
                  <a:lnTo>
                    <a:pt x="32" y="93"/>
                  </a:lnTo>
                  <a:lnTo>
                    <a:pt x="31" y="81"/>
                  </a:lnTo>
                  <a:lnTo>
                    <a:pt x="30" y="65"/>
                  </a:lnTo>
                  <a:lnTo>
                    <a:pt x="29" y="47"/>
                  </a:lnTo>
                  <a:lnTo>
                    <a:pt x="29" y="40"/>
                  </a:lnTo>
                  <a:lnTo>
                    <a:pt x="29" y="34"/>
                  </a:lnTo>
                  <a:lnTo>
                    <a:pt x="28" y="28"/>
                  </a:lnTo>
                  <a:lnTo>
                    <a:pt x="28" y="23"/>
                  </a:lnTo>
                  <a:lnTo>
                    <a:pt x="28" y="18"/>
                  </a:lnTo>
                  <a:lnTo>
                    <a:pt x="28" y="15"/>
                  </a:lnTo>
                  <a:lnTo>
                    <a:pt x="27" y="13"/>
                  </a:lnTo>
                  <a:lnTo>
                    <a:pt x="27" y="12"/>
                  </a:lnTo>
                  <a:lnTo>
                    <a:pt x="27" y="9"/>
                  </a:lnTo>
                  <a:lnTo>
                    <a:pt x="24" y="4"/>
                  </a:lnTo>
                  <a:lnTo>
                    <a:pt x="21" y="1"/>
                  </a:lnTo>
                  <a:lnTo>
                    <a:pt x="13" y="0"/>
                  </a:lnTo>
                  <a:lnTo>
                    <a:pt x="9" y="0"/>
                  </a:lnTo>
                  <a:lnTo>
                    <a:pt x="5" y="2"/>
                  </a:lnTo>
                  <a:lnTo>
                    <a:pt x="1" y="5"/>
                  </a:lnTo>
                  <a:lnTo>
                    <a:pt x="0" y="13"/>
                  </a:lnTo>
                  <a:lnTo>
                    <a:pt x="0" y="24"/>
                  </a:lnTo>
                  <a:lnTo>
                    <a:pt x="2" y="49"/>
                  </a:lnTo>
                  <a:lnTo>
                    <a:pt x="5" y="100"/>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noEditPoints="1"/>
            </p:cNvSpPr>
            <p:nvPr/>
          </p:nvSpPr>
          <p:spPr bwMode="auto">
            <a:xfrm>
              <a:off x="2084388" y="4248150"/>
              <a:ext cx="660400" cy="704850"/>
            </a:xfrm>
            <a:custGeom>
              <a:avLst/>
              <a:gdLst/>
              <a:ahLst/>
              <a:cxnLst>
                <a:cxn ang="0">
                  <a:pos x="792" y="744"/>
                </a:cxn>
                <a:cxn ang="0">
                  <a:pos x="750" y="657"/>
                </a:cxn>
                <a:cxn ang="0">
                  <a:pos x="645" y="579"/>
                </a:cxn>
                <a:cxn ang="0">
                  <a:pos x="612" y="467"/>
                </a:cxn>
                <a:cxn ang="0">
                  <a:pos x="739" y="241"/>
                </a:cxn>
                <a:cxn ang="0">
                  <a:pos x="728" y="64"/>
                </a:cxn>
                <a:cxn ang="0">
                  <a:pos x="638" y="3"/>
                </a:cxn>
                <a:cxn ang="0">
                  <a:pos x="509" y="42"/>
                </a:cxn>
                <a:cxn ang="0">
                  <a:pos x="448" y="96"/>
                </a:cxn>
                <a:cxn ang="0">
                  <a:pos x="168" y="107"/>
                </a:cxn>
                <a:cxn ang="0">
                  <a:pos x="7" y="705"/>
                </a:cxn>
                <a:cxn ang="0">
                  <a:pos x="353" y="820"/>
                </a:cxn>
                <a:cxn ang="0">
                  <a:pos x="553" y="252"/>
                </a:cxn>
                <a:cxn ang="0">
                  <a:pos x="526" y="125"/>
                </a:cxn>
                <a:cxn ang="0">
                  <a:pos x="513" y="81"/>
                </a:cxn>
                <a:cxn ang="0">
                  <a:pos x="594" y="26"/>
                </a:cxn>
                <a:cxn ang="0">
                  <a:pos x="685" y="51"/>
                </a:cxn>
                <a:cxn ang="0">
                  <a:pos x="704" y="277"/>
                </a:cxn>
                <a:cxn ang="0">
                  <a:pos x="576" y="475"/>
                </a:cxn>
                <a:cxn ang="0">
                  <a:pos x="510" y="595"/>
                </a:cxn>
                <a:cxn ang="0">
                  <a:pos x="510" y="686"/>
                </a:cxn>
                <a:cxn ang="0">
                  <a:pos x="493" y="763"/>
                </a:cxn>
                <a:cxn ang="0">
                  <a:pos x="549" y="856"/>
                </a:cxn>
                <a:cxn ang="0">
                  <a:pos x="641" y="798"/>
                </a:cxn>
                <a:cxn ang="0">
                  <a:pos x="601" y="711"/>
                </a:cxn>
                <a:cxn ang="0">
                  <a:pos x="538" y="671"/>
                </a:cxn>
                <a:cxn ang="0">
                  <a:pos x="580" y="510"/>
                </a:cxn>
                <a:cxn ang="0">
                  <a:pos x="664" y="617"/>
                </a:cxn>
                <a:cxn ang="0">
                  <a:pos x="738" y="699"/>
                </a:cxn>
                <a:cxn ang="0">
                  <a:pos x="722" y="728"/>
                </a:cxn>
                <a:cxn ang="0">
                  <a:pos x="680" y="805"/>
                </a:cxn>
                <a:cxn ang="0">
                  <a:pos x="731" y="883"/>
                </a:cxn>
                <a:cxn ang="0">
                  <a:pos x="829" y="837"/>
                </a:cxn>
                <a:cxn ang="0">
                  <a:pos x="497" y="99"/>
                </a:cxn>
                <a:cxn ang="0">
                  <a:pos x="502" y="124"/>
                </a:cxn>
                <a:cxn ang="0">
                  <a:pos x="457" y="152"/>
                </a:cxn>
                <a:cxn ang="0">
                  <a:pos x="383" y="758"/>
                </a:cxn>
                <a:cxn ang="0">
                  <a:pos x="71" y="720"/>
                </a:cxn>
                <a:cxn ang="0">
                  <a:pos x="33" y="665"/>
                </a:cxn>
                <a:cxn ang="0">
                  <a:pos x="125" y="320"/>
                </a:cxn>
                <a:cxn ang="0">
                  <a:pos x="192" y="131"/>
                </a:cxn>
                <a:cxn ang="0">
                  <a:pos x="506" y="207"/>
                </a:cxn>
                <a:cxn ang="0">
                  <a:pos x="618" y="792"/>
                </a:cxn>
                <a:cxn ang="0">
                  <a:pos x="555" y="833"/>
                </a:cxn>
                <a:cxn ang="0">
                  <a:pos x="518" y="762"/>
                </a:cxn>
                <a:cxn ang="0">
                  <a:pos x="564" y="811"/>
                </a:cxn>
                <a:cxn ang="0">
                  <a:pos x="585" y="731"/>
                </a:cxn>
                <a:cxn ang="0">
                  <a:pos x="531" y="687"/>
                </a:cxn>
                <a:cxn ang="0">
                  <a:pos x="553" y="706"/>
                </a:cxn>
                <a:cxn ang="0">
                  <a:pos x="579" y="776"/>
                </a:cxn>
                <a:cxn ang="0">
                  <a:pos x="571" y="793"/>
                </a:cxn>
                <a:cxn ang="0">
                  <a:pos x="523" y="698"/>
                </a:cxn>
                <a:cxn ang="0">
                  <a:pos x="765" y="725"/>
                </a:cxn>
                <a:cxn ang="0">
                  <a:pos x="767" y="760"/>
                </a:cxn>
                <a:cxn ang="0">
                  <a:pos x="765" y="823"/>
                </a:cxn>
                <a:cxn ang="0">
                  <a:pos x="743" y="813"/>
                </a:cxn>
                <a:cxn ang="0">
                  <a:pos x="760" y="865"/>
                </a:cxn>
                <a:cxn ang="0">
                  <a:pos x="705" y="815"/>
                </a:cxn>
                <a:cxn ang="0">
                  <a:pos x="745" y="839"/>
                </a:cxn>
                <a:cxn ang="0">
                  <a:pos x="801" y="784"/>
                </a:cxn>
                <a:cxn ang="0">
                  <a:pos x="780" y="859"/>
                </a:cxn>
              </a:cxnLst>
              <a:rect l="0" t="0" r="r" b="b"/>
              <a:pathLst>
                <a:path w="833" h="888">
                  <a:moveTo>
                    <a:pt x="833" y="807"/>
                  </a:moveTo>
                  <a:lnTo>
                    <a:pt x="831" y="796"/>
                  </a:lnTo>
                  <a:lnTo>
                    <a:pt x="828" y="784"/>
                  </a:lnTo>
                  <a:lnTo>
                    <a:pt x="823" y="774"/>
                  </a:lnTo>
                  <a:lnTo>
                    <a:pt x="818" y="765"/>
                  </a:lnTo>
                  <a:lnTo>
                    <a:pt x="811" y="756"/>
                  </a:lnTo>
                  <a:lnTo>
                    <a:pt x="801" y="750"/>
                  </a:lnTo>
                  <a:lnTo>
                    <a:pt x="792" y="744"/>
                  </a:lnTo>
                  <a:lnTo>
                    <a:pt x="782" y="739"/>
                  </a:lnTo>
                  <a:lnTo>
                    <a:pt x="781" y="724"/>
                  </a:lnTo>
                  <a:lnTo>
                    <a:pt x="780" y="717"/>
                  </a:lnTo>
                  <a:lnTo>
                    <a:pt x="776" y="709"/>
                  </a:lnTo>
                  <a:lnTo>
                    <a:pt x="770" y="702"/>
                  </a:lnTo>
                  <a:lnTo>
                    <a:pt x="762" y="698"/>
                  </a:lnTo>
                  <a:lnTo>
                    <a:pt x="758" y="676"/>
                  </a:lnTo>
                  <a:lnTo>
                    <a:pt x="750" y="657"/>
                  </a:lnTo>
                  <a:lnTo>
                    <a:pt x="740" y="641"/>
                  </a:lnTo>
                  <a:lnTo>
                    <a:pt x="729" y="628"/>
                  </a:lnTo>
                  <a:lnTo>
                    <a:pt x="716" y="618"/>
                  </a:lnTo>
                  <a:lnTo>
                    <a:pt x="702" y="610"/>
                  </a:lnTo>
                  <a:lnTo>
                    <a:pt x="689" y="602"/>
                  </a:lnTo>
                  <a:lnTo>
                    <a:pt x="675" y="595"/>
                  </a:lnTo>
                  <a:lnTo>
                    <a:pt x="659" y="587"/>
                  </a:lnTo>
                  <a:lnTo>
                    <a:pt x="645" y="579"/>
                  </a:lnTo>
                  <a:lnTo>
                    <a:pt x="632" y="570"/>
                  </a:lnTo>
                  <a:lnTo>
                    <a:pt x="621" y="558"/>
                  </a:lnTo>
                  <a:lnTo>
                    <a:pt x="611" y="544"/>
                  </a:lnTo>
                  <a:lnTo>
                    <a:pt x="606" y="526"/>
                  </a:lnTo>
                  <a:lnTo>
                    <a:pt x="603" y="504"/>
                  </a:lnTo>
                  <a:lnTo>
                    <a:pt x="604" y="476"/>
                  </a:lnTo>
                  <a:lnTo>
                    <a:pt x="609" y="472"/>
                  </a:lnTo>
                  <a:lnTo>
                    <a:pt x="612" y="467"/>
                  </a:lnTo>
                  <a:lnTo>
                    <a:pt x="616" y="461"/>
                  </a:lnTo>
                  <a:lnTo>
                    <a:pt x="621" y="457"/>
                  </a:lnTo>
                  <a:lnTo>
                    <a:pt x="645" y="426"/>
                  </a:lnTo>
                  <a:lnTo>
                    <a:pt x="668" y="393"/>
                  </a:lnTo>
                  <a:lnTo>
                    <a:pt x="691" y="360"/>
                  </a:lnTo>
                  <a:lnTo>
                    <a:pt x="710" y="324"/>
                  </a:lnTo>
                  <a:lnTo>
                    <a:pt x="727" y="285"/>
                  </a:lnTo>
                  <a:lnTo>
                    <a:pt x="739" y="241"/>
                  </a:lnTo>
                  <a:lnTo>
                    <a:pt x="747" y="194"/>
                  </a:lnTo>
                  <a:lnTo>
                    <a:pt x="750" y="141"/>
                  </a:lnTo>
                  <a:lnTo>
                    <a:pt x="748" y="127"/>
                  </a:lnTo>
                  <a:lnTo>
                    <a:pt x="747" y="113"/>
                  </a:lnTo>
                  <a:lnTo>
                    <a:pt x="744" y="101"/>
                  </a:lnTo>
                  <a:lnTo>
                    <a:pt x="740" y="88"/>
                  </a:lnTo>
                  <a:lnTo>
                    <a:pt x="735" y="75"/>
                  </a:lnTo>
                  <a:lnTo>
                    <a:pt x="728" y="64"/>
                  </a:lnTo>
                  <a:lnTo>
                    <a:pt x="720" y="52"/>
                  </a:lnTo>
                  <a:lnTo>
                    <a:pt x="710" y="42"/>
                  </a:lnTo>
                  <a:lnTo>
                    <a:pt x="700" y="33"/>
                  </a:lnTo>
                  <a:lnTo>
                    <a:pt x="689" y="24"/>
                  </a:lnTo>
                  <a:lnTo>
                    <a:pt x="677" y="18"/>
                  </a:lnTo>
                  <a:lnTo>
                    <a:pt x="664" y="11"/>
                  </a:lnTo>
                  <a:lnTo>
                    <a:pt x="652" y="6"/>
                  </a:lnTo>
                  <a:lnTo>
                    <a:pt x="638" y="3"/>
                  </a:lnTo>
                  <a:lnTo>
                    <a:pt x="624" y="1"/>
                  </a:lnTo>
                  <a:lnTo>
                    <a:pt x="609" y="0"/>
                  </a:lnTo>
                  <a:lnTo>
                    <a:pt x="589" y="1"/>
                  </a:lnTo>
                  <a:lnTo>
                    <a:pt x="571" y="5"/>
                  </a:lnTo>
                  <a:lnTo>
                    <a:pt x="554" y="12"/>
                  </a:lnTo>
                  <a:lnTo>
                    <a:pt x="538" y="20"/>
                  </a:lnTo>
                  <a:lnTo>
                    <a:pt x="523" y="30"/>
                  </a:lnTo>
                  <a:lnTo>
                    <a:pt x="509" y="42"/>
                  </a:lnTo>
                  <a:lnTo>
                    <a:pt x="496" y="56"/>
                  </a:lnTo>
                  <a:lnTo>
                    <a:pt x="486" y="72"/>
                  </a:lnTo>
                  <a:lnTo>
                    <a:pt x="478" y="72"/>
                  </a:lnTo>
                  <a:lnTo>
                    <a:pt x="470" y="74"/>
                  </a:lnTo>
                  <a:lnTo>
                    <a:pt x="463" y="79"/>
                  </a:lnTo>
                  <a:lnTo>
                    <a:pt x="456" y="84"/>
                  </a:lnTo>
                  <a:lnTo>
                    <a:pt x="451" y="90"/>
                  </a:lnTo>
                  <a:lnTo>
                    <a:pt x="448" y="96"/>
                  </a:lnTo>
                  <a:lnTo>
                    <a:pt x="445" y="101"/>
                  </a:lnTo>
                  <a:lnTo>
                    <a:pt x="445" y="103"/>
                  </a:lnTo>
                  <a:lnTo>
                    <a:pt x="434" y="147"/>
                  </a:lnTo>
                  <a:lnTo>
                    <a:pt x="244" y="95"/>
                  </a:lnTo>
                  <a:lnTo>
                    <a:pt x="221" y="91"/>
                  </a:lnTo>
                  <a:lnTo>
                    <a:pt x="200" y="92"/>
                  </a:lnTo>
                  <a:lnTo>
                    <a:pt x="183" y="98"/>
                  </a:lnTo>
                  <a:lnTo>
                    <a:pt x="168" y="107"/>
                  </a:lnTo>
                  <a:lnTo>
                    <a:pt x="156" y="119"/>
                  </a:lnTo>
                  <a:lnTo>
                    <a:pt x="146" y="132"/>
                  </a:lnTo>
                  <a:lnTo>
                    <a:pt x="140" y="146"/>
                  </a:lnTo>
                  <a:lnTo>
                    <a:pt x="135" y="157"/>
                  </a:lnTo>
                  <a:lnTo>
                    <a:pt x="4" y="643"/>
                  </a:lnTo>
                  <a:lnTo>
                    <a:pt x="0" y="667"/>
                  </a:lnTo>
                  <a:lnTo>
                    <a:pt x="2" y="687"/>
                  </a:lnTo>
                  <a:lnTo>
                    <a:pt x="7" y="705"/>
                  </a:lnTo>
                  <a:lnTo>
                    <a:pt x="17" y="720"/>
                  </a:lnTo>
                  <a:lnTo>
                    <a:pt x="28" y="731"/>
                  </a:lnTo>
                  <a:lnTo>
                    <a:pt x="41" y="741"/>
                  </a:lnTo>
                  <a:lnTo>
                    <a:pt x="55" y="747"/>
                  </a:lnTo>
                  <a:lnTo>
                    <a:pt x="66" y="752"/>
                  </a:lnTo>
                  <a:lnTo>
                    <a:pt x="309" y="818"/>
                  </a:lnTo>
                  <a:lnTo>
                    <a:pt x="332" y="821"/>
                  </a:lnTo>
                  <a:lnTo>
                    <a:pt x="353" y="820"/>
                  </a:lnTo>
                  <a:lnTo>
                    <a:pt x="370" y="814"/>
                  </a:lnTo>
                  <a:lnTo>
                    <a:pt x="385" y="805"/>
                  </a:lnTo>
                  <a:lnTo>
                    <a:pt x="397" y="793"/>
                  </a:lnTo>
                  <a:lnTo>
                    <a:pt x="407" y="781"/>
                  </a:lnTo>
                  <a:lnTo>
                    <a:pt x="413" y="767"/>
                  </a:lnTo>
                  <a:lnTo>
                    <a:pt x="418" y="755"/>
                  </a:lnTo>
                  <a:lnTo>
                    <a:pt x="549" y="269"/>
                  </a:lnTo>
                  <a:lnTo>
                    <a:pt x="553" y="252"/>
                  </a:lnTo>
                  <a:lnTo>
                    <a:pt x="553" y="235"/>
                  </a:lnTo>
                  <a:lnTo>
                    <a:pt x="550" y="220"/>
                  </a:lnTo>
                  <a:lnTo>
                    <a:pt x="546" y="208"/>
                  </a:lnTo>
                  <a:lnTo>
                    <a:pt x="540" y="196"/>
                  </a:lnTo>
                  <a:lnTo>
                    <a:pt x="532" y="187"/>
                  </a:lnTo>
                  <a:lnTo>
                    <a:pt x="523" y="179"/>
                  </a:lnTo>
                  <a:lnTo>
                    <a:pt x="513" y="172"/>
                  </a:lnTo>
                  <a:lnTo>
                    <a:pt x="526" y="125"/>
                  </a:lnTo>
                  <a:lnTo>
                    <a:pt x="526" y="125"/>
                  </a:lnTo>
                  <a:lnTo>
                    <a:pt x="527" y="120"/>
                  </a:lnTo>
                  <a:lnTo>
                    <a:pt x="528" y="113"/>
                  </a:lnTo>
                  <a:lnTo>
                    <a:pt x="527" y="103"/>
                  </a:lnTo>
                  <a:lnTo>
                    <a:pt x="523" y="91"/>
                  </a:lnTo>
                  <a:lnTo>
                    <a:pt x="520" y="88"/>
                  </a:lnTo>
                  <a:lnTo>
                    <a:pt x="517" y="84"/>
                  </a:lnTo>
                  <a:lnTo>
                    <a:pt x="513" y="81"/>
                  </a:lnTo>
                  <a:lnTo>
                    <a:pt x="510" y="79"/>
                  </a:lnTo>
                  <a:lnTo>
                    <a:pt x="518" y="67"/>
                  </a:lnTo>
                  <a:lnTo>
                    <a:pt x="528" y="56"/>
                  </a:lnTo>
                  <a:lnTo>
                    <a:pt x="540" y="46"/>
                  </a:lnTo>
                  <a:lnTo>
                    <a:pt x="551" y="39"/>
                  </a:lnTo>
                  <a:lnTo>
                    <a:pt x="565" y="33"/>
                  </a:lnTo>
                  <a:lnTo>
                    <a:pt x="579" y="28"/>
                  </a:lnTo>
                  <a:lnTo>
                    <a:pt x="594" y="26"/>
                  </a:lnTo>
                  <a:lnTo>
                    <a:pt x="609" y="24"/>
                  </a:lnTo>
                  <a:lnTo>
                    <a:pt x="621" y="26"/>
                  </a:lnTo>
                  <a:lnTo>
                    <a:pt x="633" y="27"/>
                  </a:lnTo>
                  <a:lnTo>
                    <a:pt x="644" y="29"/>
                  </a:lnTo>
                  <a:lnTo>
                    <a:pt x="655" y="34"/>
                  </a:lnTo>
                  <a:lnTo>
                    <a:pt x="665" y="38"/>
                  </a:lnTo>
                  <a:lnTo>
                    <a:pt x="676" y="44"/>
                  </a:lnTo>
                  <a:lnTo>
                    <a:pt x="685" y="51"/>
                  </a:lnTo>
                  <a:lnTo>
                    <a:pt x="694" y="59"/>
                  </a:lnTo>
                  <a:lnTo>
                    <a:pt x="708" y="76"/>
                  </a:lnTo>
                  <a:lnTo>
                    <a:pt x="719" y="96"/>
                  </a:lnTo>
                  <a:lnTo>
                    <a:pt x="724" y="118"/>
                  </a:lnTo>
                  <a:lnTo>
                    <a:pt x="725" y="141"/>
                  </a:lnTo>
                  <a:lnTo>
                    <a:pt x="723" y="190"/>
                  </a:lnTo>
                  <a:lnTo>
                    <a:pt x="716" y="237"/>
                  </a:lnTo>
                  <a:lnTo>
                    <a:pt x="704" y="277"/>
                  </a:lnTo>
                  <a:lnTo>
                    <a:pt x="687" y="315"/>
                  </a:lnTo>
                  <a:lnTo>
                    <a:pt x="668" y="350"/>
                  </a:lnTo>
                  <a:lnTo>
                    <a:pt x="647" y="382"/>
                  </a:lnTo>
                  <a:lnTo>
                    <a:pt x="624" y="412"/>
                  </a:lnTo>
                  <a:lnTo>
                    <a:pt x="601" y="442"/>
                  </a:lnTo>
                  <a:lnTo>
                    <a:pt x="593" y="453"/>
                  </a:lnTo>
                  <a:lnTo>
                    <a:pt x="584" y="465"/>
                  </a:lnTo>
                  <a:lnTo>
                    <a:pt x="576" y="475"/>
                  </a:lnTo>
                  <a:lnTo>
                    <a:pt x="566" y="487"/>
                  </a:lnTo>
                  <a:lnTo>
                    <a:pt x="558" y="498"/>
                  </a:lnTo>
                  <a:lnTo>
                    <a:pt x="550" y="510"/>
                  </a:lnTo>
                  <a:lnTo>
                    <a:pt x="542" y="522"/>
                  </a:lnTo>
                  <a:lnTo>
                    <a:pt x="534" y="534"/>
                  </a:lnTo>
                  <a:lnTo>
                    <a:pt x="524" y="556"/>
                  </a:lnTo>
                  <a:lnTo>
                    <a:pt x="516" y="575"/>
                  </a:lnTo>
                  <a:lnTo>
                    <a:pt x="510" y="595"/>
                  </a:lnTo>
                  <a:lnTo>
                    <a:pt x="506" y="614"/>
                  </a:lnTo>
                  <a:lnTo>
                    <a:pt x="505" y="632"/>
                  </a:lnTo>
                  <a:lnTo>
                    <a:pt x="506" y="648"/>
                  </a:lnTo>
                  <a:lnTo>
                    <a:pt x="510" y="664"/>
                  </a:lnTo>
                  <a:lnTo>
                    <a:pt x="516" y="679"/>
                  </a:lnTo>
                  <a:lnTo>
                    <a:pt x="513" y="682"/>
                  </a:lnTo>
                  <a:lnTo>
                    <a:pt x="511" y="684"/>
                  </a:lnTo>
                  <a:lnTo>
                    <a:pt x="510" y="686"/>
                  </a:lnTo>
                  <a:lnTo>
                    <a:pt x="508" y="688"/>
                  </a:lnTo>
                  <a:lnTo>
                    <a:pt x="506" y="694"/>
                  </a:lnTo>
                  <a:lnTo>
                    <a:pt x="506" y="700"/>
                  </a:lnTo>
                  <a:lnTo>
                    <a:pt x="506" y="706"/>
                  </a:lnTo>
                  <a:lnTo>
                    <a:pt x="509" y="711"/>
                  </a:lnTo>
                  <a:lnTo>
                    <a:pt x="513" y="725"/>
                  </a:lnTo>
                  <a:lnTo>
                    <a:pt x="501" y="743"/>
                  </a:lnTo>
                  <a:lnTo>
                    <a:pt x="493" y="763"/>
                  </a:lnTo>
                  <a:lnTo>
                    <a:pt x="490" y="785"/>
                  </a:lnTo>
                  <a:lnTo>
                    <a:pt x="495" y="808"/>
                  </a:lnTo>
                  <a:lnTo>
                    <a:pt x="495" y="808"/>
                  </a:lnTo>
                  <a:lnTo>
                    <a:pt x="502" y="822"/>
                  </a:lnTo>
                  <a:lnTo>
                    <a:pt x="511" y="834"/>
                  </a:lnTo>
                  <a:lnTo>
                    <a:pt x="523" y="843"/>
                  </a:lnTo>
                  <a:lnTo>
                    <a:pt x="535" y="851"/>
                  </a:lnTo>
                  <a:lnTo>
                    <a:pt x="549" y="856"/>
                  </a:lnTo>
                  <a:lnTo>
                    <a:pt x="564" y="857"/>
                  </a:lnTo>
                  <a:lnTo>
                    <a:pt x="579" y="856"/>
                  </a:lnTo>
                  <a:lnTo>
                    <a:pt x="594" y="852"/>
                  </a:lnTo>
                  <a:lnTo>
                    <a:pt x="608" y="845"/>
                  </a:lnTo>
                  <a:lnTo>
                    <a:pt x="619" y="836"/>
                  </a:lnTo>
                  <a:lnTo>
                    <a:pt x="630" y="824"/>
                  </a:lnTo>
                  <a:lnTo>
                    <a:pt x="637" y="812"/>
                  </a:lnTo>
                  <a:lnTo>
                    <a:pt x="641" y="798"/>
                  </a:lnTo>
                  <a:lnTo>
                    <a:pt x="644" y="783"/>
                  </a:lnTo>
                  <a:lnTo>
                    <a:pt x="642" y="768"/>
                  </a:lnTo>
                  <a:lnTo>
                    <a:pt x="638" y="753"/>
                  </a:lnTo>
                  <a:lnTo>
                    <a:pt x="633" y="743"/>
                  </a:lnTo>
                  <a:lnTo>
                    <a:pt x="626" y="732"/>
                  </a:lnTo>
                  <a:lnTo>
                    <a:pt x="618" y="724"/>
                  </a:lnTo>
                  <a:lnTo>
                    <a:pt x="610" y="717"/>
                  </a:lnTo>
                  <a:lnTo>
                    <a:pt x="601" y="711"/>
                  </a:lnTo>
                  <a:lnTo>
                    <a:pt x="591" y="708"/>
                  </a:lnTo>
                  <a:lnTo>
                    <a:pt x="580" y="706"/>
                  </a:lnTo>
                  <a:lnTo>
                    <a:pt x="569" y="705"/>
                  </a:lnTo>
                  <a:lnTo>
                    <a:pt x="563" y="690"/>
                  </a:lnTo>
                  <a:lnTo>
                    <a:pt x="559" y="684"/>
                  </a:lnTo>
                  <a:lnTo>
                    <a:pt x="554" y="677"/>
                  </a:lnTo>
                  <a:lnTo>
                    <a:pt x="547" y="673"/>
                  </a:lnTo>
                  <a:lnTo>
                    <a:pt x="538" y="671"/>
                  </a:lnTo>
                  <a:lnTo>
                    <a:pt x="529" y="645"/>
                  </a:lnTo>
                  <a:lnTo>
                    <a:pt x="529" y="615"/>
                  </a:lnTo>
                  <a:lnTo>
                    <a:pt x="539" y="582"/>
                  </a:lnTo>
                  <a:lnTo>
                    <a:pt x="555" y="545"/>
                  </a:lnTo>
                  <a:lnTo>
                    <a:pt x="561" y="536"/>
                  </a:lnTo>
                  <a:lnTo>
                    <a:pt x="568" y="527"/>
                  </a:lnTo>
                  <a:lnTo>
                    <a:pt x="573" y="519"/>
                  </a:lnTo>
                  <a:lnTo>
                    <a:pt x="580" y="510"/>
                  </a:lnTo>
                  <a:lnTo>
                    <a:pt x="584" y="533"/>
                  </a:lnTo>
                  <a:lnTo>
                    <a:pt x="589" y="552"/>
                  </a:lnTo>
                  <a:lnTo>
                    <a:pt x="599" y="569"/>
                  </a:lnTo>
                  <a:lnTo>
                    <a:pt x="609" y="582"/>
                  </a:lnTo>
                  <a:lnTo>
                    <a:pt x="622" y="593"/>
                  </a:lnTo>
                  <a:lnTo>
                    <a:pt x="636" y="602"/>
                  </a:lnTo>
                  <a:lnTo>
                    <a:pt x="650" y="610"/>
                  </a:lnTo>
                  <a:lnTo>
                    <a:pt x="664" y="617"/>
                  </a:lnTo>
                  <a:lnTo>
                    <a:pt x="677" y="624"/>
                  </a:lnTo>
                  <a:lnTo>
                    <a:pt x="690" y="630"/>
                  </a:lnTo>
                  <a:lnTo>
                    <a:pt x="701" y="638"/>
                  </a:lnTo>
                  <a:lnTo>
                    <a:pt x="712" y="646"/>
                  </a:lnTo>
                  <a:lnTo>
                    <a:pt x="721" y="656"/>
                  </a:lnTo>
                  <a:lnTo>
                    <a:pt x="728" y="668"/>
                  </a:lnTo>
                  <a:lnTo>
                    <a:pt x="735" y="682"/>
                  </a:lnTo>
                  <a:lnTo>
                    <a:pt x="738" y="699"/>
                  </a:lnTo>
                  <a:lnTo>
                    <a:pt x="736" y="700"/>
                  </a:lnTo>
                  <a:lnTo>
                    <a:pt x="733" y="702"/>
                  </a:lnTo>
                  <a:lnTo>
                    <a:pt x="731" y="703"/>
                  </a:lnTo>
                  <a:lnTo>
                    <a:pt x="729" y="706"/>
                  </a:lnTo>
                  <a:lnTo>
                    <a:pt x="725" y="710"/>
                  </a:lnTo>
                  <a:lnTo>
                    <a:pt x="724" y="716"/>
                  </a:lnTo>
                  <a:lnTo>
                    <a:pt x="722" y="722"/>
                  </a:lnTo>
                  <a:lnTo>
                    <a:pt x="722" y="728"/>
                  </a:lnTo>
                  <a:lnTo>
                    <a:pt x="723" y="743"/>
                  </a:lnTo>
                  <a:lnTo>
                    <a:pt x="714" y="748"/>
                  </a:lnTo>
                  <a:lnTo>
                    <a:pt x="705" y="755"/>
                  </a:lnTo>
                  <a:lnTo>
                    <a:pt x="698" y="763"/>
                  </a:lnTo>
                  <a:lnTo>
                    <a:pt x="691" y="773"/>
                  </a:lnTo>
                  <a:lnTo>
                    <a:pt x="686" y="783"/>
                  </a:lnTo>
                  <a:lnTo>
                    <a:pt x="683" y="793"/>
                  </a:lnTo>
                  <a:lnTo>
                    <a:pt x="680" y="805"/>
                  </a:lnTo>
                  <a:lnTo>
                    <a:pt x="680" y="816"/>
                  </a:lnTo>
                  <a:lnTo>
                    <a:pt x="680" y="816"/>
                  </a:lnTo>
                  <a:lnTo>
                    <a:pt x="683" y="831"/>
                  </a:lnTo>
                  <a:lnTo>
                    <a:pt x="689" y="846"/>
                  </a:lnTo>
                  <a:lnTo>
                    <a:pt x="697" y="858"/>
                  </a:lnTo>
                  <a:lnTo>
                    <a:pt x="706" y="869"/>
                  </a:lnTo>
                  <a:lnTo>
                    <a:pt x="719" y="877"/>
                  </a:lnTo>
                  <a:lnTo>
                    <a:pt x="731" y="883"/>
                  </a:lnTo>
                  <a:lnTo>
                    <a:pt x="746" y="887"/>
                  </a:lnTo>
                  <a:lnTo>
                    <a:pt x="761" y="888"/>
                  </a:lnTo>
                  <a:lnTo>
                    <a:pt x="776" y="886"/>
                  </a:lnTo>
                  <a:lnTo>
                    <a:pt x="791" y="880"/>
                  </a:lnTo>
                  <a:lnTo>
                    <a:pt x="804" y="873"/>
                  </a:lnTo>
                  <a:lnTo>
                    <a:pt x="814" y="862"/>
                  </a:lnTo>
                  <a:lnTo>
                    <a:pt x="822" y="851"/>
                  </a:lnTo>
                  <a:lnTo>
                    <a:pt x="829" y="837"/>
                  </a:lnTo>
                  <a:lnTo>
                    <a:pt x="833" y="823"/>
                  </a:lnTo>
                  <a:lnTo>
                    <a:pt x="833" y="807"/>
                  </a:lnTo>
                  <a:close/>
                  <a:moveTo>
                    <a:pt x="468" y="109"/>
                  </a:moveTo>
                  <a:lnTo>
                    <a:pt x="471" y="104"/>
                  </a:lnTo>
                  <a:lnTo>
                    <a:pt x="474" y="99"/>
                  </a:lnTo>
                  <a:lnTo>
                    <a:pt x="481" y="96"/>
                  </a:lnTo>
                  <a:lnTo>
                    <a:pt x="490" y="96"/>
                  </a:lnTo>
                  <a:lnTo>
                    <a:pt x="497" y="99"/>
                  </a:lnTo>
                  <a:lnTo>
                    <a:pt x="502" y="103"/>
                  </a:lnTo>
                  <a:lnTo>
                    <a:pt x="504" y="107"/>
                  </a:lnTo>
                  <a:lnTo>
                    <a:pt x="504" y="112"/>
                  </a:lnTo>
                  <a:lnTo>
                    <a:pt x="504" y="113"/>
                  </a:lnTo>
                  <a:lnTo>
                    <a:pt x="504" y="116"/>
                  </a:lnTo>
                  <a:lnTo>
                    <a:pt x="503" y="117"/>
                  </a:lnTo>
                  <a:lnTo>
                    <a:pt x="503" y="118"/>
                  </a:lnTo>
                  <a:lnTo>
                    <a:pt x="502" y="124"/>
                  </a:lnTo>
                  <a:lnTo>
                    <a:pt x="499" y="134"/>
                  </a:lnTo>
                  <a:lnTo>
                    <a:pt x="495" y="149"/>
                  </a:lnTo>
                  <a:lnTo>
                    <a:pt x="491" y="162"/>
                  </a:lnTo>
                  <a:lnTo>
                    <a:pt x="490" y="162"/>
                  </a:lnTo>
                  <a:lnTo>
                    <a:pt x="489" y="160"/>
                  </a:lnTo>
                  <a:lnTo>
                    <a:pt x="488" y="160"/>
                  </a:lnTo>
                  <a:lnTo>
                    <a:pt x="487" y="160"/>
                  </a:lnTo>
                  <a:lnTo>
                    <a:pt x="457" y="152"/>
                  </a:lnTo>
                  <a:lnTo>
                    <a:pt x="460" y="139"/>
                  </a:lnTo>
                  <a:lnTo>
                    <a:pt x="465" y="125"/>
                  </a:lnTo>
                  <a:lnTo>
                    <a:pt x="467" y="113"/>
                  </a:lnTo>
                  <a:lnTo>
                    <a:pt x="468" y="109"/>
                  </a:lnTo>
                  <a:close/>
                  <a:moveTo>
                    <a:pt x="518" y="261"/>
                  </a:moveTo>
                  <a:lnTo>
                    <a:pt x="387" y="747"/>
                  </a:lnTo>
                  <a:lnTo>
                    <a:pt x="385" y="751"/>
                  </a:lnTo>
                  <a:lnTo>
                    <a:pt x="383" y="758"/>
                  </a:lnTo>
                  <a:lnTo>
                    <a:pt x="377" y="766"/>
                  </a:lnTo>
                  <a:lnTo>
                    <a:pt x="372" y="774"/>
                  </a:lnTo>
                  <a:lnTo>
                    <a:pt x="361" y="782"/>
                  </a:lnTo>
                  <a:lnTo>
                    <a:pt x="350" y="786"/>
                  </a:lnTo>
                  <a:lnTo>
                    <a:pt x="335" y="789"/>
                  </a:lnTo>
                  <a:lnTo>
                    <a:pt x="317" y="786"/>
                  </a:lnTo>
                  <a:lnTo>
                    <a:pt x="74" y="721"/>
                  </a:lnTo>
                  <a:lnTo>
                    <a:pt x="71" y="720"/>
                  </a:lnTo>
                  <a:lnTo>
                    <a:pt x="66" y="717"/>
                  </a:lnTo>
                  <a:lnTo>
                    <a:pt x="59" y="714"/>
                  </a:lnTo>
                  <a:lnTo>
                    <a:pt x="52" y="709"/>
                  </a:lnTo>
                  <a:lnTo>
                    <a:pt x="44" y="702"/>
                  </a:lnTo>
                  <a:lnTo>
                    <a:pt x="38" y="694"/>
                  </a:lnTo>
                  <a:lnTo>
                    <a:pt x="34" y="683"/>
                  </a:lnTo>
                  <a:lnTo>
                    <a:pt x="33" y="670"/>
                  </a:lnTo>
                  <a:lnTo>
                    <a:pt x="33" y="665"/>
                  </a:lnTo>
                  <a:lnTo>
                    <a:pt x="33" y="661"/>
                  </a:lnTo>
                  <a:lnTo>
                    <a:pt x="34" y="656"/>
                  </a:lnTo>
                  <a:lnTo>
                    <a:pt x="35" y="652"/>
                  </a:lnTo>
                  <a:lnTo>
                    <a:pt x="41" y="631"/>
                  </a:lnTo>
                  <a:lnTo>
                    <a:pt x="56" y="575"/>
                  </a:lnTo>
                  <a:lnTo>
                    <a:pt x="76" y="498"/>
                  </a:lnTo>
                  <a:lnTo>
                    <a:pt x="101" y="408"/>
                  </a:lnTo>
                  <a:lnTo>
                    <a:pt x="125" y="320"/>
                  </a:lnTo>
                  <a:lnTo>
                    <a:pt x="146" y="241"/>
                  </a:lnTo>
                  <a:lnTo>
                    <a:pt x="161" y="186"/>
                  </a:lnTo>
                  <a:lnTo>
                    <a:pt x="166" y="165"/>
                  </a:lnTo>
                  <a:lnTo>
                    <a:pt x="168" y="162"/>
                  </a:lnTo>
                  <a:lnTo>
                    <a:pt x="171" y="155"/>
                  </a:lnTo>
                  <a:lnTo>
                    <a:pt x="176" y="147"/>
                  </a:lnTo>
                  <a:lnTo>
                    <a:pt x="183" y="139"/>
                  </a:lnTo>
                  <a:lnTo>
                    <a:pt x="192" y="131"/>
                  </a:lnTo>
                  <a:lnTo>
                    <a:pt x="203" y="126"/>
                  </a:lnTo>
                  <a:lnTo>
                    <a:pt x="218" y="124"/>
                  </a:lnTo>
                  <a:lnTo>
                    <a:pt x="236" y="126"/>
                  </a:lnTo>
                  <a:lnTo>
                    <a:pt x="479" y="192"/>
                  </a:lnTo>
                  <a:lnTo>
                    <a:pt x="482" y="193"/>
                  </a:lnTo>
                  <a:lnTo>
                    <a:pt x="489" y="195"/>
                  </a:lnTo>
                  <a:lnTo>
                    <a:pt x="497" y="200"/>
                  </a:lnTo>
                  <a:lnTo>
                    <a:pt x="506" y="207"/>
                  </a:lnTo>
                  <a:lnTo>
                    <a:pt x="513" y="216"/>
                  </a:lnTo>
                  <a:lnTo>
                    <a:pt x="519" y="227"/>
                  </a:lnTo>
                  <a:lnTo>
                    <a:pt x="520" y="242"/>
                  </a:lnTo>
                  <a:lnTo>
                    <a:pt x="518" y="261"/>
                  </a:lnTo>
                  <a:close/>
                  <a:moveTo>
                    <a:pt x="616" y="762"/>
                  </a:moveTo>
                  <a:lnTo>
                    <a:pt x="618" y="773"/>
                  </a:lnTo>
                  <a:lnTo>
                    <a:pt x="619" y="783"/>
                  </a:lnTo>
                  <a:lnTo>
                    <a:pt x="618" y="792"/>
                  </a:lnTo>
                  <a:lnTo>
                    <a:pt x="615" y="803"/>
                  </a:lnTo>
                  <a:lnTo>
                    <a:pt x="610" y="811"/>
                  </a:lnTo>
                  <a:lnTo>
                    <a:pt x="603" y="819"/>
                  </a:lnTo>
                  <a:lnTo>
                    <a:pt x="595" y="826"/>
                  </a:lnTo>
                  <a:lnTo>
                    <a:pt x="586" y="830"/>
                  </a:lnTo>
                  <a:lnTo>
                    <a:pt x="576" y="833"/>
                  </a:lnTo>
                  <a:lnTo>
                    <a:pt x="565" y="834"/>
                  </a:lnTo>
                  <a:lnTo>
                    <a:pt x="555" y="833"/>
                  </a:lnTo>
                  <a:lnTo>
                    <a:pt x="546" y="829"/>
                  </a:lnTo>
                  <a:lnTo>
                    <a:pt x="536" y="824"/>
                  </a:lnTo>
                  <a:lnTo>
                    <a:pt x="529" y="818"/>
                  </a:lnTo>
                  <a:lnTo>
                    <a:pt x="523" y="809"/>
                  </a:lnTo>
                  <a:lnTo>
                    <a:pt x="518" y="800"/>
                  </a:lnTo>
                  <a:lnTo>
                    <a:pt x="514" y="788"/>
                  </a:lnTo>
                  <a:lnTo>
                    <a:pt x="514" y="774"/>
                  </a:lnTo>
                  <a:lnTo>
                    <a:pt x="518" y="762"/>
                  </a:lnTo>
                  <a:lnTo>
                    <a:pt x="524" y="751"/>
                  </a:lnTo>
                  <a:lnTo>
                    <a:pt x="539" y="791"/>
                  </a:lnTo>
                  <a:lnTo>
                    <a:pt x="541" y="796"/>
                  </a:lnTo>
                  <a:lnTo>
                    <a:pt x="543" y="800"/>
                  </a:lnTo>
                  <a:lnTo>
                    <a:pt x="548" y="804"/>
                  </a:lnTo>
                  <a:lnTo>
                    <a:pt x="553" y="807"/>
                  </a:lnTo>
                  <a:lnTo>
                    <a:pt x="557" y="809"/>
                  </a:lnTo>
                  <a:lnTo>
                    <a:pt x="564" y="811"/>
                  </a:lnTo>
                  <a:lnTo>
                    <a:pt x="571" y="811"/>
                  </a:lnTo>
                  <a:lnTo>
                    <a:pt x="578" y="808"/>
                  </a:lnTo>
                  <a:lnTo>
                    <a:pt x="586" y="804"/>
                  </a:lnTo>
                  <a:lnTo>
                    <a:pt x="593" y="794"/>
                  </a:lnTo>
                  <a:lnTo>
                    <a:pt x="596" y="784"/>
                  </a:lnTo>
                  <a:lnTo>
                    <a:pt x="594" y="770"/>
                  </a:lnTo>
                  <a:lnTo>
                    <a:pt x="579" y="730"/>
                  </a:lnTo>
                  <a:lnTo>
                    <a:pt x="585" y="731"/>
                  </a:lnTo>
                  <a:lnTo>
                    <a:pt x="591" y="735"/>
                  </a:lnTo>
                  <a:lnTo>
                    <a:pt x="596" y="737"/>
                  </a:lnTo>
                  <a:lnTo>
                    <a:pt x="601" y="740"/>
                  </a:lnTo>
                  <a:lnTo>
                    <a:pt x="606" y="745"/>
                  </a:lnTo>
                  <a:lnTo>
                    <a:pt x="609" y="751"/>
                  </a:lnTo>
                  <a:lnTo>
                    <a:pt x="612" y="756"/>
                  </a:lnTo>
                  <a:lnTo>
                    <a:pt x="616" y="762"/>
                  </a:lnTo>
                  <a:close/>
                  <a:moveTo>
                    <a:pt x="531" y="687"/>
                  </a:moveTo>
                  <a:lnTo>
                    <a:pt x="538" y="687"/>
                  </a:lnTo>
                  <a:lnTo>
                    <a:pt x="543" y="690"/>
                  </a:lnTo>
                  <a:lnTo>
                    <a:pt x="547" y="693"/>
                  </a:lnTo>
                  <a:lnTo>
                    <a:pt x="548" y="695"/>
                  </a:lnTo>
                  <a:lnTo>
                    <a:pt x="548" y="696"/>
                  </a:lnTo>
                  <a:lnTo>
                    <a:pt x="549" y="699"/>
                  </a:lnTo>
                  <a:lnTo>
                    <a:pt x="551" y="701"/>
                  </a:lnTo>
                  <a:lnTo>
                    <a:pt x="553" y="706"/>
                  </a:lnTo>
                  <a:lnTo>
                    <a:pt x="555" y="710"/>
                  </a:lnTo>
                  <a:lnTo>
                    <a:pt x="557" y="716"/>
                  </a:lnTo>
                  <a:lnTo>
                    <a:pt x="558" y="722"/>
                  </a:lnTo>
                  <a:lnTo>
                    <a:pt x="561" y="729"/>
                  </a:lnTo>
                  <a:lnTo>
                    <a:pt x="568" y="745"/>
                  </a:lnTo>
                  <a:lnTo>
                    <a:pt x="573" y="761"/>
                  </a:lnTo>
                  <a:lnTo>
                    <a:pt x="578" y="771"/>
                  </a:lnTo>
                  <a:lnTo>
                    <a:pt x="579" y="776"/>
                  </a:lnTo>
                  <a:lnTo>
                    <a:pt x="580" y="781"/>
                  </a:lnTo>
                  <a:lnTo>
                    <a:pt x="580" y="784"/>
                  </a:lnTo>
                  <a:lnTo>
                    <a:pt x="579" y="786"/>
                  </a:lnTo>
                  <a:lnTo>
                    <a:pt x="578" y="789"/>
                  </a:lnTo>
                  <a:lnTo>
                    <a:pt x="577" y="790"/>
                  </a:lnTo>
                  <a:lnTo>
                    <a:pt x="574" y="792"/>
                  </a:lnTo>
                  <a:lnTo>
                    <a:pt x="573" y="793"/>
                  </a:lnTo>
                  <a:lnTo>
                    <a:pt x="571" y="793"/>
                  </a:lnTo>
                  <a:lnTo>
                    <a:pt x="564" y="794"/>
                  </a:lnTo>
                  <a:lnTo>
                    <a:pt x="559" y="792"/>
                  </a:lnTo>
                  <a:lnTo>
                    <a:pt x="556" y="789"/>
                  </a:lnTo>
                  <a:lnTo>
                    <a:pt x="554" y="785"/>
                  </a:lnTo>
                  <a:lnTo>
                    <a:pt x="536" y="738"/>
                  </a:lnTo>
                  <a:lnTo>
                    <a:pt x="527" y="715"/>
                  </a:lnTo>
                  <a:lnTo>
                    <a:pt x="523" y="706"/>
                  </a:lnTo>
                  <a:lnTo>
                    <a:pt x="523" y="698"/>
                  </a:lnTo>
                  <a:lnTo>
                    <a:pt x="525" y="693"/>
                  </a:lnTo>
                  <a:lnTo>
                    <a:pt x="528" y="690"/>
                  </a:lnTo>
                  <a:lnTo>
                    <a:pt x="531" y="687"/>
                  </a:lnTo>
                  <a:close/>
                  <a:moveTo>
                    <a:pt x="751" y="713"/>
                  </a:moveTo>
                  <a:lnTo>
                    <a:pt x="759" y="714"/>
                  </a:lnTo>
                  <a:lnTo>
                    <a:pt x="762" y="717"/>
                  </a:lnTo>
                  <a:lnTo>
                    <a:pt x="765" y="722"/>
                  </a:lnTo>
                  <a:lnTo>
                    <a:pt x="765" y="725"/>
                  </a:lnTo>
                  <a:lnTo>
                    <a:pt x="765" y="726"/>
                  </a:lnTo>
                  <a:lnTo>
                    <a:pt x="766" y="728"/>
                  </a:lnTo>
                  <a:lnTo>
                    <a:pt x="766" y="731"/>
                  </a:lnTo>
                  <a:lnTo>
                    <a:pt x="766" y="736"/>
                  </a:lnTo>
                  <a:lnTo>
                    <a:pt x="766" y="741"/>
                  </a:lnTo>
                  <a:lnTo>
                    <a:pt x="767" y="747"/>
                  </a:lnTo>
                  <a:lnTo>
                    <a:pt x="767" y="753"/>
                  </a:lnTo>
                  <a:lnTo>
                    <a:pt x="767" y="760"/>
                  </a:lnTo>
                  <a:lnTo>
                    <a:pt x="768" y="778"/>
                  </a:lnTo>
                  <a:lnTo>
                    <a:pt x="769" y="794"/>
                  </a:lnTo>
                  <a:lnTo>
                    <a:pt x="770" y="806"/>
                  </a:lnTo>
                  <a:lnTo>
                    <a:pt x="770" y="811"/>
                  </a:lnTo>
                  <a:lnTo>
                    <a:pt x="770" y="815"/>
                  </a:lnTo>
                  <a:lnTo>
                    <a:pt x="769" y="819"/>
                  </a:lnTo>
                  <a:lnTo>
                    <a:pt x="767" y="821"/>
                  </a:lnTo>
                  <a:lnTo>
                    <a:pt x="765" y="823"/>
                  </a:lnTo>
                  <a:lnTo>
                    <a:pt x="762" y="824"/>
                  </a:lnTo>
                  <a:lnTo>
                    <a:pt x="761" y="824"/>
                  </a:lnTo>
                  <a:lnTo>
                    <a:pt x="759" y="826"/>
                  </a:lnTo>
                  <a:lnTo>
                    <a:pt x="758" y="826"/>
                  </a:lnTo>
                  <a:lnTo>
                    <a:pt x="750" y="824"/>
                  </a:lnTo>
                  <a:lnTo>
                    <a:pt x="746" y="820"/>
                  </a:lnTo>
                  <a:lnTo>
                    <a:pt x="744" y="816"/>
                  </a:lnTo>
                  <a:lnTo>
                    <a:pt x="743" y="813"/>
                  </a:lnTo>
                  <a:lnTo>
                    <a:pt x="740" y="762"/>
                  </a:lnTo>
                  <a:lnTo>
                    <a:pt x="738" y="737"/>
                  </a:lnTo>
                  <a:lnTo>
                    <a:pt x="738" y="726"/>
                  </a:lnTo>
                  <a:lnTo>
                    <a:pt x="739" y="718"/>
                  </a:lnTo>
                  <a:lnTo>
                    <a:pt x="743" y="715"/>
                  </a:lnTo>
                  <a:lnTo>
                    <a:pt x="747" y="713"/>
                  </a:lnTo>
                  <a:lnTo>
                    <a:pt x="751" y="713"/>
                  </a:lnTo>
                  <a:close/>
                  <a:moveTo>
                    <a:pt x="760" y="865"/>
                  </a:moveTo>
                  <a:lnTo>
                    <a:pt x="750" y="864"/>
                  </a:lnTo>
                  <a:lnTo>
                    <a:pt x="739" y="861"/>
                  </a:lnTo>
                  <a:lnTo>
                    <a:pt x="730" y="857"/>
                  </a:lnTo>
                  <a:lnTo>
                    <a:pt x="722" y="851"/>
                  </a:lnTo>
                  <a:lnTo>
                    <a:pt x="715" y="844"/>
                  </a:lnTo>
                  <a:lnTo>
                    <a:pt x="709" y="835"/>
                  </a:lnTo>
                  <a:lnTo>
                    <a:pt x="706" y="826"/>
                  </a:lnTo>
                  <a:lnTo>
                    <a:pt x="705" y="815"/>
                  </a:lnTo>
                  <a:lnTo>
                    <a:pt x="706" y="801"/>
                  </a:lnTo>
                  <a:lnTo>
                    <a:pt x="709" y="790"/>
                  </a:lnTo>
                  <a:lnTo>
                    <a:pt x="716" y="779"/>
                  </a:lnTo>
                  <a:lnTo>
                    <a:pt x="724" y="770"/>
                  </a:lnTo>
                  <a:lnTo>
                    <a:pt x="728" y="813"/>
                  </a:lnTo>
                  <a:lnTo>
                    <a:pt x="730" y="823"/>
                  </a:lnTo>
                  <a:lnTo>
                    <a:pt x="735" y="833"/>
                  </a:lnTo>
                  <a:lnTo>
                    <a:pt x="745" y="839"/>
                  </a:lnTo>
                  <a:lnTo>
                    <a:pt x="759" y="842"/>
                  </a:lnTo>
                  <a:lnTo>
                    <a:pt x="768" y="839"/>
                  </a:lnTo>
                  <a:lnTo>
                    <a:pt x="777" y="834"/>
                  </a:lnTo>
                  <a:lnTo>
                    <a:pt x="784" y="823"/>
                  </a:lnTo>
                  <a:lnTo>
                    <a:pt x="787" y="809"/>
                  </a:lnTo>
                  <a:lnTo>
                    <a:pt x="783" y="767"/>
                  </a:lnTo>
                  <a:lnTo>
                    <a:pt x="793" y="774"/>
                  </a:lnTo>
                  <a:lnTo>
                    <a:pt x="801" y="784"/>
                  </a:lnTo>
                  <a:lnTo>
                    <a:pt x="807" y="796"/>
                  </a:lnTo>
                  <a:lnTo>
                    <a:pt x="810" y="808"/>
                  </a:lnTo>
                  <a:lnTo>
                    <a:pt x="808" y="819"/>
                  </a:lnTo>
                  <a:lnTo>
                    <a:pt x="806" y="829"/>
                  </a:lnTo>
                  <a:lnTo>
                    <a:pt x="801" y="838"/>
                  </a:lnTo>
                  <a:lnTo>
                    <a:pt x="796" y="846"/>
                  </a:lnTo>
                  <a:lnTo>
                    <a:pt x="789" y="853"/>
                  </a:lnTo>
                  <a:lnTo>
                    <a:pt x="780" y="859"/>
                  </a:lnTo>
                  <a:lnTo>
                    <a:pt x="770" y="862"/>
                  </a:lnTo>
                  <a:lnTo>
                    <a:pt x="760" y="86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 name="Group 23"/>
          <p:cNvGrpSpPr/>
          <p:nvPr/>
        </p:nvGrpSpPr>
        <p:grpSpPr>
          <a:xfrm>
            <a:off x="5786438" y="990600"/>
            <a:ext cx="1147762" cy="684212"/>
            <a:chOff x="1747838" y="3106738"/>
            <a:chExt cx="1266825" cy="719137"/>
          </a:xfrm>
        </p:grpSpPr>
        <p:sp>
          <p:nvSpPr>
            <p:cNvPr id="25" name="AutoShape 27"/>
            <p:cNvSpPr>
              <a:spLocks noChangeAspect="1" noChangeArrowheads="1" noTextEdit="1"/>
            </p:cNvSpPr>
            <p:nvPr/>
          </p:nvSpPr>
          <p:spPr bwMode="auto">
            <a:xfrm>
              <a:off x="1747838" y="3106738"/>
              <a:ext cx="1266825" cy="719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9"/>
            <p:cNvSpPr>
              <a:spLocks/>
            </p:cNvSpPr>
            <p:nvPr/>
          </p:nvSpPr>
          <p:spPr bwMode="auto">
            <a:xfrm>
              <a:off x="1906588" y="3140075"/>
              <a:ext cx="1073150" cy="649287"/>
            </a:xfrm>
            <a:custGeom>
              <a:avLst/>
              <a:gdLst/>
              <a:ahLst/>
              <a:cxnLst>
                <a:cxn ang="0">
                  <a:pos x="56" y="458"/>
                </a:cxn>
                <a:cxn ang="0">
                  <a:pos x="34" y="429"/>
                </a:cxn>
                <a:cxn ang="0">
                  <a:pos x="14" y="396"/>
                </a:cxn>
                <a:cxn ang="0">
                  <a:pos x="2" y="356"/>
                </a:cxn>
                <a:cxn ang="0">
                  <a:pos x="1" y="312"/>
                </a:cxn>
                <a:cxn ang="0">
                  <a:pos x="15" y="263"/>
                </a:cxn>
                <a:cxn ang="0">
                  <a:pos x="48" y="213"/>
                </a:cxn>
                <a:cxn ang="0">
                  <a:pos x="95" y="164"/>
                </a:cxn>
                <a:cxn ang="0">
                  <a:pos x="153" y="123"/>
                </a:cxn>
                <a:cxn ang="0">
                  <a:pos x="219" y="88"/>
                </a:cxn>
                <a:cxn ang="0">
                  <a:pos x="292" y="61"/>
                </a:cxn>
                <a:cxn ang="0">
                  <a:pos x="366" y="43"/>
                </a:cxn>
                <a:cxn ang="0">
                  <a:pos x="443" y="34"/>
                </a:cxn>
                <a:cxn ang="0">
                  <a:pos x="517" y="35"/>
                </a:cxn>
                <a:cxn ang="0">
                  <a:pos x="588" y="47"/>
                </a:cxn>
                <a:cxn ang="0">
                  <a:pos x="643" y="58"/>
                </a:cxn>
                <a:cxn ang="0">
                  <a:pos x="681" y="66"/>
                </a:cxn>
                <a:cxn ang="0">
                  <a:pos x="715" y="73"/>
                </a:cxn>
                <a:cxn ang="0">
                  <a:pos x="735" y="78"/>
                </a:cxn>
                <a:cxn ang="0">
                  <a:pos x="749" y="70"/>
                </a:cxn>
                <a:cxn ang="0">
                  <a:pos x="785" y="54"/>
                </a:cxn>
                <a:cxn ang="0">
                  <a:pos x="839" y="34"/>
                </a:cxn>
                <a:cxn ang="0">
                  <a:pos x="906" y="15"/>
                </a:cxn>
                <a:cxn ang="0">
                  <a:pos x="983" y="2"/>
                </a:cxn>
                <a:cxn ang="0">
                  <a:pos x="1064" y="1"/>
                </a:cxn>
                <a:cxn ang="0">
                  <a:pos x="1147" y="15"/>
                </a:cxn>
                <a:cxn ang="0">
                  <a:pos x="1228" y="50"/>
                </a:cxn>
                <a:cxn ang="0">
                  <a:pos x="1292" y="102"/>
                </a:cxn>
                <a:cxn ang="0">
                  <a:pos x="1332" y="164"/>
                </a:cxn>
                <a:cxn ang="0">
                  <a:pos x="1350" y="234"/>
                </a:cxn>
                <a:cxn ang="0">
                  <a:pos x="1347" y="307"/>
                </a:cxn>
                <a:cxn ang="0">
                  <a:pos x="1320" y="383"/>
                </a:cxn>
                <a:cxn ang="0">
                  <a:pos x="1275" y="457"/>
                </a:cxn>
                <a:cxn ang="0">
                  <a:pos x="1210" y="528"/>
                </a:cxn>
                <a:cxn ang="0">
                  <a:pos x="1137" y="585"/>
                </a:cxn>
                <a:cxn ang="0">
                  <a:pos x="1110" y="599"/>
                </a:cxn>
                <a:cxn ang="0">
                  <a:pos x="1078" y="615"/>
                </a:cxn>
                <a:cxn ang="0">
                  <a:pos x="1036" y="633"/>
                </a:cxn>
                <a:cxn ang="0">
                  <a:pos x="990" y="651"/>
                </a:cxn>
                <a:cxn ang="0">
                  <a:pos x="942" y="665"/>
                </a:cxn>
                <a:cxn ang="0">
                  <a:pos x="896" y="673"/>
                </a:cxn>
                <a:cxn ang="0">
                  <a:pos x="854" y="671"/>
                </a:cxn>
                <a:cxn ang="0">
                  <a:pos x="829" y="687"/>
                </a:cxn>
                <a:cxn ang="0">
                  <a:pos x="797" y="711"/>
                </a:cxn>
                <a:cxn ang="0">
                  <a:pos x="754" y="738"/>
                </a:cxn>
                <a:cxn ang="0">
                  <a:pos x="697" y="764"/>
                </a:cxn>
                <a:cxn ang="0">
                  <a:pos x="628" y="788"/>
                </a:cxn>
                <a:cxn ang="0">
                  <a:pos x="545" y="807"/>
                </a:cxn>
                <a:cxn ang="0">
                  <a:pos x="447" y="817"/>
                </a:cxn>
                <a:cxn ang="0">
                  <a:pos x="349" y="815"/>
                </a:cxn>
                <a:cxn ang="0">
                  <a:pos x="265" y="803"/>
                </a:cxn>
                <a:cxn ang="0">
                  <a:pos x="196" y="783"/>
                </a:cxn>
                <a:cxn ang="0">
                  <a:pos x="142" y="755"/>
                </a:cxn>
                <a:cxn ang="0">
                  <a:pos x="100" y="722"/>
                </a:cxn>
                <a:cxn ang="0">
                  <a:pos x="70" y="687"/>
                </a:cxn>
                <a:cxn ang="0">
                  <a:pos x="52" y="651"/>
                </a:cxn>
                <a:cxn ang="0">
                  <a:pos x="44" y="616"/>
                </a:cxn>
                <a:cxn ang="0">
                  <a:pos x="45" y="589"/>
                </a:cxn>
                <a:cxn ang="0">
                  <a:pos x="53" y="557"/>
                </a:cxn>
                <a:cxn ang="0">
                  <a:pos x="66" y="527"/>
                </a:cxn>
                <a:cxn ang="0">
                  <a:pos x="81" y="488"/>
                </a:cxn>
              </a:cxnLst>
              <a:rect l="0" t="0" r="r" b="b"/>
              <a:pathLst>
                <a:path w="1351" h="818">
                  <a:moveTo>
                    <a:pt x="83" y="483"/>
                  </a:moveTo>
                  <a:lnTo>
                    <a:pt x="81" y="482"/>
                  </a:lnTo>
                  <a:lnTo>
                    <a:pt x="77" y="477"/>
                  </a:lnTo>
                  <a:lnTo>
                    <a:pt x="73" y="474"/>
                  </a:lnTo>
                  <a:lnTo>
                    <a:pt x="70" y="471"/>
                  </a:lnTo>
                  <a:lnTo>
                    <a:pt x="66" y="468"/>
                  </a:lnTo>
                  <a:lnTo>
                    <a:pt x="61" y="463"/>
                  </a:lnTo>
                  <a:lnTo>
                    <a:pt x="56" y="458"/>
                  </a:lnTo>
                  <a:lnTo>
                    <a:pt x="51" y="452"/>
                  </a:lnTo>
                  <a:lnTo>
                    <a:pt x="48" y="449"/>
                  </a:lnTo>
                  <a:lnTo>
                    <a:pt x="47" y="446"/>
                  </a:lnTo>
                  <a:lnTo>
                    <a:pt x="44" y="442"/>
                  </a:lnTo>
                  <a:lnTo>
                    <a:pt x="41" y="439"/>
                  </a:lnTo>
                  <a:lnTo>
                    <a:pt x="38" y="436"/>
                  </a:lnTo>
                  <a:lnTo>
                    <a:pt x="36" y="432"/>
                  </a:lnTo>
                  <a:lnTo>
                    <a:pt x="34" y="429"/>
                  </a:lnTo>
                  <a:lnTo>
                    <a:pt x="32" y="426"/>
                  </a:lnTo>
                  <a:lnTo>
                    <a:pt x="28" y="421"/>
                  </a:lnTo>
                  <a:lnTo>
                    <a:pt x="26" y="417"/>
                  </a:lnTo>
                  <a:lnTo>
                    <a:pt x="24" y="414"/>
                  </a:lnTo>
                  <a:lnTo>
                    <a:pt x="22" y="409"/>
                  </a:lnTo>
                  <a:lnTo>
                    <a:pt x="19" y="405"/>
                  </a:lnTo>
                  <a:lnTo>
                    <a:pt x="17" y="401"/>
                  </a:lnTo>
                  <a:lnTo>
                    <a:pt x="14" y="396"/>
                  </a:lnTo>
                  <a:lnTo>
                    <a:pt x="13" y="392"/>
                  </a:lnTo>
                  <a:lnTo>
                    <a:pt x="11" y="386"/>
                  </a:lnTo>
                  <a:lnTo>
                    <a:pt x="9" y="382"/>
                  </a:lnTo>
                  <a:lnTo>
                    <a:pt x="7" y="376"/>
                  </a:lnTo>
                  <a:lnTo>
                    <a:pt x="6" y="372"/>
                  </a:lnTo>
                  <a:lnTo>
                    <a:pt x="4" y="367"/>
                  </a:lnTo>
                  <a:lnTo>
                    <a:pt x="3" y="361"/>
                  </a:lnTo>
                  <a:lnTo>
                    <a:pt x="2" y="356"/>
                  </a:lnTo>
                  <a:lnTo>
                    <a:pt x="1" y="350"/>
                  </a:lnTo>
                  <a:lnTo>
                    <a:pt x="1" y="345"/>
                  </a:lnTo>
                  <a:lnTo>
                    <a:pt x="0" y="339"/>
                  </a:lnTo>
                  <a:lnTo>
                    <a:pt x="0" y="334"/>
                  </a:lnTo>
                  <a:lnTo>
                    <a:pt x="0" y="329"/>
                  </a:lnTo>
                  <a:lnTo>
                    <a:pt x="0" y="323"/>
                  </a:lnTo>
                  <a:lnTo>
                    <a:pt x="0" y="317"/>
                  </a:lnTo>
                  <a:lnTo>
                    <a:pt x="1" y="312"/>
                  </a:lnTo>
                  <a:lnTo>
                    <a:pt x="2" y="306"/>
                  </a:lnTo>
                  <a:lnTo>
                    <a:pt x="2" y="300"/>
                  </a:lnTo>
                  <a:lnTo>
                    <a:pt x="4" y="294"/>
                  </a:lnTo>
                  <a:lnTo>
                    <a:pt x="5" y="287"/>
                  </a:lnTo>
                  <a:lnTo>
                    <a:pt x="7" y="282"/>
                  </a:lnTo>
                  <a:lnTo>
                    <a:pt x="10" y="275"/>
                  </a:lnTo>
                  <a:lnTo>
                    <a:pt x="12" y="269"/>
                  </a:lnTo>
                  <a:lnTo>
                    <a:pt x="15" y="263"/>
                  </a:lnTo>
                  <a:lnTo>
                    <a:pt x="18" y="257"/>
                  </a:lnTo>
                  <a:lnTo>
                    <a:pt x="22" y="251"/>
                  </a:lnTo>
                  <a:lnTo>
                    <a:pt x="25" y="245"/>
                  </a:lnTo>
                  <a:lnTo>
                    <a:pt x="29" y="238"/>
                  </a:lnTo>
                  <a:lnTo>
                    <a:pt x="34" y="233"/>
                  </a:lnTo>
                  <a:lnTo>
                    <a:pt x="38" y="226"/>
                  </a:lnTo>
                  <a:lnTo>
                    <a:pt x="44" y="219"/>
                  </a:lnTo>
                  <a:lnTo>
                    <a:pt x="48" y="213"/>
                  </a:lnTo>
                  <a:lnTo>
                    <a:pt x="53" y="206"/>
                  </a:lnTo>
                  <a:lnTo>
                    <a:pt x="58" y="200"/>
                  </a:lnTo>
                  <a:lnTo>
                    <a:pt x="64" y="193"/>
                  </a:lnTo>
                  <a:lnTo>
                    <a:pt x="70" y="188"/>
                  </a:lnTo>
                  <a:lnTo>
                    <a:pt x="77" y="182"/>
                  </a:lnTo>
                  <a:lnTo>
                    <a:pt x="82" y="175"/>
                  </a:lnTo>
                  <a:lnTo>
                    <a:pt x="89" y="170"/>
                  </a:lnTo>
                  <a:lnTo>
                    <a:pt x="95" y="164"/>
                  </a:lnTo>
                  <a:lnTo>
                    <a:pt x="102" y="159"/>
                  </a:lnTo>
                  <a:lnTo>
                    <a:pt x="108" y="153"/>
                  </a:lnTo>
                  <a:lnTo>
                    <a:pt x="116" y="148"/>
                  </a:lnTo>
                  <a:lnTo>
                    <a:pt x="124" y="142"/>
                  </a:lnTo>
                  <a:lnTo>
                    <a:pt x="131" y="138"/>
                  </a:lnTo>
                  <a:lnTo>
                    <a:pt x="138" y="133"/>
                  </a:lnTo>
                  <a:lnTo>
                    <a:pt x="146" y="127"/>
                  </a:lnTo>
                  <a:lnTo>
                    <a:pt x="153" y="123"/>
                  </a:lnTo>
                  <a:lnTo>
                    <a:pt x="162" y="118"/>
                  </a:lnTo>
                  <a:lnTo>
                    <a:pt x="169" y="113"/>
                  </a:lnTo>
                  <a:lnTo>
                    <a:pt x="177" y="108"/>
                  </a:lnTo>
                  <a:lnTo>
                    <a:pt x="185" y="104"/>
                  </a:lnTo>
                  <a:lnTo>
                    <a:pt x="194" y="101"/>
                  </a:lnTo>
                  <a:lnTo>
                    <a:pt x="203" y="96"/>
                  </a:lnTo>
                  <a:lnTo>
                    <a:pt x="210" y="92"/>
                  </a:lnTo>
                  <a:lnTo>
                    <a:pt x="219" y="88"/>
                  </a:lnTo>
                  <a:lnTo>
                    <a:pt x="229" y="84"/>
                  </a:lnTo>
                  <a:lnTo>
                    <a:pt x="237" y="81"/>
                  </a:lnTo>
                  <a:lnTo>
                    <a:pt x="247" y="78"/>
                  </a:lnTo>
                  <a:lnTo>
                    <a:pt x="255" y="74"/>
                  </a:lnTo>
                  <a:lnTo>
                    <a:pt x="265" y="71"/>
                  </a:lnTo>
                  <a:lnTo>
                    <a:pt x="274" y="68"/>
                  </a:lnTo>
                  <a:lnTo>
                    <a:pt x="283" y="65"/>
                  </a:lnTo>
                  <a:lnTo>
                    <a:pt x="292" y="61"/>
                  </a:lnTo>
                  <a:lnTo>
                    <a:pt x="301" y="58"/>
                  </a:lnTo>
                  <a:lnTo>
                    <a:pt x="310" y="56"/>
                  </a:lnTo>
                  <a:lnTo>
                    <a:pt x="319" y="54"/>
                  </a:lnTo>
                  <a:lnTo>
                    <a:pt x="329" y="50"/>
                  </a:lnTo>
                  <a:lnTo>
                    <a:pt x="339" y="49"/>
                  </a:lnTo>
                  <a:lnTo>
                    <a:pt x="347" y="46"/>
                  </a:lnTo>
                  <a:lnTo>
                    <a:pt x="357" y="45"/>
                  </a:lnTo>
                  <a:lnTo>
                    <a:pt x="366" y="43"/>
                  </a:lnTo>
                  <a:lnTo>
                    <a:pt x="376" y="41"/>
                  </a:lnTo>
                  <a:lnTo>
                    <a:pt x="386" y="39"/>
                  </a:lnTo>
                  <a:lnTo>
                    <a:pt x="396" y="38"/>
                  </a:lnTo>
                  <a:lnTo>
                    <a:pt x="406" y="37"/>
                  </a:lnTo>
                  <a:lnTo>
                    <a:pt x="415" y="36"/>
                  </a:lnTo>
                  <a:lnTo>
                    <a:pt x="424" y="35"/>
                  </a:lnTo>
                  <a:lnTo>
                    <a:pt x="433" y="34"/>
                  </a:lnTo>
                  <a:lnTo>
                    <a:pt x="443" y="34"/>
                  </a:lnTo>
                  <a:lnTo>
                    <a:pt x="453" y="34"/>
                  </a:lnTo>
                  <a:lnTo>
                    <a:pt x="462" y="33"/>
                  </a:lnTo>
                  <a:lnTo>
                    <a:pt x="471" y="33"/>
                  </a:lnTo>
                  <a:lnTo>
                    <a:pt x="480" y="33"/>
                  </a:lnTo>
                  <a:lnTo>
                    <a:pt x="490" y="34"/>
                  </a:lnTo>
                  <a:lnTo>
                    <a:pt x="499" y="34"/>
                  </a:lnTo>
                  <a:lnTo>
                    <a:pt x="509" y="35"/>
                  </a:lnTo>
                  <a:lnTo>
                    <a:pt x="517" y="35"/>
                  </a:lnTo>
                  <a:lnTo>
                    <a:pt x="527" y="36"/>
                  </a:lnTo>
                  <a:lnTo>
                    <a:pt x="536" y="37"/>
                  </a:lnTo>
                  <a:lnTo>
                    <a:pt x="545" y="39"/>
                  </a:lnTo>
                  <a:lnTo>
                    <a:pt x="555" y="40"/>
                  </a:lnTo>
                  <a:lnTo>
                    <a:pt x="564" y="43"/>
                  </a:lnTo>
                  <a:lnTo>
                    <a:pt x="571" y="44"/>
                  </a:lnTo>
                  <a:lnTo>
                    <a:pt x="580" y="46"/>
                  </a:lnTo>
                  <a:lnTo>
                    <a:pt x="588" y="47"/>
                  </a:lnTo>
                  <a:lnTo>
                    <a:pt x="596" y="49"/>
                  </a:lnTo>
                  <a:lnTo>
                    <a:pt x="603" y="50"/>
                  </a:lnTo>
                  <a:lnTo>
                    <a:pt x="611" y="51"/>
                  </a:lnTo>
                  <a:lnTo>
                    <a:pt x="617" y="54"/>
                  </a:lnTo>
                  <a:lnTo>
                    <a:pt x="624" y="55"/>
                  </a:lnTo>
                  <a:lnTo>
                    <a:pt x="630" y="56"/>
                  </a:lnTo>
                  <a:lnTo>
                    <a:pt x="636" y="57"/>
                  </a:lnTo>
                  <a:lnTo>
                    <a:pt x="643" y="58"/>
                  </a:lnTo>
                  <a:lnTo>
                    <a:pt x="648" y="60"/>
                  </a:lnTo>
                  <a:lnTo>
                    <a:pt x="653" y="60"/>
                  </a:lnTo>
                  <a:lnTo>
                    <a:pt x="659" y="62"/>
                  </a:lnTo>
                  <a:lnTo>
                    <a:pt x="663" y="62"/>
                  </a:lnTo>
                  <a:lnTo>
                    <a:pt x="669" y="65"/>
                  </a:lnTo>
                  <a:lnTo>
                    <a:pt x="673" y="65"/>
                  </a:lnTo>
                  <a:lnTo>
                    <a:pt x="678" y="66"/>
                  </a:lnTo>
                  <a:lnTo>
                    <a:pt x="681" y="66"/>
                  </a:lnTo>
                  <a:lnTo>
                    <a:pt x="685" y="67"/>
                  </a:lnTo>
                  <a:lnTo>
                    <a:pt x="689" y="68"/>
                  </a:lnTo>
                  <a:lnTo>
                    <a:pt x="692" y="69"/>
                  </a:lnTo>
                  <a:lnTo>
                    <a:pt x="695" y="69"/>
                  </a:lnTo>
                  <a:lnTo>
                    <a:pt x="700" y="70"/>
                  </a:lnTo>
                  <a:lnTo>
                    <a:pt x="705" y="71"/>
                  </a:lnTo>
                  <a:lnTo>
                    <a:pt x="711" y="72"/>
                  </a:lnTo>
                  <a:lnTo>
                    <a:pt x="715" y="73"/>
                  </a:lnTo>
                  <a:lnTo>
                    <a:pt x="719" y="74"/>
                  </a:lnTo>
                  <a:lnTo>
                    <a:pt x="721" y="74"/>
                  </a:lnTo>
                  <a:lnTo>
                    <a:pt x="725" y="76"/>
                  </a:lnTo>
                  <a:lnTo>
                    <a:pt x="727" y="77"/>
                  </a:lnTo>
                  <a:lnTo>
                    <a:pt x="729" y="77"/>
                  </a:lnTo>
                  <a:lnTo>
                    <a:pt x="731" y="78"/>
                  </a:lnTo>
                  <a:lnTo>
                    <a:pt x="734" y="78"/>
                  </a:lnTo>
                  <a:lnTo>
                    <a:pt x="735" y="78"/>
                  </a:lnTo>
                  <a:lnTo>
                    <a:pt x="735" y="79"/>
                  </a:lnTo>
                  <a:lnTo>
                    <a:pt x="735" y="78"/>
                  </a:lnTo>
                  <a:lnTo>
                    <a:pt x="737" y="77"/>
                  </a:lnTo>
                  <a:lnTo>
                    <a:pt x="739" y="74"/>
                  </a:lnTo>
                  <a:lnTo>
                    <a:pt x="741" y="74"/>
                  </a:lnTo>
                  <a:lnTo>
                    <a:pt x="743" y="73"/>
                  </a:lnTo>
                  <a:lnTo>
                    <a:pt x="747" y="72"/>
                  </a:lnTo>
                  <a:lnTo>
                    <a:pt x="749" y="70"/>
                  </a:lnTo>
                  <a:lnTo>
                    <a:pt x="752" y="68"/>
                  </a:lnTo>
                  <a:lnTo>
                    <a:pt x="756" y="67"/>
                  </a:lnTo>
                  <a:lnTo>
                    <a:pt x="761" y="65"/>
                  </a:lnTo>
                  <a:lnTo>
                    <a:pt x="764" y="62"/>
                  </a:lnTo>
                  <a:lnTo>
                    <a:pt x="770" y="60"/>
                  </a:lnTo>
                  <a:lnTo>
                    <a:pt x="774" y="58"/>
                  </a:lnTo>
                  <a:lnTo>
                    <a:pt x="781" y="57"/>
                  </a:lnTo>
                  <a:lnTo>
                    <a:pt x="785" y="54"/>
                  </a:lnTo>
                  <a:lnTo>
                    <a:pt x="792" y="51"/>
                  </a:lnTo>
                  <a:lnTo>
                    <a:pt x="797" y="48"/>
                  </a:lnTo>
                  <a:lnTo>
                    <a:pt x="804" y="46"/>
                  </a:lnTo>
                  <a:lnTo>
                    <a:pt x="810" y="44"/>
                  </a:lnTo>
                  <a:lnTo>
                    <a:pt x="817" y="41"/>
                  </a:lnTo>
                  <a:lnTo>
                    <a:pt x="824" y="38"/>
                  </a:lnTo>
                  <a:lnTo>
                    <a:pt x="831" y="36"/>
                  </a:lnTo>
                  <a:lnTo>
                    <a:pt x="839" y="34"/>
                  </a:lnTo>
                  <a:lnTo>
                    <a:pt x="847" y="32"/>
                  </a:lnTo>
                  <a:lnTo>
                    <a:pt x="854" y="28"/>
                  </a:lnTo>
                  <a:lnTo>
                    <a:pt x="863" y="26"/>
                  </a:lnTo>
                  <a:lnTo>
                    <a:pt x="871" y="24"/>
                  </a:lnTo>
                  <a:lnTo>
                    <a:pt x="879" y="22"/>
                  </a:lnTo>
                  <a:lnTo>
                    <a:pt x="888" y="19"/>
                  </a:lnTo>
                  <a:lnTo>
                    <a:pt x="898" y="17"/>
                  </a:lnTo>
                  <a:lnTo>
                    <a:pt x="906" y="15"/>
                  </a:lnTo>
                  <a:lnTo>
                    <a:pt x="916" y="13"/>
                  </a:lnTo>
                  <a:lnTo>
                    <a:pt x="923" y="11"/>
                  </a:lnTo>
                  <a:lnTo>
                    <a:pt x="933" y="10"/>
                  </a:lnTo>
                  <a:lnTo>
                    <a:pt x="943" y="7"/>
                  </a:lnTo>
                  <a:lnTo>
                    <a:pt x="953" y="5"/>
                  </a:lnTo>
                  <a:lnTo>
                    <a:pt x="963" y="4"/>
                  </a:lnTo>
                  <a:lnTo>
                    <a:pt x="973" y="3"/>
                  </a:lnTo>
                  <a:lnTo>
                    <a:pt x="983" y="2"/>
                  </a:lnTo>
                  <a:lnTo>
                    <a:pt x="992" y="1"/>
                  </a:lnTo>
                  <a:lnTo>
                    <a:pt x="1002" y="0"/>
                  </a:lnTo>
                  <a:lnTo>
                    <a:pt x="1012" y="0"/>
                  </a:lnTo>
                  <a:lnTo>
                    <a:pt x="1022" y="0"/>
                  </a:lnTo>
                  <a:lnTo>
                    <a:pt x="1033" y="0"/>
                  </a:lnTo>
                  <a:lnTo>
                    <a:pt x="1043" y="0"/>
                  </a:lnTo>
                  <a:lnTo>
                    <a:pt x="1054" y="1"/>
                  </a:lnTo>
                  <a:lnTo>
                    <a:pt x="1064" y="1"/>
                  </a:lnTo>
                  <a:lnTo>
                    <a:pt x="1074" y="2"/>
                  </a:lnTo>
                  <a:lnTo>
                    <a:pt x="1085" y="2"/>
                  </a:lnTo>
                  <a:lnTo>
                    <a:pt x="1094" y="4"/>
                  </a:lnTo>
                  <a:lnTo>
                    <a:pt x="1105" y="5"/>
                  </a:lnTo>
                  <a:lnTo>
                    <a:pt x="1115" y="7"/>
                  </a:lnTo>
                  <a:lnTo>
                    <a:pt x="1126" y="10"/>
                  </a:lnTo>
                  <a:lnTo>
                    <a:pt x="1137" y="13"/>
                  </a:lnTo>
                  <a:lnTo>
                    <a:pt x="1147" y="15"/>
                  </a:lnTo>
                  <a:lnTo>
                    <a:pt x="1157" y="18"/>
                  </a:lnTo>
                  <a:lnTo>
                    <a:pt x="1168" y="22"/>
                  </a:lnTo>
                  <a:lnTo>
                    <a:pt x="1178" y="26"/>
                  </a:lnTo>
                  <a:lnTo>
                    <a:pt x="1188" y="29"/>
                  </a:lnTo>
                  <a:lnTo>
                    <a:pt x="1198" y="35"/>
                  </a:lnTo>
                  <a:lnTo>
                    <a:pt x="1209" y="39"/>
                  </a:lnTo>
                  <a:lnTo>
                    <a:pt x="1218" y="46"/>
                  </a:lnTo>
                  <a:lnTo>
                    <a:pt x="1228" y="50"/>
                  </a:lnTo>
                  <a:lnTo>
                    <a:pt x="1237" y="57"/>
                  </a:lnTo>
                  <a:lnTo>
                    <a:pt x="1246" y="62"/>
                  </a:lnTo>
                  <a:lnTo>
                    <a:pt x="1255" y="69"/>
                  </a:lnTo>
                  <a:lnTo>
                    <a:pt x="1262" y="74"/>
                  </a:lnTo>
                  <a:lnTo>
                    <a:pt x="1271" y="82"/>
                  </a:lnTo>
                  <a:lnTo>
                    <a:pt x="1278" y="89"/>
                  </a:lnTo>
                  <a:lnTo>
                    <a:pt x="1285" y="96"/>
                  </a:lnTo>
                  <a:lnTo>
                    <a:pt x="1292" y="102"/>
                  </a:lnTo>
                  <a:lnTo>
                    <a:pt x="1298" y="110"/>
                  </a:lnTo>
                  <a:lnTo>
                    <a:pt x="1304" y="116"/>
                  </a:lnTo>
                  <a:lnTo>
                    <a:pt x="1311" y="125"/>
                  </a:lnTo>
                  <a:lnTo>
                    <a:pt x="1315" y="132"/>
                  </a:lnTo>
                  <a:lnTo>
                    <a:pt x="1319" y="140"/>
                  </a:lnTo>
                  <a:lnTo>
                    <a:pt x="1324" y="148"/>
                  </a:lnTo>
                  <a:lnTo>
                    <a:pt x="1329" y="157"/>
                  </a:lnTo>
                  <a:lnTo>
                    <a:pt x="1332" y="164"/>
                  </a:lnTo>
                  <a:lnTo>
                    <a:pt x="1336" y="172"/>
                  </a:lnTo>
                  <a:lnTo>
                    <a:pt x="1338" y="181"/>
                  </a:lnTo>
                  <a:lnTo>
                    <a:pt x="1341" y="190"/>
                  </a:lnTo>
                  <a:lnTo>
                    <a:pt x="1343" y="197"/>
                  </a:lnTo>
                  <a:lnTo>
                    <a:pt x="1347" y="207"/>
                  </a:lnTo>
                  <a:lnTo>
                    <a:pt x="1348" y="216"/>
                  </a:lnTo>
                  <a:lnTo>
                    <a:pt x="1350" y="225"/>
                  </a:lnTo>
                  <a:lnTo>
                    <a:pt x="1350" y="234"/>
                  </a:lnTo>
                  <a:lnTo>
                    <a:pt x="1351" y="242"/>
                  </a:lnTo>
                  <a:lnTo>
                    <a:pt x="1351" y="251"/>
                  </a:lnTo>
                  <a:lnTo>
                    <a:pt x="1351" y="260"/>
                  </a:lnTo>
                  <a:lnTo>
                    <a:pt x="1351" y="270"/>
                  </a:lnTo>
                  <a:lnTo>
                    <a:pt x="1350" y="279"/>
                  </a:lnTo>
                  <a:lnTo>
                    <a:pt x="1349" y="289"/>
                  </a:lnTo>
                  <a:lnTo>
                    <a:pt x="1349" y="298"/>
                  </a:lnTo>
                  <a:lnTo>
                    <a:pt x="1347" y="307"/>
                  </a:lnTo>
                  <a:lnTo>
                    <a:pt x="1345" y="316"/>
                  </a:lnTo>
                  <a:lnTo>
                    <a:pt x="1341" y="326"/>
                  </a:lnTo>
                  <a:lnTo>
                    <a:pt x="1339" y="336"/>
                  </a:lnTo>
                  <a:lnTo>
                    <a:pt x="1336" y="345"/>
                  </a:lnTo>
                  <a:lnTo>
                    <a:pt x="1332" y="354"/>
                  </a:lnTo>
                  <a:lnTo>
                    <a:pt x="1329" y="363"/>
                  </a:lnTo>
                  <a:lnTo>
                    <a:pt x="1326" y="373"/>
                  </a:lnTo>
                  <a:lnTo>
                    <a:pt x="1320" y="383"/>
                  </a:lnTo>
                  <a:lnTo>
                    <a:pt x="1316" y="392"/>
                  </a:lnTo>
                  <a:lnTo>
                    <a:pt x="1312" y="402"/>
                  </a:lnTo>
                  <a:lnTo>
                    <a:pt x="1306" y="410"/>
                  </a:lnTo>
                  <a:lnTo>
                    <a:pt x="1301" y="420"/>
                  </a:lnTo>
                  <a:lnTo>
                    <a:pt x="1295" y="429"/>
                  </a:lnTo>
                  <a:lnTo>
                    <a:pt x="1290" y="438"/>
                  </a:lnTo>
                  <a:lnTo>
                    <a:pt x="1283" y="448"/>
                  </a:lnTo>
                  <a:lnTo>
                    <a:pt x="1275" y="457"/>
                  </a:lnTo>
                  <a:lnTo>
                    <a:pt x="1269" y="466"/>
                  </a:lnTo>
                  <a:lnTo>
                    <a:pt x="1261" y="475"/>
                  </a:lnTo>
                  <a:lnTo>
                    <a:pt x="1253" y="484"/>
                  </a:lnTo>
                  <a:lnTo>
                    <a:pt x="1246" y="493"/>
                  </a:lnTo>
                  <a:lnTo>
                    <a:pt x="1237" y="502"/>
                  </a:lnTo>
                  <a:lnTo>
                    <a:pt x="1228" y="510"/>
                  </a:lnTo>
                  <a:lnTo>
                    <a:pt x="1219" y="519"/>
                  </a:lnTo>
                  <a:lnTo>
                    <a:pt x="1210" y="528"/>
                  </a:lnTo>
                  <a:lnTo>
                    <a:pt x="1201" y="536"/>
                  </a:lnTo>
                  <a:lnTo>
                    <a:pt x="1191" y="544"/>
                  </a:lnTo>
                  <a:lnTo>
                    <a:pt x="1181" y="553"/>
                  </a:lnTo>
                  <a:lnTo>
                    <a:pt x="1170" y="561"/>
                  </a:lnTo>
                  <a:lnTo>
                    <a:pt x="1160" y="569"/>
                  </a:lnTo>
                  <a:lnTo>
                    <a:pt x="1149" y="576"/>
                  </a:lnTo>
                  <a:lnTo>
                    <a:pt x="1138" y="585"/>
                  </a:lnTo>
                  <a:lnTo>
                    <a:pt x="1137" y="585"/>
                  </a:lnTo>
                  <a:lnTo>
                    <a:pt x="1136" y="586"/>
                  </a:lnTo>
                  <a:lnTo>
                    <a:pt x="1133" y="587"/>
                  </a:lnTo>
                  <a:lnTo>
                    <a:pt x="1130" y="589"/>
                  </a:lnTo>
                  <a:lnTo>
                    <a:pt x="1125" y="591"/>
                  </a:lnTo>
                  <a:lnTo>
                    <a:pt x="1120" y="594"/>
                  </a:lnTo>
                  <a:lnTo>
                    <a:pt x="1116" y="596"/>
                  </a:lnTo>
                  <a:lnTo>
                    <a:pt x="1113" y="597"/>
                  </a:lnTo>
                  <a:lnTo>
                    <a:pt x="1110" y="599"/>
                  </a:lnTo>
                  <a:lnTo>
                    <a:pt x="1108" y="602"/>
                  </a:lnTo>
                  <a:lnTo>
                    <a:pt x="1103" y="603"/>
                  </a:lnTo>
                  <a:lnTo>
                    <a:pt x="1099" y="605"/>
                  </a:lnTo>
                  <a:lnTo>
                    <a:pt x="1094" y="606"/>
                  </a:lnTo>
                  <a:lnTo>
                    <a:pt x="1091" y="609"/>
                  </a:lnTo>
                  <a:lnTo>
                    <a:pt x="1087" y="610"/>
                  </a:lnTo>
                  <a:lnTo>
                    <a:pt x="1082" y="613"/>
                  </a:lnTo>
                  <a:lnTo>
                    <a:pt x="1078" y="615"/>
                  </a:lnTo>
                  <a:lnTo>
                    <a:pt x="1074" y="618"/>
                  </a:lnTo>
                  <a:lnTo>
                    <a:pt x="1068" y="619"/>
                  </a:lnTo>
                  <a:lnTo>
                    <a:pt x="1063" y="621"/>
                  </a:lnTo>
                  <a:lnTo>
                    <a:pt x="1057" y="623"/>
                  </a:lnTo>
                  <a:lnTo>
                    <a:pt x="1053" y="627"/>
                  </a:lnTo>
                  <a:lnTo>
                    <a:pt x="1047" y="629"/>
                  </a:lnTo>
                  <a:lnTo>
                    <a:pt x="1042" y="631"/>
                  </a:lnTo>
                  <a:lnTo>
                    <a:pt x="1036" y="633"/>
                  </a:lnTo>
                  <a:lnTo>
                    <a:pt x="1032" y="637"/>
                  </a:lnTo>
                  <a:lnTo>
                    <a:pt x="1025" y="638"/>
                  </a:lnTo>
                  <a:lnTo>
                    <a:pt x="1020" y="640"/>
                  </a:lnTo>
                  <a:lnTo>
                    <a:pt x="1013" y="642"/>
                  </a:lnTo>
                  <a:lnTo>
                    <a:pt x="1008" y="644"/>
                  </a:lnTo>
                  <a:lnTo>
                    <a:pt x="1002" y="647"/>
                  </a:lnTo>
                  <a:lnTo>
                    <a:pt x="996" y="649"/>
                  </a:lnTo>
                  <a:lnTo>
                    <a:pt x="990" y="651"/>
                  </a:lnTo>
                  <a:lnTo>
                    <a:pt x="985" y="653"/>
                  </a:lnTo>
                  <a:lnTo>
                    <a:pt x="978" y="655"/>
                  </a:lnTo>
                  <a:lnTo>
                    <a:pt x="973" y="656"/>
                  </a:lnTo>
                  <a:lnTo>
                    <a:pt x="966" y="659"/>
                  </a:lnTo>
                  <a:lnTo>
                    <a:pt x="961" y="661"/>
                  </a:lnTo>
                  <a:lnTo>
                    <a:pt x="954" y="662"/>
                  </a:lnTo>
                  <a:lnTo>
                    <a:pt x="949" y="664"/>
                  </a:lnTo>
                  <a:lnTo>
                    <a:pt x="942" y="665"/>
                  </a:lnTo>
                  <a:lnTo>
                    <a:pt x="936" y="667"/>
                  </a:lnTo>
                  <a:lnTo>
                    <a:pt x="931" y="667"/>
                  </a:lnTo>
                  <a:lnTo>
                    <a:pt x="926" y="669"/>
                  </a:lnTo>
                  <a:lnTo>
                    <a:pt x="919" y="670"/>
                  </a:lnTo>
                  <a:lnTo>
                    <a:pt x="913" y="671"/>
                  </a:lnTo>
                  <a:lnTo>
                    <a:pt x="907" y="672"/>
                  </a:lnTo>
                  <a:lnTo>
                    <a:pt x="901" y="672"/>
                  </a:lnTo>
                  <a:lnTo>
                    <a:pt x="896" y="673"/>
                  </a:lnTo>
                  <a:lnTo>
                    <a:pt x="890" y="673"/>
                  </a:lnTo>
                  <a:lnTo>
                    <a:pt x="885" y="673"/>
                  </a:lnTo>
                  <a:lnTo>
                    <a:pt x="879" y="673"/>
                  </a:lnTo>
                  <a:lnTo>
                    <a:pt x="874" y="673"/>
                  </a:lnTo>
                  <a:lnTo>
                    <a:pt x="870" y="673"/>
                  </a:lnTo>
                  <a:lnTo>
                    <a:pt x="864" y="672"/>
                  </a:lnTo>
                  <a:lnTo>
                    <a:pt x="859" y="671"/>
                  </a:lnTo>
                  <a:lnTo>
                    <a:pt x="854" y="671"/>
                  </a:lnTo>
                  <a:lnTo>
                    <a:pt x="850" y="670"/>
                  </a:lnTo>
                  <a:lnTo>
                    <a:pt x="849" y="670"/>
                  </a:lnTo>
                  <a:lnTo>
                    <a:pt x="848" y="671"/>
                  </a:lnTo>
                  <a:lnTo>
                    <a:pt x="845" y="673"/>
                  </a:lnTo>
                  <a:lnTo>
                    <a:pt x="843" y="676"/>
                  </a:lnTo>
                  <a:lnTo>
                    <a:pt x="839" y="678"/>
                  </a:lnTo>
                  <a:lnTo>
                    <a:pt x="834" y="683"/>
                  </a:lnTo>
                  <a:lnTo>
                    <a:pt x="829" y="687"/>
                  </a:lnTo>
                  <a:lnTo>
                    <a:pt x="824" y="692"/>
                  </a:lnTo>
                  <a:lnTo>
                    <a:pt x="820" y="694"/>
                  </a:lnTo>
                  <a:lnTo>
                    <a:pt x="817" y="697"/>
                  </a:lnTo>
                  <a:lnTo>
                    <a:pt x="813" y="699"/>
                  </a:lnTo>
                  <a:lnTo>
                    <a:pt x="809" y="703"/>
                  </a:lnTo>
                  <a:lnTo>
                    <a:pt x="805" y="705"/>
                  </a:lnTo>
                  <a:lnTo>
                    <a:pt x="802" y="708"/>
                  </a:lnTo>
                  <a:lnTo>
                    <a:pt x="797" y="711"/>
                  </a:lnTo>
                  <a:lnTo>
                    <a:pt x="793" y="715"/>
                  </a:lnTo>
                  <a:lnTo>
                    <a:pt x="787" y="718"/>
                  </a:lnTo>
                  <a:lnTo>
                    <a:pt x="782" y="721"/>
                  </a:lnTo>
                  <a:lnTo>
                    <a:pt x="776" y="725"/>
                  </a:lnTo>
                  <a:lnTo>
                    <a:pt x="772" y="728"/>
                  </a:lnTo>
                  <a:lnTo>
                    <a:pt x="765" y="731"/>
                  </a:lnTo>
                  <a:lnTo>
                    <a:pt x="760" y="734"/>
                  </a:lnTo>
                  <a:lnTo>
                    <a:pt x="754" y="738"/>
                  </a:lnTo>
                  <a:lnTo>
                    <a:pt x="748" y="741"/>
                  </a:lnTo>
                  <a:lnTo>
                    <a:pt x="741" y="744"/>
                  </a:lnTo>
                  <a:lnTo>
                    <a:pt x="735" y="748"/>
                  </a:lnTo>
                  <a:lnTo>
                    <a:pt x="727" y="751"/>
                  </a:lnTo>
                  <a:lnTo>
                    <a:pt x="720" y="754"/>
                  </a:lnTo>
                  <a:lnTo>
                    <a:pt x="713" y="757"/>
                  </a:lnTo>
                  <a:lnTo>
                    <a:pt x="705" y="761"/>
                  </a:lnTo>
                  <a:lnTo>
                    <a:pt x="697" y="764"/>
                  </a:lnTo>
                  <a:lnTo>
                    <a:pt x="690" y="767"/>
                  </a:lnTo>
                  <a:lnTo>
                    <a:pt x="681" y="771"/>
                  </a:lnTo>
                  <a:lnTo>
                    <a:pt x="673" y="774"/>
                  </a:lnTo>
                  <a:lnTo>
                    <a:pt x="664" y="777"/>
                  </a:lnTo>
                  <a:lnTo>
                    <a:pt x="656" y="781"/>
                  </a:lnTo>
                  <a:lnTo>
                    <a:pt x="647" y="783"/>
                  </a:lnTo>
                  <a:lnTo>
                    <a:pt x="637" y="786"/>
                  </a:lnTo>
                  <a:lnTo>
                    <a:pt x="628" y="788"/>
                  </a:lnTo>
                  <a:lnTo>
                    <a:pt x="618" y="792"/>
                  </a:lnTo>
                  <a:lnTo>
                    <a:pt x="609" y="794"/>
                  </a:lnTo>
                  <a:lnTo>
                    <a:pt x="599" y="796"/>
                  </a:lnTo>
                  <a:lnTo>
                    <a:pt x="588" y="798"/>
                  </a:lnTo>
                  <a:lnTo>
                    <a:pt x="578" y="801"/>
                  </a:lnTo>
                  <a:lnTo>
                    <a:pt x="567" y="803"/>
                  </a:lnTo>
                  <a:lnTo>
                    <a:pt x="556" y="806"/>
                  </a:lnTo>
                  <a:lnTo>
                    <a:pt x="545" y="807"/>
                  </a:lnTo>
                  <a:lnTo>
                    <a:pt x="534" y="809"/>
                  </a:lnTo>
                  <a:lnTo>
                    <a:pt x="522" y="810"/>
                  </a:lnTo>
                  <a:lnTo>
                    <a:pt x="510" y="811"/>
                  </a:lnTo>
                  <a:lnTo>
                    <a:pt x="498" y="813"/>
                  </a:lnTo>
                  <a:lnTo>
                    <a:pt x="486" y="815"/>
                  </a:lnTo>
                  <a:lnTo>
                    <a:pt x="474" y="816"/>
                  </a:lnTo>
                  <a:lnTo>
                    <a:pt x="460" y="817"/>
                  </a:lnTo>
                  <a:lnTo>
                    <a:pt x="447" y="817"/>
                  </a:lnTo>
                  <a:lnTo>
                    <a:pt x="435" y="818"/>
                  </a:lnTo>
                  <a:lnTo>
                    <a:pt x="421" y="818"/>
                  </a:lnTo>
                  <a:lnTo>
                    <a:pt x="409" y="818"/>
                  </a:lnTo>
                  <a:lnTo>
                    <a:pt x="396" y="818"/>
                  </a:lnTo>
                  <a:lnTo>
                    <a:pt x="384" y="818"/>
                  </a:lnTo>
                  <a:lnTo>
                    <a:pt x="372" y="817"/>
                  </a:lnTo>
                  <a:lnTo>
                    <a:pt x="360" y="816"/>
                  </a:lnTo>
                  <a:lnTo>
                    <a:pt x="349" y="815"/>
                  </a:lnTo>
                  <a:lnTo>
                    <a:pt x="338" y="815"/>
                  </a:lnTo>
                  <a:lnTo>
                    <a:pt x="326" y="812"/>
                  </a:lnTo>
                  <a:lnTo>
                    <a:pt x="316" y="811"/>
                  </a:lnTo>
                  <a:lnTo>
                    <a:pt x="305" y="810"/>
                  </a:lnTo>
                  <a:lnTo>
                    <a:pt x="295" y="809"/>
                  </a:lnTo>
                  <a:lnTo>
                    <a:pt x="285" y="807"/>
                  </a:lnTo>
                  <a:lnTo>
                    <a:pt x="275" y="806"/>
                  </a:lnTo>
                  <a:lnTo>
                    <a:pt x="265" y="803"/>
                  </a:lnTo>
                  <a:lnTo>
                    <a:pt x="256" y="801"/>
                  </a:lnTo>
                  <a:lnTo>
                    <a:pt x="247" y="798"/>
                  </a:lnTo>
                  <a:lnTo>
                    <a:pt x="238" y="796"/>
                  </a:lnTo>
                  <a:lnTo>
                    <a:pt x="229" y="793"/>
                  </a:lnTo>
                  <a:lnTo>
                    <a:pt x="220" y="792"/>
                  </a:lnTo>
                  <a:lnTo>
                    <a:pt x="213" y="788"/>
                  </a:lnTo>
                  <a:lnTo>
                    <a:pt x="204" y="785"/>
                  </a:lnTo>
                  <a:lnTo>
                    <a:pt x="196" y="783"/>
                  </a:lnTo>
                  <a:lnTo>
                    <a:pt x="189" y="779"/>
                  </a:lnTo>
                  <a:lnTo>
                    <a:pt x="181" y="776"/>
                  </a:lnTo>
                  <a:lnTo>
                    <a:pt x="174" y="773"/>
                  </a:lnTo>
                  <a:lnTo>
                    <a:pt x="168" y="770"/>
                  </a:lnTo>
                  <a:lnTo>
                    <a:pt x="161" y="766"/>
                  </a:lnTo>
                  <a:lnTo>
                    <a:pt x="154" y="762"/>
                  </a:lnTo>
                  <a:lnTo>
                    <a:pt x="148" y="759"/>
                  </a:lnTo>
                  <a:lnTo>
                    <a:pt x="142" y="755"/>
                  </a:lnTo>
                  <a:lnTo>
                    <a:pt x="137" y="752"/>
                  </a:lnTo>
                  <a:lnTo>
                    <a:pt x="130" y="748"/>
                  </a:lnTo>
                  <a:lnTo>
                    <a:pt x="125" y="743"/>
                  </a:lnTo>
                  <a:lnTo>
                    <a:pt x="119" y="739"/>
                  </a:lnTo>
                  <a:lnTo>
                    <a:pt x="115" y="736"/>
                  </a:lnTo>
                  <a:lnTo>
                    <a:pt x="109" y="731"/>
                  </a:lnTo>
                  <a:lnTo>
                    <a:pt x="104" y="727"/>
                  </a:lnTo>
                  <a:lnTo>
                    <a:pt x="100" y="722"/>
                  </a:lnTo>
                  <a:lnTo>
                    <a:pt x="96" y="718"/>
                  </a:lnTo>
                  <a:lnTo>
                    <a:pt x="91" y="714"/>
                  </a:lnTo>
                  <a:lnTo>
                    <a:pt x="87" y="709"/>
                  </a:lnTo>
                  <a:lnTo>
                    <a:pt x="83" y="705"/>
                  </a:lnTo>
                  <a:lnTo>
                    <a:pt x="80" y="700"/>
                  </a:lnTo>
                  <a:lnTo>
                    <a:pt x="77" y="696"/>
                  </a:lnTo>
                  <a:lnTo>
                    <a:pt x="73" y="692"/>
                  </a:lnTo>
                  <a:lnTo>
                    <a:pt x="70" y="687"/>
                  </a:lnTo>
                  <a:lnTo>
                    <a:pt x="68" y="683"/>
                  </a:lnTo>
                  <a:lnTo>
                    <a:pt x="64" y="678"/>
                  </a:lnTo>
                  <a:lnTo>
                    <a:pt x="62" y="674"/>
                  </a:lnTo>
                  <a:lnTo>
                    <a:pt x="60" y="669"/>
                  </a:lnTo>
                  <a:lnTo>
                    <a:pt x="58" y="664"/>
                  </a:lnTo>
                  <a:lnTo>
                    <a:pt x="56" y="660"/>
                  </a:lnTo>
                  <a:lnTo>
                    <a:pt x="53" y="655"/>
                  </a:lnTo>
                  <a:lnTo>
                    <a:pt x="52" y="651"/>
                  </a:lnTo>
                  <a:lnTo>
                    <a:pt x="51" y="647"/>
                  </a:lnTo>
                  <a:lnTo>
                    <a:pt x="49" y="641"/>
                  </a:lnTo>
                  <a:lnTo>
                    <a:pt x="48" y="637"/>
                  </a:lnTo>
                  <a:lnTo>
                    <a:pt x="47" y="632"/>
                  </a:lnTo>
                  <a:lnTo>
                    <a:pt x="46" y="629"/>
                  </a:lnTo>
                  <a:lnTo>
                    <a:pt x="45" y="623"/>
                  </a:lnTo>
                  <a:lnTo>
                    <a:pt x="44" y="620"/>
                  </a:lnTo>
                  <a:lnTo>
                    <a:pt x="44" y="616"/>
                  </a:lnTo>
                  <a:lnTo>
                    <a:pt x="44" y="611"/>
                  </a:lnTo>
                  <a:lnTo>
                    <a:pt x="44" y="610"/>
                  </a:lnTo>
                  <a:lnTo>
                    <a:pt x="44" y="609"/>
                  </a:lnTo>
                  <a:lnTo>
                    <a:pt x="43" y="606"/>
                  </a:lnTo>
                  <a:lnTo>
                    <a:pt x="44" y="603"/>
                  </a:lnTo>
                  <a:lnTo>
                    <a:pt x="44" y="598"/>
                  </a:lnTo>
                  <a:lnTo>
                    <a:pt x="45" y="593"/>
                  </a:lnTo>
                  <a:lnTo>
                    <a:pt x="45" y="589"/>
                  </a:lnTo>
                  <a:lnTo>
                    <a:pt x="46" y="585"/>
                  </a:lnTo>
                  <a:lnTo>
                    <a:pt x="47" y="581"/>
                  </a:lnTo>
                  <a:lnTo>
                    <a:pt x="48" y="576"/>
                  </a:lnTo>
                  <a:lnTo>
                    <a:pt x="49" y="571"/>
                  </a:lnTo>
                  <a:lnTo>
                    <a:pt x="51" y="566"/>
                  </a:lnTo>
                  <a:lnTo>
                    <a:pt x="52" y="563"/>
                  </a:lnTo>
                  <a:lnTo>
                    <a:pt x="52" y="560"/>
                  </a:lnTo>
                  <a:lnTo>
                    <a:pt x="53" y="557"/>
                  </a:lnTo>
                  <a:lnTo>
                    <a:pt x="56" y="554"/>
                  </a:lnTo>
                  <a:lnTo>
                    <a:pt x="57" y="550"/>
                  </a:lnTo>
                  <a:lnTo>
                    <a:pt x="58" y="547"/>
                  </a:lnTo>
                  <a:lnTo>
                    <a:pt x="59" y="543"/>
                  </a:lnTo>
                  <a:lnTo>
                    <a:pt x="60" y="539"/>
                  </a:lnTo>
                  <a:lnTo>
                    <a:pt x="62" y="535"/>
                  </a:lnTo>
                  <a:lnTo>
                    <a:pt x="63" y="531"/>
                  </a:lnTo>
                  <a:lnTo>
                    <a:pt x="66" y="527"/>
                  </a:lnTo>
                  <a:lnTo>
                    <a:pt x="67" y="524"/>
                  </a:lnTo>
                  <a:lnTo>
                    <a:pt x="69" y="518"/>
                  </a:lnTo>
                  <a:lnTo>
                    <a:pt x="70" y="514"/>
                  </a:lnTo>
                  <a:lnTo>
                    <a:pt x="72" y="508"/>
                  </a:lnTo>
                  <a:lnTo>
                    <a:pt x="74" y="504"/>
                  </a:lnTo>
                  <a:lnTo>
                    <a:pt x="75" y="498"/>
                  </a:lnTo>
                  <a:lnTo>
                    <a:pt x="79" y="494"/>
                  </a:lnTo>
                  <a:lnTo>
                    <a:pt x="81" y="488"/>
                  </a:lnTo>
                  <a:lnTo>
                    <a:pt x="83" y="483"/>
                  </a:lnTo>
                  <a:lnTo>
                    <a:pt x="83" y="483"/>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30"/>
            <p:cNvSpPr>
              <a:spLocks/>
            </p:cNvSpPr>
            <p:nvPr/>
          </p:nvSpPr>
          <p:spPr bwMode="auto">
            <a:xfrm>
              <a:off x="2566988" y="3143250"/>
              <a:ext cx="307975" cy="195262"/>
            </a:xfrm>
            <a:custGeom>
              <a:avLst/>
              <a:gdLst/>
              <a:ahLst/>
              <a:cxnLst>
                <a:cxn ang="0">
                  <a:pos x="131" y="247"/>
                </a:cxn>
                <a:cxn ang="0">
                  <a:pos x="386" y="42"/>
                </a:cxn>
                <a:cxn ang="0">
                  <a:pos x="383" y="40"/>
                </a:cxn>
                <a:cxn ang="0">
                  <a:pos x="376" y="36"/>
                </a:cxn>
                <a:cxn ang="0">
                  <a:pos x="369" y="33"/>
                </a:cxn>
                <a:cxn ang="0">
                  <a:pos x="363" y="31"/>
                </a:cxn>
                <a:cxn ang="0">
                  <a:pos x="357" y="27"/>
                </a:cxn>
                <a:cxn ang="0">
                  <a:pos x="350" y="24"/>
                </a:cxn>
                <a:cxn ang="0">
                  <a:pos x="341" y="22"/>
                </a:cxn>
                <a:cxn ang="0">
                  <a:pos x="333" y="19"/>
                </a:cxn>
                <a:cxn ang="0">
                  <a:pos x="323" y="16"/>
                </a:cxn>
                <a:cxn ang="0">
                  <a:pos x="312" y="13"/>
                </a:cxn>
                <a:cxn ang="0">
                  <a:pos x="301" y="10"/>
                </a:cxn>
                <a:cxn ang="0">
                  <a:pos x="289" y="8"/>
                </a:cxn>
                <a:cxn ang="0">
                  <a:pos x="277" y="6"/>
                </a:cxn>
                <a:cxn ang="0">
                  <a:pos x="262" y="3"/>
                </a:cxn>
                <a:cxn ang="0">
                  <a:pos x="248" y="2"/>
                </a:cxn>
                <a:cxn ang="0">
                  <a:pos x="235" y="1"/>
                </a:cxn>
                <a:cxn ang="0">
                  <a:pos x="220" y="0"/>
                </a:cxn>
                <a:cxn ang="0">
                  <a:pos x="203" y="0"/>
                </a:cxn>
                <a:cxn ang="0">
                  <a:pos x="187" y="0"/>
                </a:cxn>
                <a:cxn ang="0">
                  <a:pos x="169" y="1"/>
                </a:cxn>
                <a:cxn ang="0">
                  <a:pos x="152" y="2"/>
                </a:cxn>
                <a:cxn ang="0">
                  <a:pos x="133" y="4"/>
                </a:cxn>
                <a:cxn ang="0">
                  <a:pos x="114" y="8"/>
                </a:cxn>
                <a:cxn ang="0">
                  <a:pos x="95" y="11"/>
                </a:cxn>
                <a:cxn ang="0">
                  <a:pos x="75" y="15"/>
                </a:cxn>
                <a:cxn ang="0">
                  <a:pos x="54" y="21"/>
                </a:cxn>
                <a:cxn ang="0">
                  <a:pos x="33" y="27"/>
                </a:cxn>
                <a:cxn ang="0">
                  <a:pos x="11" y="34"/>
                </a:cxn>
                <a:cxn ang="0">
                  <a:pos x="61" y="219"/>
                </a:cxn>
                <a:cxn ang="0">
                  <a:pos x="70" y="223"/>
                </a:cxn>
              </a:cxnLst>
              <a:rect l="0" t="0" r="r" b="b"/>
              <a:pathLst>
                <a:path w="387" h="247">
                  <a:moveTo>
                    <a:pt x="70" y="223"/>
                  </a:moveTo>
                  <a:lnTo>
                    <a:pt x="131" y="247"/>
                  </a:lnTo>
                  <a:lnTo>
                    <a:pt x="387" y="43"/>
                  </a:lnTo>
                  <a:lnTo>
                    <a:pt x="386" y="42"/>
                  </a:lnTo>
                  <a:lnTo>
                    <a:pt x="385" y="41"/>
                  </a:lnTo>
                  <a:lnTo>
                    <a:pt x="383" y="40"/>
                  </a:lnTo>
                  <a:lnTo>
                    <a:pt x="381" y="38"/>
                  </a:lnTo>
                  <a:lnTo>
                    <a:pt x="376" y="36"/>
                  </a:lnTo>
                  <a:lnTo>
                    <a:pt x="372" y="34"/>
                  </a:lnTo>
                  <a:lnTo>
                    <a:pt x="369" y="33"/>
                  </a:lnTo>
                  <a:lnTo>
                    <a:pt x="367" y="32"/>
                  </a:lnTo>
                  <a:lnTo>
                    <a:pt x="363" y="31"/>
                  </a:lnTo>
                  <a:lnTo>
                    <a:pt x="360" y="30"/>
                  </a:lnTo>
                  <a:lnTo>
                    <a:pt x="357" y="27"/>
                  </a:lnTo>
                  <a:lnTo>
                    <a:pt x="353" y="26"/>
                  </a:lnTo>
                  <a:lnTo>
                    <a:pt x="350" y="24"/>
                  </a:lnTo>
                  <a:lnTo>
                    <a:pt x="346" y="23"/>
                  </a:lnTo>
                  <a:lnTo>
                    <a:pt x="341" y="22"/>
                  </a:lnTo>
                  <a:lnTo>
                    <a:pt x="337" y="21"/>
                  </a:lnTo>
                  <a:lnTo>
                    <a:pt x="333" y="19"/>
                  </a:lnTo>
                  <a:lnTo>
                    <a:pt x="328" y="18"/>
                  </a:lnTo>
                  <a:lnTo>
                    <a:pt x="323" y="16"/>
                  </a:lnTo>
                  <a:lnTo>
                    <a:pt x="317" y="14"/>
                  </a:lnTo>
                  <a:lnTo>
                    <a:pt x="312" y="13"/>
                  </a:lnTo>
                  <a:lnTo>
                    <a:pt x="306" y="12"/>
                  </a:lnTo>
                  <a:lnTo>
                    <a:pt x="301" y="10"/>
                  </a:lnTo>
                  <a:lnTo>
                    <a:pt x="295" y="9"/>
                  </a:lnTo>
                  <a:lnTo>
                    <a:pt x="289" y="8"/>
                  </a:lnTo>
                  <a:lnTo>
                    <a:pt x="283" y="8"/>
                  </a:lnTo>
                  <a:lnTo>
                    <a:pt x="277" y="6"/>
                  </a:lnTo>
                  <a:lnTo>
                    <a:pt x="270" y="4"/>
                  </a:lnTo>
                  <a:lnTo>
                    <a:pt x="262" y="3"/>
                  </a:lnTo>
                  <a:lnTo>
                    <a:pt x="256" y="3"/>
                  </a:lnTo>
                  <a:lnTo>
                    <a:pt x="248" y="2"/>
                  </a:lnTo>
                  <a:lnTo>
                    <a:pt x="242" y="1"/>
                  </a:lnTo>
                  <a:lnTo>
                    <a:pt x="235" y="1"/>
                  </a:lnTo>
                  <a:lnTo>
                    <a:pt x="227" y="1"/>
                  </a:lnTo>
                  <a:lnTo>
                    <a:pt x="220" y="0"/>
                  </a:lnTo>
                  <a:lnTo>
                    <a:pt x="212" y="0"/>
                  </a:lnTo>
                  <a:lnTo>
                    <a:pt x="203" y="0"/>
                  </a:lnTo>
                  <a:lnTo>
                    <a:pt x="195" y="0"/>
                  </a:lnTo>
                  <a:lnTo>
                    <a:pt x="187" y="0"/>
                  </a:lnTo>
                  <a:lnTo>
                    <a:pt x="178" y="0"/>
                  </a:lnTo>
                  <a:lnTo>
                    <a:pt x="169" y="1"/>
                  </a:lnTo>
                  <a:lnTo>
                    <a:pt x="161" y="2"/>
                  </a:lnTo>
                  <a:lnTo>
                    <a:pt x="152" y="2"/>
                  </a:lnTo>
                  <a:lnTo>
                    <a:pt x="143" y="3"/>
                  </a:lnTo>
                  <a:lnTo>
                    <a:pt x="133" y="4"/>
                  </a:lnTo>
                  <a:lnTo>
                    <a:pt x="124" y="6"/>
                  </a:lnTo>
                  <a:lnTo>
                    <a:pt x="114" y="8"/>
                  </a:lnTo>
                  <a:lnTo>
                    <a:pt x="104" y="9"/>
                  </a:lnTo>
                  <a:lnTo>
                    <a:pt x="95" y="11"/>
                  </a:lnTo>
                  <a:lnTo>
                    <a:pt x="86" y="13"/>
                  </a:lnTo>
                  <a:lnTo>
                    <a:pt x="75" y="15"/>
                  </a:lnTo>
                  <a:lnTo>
                    <a:pt x="65" y="18"/>
                  </a:lnTo>
                  <a:lnTo>
                    <a:pt x="54" y="21"/>
                  </a:lnTo>
                  <a:lnTo>
                    <a:pt x="44" y="24"/>
                  </a:lnTo>
                  <a:lnTo>
                    <a:pt x="33" y="27"/>
                  </a:lnTo>
                  <a:lnTo>
                    <a:pt x="22" y="31"/>
                  </a:lnTo>
                  <a:lnTo>
                    <a:pt x="11" y="34"/>
                  </a:lnTo>
                  <a:lnTo>
                    <a:pt x="0" y="40"/>
                  </a:lnTo>
                  <a:lnTo>
                    <a:pt x="61" y="219"/>
                  </a:lnTo>
                  <a:lnTo>
                    <a:pt x="70" y="223"/>
                  </a:lnTo>
                  <a:lnTo>
                    <a:pt x="70" y="223"/>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31"/>
            <p:cNvSpPr>
              <a:spLocks/>
            </p:cNvSpPr>
            <p:nvPr/>
          </p:nvSpPr>
          <p:spPr bwMode="auto">
            <a:xfrm>
              <a:off x="2581276" y="3378200"/>
              <a:ext cx="142875" cy="298450"/>
            </a:xfrm>
            <a:custGeom>
              <a:avLst/>
              <a:gdLst/>
              <a:ahLst/>
              <a:cxnLst>
                <a:cxn ang="0">
                  <a:pos x="179" y="337"/>
                </a:cxn>
                <a:cxn ang="0">
                  <a:pos x="176" y="337"/>
                </a:cxn>
                <a:cxn ang="0">
                  <a:pos x="171" y="339"/>
                </a:cxn>
                <a:cxn ang="0">
                  <a:pos x="162" y="341"/>
                </a:cxn>
                <a:cxn ang="0">
                  <a:pos x="152" y="344"/>
                </a:cxn>
                <a:cxn ang="0">
                  <a:pos x="146" y="347"/>
                </a:cxn>
                <a:cxn ang="0">
                  <a:pos x="140" y="348"/>
                </a:cxn>
                <a:cxn ang="0">
                  <a:pos x="133" y="350"/>
                </a:cxn>
                <a:cxn ang="0">
                  <a:pos x="126" y="352"/>
                </a:cxn>
                <a:cxn ang="0">
                  <a:pos x="118" y="354"/>
                </a:cxn>
                <a:cxn ang="0">
                  <a:pos x="111" y="357"/>
                </a:cxn>
                <a:cxn ang="0">
                  <a:pos x="103" y="359"/>
                </a:cxn>
                <a:cxn ang="0">
                  <a:pos x="95" y="361"/>
                </a:cxn>
                <a:cxn ang="0">
                  <a:pos x="88" y="363"/>
                </a:cxn>
                <a:cxn ang="0">
                  <a:pos x="79" y="364"/>
                </a:cxn>
                <a:cxn ang="0">
                  <a:pos x="71" y="366"/>
                </a:cxn>
                <a:cxn ang="0">
                  <a:pos x="63" y="369"/>
                </a:cxn>
                <a:cxn ang="0">
                  <a:pos x="56" y="370"/>
                </a:cxn>
                <a:cxn ang="0">
                  <a:pos x="49" y="371"/>
                </a:cxn>
                <a:cxn ang="0">
                  <a:pos x="42" y="372"/>
                </a:cxn>
                <a:cxn ang="0">
                  <a:pos x="35" y="373"/>
                </a:cxn>
                <a:cxn ang="0">
                  <a:pos x="28" y="373"/>
                </a:cxn>
                <a:cxn ang="0">
                  <a:pos x="23" y="374"/>
                </a:cxn>
                <a:cxn ang="0">
                  <a:pos x="12" y="374"/>
                </a:cxn>
                <a:cxn ang="0">
                  <a:pos x="4" y="372"/>
                </a:cxn>
                <a:cxn ang="0">
                  <a:pos x="0" y="369"/>
                </a:cxn>
                <a:cxn ang="0">
                  <a:pos x="1" y="368"/>
                </a:cxn>
                <a:cxn ang="0">
                  <a:pos x="6" y="363"/>
                </a:cxn>
                <a:cxn ang="0">
                  <a:pos x="13" y="355"/>
                </a:cxn>
                <a:cxn ang="0">
                  <a:pos x="23" y="347"/>
                </a:cxn>
                <a:cxn ang="0">
                  <a:pos x="28" y="340"/>
                </a:cxn>
                <a:cxn ang="0">
                  <a:pos x="33" y="333"/>
                </a:cxn>
                <a:cxn ang="0">
                  <a:pos x="38" y="327"/>
                </a:cxn>
                <a:cxn ang="0">
                  <a:pos x="44" y="319"/>
                </a:cxn>
                <a:cxn ang="0">
                  <a:pos x="49" y="310"/>
                </a:cxn>
                <a:cxn ang="0">
                  <a:pos x="55" y="303"/>
                </a:cxn>
                <a:cxn ang="0">
                  <a:pos x="60" y="294"/>
                </a:cxn>
                <a:cxn ang="0">
                  <a:pos x="65" y="285"/>
                </a:cxn>
                <a:cxn ang="0">
                  <a:pos x="69" y="274"/>
                </a:cxn>
                <a:cxn ang="0">
                  <a:pos x="72" y="263"/>
                </a:cxn>
                <a:cxn ang="0">
                  <a:pos x="76" y="252"/>
                </a:cxn>
                <a:cxn ang="0">
                  <a:pos x="78" y="241"/>
                </a:cxn>
                <a:cxn ang="0">
                  <a:pos x="79" y="229"/>
                </a:cxn>
                <a:cxn ang="0">
                  <a:pos x="81" y="216"/>
                </a:cxn>
                <a:cxn ang="0">
                  <a:pos x="81" y="203"/>
                </a:cxn>
                <a:cxn ang="0">
                  <a:pos x="80" y="191"/>
                </a:cxn>
                <a:cxn ang="0">
                  <a:pos x="78" y="176"/>
                </a:cxn>
                <a:cxn ang="0">
                  <a:pos x="73" y="162"/>
                </a:cxn>
                <a:cxn ang="0">
                  <a:pos x="69" y="148"/>
                </a:cxn>
                <a:cxn ang="0">
                  <a:pos x="63" y="133"/>
                </a:cxn>
                <a:cxn ang="0">
                  <a:pos x="56" y="117"/>
                </a:cxn>
                <a:cxn ang="0">
                  <a:pos x="47" y="102"/>
                </a:cxn>
                <a:cxn ang="0">
                  <a:pos x="37" y="86"/>
                </a:cxn>
                <a:cxn ang="0">
                  <a:pos x="25" y="71"/>
                </a:cxn>
                <a:cxn ang="0">
                  <a:pos x="52" y="0"/>
                </a:cxn>
                <a:cxn ang="0">
                  <a:pos x="62" y="1"/>
                </a:cxn>
                <a:cxn ang="0">
                  <a:pos x="68" y="2"/>
                </a:cxn>
              </a:cxnLst>
              <a:rect l="0" t="0" r="r" b="b"/>
              <a:pathLst>
                <a:path w="179" h="374">
                  <a:moveTo>
                    <a:pt x="68" y="2"/>
                  </a:moveTo>
                  <a:lnTo>
                    <a:pt x="179" y="337"/>
                  </a:lnTo>
                  <a:lnTo>
                    <a:pt x="178" y="337"/>
                  </a:lnTo>
                  <a:lnTo>
                    <a:pt x="176" y="337"/>
                  </a:lnTo>
                  <a:lnTo>
                    <a:pt x="174" y="337"/>
                  </a:lnTo>
                  <a:lnTo>
                    <a:pt x="171" y="339"/>
                  </a:lnTo>
                  <a:lnTo>
                    <a:pt x="167" y="339"/>
                  </a:lnTo>
                  <a:lnTo>
                    <a:pt x="162" y="341"/>
                  </a:lnTo>
                  <a:lnTo>
                    <a:pt x="158" y="342"/>
                  </a:lnTo>
                  <a:lnTo>
                    <a:pt x="152" y="344"/>
                  </a:lnTo>
                  <a:lnTo>
                    <a:pt x="149" y="346"/>
                  </a:lnTo>
                  <a:lnTo>
                    <a:pt x="146" y="347"/>
                  </a:lnTo>
                  <a:lnTo>
                    <a:pt x="142" y="347"/>
                  </a:lnTo>
                  <a:lnTo>
                    <a:pt x="140" y="348"/>
                  </a:lnTo>
                  <a:lnTo>
                    <a:pt x="136" y="349"/>
                  </a:lnTo>
                  <a:lnTo>
                    <a:pt x="133" y="350"/>
                  </a:lnTo>
                  <a:lnTo>
                    <a:pt x="129" y="351"/>
                  </a:lnTo>
                  <a:lnTo>
                    <a:pt x="126" y="352"/>
                  </a:lnTo>
                  <a:lnTo>
                    <a:pt x="122" y="353"/>
                  </a:lnTo>
                  <a:lnTo>
                    <a:pt x="118" y="354"/>
                  </a:lnTo>
                  <a:lnTo>
                    <a:pt x="114" y="355"/>
                  </a:lnTo>
                  <a:lnTo>
                    <a:pt x="111" y="357"/>
                  </a:lnTo>
                  <a:lnTo>
                    <a:pt x="106" y="358"/>
                  </a:lnTo>
                  <a:lnTo>
                    <a:pt x="103" y="359"/>
                  </a:lnTo>
                  <a:lnTo>
                    <a:pt x="99" y="360"/>
                  </a:lnTo>
                  <a:lnTo>
                    <a:pt x="95" y="361"/>
                  </a:lnTo>
                  <a:lnTo>
                    <a:pt x="91" y="362"/>
                  </a:lnTo>
                  <a:lnTo>
                    <a:pt x="88" y="363"/>
                  </a:lnTo>
                  <a:lnTo>
                    <a:pt x="83" y="363"/>
                  </a:lnTo>
                  <a:lnTo>
                    <a:pt x="79" y="364"/>
                  </a:lnTo>
                  <a:lnTo>
                    <a:pt x="76" y="365"/>
                  </a:lnTo>
                  <a:lnTo>
                    <a:pt x="71" y="366"/>
                  </a:lnTo>
                  <a:lnTo>
                    <a:pt x="67" y="368"/>
                  </a:lnTo>
                  <a:lnTo>
                    <a:pt x="63" y="369"/>
                  </a:lnTo>
                  <a:lnTo>
                    <a:pt x="60" y="369"/>
                  </a:lnTo>
                  <a:lnTo>
                    <a:pt x="56" y="370"/>
                  </a:lnTo>
                  <a:lnTo>
                    <a:pt x="52" y="370"/>
                  </a:lnTo>
                  <a:lnTo>
                    <a:pt x="49" y="371"/>
                  </a:lnTo>
                  <a:lnTo>
                    <a:pt x="45" y="371"/>
                  </a:lnTo>
                  <a:lnTo>
                    <a:pt x="42" y="372"/>
                  </a:lnTo>
                  <a:lnTo>
                    <a:pt x="38" y="372"/>
                  </a:lnTo>
                  <a:lnTo>
                    <a:pt x="35" y="373"/>
                  </a:lnTo>
                  <a:lnTo>
                    <a:pt x="32" y="373"/>
                  </a:lnTo>
                  <a:lnTo>
                    <a:pt x="28" y="373"/>
                  </a:lnTo>
                  <a:lnTo>
                    <a:pt x="25" y="373"/>
                  </a:lnTo>
                  <a:lnTo>
                    <a:pt x="23" y="374"/>
                  </a:lnTo>
                  <a:lnTo>
                    <a:pt x="16" y="374"/>
                  </a:lnTo>
                  <a:lnTo>
                    <a:pt x="12" y="374"/>
                  </a:lnTo>
                  <a:lnTo>
                    <a:pt x="8" y="373"/>
                  </a:lnTo>
                  <a:lnTo>
                    <a:pt x="4" y="372"/>
                  </a:lnTo>
                  <a:lnTo>
                    <a:pt x="1" y="371"/>
                  </a:lnTo>
                  <a:lnTo>
                    <a:pt x="0" y="369"/>
                  </a:lnTo>
                  <a:lnTo>
                    <a:pt x="0" y="369"/>
                  </a:lnTo>
                  <a:lnTo>
                    <a:pt x="1" y="368"/>
                  </a:lnTo>
                  <a:lnTo>
                    <a:pt x="3" y="365"/>
                  </a:lnTo>
                  <a:lnTo>
                    <a:pt x="6" y="363"/>
                  </a:lnTo>
                  <a:lnTo>
                    <a:pt x="9" y="359"/>
                  </a:lnTo>
                  <a:lnTo>
                    <a:pt x="13" y="355"/>
                  </a:lnTo>
                  <a:lnTo>
                    <a:pt x="17" y="351"/>
                  </a:lnTo>
                  <a:lnTo>
                    <a:pt x="23" y="347"/>
                  </a:lnTo>
                  <a:lnTo>
                    <a:pt x="25" y="343"/>
                  </a:lnTo>
                  <a:lnTo>
                    <a:pt x="28" y="340"/>
                  </a:lnTo>
                  <a:lnTo>
                    <a:pt x="31" y="337"/>
                  </a:lnTo>
                  <a:lnTo>
                    <a:pt x="33" y="333"/>
                  </a:lnTo>
                  <a:lnTo>
                    <a:pt x="35" y="330"/>
                  </a:lnTo>
                  <a:lnTo>
                    <a:pt x="38" y="327"/>
                  </a:lnTo>
                  <a:lnTo>
                    <a:pt x="40" y="322"/>
                  </a:lnTo>
                  <a:lnTo>
                    <a:pt x="44" y="319"/>
                  </a:lnTo>
                  <a:lnTo>
                    <a:pt x="46" y="315"/>
                  </a:lnTo>
                  <a:lnTo>
                    <a:pt x="49" y="310"/>
                  </a:lnTo>
                  <a:lnTo>
                    <a:pt x="51" y="307"/>
                  </a:lnTo>
                  <a:lnTo>
                    <a:pt x="55" y="303"/>
                  </a:lnTo>
                  <a:lnTo>
                    <a:pt x="57" y="298"/>
                  </a:lnTo>
                  <a:lnTo>
                    <a:pt x="60" y="294"/>
                  </a:lnTo>
                  <a:lnTo>
                    <a:pt x="62" y="290"/>
                  </a:lnTo>
                  <a:lnTo>
                    <a:pt x="65" y="285"/>
                  </a:lnTo>
                  <a:lnTo>
                    <a:pt x="67" y="280"/>
                  </a:lnTo>
                  <a:lnTo>
                    <a:pt x="69" y="274"/>
                  </a:lnTo>
                  <a:lnTo>
                    <a:pt x="70" y="269"/>
                  </a:lnTo>
                  <a:lnTo>
                    <a:pt x="72" y="263"/>
                  </a:lnTo>
                  <a:lnTo>
                    <a:pt x="73" y="258"/>
                  </a:lnTo>
                  <a:lnTo>
                    <a:pt x="76" y="252"/>
                  </a:lnTo>
                  <a:lnTo>
                    <a:pt x="77" y="247"/>
                  </a:lnTo>
                  <a:lnTo>
                    <a:pt x="78" y="241"/>
                  </a:lnTo>
                  <a:lnTo>
                    <a:pt x="78" y="235"/>
                  </a:lnTo>
                  <a:lnTo>
                    <a:pt x="79" y="229"/>
                  </a:lnTo>
                  <a:lnTo>
                    <a:pt x="80" y="223"/>
                  </a:lnTo>
                  <a:lnTo>
                    <a:pt x="81" y="216"/>
                  </a:lnTo>
                  <a:lnTo>
                    <a:pt x="81" y="209"/>
                  </a:lnTo>
                  <a:lnTo>
                    <a:pt x="81" y="203"/>
                  </a:lnTo>
                  <a:lnTo>
                    <a:pt x="80" y="196"/>
                  </a:lnTo>
                  <a:lnTo>
                    <a:pt x="80" y="191"/>
                  </a:lnTo>
                  <a:lnTo>
                    <a:pt x="78" y="183"/>
                  </a:lnTo>
                  <a:lnTo>
                    <a:pt x="78" y="176"/>
                  </a:lnTo>
                  <a:lnTo>
                    <a:pt x="76" y="169"/>
                  </a:lnTo>
                  <a:lnTo>
                    <a:pt x="73" y="162"/>
                  </a:lnTo>
                  <a:lnTo>
                    <a:pt x="71" y="154"/>
                  </a:lnTo>
                  <a:lnTo>
                    <a:pt x="69" y="148"/>
                  </a:lnTo>
                  <a:lnTo>
                    <a:pt x="67" y="140"/>
                  </a:lnTo>
                  <a:lnTo>
                    <a:pt x="63" y="133"/>
                  </a:lnTo>
                  <a:lnTo>
                    <a:pt x="60" y="125"/>
                  </a:lnTo>
                  <a:lnTo>
                    <a:pt x="56" y="117"/>
                  </a:lnTo>
                  <a:lnTo>
                    <a:pt x="51" y="109"/>
                  </a:lnTo>
                  <a:lnTo>
                    <a:pt x="47" y="102"/>
                  </a:lnTo>
                  <a:lnTo>
                    <a:pt x="42" y="94"/>
                  </a:lnTo>
                  <a:lnTo>
                    <a:pt x="37" y="86"/>
                  </a:lnTo>
                  <a:lnTo>
                    <a:pt x="31" y="79"/>
                  </a:lnTo>
                  <a:lnTo>
                    <a:pt x="25" y="71"/>
                  </a:lnTo>
                  <a:lnTo>
                    <a:pt x="47" y="0"/>
                  </a:lnTo>
                  <a:lnTo>
                    <a:pt x="52" y="0"/>
                  </a:lnTo>
                  <a:lnTo>
                    <a:pt x="58" y="1"/>
                  </a:lnTo>
                  <a:lnTo>
                    <a:pt x="62" y="1"/>
                  </a:lnTo>
                  <a:lnTo>
                    <a:pt x="68" y="2"/>
                  </a:lnTo>
                  <a:lnTo>
                    <a:pt x="68" y="2"/>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32"/>
            <p:cNvSpPr>
              <a:spLocks/>
            </p:cNvSpPr>
            <p:nvPr/>
          </p:nvSpPr>
          <p:spPr bwMode="auto">
            <a:xfrm>
              <a:off x="2600326" y="3324225"/>
              <a:ext cx="77788" cy="101600"/>
            </a:xfrm>
            <a:custGeom>
              <a:avLst/>
              <a:gdLst/>
              <a:ahLst/>
              <a:cxnLst>
                <a:cxn ang="0">
                  <a:pos x="8" y="14"/>
                </a:cxn>
                <a:cxn ang="0">
                  <a:pos x="9" y="20"/>
                </a:cxn>
                <a:cxn ang="0">
                  <a:pos x="10" y="29"/>
                </a:cxn>
                <a:cxn ang="0">
                  <a:pos x="11" y="36"/>
                </a:cxn>
                <a:cxn ang="0">
                  <a:pos x="11" y="43"/>
                </a:cxn>
                <a:cxn ang="0">
                  <a:pos x="12" y="52"/>
                </a:cxn>
                <a:cxn ang="0">
                  <a:pos x="13" y="62"/>
                </a:cxn>
                <a:cxn ang="0">
                  <a:pos x="13" y="71"/>
                </a:cxn>
                <a:cxn ang="0">
                  <a:pos x="12" y="81"/>
                </a:cxn>
                <a:cxn ang="0">
                  <a:pos x="11" y="90"/>
                </a:cxn>
                <a:cxn ang="0">
                  <a:pos x="10" y="99"/>
                </a:cxn>
                <a:cxn ang="0">
                  <a:pos x="8" y="108"/>
                </a:cxn>
                <a:cxn ang="0">
                  <a:pos x="5" y="117"/>
                </a:cxn>
                <a:cxn ang="0">
                  <a:pos x="2" y="125"/>
                </a:cxn>
                <a:cxn ang="0">
                  <a:pos x="1" y="128"/>
                </a:cxn>
                <a:cxn ang="0">
                  <a:pos x="7" y="127"/>
                </a:cxn>
                <a:cxn ang="0">
                  <a:pos x="12" y="126"/>
                </a:cxn>
                <a:cxn ang="0">
                  <a:pos x="20" y="125"/>
                </a:cxn>
                <a:cxn ang="0">
                  <a:pos x="27" y="122"/>
                </a:cxn>
                <a:cxn ang="0">
                  <a:pos x="37" y="119"/>
                </a:cxn>
                <a:cxn ang="0">
                  <a:pos x="47" y="116"/>
                </a:cxn>
                <a:cxn ang="0">
                  <a:pos x="57" y="112"/>
                </a:cxn>
                <a:cxn ang="0">
                  <a:pos x="65" y="108"/>
                </a:cxn>
                <a:cxn ang="0">
                  <a:pos x="73" y="103"/>
                </a:cxn>
                <a:cxn ang="0">
                  <a:pos x="82" y="96"/>
                </a:cxn>
                <a:cxn ang="0">
                  <a:pos x="89" y="89"/>
                </a:cxn>
                <a:cxn ang="0">
                  <a:pos x="93" y="83"/>
                </a:cxn>
                <a:cxn ang="0">
                  <a:pos x="96" y="74"/>
                </a:cxn>
                <a:cxn ang="0">
                  <a:pos x="98" y="65"/>
                </a:cxn>
                <a:cxn ang="0">
                  <a:pos x="98" y="60"/>
                </a:cxn>
                <a:cxn ang="0">
                  <a:pos x="96" y="54"/>
                </a:cxn>
                <a:cxn ang="0">
                  <a:pos x="94" y="44"/>
                </a:cxn>
                <a:cxn ang="0">
                  <a:pos x="91" y="33"/>
                </a:cxn>
                <a:cxn ang="0">
                  <a:pos x="87" y="25"/>
                </a:cxn>
                <a:cxn ang="0">
                  <a:pos x="82" y="18"/>
                </a:cxn>
                <a:cxn ang="0">
                  <a:pos x="77" y="13"/>
                </a:cxn>
                <a:cxn ang="0">
                  <a:pos x="71" y="8"/>
                </a:cxn>
                <a:cxn ang="0">
                  <a:pos x="64" y="5"/>
                </a:cxn>
                <a:cxn ang="0">
                  <a:pos x="55" y="2"/>
                </a:cxn>
                <a:cxn ang="0">
                  <a:pos x="45" y="0"/>
                </a:cxn>
                <a:cxn ang="0">
                  <a:pos x="36" y="2"/>
                </a:cxn>
                <a:cxn ang="0">
                  <a:pos x="31" y="2"/>
                </a:cxn>
                <a:cxn ang="0">
                  <a:pos x="8" y="14"/>
                </a:cxn>
              </a:cxnLst>
              <a:rect l="0" t="0" r="r" b="b"/>
              <a:pathLst>
                <a:path w="98" h="129">
                  <a:moveTo>
                    <a:pt x="8" y="14"/>
                  </a:moveTo>
                  <a:lnTo>
                    <a:pt x="8" y="14"/>
                  </a:lnTo>
                  <a:lnTo>
                    <a:pt x="8" y="17"/>
                  </a:lnTo>
                  <a:lnTo>
                    <a:pt x="9" y="20"/>
                  </a:lnTo>
                  <a:lnTo>
                    <a:pt x="10" y="26"/>
                  </a:lnTo>
                  <a:lnTo>
                    <a:pt x="10" y="29"/>
                  </a:lnTo>
                  <a:lnTo>
                    <a:pt x="10" y="32"/>
                  </a:lnTo>
                  <a:lnTo>
                    <a:pt x="11" y="36"/>
                  </a:lnTo>
                  <a:lnTo>
                    <a:pt x="11" y="40"/>
                  </a:lnTo>
                  <a:lnTo>
                    <a:pt x="11" y="43"/>
                  </a:lnTo>
                  <a:lnTo>
                    <a:pt x="12" y="48"/>
                  </a:lnTo>
                  <a:lnTo>
                    <a:pt x="12" y="52"/>
                  </a:lnTo>
                  <a:lnTo>
                    <a:pt x="13" y="58"/>
                  </a:lnTo>
                  <a:lnTo>
                    <a:pt x="13" y="62"/>
                  </a:lnTo>
                  <a:lnTo>
                    <a:pt x="13" y="66"/>
                  </a:lnTo>
                  <a:lnTo>
                    <a:pt x="13" y="71"/>
                  </a:lnTo>
                  <a:lnTo>
                    <a:pt x="13" y="76"/>
                  </a:lnTo>
                  <a:lnTo>
                    <a:pt x="12" y="81"/>
                  </a:lnTo>
                  <a:lnTo>
                    <a:pt x="12" y="85"/>
                  </a:lnTo>
                  <a:lnTo>
                    <a:pt x="11" y="90"/>
                  </a:lnTo>
                  <a:lnTo>
                    <a:pt x="11" y="95"/>
                  </a:lnTo>
                  <a:lnTo>
                    <a:pt x="10" y="99"/>
                  </a:lnTo>
                  <a:lnTo>
                    <a:pt x="9" y="104"/>
                  </a:lnTo>
                  <a:lnTo>
                    <a:pt x="8" y="108"/>
                  </a:lnTo>
                  <a:lnTo>
                    <a:pt x="8" y="114"/>
                  </a:lnTo>
                  <a:lnTo>
                    <a:pt x="5" y="117"/>
                  </a:lnTo>
                  <a:lnTo>
                    <a:pt x="3" y="121"/>
                  </a:lnTo>
                  <a:lnTo>
                    <a:pt x="2" y="125"/>
                  </a:lnTo>
                  <a:lnTo>
                    <a:pt x="0" y="129"/>
                  </a:lnTo>
                  <a:lnTo>
                    <a:pt x="1" y="128"/>
                  </a:lnTo>
                  <a:lnTo>
                    <a:pt x="4" y="128"/>
                  </a:lnTo>
                  <a:lnTo>
                    <a:pt x="7" y="127"/>
                  </a:lnTo>
                  <a:lnTo>
                    <a:pt x="10" y="127"/>
                  </a:lnTo>
                  <a:lnTo>
                    <a:pt x="12" y="126"/>
                  </a:lnTo>
                  <a:lnTo>
                    <a:pt x="16" y="126"/>
                  </a:lnTo>
                  <a:lnTo>
                    <a:pt x="20" y="125"/>
                  </a:lnTo>
                  <a:lnTo>
                    <a:pt x="24" y="123"/>
                  </a:lnTo>
                  <a:lnTo>
                    <a:pt x="27" y="122"/>
                  </a:lnTo>
                  <a:lnTo>
                    <a:pt x="33" y="121"/>
                  </a:lnTo>
                  <a:lnTo>
                    <a:pt x="37" y="119"/>
                  </a:lnTo>
                  <a:lnTo>
                    <a:pt x="43" y="118"/>
                  </a:lnTo>
                  <a:lnTo>
                    <a:pt x="47" y="116"/>
                  </a:lnTo>
                  <a:lnTo>
                    <a:pt x="53" y="115"/>
                  </a:lnTo>
                  <a:lnTo>
                    <a:pt x="57" y="112"/>
                  </a:lnTo>
                  <a:lnTo>
                    <a:pt x="60" y="110"/>
                  </a:lnTo>
                  <a:lnTo>
                    <a:pt x="65" y="108"/>
                  </a:lnTo>
                  <a:lnTo>
                    <a:pt x="70" y="106"/>
                  </a:lnTo>
                  <a:lnTo>
                    <a:pt x="73" y="103"/>
                  </a:lnTo>
                  <a:lnTo>
                    <a:pt x="78" y="99"/>
                  </a:lnTo>
                  <a:lnTo>
                    <a:pt x="82" y="96"/>
                  </a:lnTo>
                  <a:lnTo>
                    <a:pt x="86" y="94"/>
                  </a:lnTo>
                  <a:lnTo>
                    <a:pt x="89" y="89"/>
                  </a:lnTo>
                  <a:lnTo>
                    <a:pt x="91" y="86"/>
                  </a:lnTo>
                  <a:lnTo>
                    <a:pt x="93" y="83"/>
                  </a:lnTo>
                  <a:lnTo>
                    <a:pt x="95" y="78"/>
                  </a:lnTo>
                  <a:lnTo>
                    <a:pt x="96" y="74"/>
                  </a:lnTo>
                  <a:lnTo>
                    <a:pt x="98" y="70"/>
                  </a:lnTo>
                  <a:lnTo>
                    <a:pt x="98" y="65"/>
                  </a:lnTo>
                  <a:lnTo>
                    <a:pt x="98" y="61"/>
                  </a:lnTo>
                  <a:lnTo>
                    <a:pt x="98" y="60"/>
                  </a:lnTo>
                  <a:lnTo>
                    <a:pt x="98" y="58"/>
                  </a:lnTo>
                  <a:lnTo>
                    <a:pt x="96" y="54"/>
                  </a:lnTo>
                  <a:lnTo>
                    <a:pt x="96" y="50"/>
                  </a:lnTo>
                  <a:lnTo>
                    <a:pt x="94" y="44"/>
                  </a:lnTo>
                  <a:lnTo>
                    <a:pt x="93" y="39"/>
                  </a:lnTo>
                  <a:lnTo>
                    <a:pt x="91" y="33"/>
                  </a:lnTo>
                  <a:lnTo>
                    <a:pt x="89" y="28"/>
                  </a:lnTo>
                  <a:lnTo>
                    <a:pt x="87" y="25"/>
                  </a:lnTo>
                  <a:lnTo>
                    <a:pt x="84" y="20"/>
                  </a:lnTo>
                  <a:lnTo>
                    <a:pt x="82" y="18"/>
                  </a:lnTo>
                  <a:lnTo>
                    <a:pt x="80" y="16"/>
                  </a:lnTo>
                  <a:lnTo>
                    <a:pt x="77" y="13"/>
                  </a:lnTo>
                  <a:lnTo>
                    <a:pt x="75" y="10"/>
                  </a:lnTo>
                  <a:lnTo>
                    <a:pt x="71" y="8"/>
                  </a:lnTo>
                  <a:lnTo>
                    <a:pt x="68" y="7"/>
                  </a:lnTo>
                  <a:lnTo>
                    <a:pt x="64" y="5"/>
                  </a:lnTo>
                  <a:lnTo>
                    <a:pt x="59" y="3"/>
                  </a:lnTo>
                  <a:lnTo>
                    <a:pt x="55" y="2"/>
                  </a:lnTo>
                  <a:lnTo>
                    <a:pt x="50" y="2"/>
                  </a:lnTo>
                  <a:lnTo>
                    <a:pt x="45" y="0"/>
                  </a:lnTo>
                  <a:lnTo>
                    <a:pt x="39" y="2"/>
                  </a:lnTo>
                  <a:lnTo>
                    <a:pt x="36" y="2"/>
                  </a:lnTo>
                  <a:lnTo>
                    <a:pt x="34" y="2"/>
                  </a:lnTo>
                  <a:lnTo>
                    <a:pt x="31" y="2"/>
                  </a:lnTo>
                  <a:lnTo>
                    <a:pt x="27" y="3"/>
                  </a:lnTo>
                  <a:lnTo>
                    <a:pt x="8" y="14"/>
                  </a:lnTo>
                  <a:lnTo>
                    <a:pt x="8" y="1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3"/>
            <p:cNvSpPr>
              <a:spLocks/>
            </p:cNvSpPr>
            <p:nvPr/>
          </p:nvSpPr>
          <p:spPr bwMode="auto">
            <a:xfrm>
              <a:off x="2185988" y="3303588"/>
              <a:ext cx="127000" cy="77787"/>
            </a:xfrm>
            <a:custGeom>
              <a:avLst/>
              <a:gdLst/>
              <a:ahLst/>
              <a:cxnLst>
                <a:cxn ang="0">
                  <a:pos x="160" y="30"/>
                </a:cxn>
                <a:cxn ang="0">
                  <a:pos x="154" y="24"/>
                </a:cxn>
                <a:cxn ang="0">
                  <a:pos x="146" y="19"/>
                </a:cxn>
                <a:cxn ang="0">
                  <a:pos x="139" y="14"/>
                </a:cxn>
                <a:cxn ang="0">
                  <a:pos x="130" y="10"/>
                </a:cxn>
                <a:cxn ang="0">
                  <a:pos x="122" y="7"/>
                </a:cxn>
                <a:cxn ang="0">
                  <a:pos x="112" y="3"/>
                </a:cxn>
                <a:cxn ang="0">
                  <a:pos x="102" y="1"/>
                </a:cxn>
                <a:cxn ang="0">
                  <a:pos x="90" y="0"/>
                </a:cxn>
                <a:cxn ang="0">
                  <a:pos x="79" y="0"/>
                </a:cxn>
                <a:cxn ang="0">
                  <a:pos x="70" y="2"/>
                </a:cxn>
                <a:cxn ang="0">
                  <a:pos x="63" y="3"/>
                </a:cxn>
                <a:cxn ang="0">
                  <a:pos x="58" y="6"/>
                </a:cxn>
                <a:cxn ang="0">
                  <a:pos x="51" y="9"/>
                </a:cxn>
                <a:cxn ang="0">
                  <a:pos x="45" y="12"/>
                </a:cxn>
                <a:cxn ang="0">
                  <a:pos x="38" y="17"/>
                </a:cxn>
                <a:cxn ang="0">
                  <a:pos x="33" y="21"/>
                </a:cxn>
                <a:cxn ang="0">
                  <a:pos x="26" y="28"/>
                </a:cxn>
                <a:cxn ang="0">
                  <a:pos x="19" y="33"/>
                </a:cxn>
                <a:cxn ang="0">
                  <a:pos x="14" y="39"/>
                </a:cxn>
                <a:cxn ang="0">
                  <a:pos x="7" y="47"/>
                </a:cxn>
                <a:cxn ang="0">
                  <a:pos x="2" y="56"/>
                </a:cxn>
                <a:cxn ang="0">
                  <a:pos x="0" y="64"/>
                </a:cxn>
                <a:cxn ang="0">
                  <a:pos x="0" y="72"/>
                </a:cxn>
                <a:cxn ang="0">
                  <a:pos x="2" y="77"/>
                </a:cxn>
                <a:cxn ang="0">
                  <a:pos x="6" y="83"/>
                </a:cxn>
                <a:cxn ang="0">
                  <a:pos x="13" y="87"/>
                </a:cxn>
                <a:cxn ang="0">
                  <a:pos x="19" y="90"/>
                </a:cxn>
                <a:cxn ang="0">
                  <a:pos x="26" y="92"/>
                </a:cxn>
                <a:cxn ang="0">
                  <a:pos x="34" y="95"/>
                </a:cxn>
                <a:cxn ang="0">
                  <a:pos x="40" y="96"/>
                </a:cxn>
                <a:cxn ang="0">
                  <a:pos x="47" y="97"/>
                </a:cxn>
                <a:cxn ang="0">
                  <a:pos x="52" y="97"/>
                </a:cxn>
                <a:cxn ang="0">
                  <a:pos x="59" y="98"/>
                </a:cxn>
                <a:cxn ang="0">
                  <a:pos x="61" y="98"/>
                </a:cxn>
                <a:cxn ang="0">
                  <a:pos x="66" y="96"/>
                </a:cxn>
                <a:cxn ang="0">
                  <a:pos x="71" y="95"/>
                </a:cxn>
                <a:cxn ang="0">
                  <a:pos x="79" y="94"/>
                </a:cxn>
                <a:cxn ang="0">
                  <a:pos x="86" y="91"/>
                </a:cxn>
                <a:cxn ang="0">
                  <a:pos x="96" y="89"/>
                </a:cxn>
                <a:cxn ang="0">
                  <a:pos x="105" y="87"/>
                </a:cxn>
                <a:cxn ang="0">
                  <a:pos x="115" y="84"/>
                </a:cxn>
                <a:cxn ang="0">
                  <a:pos x="124" y="80"/>
                </a:cxn>
                <a:cxn ang="0">
                  <a:pos x="132" y="77"/>
                </a:cxn>
                <a:cxn ang="0">
                  <a:pos x="140" y="74"/>
                </a:cxn>
                <a:cxn ang="0">
                  <a:pos x="148" y="69"/>
                </a:cxn>
                <a:cxn ang="0">
                  <a:pos x="153" y="65"/>
                </a:cxn>
                <a:cxn ang="0">
                  <a:pos x="160" y="58"/>
                </a:cxn>
                <a:cxn ang="0">
                  <a:pos x="161" y="50"/>
                </a:cxn>
                <a:cxn ang="0">
                  <a:pos x="160" y="43"/>
                </a:cxn>
                <a:cxn ang="0">
                  <a:pos x="160" y="35"/>
                </a:cxn>
                <a:cxn ang="0">
                  <a:pos x="159" y="29"/>
                </a:cxn>
                <a:cxn ang="0">
                  <a:pos x="161" y="31"/>
                </a:cxn>
              </a:cxnLst>
              <a:rect l="0" t="0" r="r" b="b"/>
              <a:pathLst>
                <a:path w="161" h="98">
                  <a:moveTo>
                    <a:pt x="161" y="31"/>
                  </a:moveTo>
                  <a:lnTo>
                    <a:pt x="160" y="30"/>
                  </a:lnTo>
                  <a:lnTo>
                    <a:pt x="158" y="28"/>
                  </a:lnTo>
                  <a:lnTo>
                    <a:pt x="154" y="24"/>
                  </a:lnTo>
                  <a:lnTo>
                    <a:pt x="149" y="21"/>
                  </a:lnTo>
                  <a:lnTo>
                    <a:pt x="146" y="19"/>
                  </a:lnTo>
                  <a:lnTo>
                    <a:pt x="142" y="17"/>
                  </a:lnTo>
                  <a:lnTo>
                    <a:pt x="139" y="14"/>
                  </a:lnTo>
                  <a:lnTo>
                    <a:pt x="135" y="12"/>
                  </a:lnTo>
                  <a:lnTo>
                    <a:pt x="130" y="10"/>
                  </a:lnTo>
                  <a:lnTo>
                    <a:pt x="127" y="8"/>
                  </a:lnTo>
                  <a:lnTo>
                    <a:pt x="122" y="7"/>
                  </a:lnTo>
                  <a:lnTo>
                    <a:pt x="117" y="6"/>
                  </a:lnTo>
                  <a:lnTo>
                    <a:pt x="112" y="3"/>
                  </a:lnTo>
                  <a:lnTo>
                    <a:pt x="107" y="2"/>
                  </a:lnTo>
                  <a:lnTo>
                    <a:pt x="102" y="1"/>
                  </a:lnTo>
                  <a:lnTo>
                    <a:pt x="96" y="0"/>
                  </a:lnTo>
                  <a:lnTo>
                    <a:pt x="90" y="0"/>
                  </a:lnTo>
                  <a:lnTo>
                    <a:pt x="84" y="0"/>
                  </a:lnTo>
                  <a:lnTo>
                    <a:pt x="79" y="0"/>
                  </a:lnTo>
                  <a:lnTo>
                    <a:pt x="73" y="2"/>
                  </a:lnTo>
                  <a:lnTo>
                    <a:pt x="70" y="2"/>
                  </a:lnTo>
                  <a:lnTo>
                    <a:pt x="67" y="3"/>
                  </a:lnTo>
                  <a:lnTo>
                    <a:pt x="63" y="3"/>
                  </a:lnTo>
                  <a:lnTo>
                    <a:pt x="61" y="6"/>
                  </a:lnTo>
                  <a:lnTo>
                    <a:pt x="58" y="6"/>
                  </a:lnTo>
                  <a:lnTo>
                    <a:pt x="55" y="8"/>
                  </a:lnTo>
                  <a:lnTo>
                    <a:pt x="51" y="9"/>
                  </a:lnTo>
                  <a:lnTo>
                    <a:pt x="48" y="11"/>
                  </a:lnTo>
                  <a:lnTo>
                    <a:pt x="45" y="12"/>
                  </a:lnTo>
                  <a:lnTo>
                    <a:pt x="41" y="14"/>
                  </a:lnTo>
                  <a:lnTo>
                    <a:pt x="38" y="17"/>
                  </a:lnTo>
                  <a:lnTo>
                    <a:pt x="36" y="19"/>
                  </a:lnTo>
                  <a:lnTo>
                    <a:pt x="33" y="21"/>
                  </a:lnTo>
                  <a:lnTo>
                    <a:pt x="29" y="24"/>
                  </a:lnTo>
                  <a:lnTo>
                    <a:pt x="26" y="28"/>
                  </a:lnTo>
                  <a:lnTo>
                    <a:pt x="23" y="31"/>
                  </a:lnTo>
                  <a:lnTo>
                    <a:pt x="19" y="33"/>
                  </a:lnTo>
                  <a:lnTo>
                    <a:pt x="16" y="36"/>
                  </a:lnTo>
                  <a:lnTo>
                    <a:pt x="14" y="39"/>
                  </a:lnTo>
                  <a:lnTo>
                    <a:pt x="12" y="42"/>
                  </a:lnTo>
                  <a:lnTo>
                    <a:pt x="7" y="47"/>
                  </a:lnTo>
                  <a:lnTo>
                    <a:pt x="5" y="52"/>
                  </a:lnTo>
                  <a:lnTo>
                    <a:pt x="2" y="56"/>
                  </a:lnTo>
                  <a:lnTo>
                    <a:pt x="1" y="61"/>
                  </a:lnTo>
                  <a:lnTo>
                    <a:pt x="0" y="64"/>
                  </a:lnTo>
                  <a:lnTo>
                    <a:pt x="0" y="68"/>
                  </a:lnTo>
                  <a:lnTo>
                    <a:pt x="0" y="72"/>
                  </a:lnTo>
                  <a:lnTo>
                    <a:pt x="1" y="75"/>
                  </a:lnTo>
                  <a:lnTo>
                    <a:pt x="2" y="77"/>
                  </a:lnTo>
                  <a:lnTo>
                    <a:pt x="4" y="80"/>
                  </a:lnTo>
                  <a:lnTo>
                    <a:pt x="6" y="83"/>
                  </a:lnTo>
                  <a:lnTo>
                    <a:pt x="10" y="85"/>
                  </a:lnTo>
                  <a:lnTo>
                    <a:pt x="13" y="87"/>
                  </a:lnTo>
                  <a:lnTo>
                    <a:pt x="16" y="89"/>
                  </a:lnTo>
                  <a:lnTo>
                    <a:pt x="19" y="90"/>
                  </a:lnTo>
                  <a:lnTo>
                    <a:pt x="23" y="91"/>
                  </a:lnTo>
                  <a:lnTo>
                    <a:pt x="26" y="92"/>
                  </a:lnTo>
                  <a:lnTo>
                    <a:pt x="30" y="94"/>
                  </a:lnTo>
                  <a:lnTo>
                    <a:pt x="34" y="95"/>
                  </a:lnTo>
                  <a:lnTo>
                    <a:pt x="37" y="95"/>
                  </a:lnTo>
                  <a:lnTo>
                    <a:pt x="40" y="96"/>
                  </a:lnTo>
                  <a:lnTo>
                    <a:pt x="45" y="97"/>
                  </a:lnTo>
                  <a:lnTo>
                    <a:pt x="47" y="97"/>
                  </a:lnTo>
                  <a:lnTo>
                    <a:pt x="50" y="97"/>
                  </a:lnTo>
                  <a:lnTo>
                    <a:pt x="52" y="97"/>
                  </a:lnTo>
                  <a:lnTo>
                    <a:pt x="56" y="98"/>
                  </a:lnTo>
                  <a:lnTo>
                    <a:pt x="59" y="98"/>
                  </a:lnTo>
                  <a:lnTo>
                    <a:pt x="60" y="98"/>
                  </a:lnTo>
                  <a:lnTo>
                    <a:pt x="61" y="98"/>
                  </a:lnTo>
                  <a:lnTo>
                    <a:pt x="64" y="97"/>
                  </a:lnTo>
                  <a:lnTo>
                    <a:pt x="66" y="96"/>
                  </a:lnTo>
                  <a:lnTo>
                    <a:pt x="69" y="96"/>
                  </a:lnTo>
                  <a:lnTo>
                    <a:pt x="71" y="95"/>
                  </a:lnTo>
                  <a:lnTo>
                    <a:pt x="75" y="95"/>
                  </a:lnTo>
                  <a:lnTo>
                    <a:pt x="79" y="94"/>
                  </a:lnTo>
                  <a:lnTo>
                    <a:pt x="83" y="92"/>
                  </a:lnTo>
                  <a:lnTo>
                    <a:pt x="86" y="91"/>
                  </a:lnTo>
                  <a:lnTo>
                    <a:pt x="92" y="90"/>
                  </a:lnTo>
                  <a:lnTo>
                    <a:pt x="96" y="89"/>
                  </a:lnTo>
                  <a:lnTo>
                    <a:pt x="101" y="88"/>
                  </a:lnTo>
                  <a:lnTo>
                    <a:pt x="105" y="87"/>
                  </a:lnTo>
                  <a:lnTo>
                    <a:pt x="111" y="86"/>
                  </a:lnTo>
                  <a:lnTo>
                    <a:pt x="115" y="84"/>
                  </a:lnTo>
                  <a:lnTo>
                    <a:pt x="119" y="83"/>
                  </a:lnTo>
                  <a:lnTo>
                    <a:pt x="124" y="80"/>
                  </a:lnTo>
                  <a:lnTo>
                    <a:pt x="128" y="79"/>
                  </a:lnTo>
                  <a:lnTo>
                    <a:pt x="132" y="77"/>
                  </a:lnTo>
                  <a:lnTo>
                    <a:pt x="137" y="75"/>
                  </a:lnTo>
                  <a:lnTo>
                    <a:pt x="140" y="74"/>
                  </a:lnTo>
                  <a:lnTo>
                    <a:pt x="145" y="72"/>
                  </a:lnTo>
                  <a:lnTo>
                    <a:pt x="148" y="69"/>
                  </a:lnTo>
                  <a:lnTo>
                    <a:pt x="151" y="67"/>
                  </a:lnTo>
                  <a:lnTo>
                    <a:pt x="153" y="65"/>
                  </a:lnTo>
                  <a:lnTo>
                    <a:pt x="157" y="63"/>
                  </a:lnTo>
                  <a:lnTo>
                    <a:pt x="160" y="58"/>
                  </a:lnTo>
                  <a:lnTo>
                    <a:pt x="161" y="55"/>
                  </a:lnTo>
                  <a:lnTo>
                    <a:pt x="161" y="50"/>
                  </a:lnTo>
                  <a:lnTo>
                    <a:pt x="161" y="46"/>
                  </a:lnTo>
                  <a:lnTo>
                    <a:pt x="160" y="43"/>
                  </a:lnTo>
                  <a:lnTo>
                    <a:pt x="160" y="40"/>
                  </a:lnTo>
                  <a:lnTo>
                    <a:pt x="160" y="35"/>
                  </a:lnTo>
                  <a:lnTo>
                    <a:pt x="160" y="32"/>
                  </a:lnTo>
                  <a:lnTo>
                    <a:pt x="159" y="29"/>
                  </a:lnTo>
                  <a:lnTo>
                    <a:pt x="161" y="31"/>
                  </a:lnTo>
                  <a:lnTo>
                    <a:pt x="161" y="31"/>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4"/>
            <p:cNvSpPr>
              <a:spLocks/>
            </p:cNvSpPr>
            <p:nvPr/>
          </p:nvSpPr>
          <p:spPr bwMode="auto">
            <a:xfrm>
              <a:off x="2217738" y="3513138"/>
              <a:ext cx="128588" cy="77787"/>
            </a:xfrm>
            <a:custGeom>
              <a:avLst/>
              <a:gdLst/>
              <a:ahLst/>
              <a:cxnLst>
                <a:cxn ang="0">
                  <a:pos x="160" y="28"/>
                </a:cxn>
                <a:cxn ang="0">
                  <a:pos x="155" y="23"/>
                </a:cxn>
                <a:cxn ang="0">
                  <a:pos x="147" y="17"/>
                </a:cxn>
                <a:cxn ang="0">
                  <a:pos x="140" y="13"/>
                </a:cxn>
                <a:cxn ang="0">
                  <a:pos x="132" y="10"/>
                </a:cxn>
                <a:cxn ang="0">
                  <a:pos x="123" y="6"/>
                </a:cxn>
                <a:cxn ang="0">
                  <a:pos x="113" y="3"/>
                </a:cxn>
                <a:cxn ang="0">
                  <a:pos x="103" y="1"/>
                </a:cxn>
                <a:cxn ang="0">
                  <a:pos x="91" y="0"/>
                </a:cxn>
                <a:cxn ang="0">
                  <a:pos x="80" y="0"/>
                </a:cxn>
                <a:cxn ang="0">
                  <a:pos x="72" y="2"/>
                </a:cxn>
                <a:cxn ang="0">
                  <a:pos x="65" y="3"/>
                </a:cxn>
                <a:cxn ang="0">
                  <a:pos x="58" y="5"/>
                </a:cxn>
                <a:cxn ang="0">
                  <a:pos x="52" y="9"/>
                </a:cxn>
                <a:cxn ang="0">
                  <a:pos x="46" y="12"/>
                </a:cxn>
                <a:cxn ang="0">
                  <a:pos x="40" y="16"/>
                </a:cxn>
                <a:cxn ang="0">
                  <a:pos x="34" y="21"/>
                </a:cxn>
                <a:cxn ang="0">
                  <a:pos x="28" y="26"/>
                </a:cxn>
                <a:cxn ang="0">
                  <a:pos x="21" y="33"/>
                </a:cxn>
                <a:cxn ang="0">
                  <a:pos x="16" y="38"/>
                </a:cxn>
                <a:cxn ang="0">
                  <a:pos x="9" y="46"/>
                </a:cxn>
                <a:cxn ang="0">
                  <a:pos x="4" y="56"/>
                </a:cxn>
                <a:cxn ang="0">
                  <a:pos x="0" y="63"/>
                </a:cxn>
                <a:cxn ang="0">
                  <a:pos x="0" y="71"/>
                </a:cxn>
                <a:cxn ang="0">
                  <a:pos x="3" y="78"/>
                </a:cxn>
                <a:cxn ang="0">
                  <a:pos x="7" y="82"/>
                </a:cxn>
                <a:cxn ang="0">
                  <a:pos x="13" y="87"/>
                </a:cxn>
                <a:cxn ang="0">
                  <a:pos x="20" y="90"/>
                </a:cxn>
                <a:cxn ang="0">
                  <a:pos x="27" y="93"/>
                </a:cxn>
                <a:cxn ang="0">
                  <a:pos x="34" y="94"/>
                </a:cxn>
                <a:cxn ang="0">
                  <a:pos x="41" y="96"/>
                </a:cxn>
                <a:cxn ang="0">
                  <a:pos x="47" y="97"/>
                </a:cxn>
                <a:cxn ang="0">
                  <a:pos x="53" y="97"/>
                </a:cxn>
                <a:cxn ang="0">
                  <a:pos x="58" y="99"/>
                </a:cxn>
                <a:cxn ang="0">
                  <a:pos x="61" y="99"/>
                </a:cxn>
                <a:cxn ang="0">
                  <a:pos x="66" y="96"/>
                </a:cxn>
                <a:cxn ang="0">
                  <a:pos x="72" y="95"/>
                </a:cxn>
                <a:cxn ang="0">
                  <a:pos x="79" y="94"/>
                </a:cxn>
                <a:cxn ang="0">
                  <a:pos x="87" y="92"/>
                </a:cxn>
                <a:cxn ang="0">
                  <a:pos x="97" y="90"/>
                </a:cxn>
                <a:cxn ang="0">
                  <a:pos x="107" y="88"/>
                </a:cxn>
                <a:cxn ang="0">
                  <a:pos x="116" y="84"/>
                </a:cxn>
                <a:cxn ang="0">
                  <a:pos x="124" y="81"/>
                </a:cxn>
                <a:cxn ang="0">
                  <a:pos x="133" y="78"/>
                </a:cxn>
                <a:cxn ang="0">
                  <a:pos x="142" y="73"/>
                </a:cxn>
                <a:cxn ang="0">
                  <a:pos x="150" y="70"/>
                </a:cxn>
                <a:cxn ang="0">
                  <a:pos x="155" y="66"/>
                </a:cxn>
                <a:cxn ang="0">
                  <a:pos x="160" y="59"/>
                </a:cxn>
                <a:cxn ang="0">
                  <a:pos x="162" y="50"/>
                </a:cxn>
                <a:cxn ang="0">
                  <a:pos x="160" y="43"/>
                </a:cxn>
                <a:cxn ang="0">
                  <a:pos x="160" y="35"/>
                </a:cxn>
                <a:cxn ang="0">
                  <a:pos x="159" y="28"/>
                </a:cxn>
                <a:cxn ang="0">
                  <a:pos x="163" y="29"/>
                </a:cxn>
              </a:cxnLst>
              <a:rect l="0" t="0" r="r" b="b"/>
              <a:pathLst>
                <a:path w="163" h="99">
                  <a:moveTo>
                    <a:pt x="163" y="29"/>
                  </a:moveTo>
                  <a:lnTo>
                    <a:pt x="160" y="28"/>
                  </a:lnTo>
                  <a:lnTo>
                    <a:pt x="159" y="26"/>
                  </a:lnTo>
                  <a:lnTo>
                    <a:pt x="155" y="23"/>
                  </a:lnTo>
                  <a:lnTo>
                    <a:pt x="151" y="21"/>
                  </a:lnTo>
                  <a:lnTo>
                    <a:pt x="147" y="17"/>
                  </a:lnTo>
                  <a:lnTo>
                    <a:pt x="144" y="16"/>
                  </a:lnTo>
                  <a:lnTo>
                    <a:pt x="140" y="13"/>
                  </a:lnTo>
                  <a:lnTo>
                    <a:pt x="136" y="12"/>
                  </a:lnTo>
                  <a:lnTo>
                    <a:pt x="132" y="10"/>
                  </a:lnTo>
                  <a:lnTo>
                    <a:pt x="128" y="7"/>
                  </a:lnTo>
                  <a:lnTo>
                    <a:pt x="123" y="6"/>
                  </a:lnTo>
                  <a:lnTo>
                    <a:pt x="119" y="5"/>
                  </a:lnTo>
                  <a:lnTo>
                    <a:pt x="113" y="3"/>
                  </a:lnTo>
                  <a:lnTo>
                    <a:pt x="109" y="2"/>
                  </a:lnTo>
                  <a:lnTo>
                    <a:pt x="103" y="1"/>
                  </a:lnTo>
                  <a:lnTo>
                    <a:pt x="98" y="0"/>
                  </a:lnTo>
                  <a:lnTo>
                    <a:pt x="91" y="0"/>
                  </a:lnTo>
                  <a:lnTo>
                    <a:pt x="86" y="0"/>
                  </a:lnTo>
                  <a:lnTo>
                    <a:pt x="80" y="0"/>
                  </a:lnTo>
                  <a:lnTo>
                    <a:pt x="75" y="2"/>
                  </a:lnTo>
                  <a:lnTo>
                    <a:pt x="72" y="2"/>
                  </a:lnTo>
                  <a:lnTo>
                    <a:pt x="68" y="3"/>
                  </a:lnTo>
                  <a:lnTo>
                    <a:pt x="65" y="3"/>
                  </a:lnTo>
                  <a:lnTo>
                    <a:pt x="62" y="5"/>
                  </a:lnTo>
                  <a:lnTo>
                    <a:pt x="58" y="5"/>
                  </a:lnTo>
                  <a:lnTo>
                    <a:pt x="55" y="7"/>
                  </a:lnTo>
                  <a:lnTo>
                    <a:pt x="52" y="9"/>
                  </a:lnTo>
                  <a:lnTo>
                    <a:pt x="50" y="11"/>
                  </a:lnTo>
                  <a:lnTo>
                    <a:pt x="46" y="12"/>
                  </a:lnTo>
                  <a:lnTo>
                    <a:pt x="43" y="14"/>
                  </a:lnTo>
                  <a:lnTo>
                    <a:pt x="40" y="16"/>
                  </a:lnTo>
                  <a:lnTo>
                    <a:pt x="37" y="18"/>
                  </a:lnTo>
                  <a:lnTo>
                    <a:pt x="34" y="21"/>
                  </a:lnTo>
                  <a:lnTo>
                    <a:pt x="30" y="23"/>
                  </a:lnTo>
                  <a:lnTo>
                    <a:pt x="28" y="26"/>
                  </a:lnTo>
                  <a:lnTo>
                    <a:pt x="24" y="29"/>
                  </a:lnTo>
                  <a:lnTo>
                    <a:pt x="21" y="33"/>
                  </a:lnTo>
                  <a:lnTo>
                    <a:pt x="18" y="35"/>
                  </a:lnTo>
                  <a:lnTo>
                    <a:pt x="16" y="38"/>
                  </a:lnTo>
                  <a:lnTo>
                    <a:pt x="13" y="41"/>
                  </a:lnTo>
                  <a:lnTo>
                    <a:pt x="9" y="46"/>
                  </a:lnTo>
                  <a:lnTo>
                    <a:pt x="6" y="51"/>
                  </a:lnTo>
                  <a:lnTo>
                    <a:pt x="4" y="56"/>
                  </a:lnTo>
                  <a:lnTo>
                    <a:pt x="1" y="60"/>
                  </a:lnTo>
                  <a:lnTo>
                    <a:pt x="0" y="63"/>
                  </a:lnTo>
                  <a:lnTo>
                    <a:pt x="0" y="68"/>
                  </a:lnTo>
                  <a:lnTo>
                    <a:pt x="0" y="71"/>
                  </a:lnTo>
                  <a:lnTo>
                    <a:pt x="1" y="74"/>
                  </a:lnTo>
                  <a:lnTo>
                    <a:pt x="3" y="78"/>
                  </a:lnTo>
                  <a:lnTo>
                    <a:pt x="5" y="80"/>
                  </a:lnTo>
                  <a:lnTo>
                    <a:pt x="7" y="82"/>
                  </a:lnTo>
                  <a:lnTo>
                    <a:pt x="10" y="85"/>
                  </a:lnTo>
                  <a:lnTo>
                    <a:pt x="13" y="87"/>
                  </a:lnTo>
                  <a:lnTo>
                    <a:pt x="17" y="89"/>
                  </a:lnTo>
                  <a:lnTo>
                    <a:pt x="20" y="90"/>
                  </a:lnTo>
                  <a:lnTo>
                    <a:pt x="23" y="92"/>
                  </a:lnTo>
                  <a:lnTo>
                    <a:pt x="27" y="93"/>
                  </a:lnTo>
                  <a:lnTo>
                    <a:pt x="30" y="94"/>
                  </a:lnTo>
                  <a:lnTo>
                    <a:pt x="34" y="94"/>
                  </a:lnTo>
                  <a:lnTo>
                    <a:pt x="38" y="95"/>
                  </a:lnTo>
                  <a:lnTo>
                    <a:pt x="41" y="96"/>
                  </a:lnTo>
                  <a:lnTo>
                    <a:pt x="44" y="97"/>
                  </a:lnTo>
                  <a:lnTo>
                    <a:pt x="47" y="97"/>
                  </a:lnTo>
                  <a:lnTo>
                    <a:pt x="51" y="97"/>
                  </a:lnTo>
                  <a:lnTo>
                    <a:pt x="53" y="97"/>
                  </a:lnTo>
                  <a:lnTo>
                    <a:pt x="55" y="99"/>
                  </a:lnTo>
                  <a:lnTo>
                    <a:pt x="58" y="99"/>
                  </a:lnTo>
                  <a:lnTo>
                    <a:pt x="61" y="99"/>
                  </a:lnTo>
                  <a:lnTo>
                    <a:pt x="61" y="99"/>
                  </a:lnTo>
                  <a:lnTo>
                    <a:pt x="64" y="97"/>
                  </a:lnTo>
                  <a:lnTo>
                    <a:pt x="66" y="96"/>
                  </a:lnTo>
                  <a:lnTo>
                    <a:pt x="69" y="96"/>
                  </a:lnTo>
                  <a:lnTo>
                    <a:pt x="72" y="95"/>
                  </a:lnTo>
                  <a:lnTo>
                    <a:pt x="76" y="95"/>
                  </a:lnTo>
                  <a:lnTo>
                    <a:pt x="79" y="94"/>
                  </a:lnTo>
                  <a:lnTo>
                    <a:pt x="84" y="93"/>
                  </a:lnTo>
                  <a:lnTo>
                    <a:pt x="87" y="92"/>
                  </a:lnTo>
                  <a:lnTo>
                    <a:pt x="92" y="91"/>
                  </a:lnTo>
                  <a:lnTo>
                    <a:pt x="97" y="90"/>
                  </a:lnTo>
                  <a:lnTo>
                    <a:pt x="101" y="89"/>
                  </a:lnTo>
                  <a:lnTo>
                    <a:pt x="107" y="88"/>
                  </a:lnTo>
                  <a:lnTo>
                    <a:pt x="111" y="87"/>
                  </a:lnTo>
                  <a:lnTo>
                    <a:pt x="116" y="84"/>
                  </a:lnTo>
                  <a:lnTo>
                    <a:pt x="120" y="83"/>
                  </a:lnTo>
                  <a:lnTo>
                    <a:pt x="124" y="81"/>
                  </a:lnTo>
                  <a:lnTo>
                    <a:pt x="130" y="80"/>
                  </a:lnTo>
                  <a:lnTo>
                    <a:pt x="133" y="78"/>
                  </a:lnTo>
                  <a:lnTo>
                    <a:pt x="137" y="76"/>
                  </a:lnTo>
                  <a:lnTo>
                    <a:pt x="142" y="73"/>
                  </a:lnTo>
                  <a:lnTo>
                    <a:pt x="146" y="72"/>
                  </a:lnTo>
                  <a:lnTo>
                    <a:pt x="150" y="70"/>
                  </a:lnTo>
                  <a:lnTo>
                    <a:pt x="153" y="68"/>
                  </a:lnTo>
                  <a:lnTo>
                    <a:pt x="155" y="66"/>
                  </a:lnTo>
                  <a:lnTo>
                    <a:pt x="157" y="63"/>
                  </a:lnTo>
                  <a:lnTo>
                    <a:pt x="160" y="59"/>
                  </a:lnTo>
                  <a:lnTo>
                    <a:pt x="163" y="55"/>
                  </a:lnTo>
                  <a:lnTo>
                    <a:pt x="162" y="50"/>
                  </a:lnTo>
                  <a:lnTo>
                    <a:pt x="162" y="46"/>
                  </a:lnTo>
                  <a:lnTo>
                    <a:pt x="160" y="43"/>
                  </a:lnTo>
                  <a:lnTo>
                    <a:pt x="160" y="39"/>
                  </a:lnTo>
                  <a:lnTo>
                    <a:pt x="160" y="35"/>
                  </a:lnTo>
                  <a:lnTo>
                    <a:pt x="160" y="32"/>
                  </a:lnTo>
                  <a:lnTo>
                    <a:pt x="159" y="28"/>
                  </a:lnTo>
                  <a:lnTo>
                    <a:pt x="163" y="29"/>
                  </a:lnTo>
                  <a:lnTo>
                    <a:pt x="163" y="29"/>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5"/>
            <p:cNvSpPr>
              <a:spLocks/>
            </p:cNvSpPr>
            <p:nvPr/>
          </p:nvSpPr>
          <p:spPr bwMode="auto">
            <a:xfrm>
              <a:off x="2049463" y="3587750"/>
              <a:ext cx="373063" cy="198437"/>
            </a:xfrm>
            <a:custGeom>
              <a:avLst/>
              <a:gdLst/>
              <a:ahLst/>
              <a:cxnLst>
                <a:cxn ang="0">
                  <a:pos x="469" y="222"/>
                </a:cxn>
                <a:cxn ang="0">
                  <a:pos x="450" y="228"/>
                </a:cxn>
                <a:cxn ang="0">
                  <a:pos x="432" y="233"/>
                </a:cxn>
                <a:cxn ang="0">
                  <a:pos x="412" y="237"/>
                </a:cxn>
                <a:cxn ang="0">
                  <a:pos x="393" y="242"/>
                </a:cxn>
                <a:cxn ang="0">
                  <a:pos x="374" y="244"/>
                </a:cxn>
                <a:cxn ang="0">
                  <a:pos x="354" y="246"/>
                </a:cxn>
                <a:cxn ang="0">
                  <a:pos x="334" y="248"/>
                </a:cxn>
                <a:cxn ang="0">
                  <a:pos x="314" y="249"/>
                </a:cxn>
                <a:cxn ang="0">
                  <a:pos x="294" y="249"/>
                </a:cxn>
                <a:cxn ang="0">
                  <a:pos x="274" y="251"/>
                </a:cxn>
                <a:cxn ang="0">
                  <a:pos x="254" y="249"/>
                </a:cxn>
                <a:cxn ang="0">
                  <a:pos x="235" y="249"/>
                </a:cxn>
                <a:cxn ang="0">
                  <a:pos x="216" y="247"/>
                </a:cxn>
                <a:cxn ang="0">
                  <a:pos x="197" y="246"/>
                </a:cxn>
                <a:cxn ang="0">
                  <a:pos x="180" y="245"/>
                </a:cxn>
                <a:cxn ang="0">
                  <a:pos x="162" y="243"/>
                </a:cxn>
                <a:cxn ang="0">
                  <a:pos x="143" y="241"/>
                </a:cxn>
                <a:cxn ang="0">
                  <a:pos x="127" y="237"/>
                </a:cxn>
                <a:cxn ang="0">
                  <a:pos x="112" y="235"/>
                </a:cxn>
                <a:cxn ang="0">
                  <a:pos x="97" y="233"/>
                </a:cxn>
                <a:cxn ang="0">
                  <a:pos x="82" y="230"/>
                </a:cxn>
                <a:cxn ang="0">
                  <a:pos x="69" y="228"/>
                </a:cxn>
                <a:cxn ang="0">
                  <a:pos x="57" y="224"/>
                </a:cxn>
                <a:cxn ang="0">
                  <a:pos x="46" y="223"/>
                </a:cxn>
                <a:cxn ang="0">
                  <a:pos x="35" y="220"/>
                </a:cxn>
                <a:cxn ang="0">
                  <a:pos x="26" y="218"/>
                </a:cxn>
                <a:cxn ang="0">
                  <a:pos x="17" y="215"/>
                </a:cxn>
                <a:cxn ang="0">
                  <a:pos x="12" y="214"/>
                </a:cxn>
                <a:cxn ang="0">
                  <a:pos x="6" y="213"/>
                </a:cxn>
                <a:cxn ang="0">
                  <a:pos x="2" y="212"/>
                </a:cxn>
                <a:cxn ang="0">
                  <a:pos x="0" y="211"/>
                </a:cxn>
                <a:cxn ang="0">
                  <a:pos x="250" y="0"/>
                </a:cxn>
                <a:cxn ang="0">
                  <a:pos x="260" y="1"/>
                </a:cxn>
                <a:cxn ang="0">
                  <a:pos x="269" y="1"/>
                </a:cxn>
                <a:cxn ang="0">
                  <a:pos x="279" y="2"/>
                </a:cxn>
                <a:cxn ang="0">
                  <a:pos x="290" y="2"/>
                </a:cxn>
                <a:cxn ang="0">
                  <a:pos x="300" y="2"/>
                </a:cxn>
                <a:cxn ang="0">
                  <a:pos x="310" y="3"/>
                </a:cxn>
                <a:cxn ang="0">
                  <a:pos x="320" y="3"/>
                </a:cxn>
                <a:cxn ang="0">
                  <a:pos x="325" y="5"/>
                </a:cxn>
              </a:cxnLst>
              <a:rect l="0" t="0" r="r" b="b"/>
              <a:pathLst>
                <a:path w="469" h="251">
                  <a:moveTo>
                    <a:pt x="325" y="5"/>
                  </a:moveTo>
                  <a:lnTo>
                    <a:pt x="469" y="222"/>
                  </a:lnTo>
                  <a:lnTo>
                    <a:pt x="459" y="224"/>
                  </a:lnTo>
                  <a:lnTo>
                    <a:pt x="450" y="228"/>
                  </a:lnTo>
                  <a:lnTo>
                    <a:pt x="441" y="230"/>
                  </a:lnTo>
                  <a:lnTo>
                    <a:pt x="432" y="233"/>
                  </a:lnTo>
                  <a:lnTo>
                    <a:pt x="422" y="235"/>
                  </a:lnTo>
                  <a:lnTo>
                    <a:pt x="412" y="237"/>
                  </a:lnTo>
                  <a:lnTo>
                    <a:pt x="402" y="239"/>
                  </a:lnTo>
                  <a:lnTo>
                    <a:pt x="393" y="242"/>
                  </a:lnTo>
                  <a:lnTo>
                    <a:pt x="382" y="242"/>
                  </a:lnTo>
                  <a:lnTo>
                    <a:pt x="374" y="244"/>
                  </a:lnTo>
                  <a:lnTo>
                    <a:pt x="364" y="245"/>
                  </a:lnTo>
                  <a:lnTo>
                    <a:pt x="354" y="246"/>
                  </a:lnTo>
                  <a:lnTo>
                    <a:pt x="344" y="247"/>
                  </a:lnTo>
                  <a:lnTo>
                    <a:pt x="334" y="248"/>
                  </a:lnTo>
                  <a:lnTo>
                    <a:pt x="324" y="248"/>
                  </a:lnTo>
                  <a:lnTo>
                    <a:pt x="314" y="249"/>
                  </a:lnTo>
                  <a:lnTo>
                    <a:pt x="303" y="249"/>
                  </a:lnTo>
                  <a:lnTo>
                    <a:pt x="294" y="249"/>
                  </a:lnTo>
                  <a:lnTo>
                    <a:pt x="284" y="249"/>
                  </a:lnTo>
                  <a:lnTo>
                    <a:pt x="274" y="251"/>
                  </a:lnTo>
                  <a:lnTo>
                    <a:pt x="264" y="249"/>
                  </a:lnTo>
                  <a:lnTo>
                    <a:pt x="254" y="249"/>
                  </a:lnTo>
                  <a:lnTo>
                    <a:pt x="245" y="249"/>
                  </a:lnTo>
                  <a:lnTo>
                    <a:pt x="235" y="249"/>
                  </a:lnTo>
                  <a:lnTo>
                    <a:pt x="226" y="248"/>
                  </a:lnTo>
                  <a:lnTo>
                    <a:pt x="216" y="247"/>
                  </a:lnTo>
                  <a:lnTo>
                    <a:pt x="207" y="247"/>
                  </a:lnTo>
                  <a:lnTo>
                    <a:pt x="197" y="246"/>
                  </a:lnTo>
                  <a:lnTo>
                    <a:pt x="188" y="245"/>
                  </a:lnTo>
                  <a:lnTo>
                    <a:pt x="180" y="245"/>
                  </a:lnTo>
                  <a:lnTo>
                    <a:pt x="170" y="244"/>
                  </a:lnTo>
                  <a:lnTo>
                    <a:pt x="162" y="243"/>
                  </a:lnTo>
                  <a:lnTo>
                    <a:pt x="152" y="242"/>
                  </a:lnTo>
                  <a:lnTo>
                    <a:pt x="143" y="241"/>
                  </a:lnTo>
                  <a:lnTo>
                    <a:pt x="136" y="239"/>
                  </a:lnTo>
                  <a:lnTo>
                    <a:pt x="127" y="237"/>
                  </a:lnTo>
                  <a:lnTo>
                    <a:pt x="119" y="236"/>
                  </a:lnTo>
                  <a:lnTo>
                    <a:pt x="112" y="235"/>
                  </a:lnTo>
                  <a:lnTo>
                    <a:pt x="104" y="234"/>
                  </a:lnTo>
                  <a:lnTo>
                    <a:pt x="97" y="233"/>
                  </a:lnTo>
                  <a:lnTo>
                    <a:pt x="90" y="232"/>
                  </a:lnTo>
                  <a:lnTo>
                    <a:pt x="82" y="230"/>
                  </a:lnTo>
                  <a:lnTo>
                    <a:pt x="75" y="229"/>
                  </a:lnTo>
                  <a:lnTo>
                    <a:pt x="69" y="228"/>
                  </a:lnTo>
                  <a:lnTo>
                    <a:pt x="62" y="226"/>
                  </a:lnTo>
                  <a:lnTo>
                    <a:pt x="57" y="224"/>
                  </a:lnTo>
                  <a:lnTo>
                    <a:pt x="50" y="224"/>
                  </a:lnTo>
                  <a:lnTo>
                    <a:pt x="46" y="223"/>
                  </a:lnTo>
                  <a:lnTo>
                    <a:pt x="39" y="221"/>
                  </a:lnTo>
                  <a:lnTo>
                    <a:pt x="35" y="220"/>
                  </a:lnTo>
                  <a:lnTo>
                    <a:pt x="29" y="219"/>
                  </a:lnTo>
                  <a:lnTo>
                    <a:pt x="26" y="218"/>
                  </a:lnTo>
                  <a:lnTo>
                    <a:pt x="20" y="217"/>
                  </a:lnTo>
                  <a:lnTo>
                    <a:pt x="17" y="215"/>
                  </a:lnTo>
                  <a:lnTo>
                    <a:pt x="14" y="214"/>
                  </a:lnTo>
                  <a:lnTo>
                    <a:pt x="12" y="214"/>
                  </a:lnTo>
                  <a:lnTo>
                    <a:pt x="8" y="213"/>
                  </a:lnTo>
                  <a:lnTo>
                    <a:pt x="6" y="213"/>
                  </a:lnTo>
                  <a:lnTo>
                    <a:pt x="4" y="212"/>
                  </a:lnTo>
                  <a:lnTo>
                    <a:pt x="2" y="212"/>
                  </a:lnTo>
                  <a:lnTo>
                    <a:pt x="0" y="211"/>
                  </a:lnTo>
                  <a:lnTo>
                    <a:pt x="0" y="211"/>
                  </a:lnTo>
                  <a:lnTo>
                    <a:pt x="245" y="0"/>
                  </a:lnTo>
                  <a:lnTo>
                    <a:pt x="250" y="0"/>
                  </a:lnTo>
                  <a:lnTo>
                    <a:pt x="255" y="1"/>
                  </a:lnTo>
                  <a:lnTo>
                    <a:pt x="260" y="1"/>
                  </a:lnTo>
                  <a:lnTo>
                    <a:pt x="265" y="1"/>
                  </a:lnTo>
                  <a:lnTo>
                    <a:pt x="269" y="1"/>
                  </a:lnTo>
                  <a:lnTo>
                    <a:pt x="275" y="2"/>
                  </a:lnTo>
                  <a:lnTo>
                    <a:pt x="279" y="2"/>
                  </a:lnTo>
                  <a:lnTo>
                    <a:pt x="285" y="2"/>
                  </a:lnTo>
                  <a:lnTo>
                    <a:pt x="290" y="2"/>
                  </a:lnTo>
                  <a:lnTo>
                    <a:pt x="295" y="2"/>
                  </a:lnTo>
                  <a:lnTo>
                    <a:pt x="300" y="2"/>
                  </a:lnTo>
                  <a:lnTo>
                    <a:pt x="305" y="3"/>
                  </a:lnTo>
                  <a:lnTo>
                    <a:pt x="310" y="3"/>
                  </a:lnTo>
                  <a:lnTo>
                    <a:pt x="314" y="3"/>
                  </a:lnTo>
                  <a:lnTo>
                    <a:pt x="320" y="3"/>
                  </a:lnTo>
                  <a:lnTo>
                    <a:pt x="325" y="5"/>
                  </a:lnTo>
                  <a:lnTo>
                    <a:pt x="325" y="5"/>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6"/>
            <p:cNvSpPr>
              <a:spLocks/>
            </p:cNvSpPr>
            <p:nvPr/>
          </p:nvSpPr>
          <p:spPr bwMode="auto">
            <a:xfrm>
              <a:off x="2173288" y="3352800"/>
              <a:ext cx="325438" cy="173037"/>
            </a:xfrm>
            <a:custGeom>
              <a:avLst/>
              <a:gdLst/>
              <a:ahLst/>
              <a:cxnLst>
                <a:cxn ang="0">
                  <a:pos x="410" y="23"/>
                </a:cxn>
                <a:cxn ang="0">
                  <a:pos x="395" y="17"/>
                </a:cxn>
                <a:cxn ang="0">
                  <a:pos x="380" y="13"/>
                </a:cxn>
                <a:cxn ang="0">
                  <a:pos x="365" y="9"/>
                </a:cxn>
                <a:cxn ang="0">
                  <a:pos x="349" y="6"/>
                </a:cxn>
                <a:cxn ang="0">
                  <a:pos x="334" y="3"/>
                </a:cxn>
                <a:cxn ang="0">
                  <a:pos x="317" y="2"/>
                </a:cxn>
                <a:cxn ang="0">
                  <a:pos x="300" y="0"/>
                </a:cxn>
                <a:cxn ang="0">
                  <a:pos x="283" y="0"/>
                </a:cxn>
                <a:cxn ang="0">
                  <a:pos x="266" y="0"/>
                </a:cxn>
                <a:cxn ang="0">
                  <a:pos x="249" y="0"/>
                </a:cxn>
                <a:cxn ang="0">
                  <a:pos x="232" y="0"/>
                </a:cxn>
                <a:cxn ang="0">
                  <a:pos x="215" y="2"/>
                </a:cxn>
                <a:cxn ang="0">
                  <a:pos x="199" y="3"/>
                </a:cxn>
                <a:cxn ang="0">
                  <a:pos x="181" y="4"/>
                </a:cxn>
                <a:cxn ang="0">
                  <a:pos x="165" y="6"/>
                </a:cxn>
                <a:cxn ang="0">
                  <a:pos x="150" y="10"/>
                </a:cxn>
                <a:cxn ang="0">
                  <a:pos x="133" y="11"/>
                </a:cxn>
                <a:cxn ang="0">
                  <a:pos x="119" y="14"/>
                </a:cxn>
                <a:cxn ang="0">
                  <a:pos x="103" y="16"/>
                </a:cxn>
                <a:cxn ang="0">
                  <a:pos x="90" y="20"/>
                </a:cxn>
                <a:cxn ang="0">
                  <a:pos x="77" y="22"/>
                </a:cxn>
                <a:cxn ang="0">
                  <a:pos x="65" y="24"/>
                </a:cxn>
                <a:cxn ang="0">
                  <a:pos x="53" y="27"/>
                </a:cxn>
                <a:cxn ang="0">
                  <a:pos x="43" y="29"/>
                </a:cxn>
                <a:cxn ang="0">
                  <a:pos x="33" y="32"/>
                </a:cxn>
                <a:cxn ang="0">
                  <a:pos x="25" y="34"/>
                </a:cxn>
                <a:cxn ang="0">
                  <a:pos x="17" y="36"/>
                </a:cxn>
                <a:cxn ang="0">
                  <a:pos x="11" y="38"/>
                </a:cxn>
                <a:cxn ang="0">
                  <a:pos x="3" y="40"/>
                </a:cxn>
                <a:cxn ang="0">
                  <a:pos x="0" y="42"/>
                </a:cxn>
                <a:cxn ang="0">
                  <a:pos x="119" y="215"/>
                </a:cxn>
                <a:cxn ang="0">
                  <a:pos x="128" y="215"/>
                </a:cxn>
                <a:cxn ang="0">
                  <a:pos x="136" y="215"/>
                </a:cxn>
                <a:cxn ang="0">
                  <a:pos x="145" y="215"/>
                </a:cxn>
                <a:cxn ang="0">
                  <a:pos x="154" y="215"/>
                </a:cxn>
                <a:cxn ang="0">
                  <a:pos x="163" y="215"/>
                </a:cxn>
                <a:cxn ang="0">
                  <a:pos x="173" y="214"/>
                </a:cxn>
                <a:cxn ang="0">
                  <a:pos x="181" y="214"/>
                </a:cxn>
                <a:cxn ang="0">
                  <a:pos x="186" y="214"/>
                </a:cxn>
              </a:cxnLst>
              <a:rect l="0" t="0" r="r" b="b"/>
              <a:pathLst>
                <a:path w="410" h="216">
                  <a:moveTo>
                    <a:pt x="186" y="214"/>
                  </a:moveTo>
                  <a:lnTo>
                    <a:pt x="410" y="23"/>
                  </a:lnTo>
                  <a:lnTo>
                    <a:pt x="402" y="20"/>
                  </a:lnTo>
                  <a:lnTo>
                    <a:pt x="395" y="17"/>
                  </a:lnTo>
                  <a:lnTo>
                    <a:pt x="388" y="15"/>
                  </a:lnTo>
                  <a:lnTo>
                    <a:pt x="380" y="13"/>
                  </a:lnTo>
                  <a:lnTo>
                    <a:pt x="372" y="11"/>
                  </a:lnTo>
                  <a:lnTo>
                    <a:pt x="365" y="9"/>
                  </a:lnTo>
                  <a:lnTo>
                    <a:pt x="357" y="7"/>
                  </a:lnTo>
                  <a:lnTo>
                    <a:pt x="349" y="6"/>
                  </a:lnTo>
                  <a:lnTo>
                    <a:pt x="342" y="4"/>
                  </a:lnTo>
                  <a:lnTo>
                    <a:pt x="334" y="3"/>
                  </a:lnTo>
                  <a:lnTo>
                    <a:pt x="325" y="2"/>
                  </a:lnTo>
                  <a:lnTo>
                    <a:pt x="317" y="2"/>
                  </a:lnTo>
                  <a:lnTo>
                    <a:pt x="309" y="1"/>
                  </a:lnTo>
                  <a:lnTo>
                    <a:pt x="300" y="0"/>
                  </a:lnTo>
                  <a:lnTo>
                    <a:pt x="292" y="0"/>
                  </a:lnTo>
                  <a:lnTo>
                    <a:pt x="283" y="0"/>
                  </a:lnTo>
                  <a:lnTo>
                    <a:pt x="275" y="0"/>
                  </a:lnTo>
                  <a:lnTo>
                    <a:pt x="266" y="0"/>
                  </a:lnTo>
                  <a:lnTo>
                    <a:pt x="257" y="0"/>
                  </a:lnTo>
                  <a:lnTo>
                    <a:pt x="249" y="0"/>
                  </a:lnTo>
                  <a:lnTo>
                    <a:pt x="241" y="0"/>
                  </a:lnTo>
                  <a:lnTo>
                    <a:pt x="232" y="0"/>
                  </a:lnTo>
                  <a:lnTo>
                    <a:pt x="224" y="1"/>
                  </a:lnTo>
                  <a:lnTo>
                    <a:pt x="215" y="2"/>
                  </a:lnTo>
                  <a:lnTo>
                    <a:pt x="207" y="2"/>
                  </a:lnTo>
                  <a:lnTo>
                    <a:pt x="199" y="3"/>
                  </a:lnTo>
                  <a:lnTo>
                    <a:pt x="190" y="3"/>
                  </a:lnTo>
                  <a:lnTo>
                    <a:pt x="181" y="4"/>
                  </a:lnTo>
                  <a:lnTo>
                    <a:pt x="174" y="5"/>
                  </a:lnTo>
                  <a:lnTo>
                    <a:pt x="165" y="6"/>
                  </a:lnTo>
                  <a:lnTo>
                    <a:pt x="157" y="7"/>
                  </a:lnTo>
                  <a:lnTo>
                    <a:pt x="150" y="10"/>
                  </a:lnTo>
                  <a:lnTo>
                    <a:pt x="142" y="10"/>
                  </a:lnTo>
                  <a:lnTo>
                    <a:pt x="133" y="11"/>
                  </a:lnTo>
                  <a:lnTo>
                    <a:pt x="125" y="12"/>
                  </a:lnTo>
                  <a:lnTo>
                    <a:pt x="119" y="14"/>
                  </a:lnTo>
                  <a:lnTo>
                    <a:pt x="111" y="15"/>
                  </a:lnTo>
                  <a:lnTo>
                    <a:pt x="103" y="16"/>
                  </a:lnTo>
                  <a:lnTo>
                    <a:pt x="97" y="17"/>
                  </a:lnTo>
                  <a:lnTo>
                    <a:pt x="90" y="20"/>
                  </a:lnTo>
                  <a:lnTo>
                    <a:pt x="84" y="21"/>
                  </a:lnTo>
                  <a:lnTo>
                    <a:pt x="77" y="22"/>
                  </a:lnTo>
                  <a:lnTo>
                    <a:pt x="71" y="23"/>
                  </a:lnTo>
                  <a:lnTo>
                    <a:pt x="65" y="24"/>
                  </a:lnTo>
                  <a:lnTo>
                    <a:pt x="59" y="25"/>
                  </a:lnTo>
                  <a:lnTo>
                    <a:pt x="53" y="27"/>
                  </a:lnTo>
                  <a:lnTo>
                    <a:pt x="49" y="28"/>
                  </a:lnTo>
                  <a:lnTo>
                    <a:pt x="43" y="29"/>
                  </a:lnTo>
                  <a:lnTo>
                    <a:pt x="38" y="31"/>
                  </a:lnTo>
                  <a:lnTo>
                    <a:pt x="33" y="32"/>
                  </a:lnTo>
                  <a:lnTo>
                    <a:pt x="29" y="33"/>
                  </a:lnTo>
                  <a:lnTo>
                    <a:pt x="25" y="34"/>
                  </a:lnTo>
                  <a:lnTo>
                    <a:pt x="20" y="35"/>
                  </a:lnTo>
                  <a:lnTo>
                    <a:pt x="17" y="36"/>
                  </a:lnTo>
                  <a:lnTo>
                    <a:pt x="14" y="37"/>
                  </a:lnTo>
                  <a:lnTo>
                    <a:pt x="11" y="38"/>
                  </a:lnTo>
                  <a:lnTo>
                    <a:pt x="6" y="39"/>
                  </a:lnTo>
                  <a:lnTo>
                    <a:pt x="3" y="40"/>
                  </a:lnTo>
                  <a:lnTo>
                    <a:pt x="0" y="40"/>
                  </a:lnTo>
                  <a:lnTo>
                    <a:pt x="0" y="42"/>
                  </a:lnTo>
                  <a:lnTo>
                    <a:pt x="114" y="216"/>
                  </a:lnTo>
                  <a:lnTo>
                    <a:pt x="119" y="215"/>
                  </a:lnTo>
                  <a:lnTo>
                    <a:pt x="123" y="215"/>
                  </a:lnTo>
                  <a:lnTo>
                    <a:pt x="128" y="215"/>
                  </a:lnTo>
                  <a:lnTo>
                    <a:pt x="132" y="215"/>
                  </a:lnTo>
                  <a:lnTo>
                    <a:pt x="136" y="215"/>
                  </a:lnTo>
                  <a:lnTo>
                    <a:pt x="141" y="215"/>
                  </a:lnTo>
                  <a:lnTo>
                    <a:pt x="145" y="215"/>
                  </a:lnTo>
                  <a:lnTo>
                    <a:pt x="151" y="215"/>
                  </a:lnTo>
                  <a:lnTo>
                    <a:pt x="154" y="215"/>
                  </a:lnTo>
                  <a:lnTo>
                    <a:pt x="158" y="215"/>
                  </a:lnTo>
                  <a:lnTo>
                    <a:pt x="163" y="215"/>
                  </a:lnTo>
                  <a:lnTo>
                    <a:pt x="168" y="215"/>
                  </a:lnTo>
                  <a:lnTo>
                    <a:pt x="173" y="214"/>
                  </a:lnTo>
                  <a:lnTo>
                    <a:pt x="177" y="214"/>
                  </a:lnTo>
                  <a:lnTo>
                    <a:pt x="181" y="214"/>
                  </a:lnTo>
                  <a:lnTo>
                    <a:pt x="186" y="214"/>
                  </a:lnTo>
                  <a:lnTo>
                    <a:pt x="186" y="214"/>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7"/>
            <p:cNvSpPr>
              <a:spLocks/>
            </p:cNvSpPr>
            <p:nvPr/>
          </p:nvSpPr>
          <p:spPr bwMode="auto">
            <a:xfrm>
              <a:off x="2589213" y="3289300"/>
              <a:ext cx="131763" cy="180975"/>
            </a:xfrm>
            <a:custGeom>
              <a:avLst/>
              <a:gdLst/>
              <a:ahLst/>
              <a:cxnLst>
                <a:cxn ang="0">
                  <a:pos x="3" y="7"/>
                </a:cxn>
                <a:cxn ang="0">
                  <a:pos x="9" y="5"/>
                </a:cxn>
                <a:cxn ang="0">
                  <a:pos x="19" y="3"/>
                </a:cxn>
                <a:cxn ang="0">
                  <a:pos x="31" y="1"/>
                </a:cxn>
                <a:cxn ang="0">
                  <a:pos x="47" y="0"/>
                </a:cxn>
                <a:cxn ang="0">
                  <a:pos x="63" y="0"/>
                </a:cxn>
                <a:cxn ang="0">
                  <a:pos x="80" y="2"/>
                </a:cxn>
                <a:cxn ang="0">
                  <a:pos x="90" y="4"/>
                </a:cxn>
                <a:cxn ang="0">
                  <a:pos x="99" y="6"/>
                </a:cxn>
                <a:cxn ang="0">
                  <a:pos x="108" y="10"/>
                </a:cxn>
                <a:cxn ang="0">
                  <a:pos x="118" y="14"/>
                </a:cxn>
                <a:cxn ang="0">
                  <a:pos x="128" y="18"/>
                </a:cxn>
                <a:cxn ang="0">
                  <a:pos x="138" y="25"/>
                </a:cxn>
                <a:cxn ang="0">
                  <a:pos x="144" y="30"/>
                </a:cxn>
                <a:cxn ang="0">
                  <a:pos x="149" y="38"/>
                </a:cxn>
                <a:cxn ang="0">
                  <a:pos x="154" y="48"/>
                </a:cxn>
                <a:cxn ang="0">
                  <a:pos x="160" y="60"/>
                </a:cxn>
                <a:cxn ang="0">
                  <a:pos x="163" y="75"/>
                </a:cxn>
                <a:cxn ang="0">
                  <a:pos x="165" y="93"/>
                </a:cxn>
                <a:cxn ang="0">
                  <a:pos x="165" y="102"/>
                </a:cxn>
                <a:cxn ang="0">
                  <a:pos x="164" y="112"/>
                </a:cxn>
                <a:cxn ang="0">
                  <a:pos x="162" y="122"/>
                </a:cxn>
                <a:cxn ang="0">
                  <a:pos x="159" y="132"/>
                </a:cxn>
                <a:cxn ang="0">
                  <a:pos x="153" y="142"/>
                </a:cxn>
                <a:cxn ang="0">
                  <a:pos x="147" y="152"/>
                </a:cxn>
                <a:cxn ang="0">
                  <a:pos x="139" y="163"/>
                </a:cxn>
                <a:cxn ang="0">
                  <a:pos x="129" y="174"/>
                </a:cxn>
                <a:cxn ang="0">
                  <a:pos x="116" y="184"/>
                </a:cxn>
                <a:cxn ang="0">
                  <a:pos x="26" y="176"/>
                </a:cxn>
                <a:cxn ang="0">
                  <a:pos x="28" y="170"/>
                </a:cxn>
                <a:cxn ang="0">
                  <a:pos x="34" y="158"/>
                </a:cxn>
                <a:cxn ang="0">
                  <a:pos x="40" y="148"/>
                </a:cxn>
                <a:cxn ang="0">
                  <a:pos x="47" y="147"/>
                </a:cxn>
                <a:cxn ang="0">
                  <a:pos x="60" y="138"/>
                </a:cxn>
                <a:cxn ang="0">
                  <a:pos x="71" y="127"/>
                </a:cxn>
                <a:cxn ang="0">
                  <a:pos x="77" y="113"/>
                </a:cxn>
                <a:cxn ang="0">
                  <a:pos x="81" y="98"/>
                </a:cxn>
                <a:cxn ang="0">
                  <a:pos x="79" y="84"/>
                </a:cxn>
                <a:cxn ang="0">
                  <a:pos x="74" y="74"/>
                </a:cxn>
                <a:cxn ang="0">
                  <a:pos x="64" y="66"/>
                </a:cxn>
                <a:cxn ang="0">
                  <a:pos x="53" y="61"/>
                </a:cxn>
                <a:cxn ang="0">
                  <a:pos x="45" y="61"/>
                </a:cxn>
                <a:cxn ang="0">
                  <a:pos x="36" y="62"/>
                </a:cxn>
                <a:cxn ang="0">
                  <a:pos x="25" y="58"/>
                </a:cxn>
                <a:cxn ang="0">
                  <a:pos x="19" y="52"/>
                </a:cxn>
                <a:cxn ang="0">
                  <a:pos x="15" y="42"/>
                </a:cxn>
                <a:cxn ang="0">
                  <a:pos x="11" y="34"/>
                </a:cxn>
                <a:cxn ang="0">
                  <a:pos x="6" y="24"/>
                </a:cxn>
                <a:cxn ang="0">
                  <a:pos x="2" y="15"/>
                </a:cxn>
                <a:cxn ang="0">
                  <a:pos x="0" y="8"/>
                </a:cxn>
              </a:cxnLst>
              <a:rect l="0" t="0" r="r" b="b"/>
              <a:pathLst>
                <a:path w="165" h="227">
                  <a:moveTo>
                    <a:pt x="0" y="8"/>
                  </a:moveTo>
                  <a:lnTo>
                    <a:pt x="0" y="8"/>
                  </a:lnTo>
                  <a:lnTo>
                    <a:pt x="3" y="7"/>
                  </a:lnTo>
                  <a:lnTo>
                    <a:pt x="4" y="6"/>
                  </a:lnTo>
                  <a:lnTo>
                    <a:pt x="6" y="5"/>
                  </a:lnTo>
                  <a:lnTo>
                    <a:pt x="9" y="5"/>
                  </a:lnTo>
                  <a:lnTo>
                    <a:pt x="13" y="4"/>
                  </a:lnTo>
                  <a:lnTo>
                    <a:pt x="15" y="3"/>
                  </a:lnTo>
                  <a:lnTo>
                    <a:pt x="19" y="3"/>
                  </a:lnTo>
                  <a:lnTo>
                    <a:pt x="23" y="2"/>
                  </a:lnTo>
                  <a:lnTo>
                    <a:pt x="27" y="2"/>
                  </a:lnTo>
                  <a:lnTo>
                    <a:pt x="31" y="1"/>
                  </a:lnTo>
                  <a:lnTo>
                    <a:pt x="37" y="0"/>
                  </a:lnTo>
                  <a:lnTo>
                    <a:pt x="41" y="0"/>
                  </a:lnTo>
                  <a:lnTo>
                    <a:pt x="47" y="0"/>
                  </a:lnTo>
                  <a:lnTo>
                    <a:pt x="52" y="0"/>
                  </a:lnTo>
                  <a:lnTo>
                    <a:pt x="58" y="0"/>
                  </a:lnTo>
                  <a:lnTo>
                    <a:pt x="63" y="0"/>
                  </a:lnTo>
                  <a:lnTo>
                    <a:pt x="69" y="1"/>
                  </a:lnTo>
                  <a:lnTo>
                    <a:pt x="74" y="1"/>
                  </a:lnTo>
                  <a:lnTo>
                    <a:pt x="80" y="2"/>
                  </a:lnTo>
                  <a:lnTo>
                    <a:pt x="83" y="2"/>
                  </a:lnTo>
                  <a:lnTo>
                    <a:pt x="86" y="3"/>
                  </a:lnTo>
                  <a:lnTo>
                    <a:pt x="90" y="4"/>
                  </a:lnTo>
                  <a:lnTo>
                    <a:pt x="93" y="5"/>
                  </a:lnTo>
                  <a:lnTo>
                    <a:pt x="96" y="5"/>
                  </a:lnTo>
                  <a:lnTo>
                    <a:pt x="99" y="6"/>
                  </a:lnTo>
                  <a:lnTo>
                    <a:pt x="102" y="7"/>
                  </a:lnTo>
                  <a:lnTo>
                    <a:pt x="105" y="8"/>
                  </a:lnTo>
                  <a:lnTo>
                    <a:pt x="108" y="10"/>
                  </a:lnTo>
                  <a:lnTo>
                    <a:pt x="111" y="11"/>
                  </a:lnTo>
                  <a:lnTo>
                    <a:pt x="115" y="13"/>
                  </a:lnTo>
                  <a:lnTo>
                    <a:pt x="118" y="14"/>
                  </a:lnTo>
                  <a:lnTo>
                    <a:pt x="121" y="15"/>
                  </a:lnTo>
                  <a:lnTo>
                    <a:pt x="125" y="17"/>
                  </a:lnTo>
                  <a:lnTo>
                    <a:pt x="128" y="18"/>
                  </a:lnTo>
                  <a:lnTo>
                    <a:pt x="131" y="20"/>
                  </a:lnTo>
                  <a:lnTo>
                    <a:pt x="135" y="23"/>
                  </a:lnTo>
                  <a:lnTo>
                    <a:pt x="138" y="25"/>
                  </a:lnTo>
                  <a:lnTo>
                    <a:pt x="141" y="27"/>
                  </a:lnTo>
                  <a:lnTo>
                    <a:pt x="144" y="30"/>
                  </a:lnTo>
                  <a:lnTo>
                    <a:pt x="144" y="30"/>
                  </a:lnTo>
                  <a:lnTo>
                    <a:pt x="147" y="34"/>
                  </a:lnTo>
                  <a:lnTo>
                    <a:pt x="148" y="35"/>
                  </a:lnTo>
                  <a:lnTo>
                    <a:pt x="149" y="38"/>
                  </a:lnTo>
                  <a:lnTo>
                    <a:pt x="151" y="40"/>
                  </a:lnTo>
                  <a:lnTo>
                    <a:pt x="153" y="45"/>
                  </a:lnTo>
                  <a:lnTo>
                    <a:pt x="154" y="48"/>
                  </a:lnTo>
                  <a:lnTo>
                    <a:pt x="156" y="51"/>
                  </a:lnTo>
                  <a:lnTo>
                    <a:pt x="158" y="56"/>
                  </a:lnTo>
                  <a:lnTo>
                    <a:pt x="160" y="60"/>
                  </a:lnTo>
                  <a:lnTo>
                    <a:pt x="161" y="66"/>
                  </a:lnTo>
                  <a:lnTo>
                    <a:pt x="162" y="70"/>
                  </a:lnTo>
                  <a:lnTo>
                    <a:pt x="163" y="75"/>
                  </a:lnTo>
                  <a:lnTo>
                    <a:pt x="165" y="81"/>
                  </a:lnTo>
                  <a:lnTo>
                    <a:pt x="165" y="86"/>
                  </a:lnTo>
                  <a:lnTo>
                    <a:pt x="165" y="93"/>
                  </a:lnTo>
                  <a:lnTo>
                    <a:pt x="165" y="95"/>
                  </a:lnTo>
                  <a:lnTo>
                    <a:pt x="165" y="98"/>
                  </a:lnTo>
                  <a:lnTo>
                    <a:pt x="165" y="102"/>
                  </a:lnTo>
                  <a:lnTo>
                    <a:pt x="165" y="105"/>
                  </a:lnTo>
                  <a:lnTo>
                    <a:pt x="164" y="108"/>
                  </a:lnTo>
                  <a:lnTo>
                    <a:pt x="164" y="112"/>
                  </a:lnTo>
                  <a:lnTo>
                    <a:pt x="163" y="115"/>
                  </a:lnTo>
                  <a:lnTo>
                    <a:pt x="163" y="118"/>
                  </a:lnTo>
                  <a:lnTo>
                    <a:pt x="162" y="122"/>
                  </a:lnTo>
                  <a:lnTo>
                    <a:pt x="161" y="125"/>
                  </a:lnTo>
                  <a:lnTo>
                    <a:pt x="160" y="128"/>
                  </a:lnTo>
                  <a:lnTo>
                    <a:pt x="159" y="132"/>
                  </a:lnTo>
                  <a:lnTo>
                    <a:pt x="156" y="136"/>
                  </a:lnTo>
                  <a:lnTo>
                    <a:pt x="155" y="139"/>
                  </a:lnTo>
                  <a:lnTo>
                    <a:pt x="153" y="142"/>
                  </a:lnTo>
                  <a:lnTo>
                    <a:pt x="152" y="146"/>
                  </a:lnTo>
                  <a:lnTo>
                    <a:pt x="149" y="149"/>
                  </a:lnTo>
                  <a:lnTo>
                    <a:pt x="147" y="152"/>
                  </a:lnTo>
                  <a:lnTo>
                    <a:pt x="144" y="156"/>
                  </a:lnTo>
                  <a:lnTo>
                    <a:pt x="142" y="160"/>
                  </a:lnTo>
                  <a:lnTo>
                    <a:pt x="139" y="163"/>
                  </a:lnTo>
                  <a:lnTo>
                    <a:pt x="136" y="167"/>
                  </a:lnTo>
                  <a:lnTo>
                    <a:pt x="132" y="170"/>
                  </a:lnTo>
                  <a:lnTo>
                    <a:pt x="129" y="174"/>
                  </a:lnTo>
                  <a:lnTo>
                    <a:pt x="125" y="178"/>
                  </a:lnTo>
                  <a:lnTo>
                    <a:pt x="120" y="181"/>
                  </a:lnTo>
                  <a:lnTo>
                    <a:pt x="116" y="184"/>
                  </a:lnTo>
                  <a:lnTo>
                    <a:pt x="113" y="189"/>
                  </a:lnTo>
                  <a:lnTo>
                    <a:pt x="52" y="227"/>
                  </a:lnTo>
                  <a:lnTo>
                    <a:pt x="26" y="176"/>
                  </a:lnTo>
                  <a:lnTo>
                    <a:pt x="26" y="175"/>
                  </a:lnTo>
                  <a:lnTo>
                    <a:pt x="27" y="173"/>
                  </a:lnTo>
                  <a:lnTo>
                    <a:pt x="28" y="170"/>
                  </a:lnTo>
                  <a:lnTo>
                    <a:pt x="29" y="167"/>
                  </a:lnTo>
                  <a:lnTo>
                    <a:pt x="31" y="162"/>
                  </a:lnTo>
                  <a:lnTo>
                    <a:pt x="34" y="158"/>
                  </a:lnTo>
                  <a:lnTo>
                    <a:pt x="35" y="153"/>
                  </a:lnTo>
                  <a:lnTo>
                    <a:pt x="38" y="149"/>
                  </a:lnTo>
                  <a:lnTo>
                    <a:pt x="40" y="148"/>
                  </a:lnTo>
                  <a:lnTo>
                    <a:pt x="43" y="147"/>
                  </a:lnTo>
                  <a:lnTo>
                    <a:pt x="46" y="147"/>
                  </a:lnTo>
                  <a:lnTo>
                    <a:pt x="47" y="147"/>
                  </a:lnTo>
                  <a:lnTo>
                    <a:pt x="51" y="143"/>
                  </a:lnTo>
                  <a:lnTo>
                    <a:pt x="57" y="141"/>
                  </a:lnTo>
                  <a:lnTo>
                    <a:pt x="60" y="138"/>
                  </a:lnTo>
                  <a:lnTo>
                    <a:pt x="64" y="135"/>
                  </a:lnTo>
                  <a:lnTo>
                    <a:pt x="68" y="130"/>
                  </a:lnTo>
                  <a:lnTo>
                    <a:pt x="71" y="127"/>
                  </a:lnTo>
                  <a:lnTo>
                    <a:pt x="73" y="123"/>
                  </a:lnTo>
                  <a:lnTo>
                    <a:pt x="76" y="118"/>
                  </a:lnTo>
                  <a:lnTo>
                    <a:pt x="77" y="113"/>
                  </a:lnTo>
                  <a:lnTo>
                    <a:pt x="79" y="108"/>
                  </a:lnTo>
                  <a:lnTo>
                    <a:pt x="80" y="103"/>
                  </a:lnTo>
                  <a:lnTo>
                    <a:pt x="81" y="98"/>
                  </a:lnTo>
                  <a:lnTo>
                    <a:pt x="80" y="94"/>
                  </a:lnTo>
                  <a:lnTo>
                    <a:pt x="80" y="89"/>
                  </a:lnTo>
                  <a:lnTo>
                    <a:pt x="79" y="84"/>
                  </a:lnTo>
                  <a:lnTo>
                    <a:pt x="77" y="80"/>
                  </a:lnTo>
                  <a:lnTo>
                    <a:pt x="75" y="76"/>
                  </a:lnTo>
                  <a:lnTo>
                    <a:pt x="74" y="74"/>
                  </a:lnTo>
                  <a:lnTo>
                    <a:pt x="72" y="71"/>
                  </a:lnTo>
                  <a:lnTo>
                    <a:pt x="70" y="69"/>
                  </a:lnTo>
                  <a:lnTo>
                    <a:pt x="64" y="66"/>
                  </a:lnTo>
                  <a:lnTo>
                    <a:pt x="60" y="63"/>
                  </a:lnTo>
                  <a:lnTo>
                    <a:pt x="57" y="62"/>
                  </a:lnTo>
                  <a:lnTo>
                    <a:pt x="53" y="61"/>
                  </a:lnTo>
                  <a:lnTo>
                    <a:pt x="50" y="61"/>
                  </a:lnTo>
                  <a:lnTo>
                    <a:pt x="48" y="61"/>
                  </a:lnTo>
                  <a:lnTo>
                    <a:pt x="45" y="61"/>
                  </a:lnTo>
                  <a:lnTo>
                    <a:pt x="41" y="61"/>
                  </a:lnTo>
                  <a:lnTo>
                    <a:pt x="38" y="61"/>
                  </a:lnTo>
                  <a:lnTo>
                    <a:pt x="36" y="62"/>
                  </a:lnTo>
                  <a:lnTo>
                    <a:pt x="34" y="61"/>
                  </a:lnTo>
                  <a:lnTo>
                    <a:pt x="29" y="59"/>
                  </a:lnTo>
                  <a:lnTo>
                    <a:pt x="25" y="58"/>
                  </a:lnTo>
                  <a:lnTo>
                    <a:pt x="23" y="60"/>
                  </a:lnTo>
                  <a:lnTo>
                    <a:pt x="22" y="56"/>
                  </a:lnTo>
                  <a:lnTo>
                    <a:pt x="19" y="52"/>
                  </a:lnTo>
                  <a:lnTo>
                    <a:pt x="18" y="49"/>
                  </a:lnTo>
                  <a:lnTo>
                    <a:pt x="17" y="46"/>
                  </a:lnTo>
                  <a:lnTo>
                    <a:pt x="15" y="42"/>
                  </a:lnTo>
                  <a:lnTo>
                    <a:pt x="14" y="40"/>
                  </a:lnTo>
                  <a:lnTo>
                    <a:pt x="12" y="37"/>
                  </a:lnTo>
                  <a:lnTo>
                    <a:pt x="11" y="34"/>
                  </a:lnTo>
                  <a:lnTo>
                    <a:pt x="9" y="30"/>
                  </a:lnTo>
                  <a:lnTo>
                    <a:pt x="7" y="27"/>
                  </a:lnTo>
                  <a:lnTo>
                    <a:pt x="6" y="24"/>
                  </a:lnTo>
                  <a:lnTo>
                    <a:pt x="5" y="22"/>
                  </a:lnTo>
                  <a:lnTo>
                    <a:pt x="3" y="18"/>
                  </a:lnTo>
                  <a:lnTo>
                    <a:pt x="2" y="15"/>
                  </a:lnTo>
                  <a:lnTo>
                    <a:pt x="1" y="12"/>
                  </a:lnTo>
                  <a:lnTo>
                    <a:pt x="0" y="8"/>
                  </a:lnTo>
                  <a:lnTo>
                    <a:pt x="0" y="8"/>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p:nvSpPr>
          <p:spPr bwMode="auto">
            <a:xfrm>
              <a:off x="2622551" y="3273425"/>
              <a:ext cx="112713" cy="203200"/>
            </a:xfrm>
            <a:custGeom>
              <a:avLst/>
              <a:gdLst/>
              <a:ahLst/>
              <a:cxnLst>
                <a:cxn ang="0">
                  <a:pos x="17" y="35"/>
                </a:cxn>
                <a:cxn ang="0">
                  <a:pos x="27" y="34"/>
                </a:cxn>
                <a:cxn ang="0">
                  <a:pos x="36" y="35"/>
                </a:cxn>
                <a:cxn ang="0">
                  <a:pos x="46" y="36"/>
                </a:cxn>
                <a:cxn ang="0">
                  <a:pos x="56" y="39"/>
                </a:cxn>
                <a:cxn ang="0">
                  <a:pos x="69" y="45"/>
                </a:cxn>
                <a:cxn ang="0">
                  <a:pos x="86" y="58"/>
                </a:cxn>
                <a:cxn ang="0">
                  <a:pos x="92" y="66"/>
                </a:cxn>
                <a:cxn ang="0">
                  <a:pos x="99" y="77"/>
                </a:cxn>
                <a:cxn ang="0">
                  <a:pos x="103" y="89"/>
                </a:cxn>
                <a:cxn ang="0">
                  <a:pos x="106" y="102"/>
                </a:cxn>
                <a:cxn ang="0">
                  <a:pos x="106" y="115"/>
                </a:cxn>
                <a:cxn ang="0">
                  <a:pos x="103" y="129"/>
                </a:cxn>
                <a:cxn ang="0">
                  <a:pos x="99" y="143"/>
                </a:cxn>
                <a:cxn ang="0">
                  <a:pos x="94" y="157"/>
                </a:cxn>
                <a:cxn ang="0">
                  <a:pos x="85" y="169"/>
                </a:cxn>
                <a:cxn ang="0">
                  <a:pos x="75" y="181"/>
                </a:cxn>
                <a:cxn ang="0">
                  <a:pos x="63" y="192"/>
                </a:cxn>
                <a:cxn ang="0">
                  <a:pos x="49" y="202"/>
                </a:cxn>
                <a:cxn ang="0">
                  <a:pos x="33" y="211"/>
                </a:cxn>
                <a:cxn ang="0">
                  <a:pos x="9" y="244"/>
                </a:cxn>
                <a:cxn ang="0">
                  <a:pos x="45" y="245"/>
                </a:cxn>
                <a:cxn ang="0">
                  <a:pos x="56" y="240"/>
                </a:cxn>
                <a:cxn ang="0">
                  <a:pos x="66" y="234"/>
                </a:cxn>
                <a:cxn ang="0">
                  <a:pos x="75" y="228"/>
                </a:cxn>
                <a:cxn ang="0">
                  <a:pos x="87" y="218"/>
                </a:cxn>
                <a:cxn ang="0">
                  <a:pos x="103" y="204"/>
                </a:cxn>
                <a:cxn ang="0">
                  <a:pos x="117" y="186"/>
                </a:cxn>
                <a:cxn ang="0">
                  <a:pos x="129" y="170"/>
                </a:cxn>
                <a:cxn ang="0">
                  <a:pos x="132" y="160"/>
                </a:cxn>
                <a:cxn ang="0">
                  <a:pos x="136" y="151"/>
                </a:cxn>
                <a:cxn ang="0">
                  <a:pos x="140" y="141"/>
                </a:cxn>
                <a:cxn ang="0">
                  <a:pos x="142" y="133"/>
                </a:cxn>
                <a:cxn ang="0">
                  <a:pos x="143" y="123"/>
                </a:cxn>
                <a:cxn ang="0">
                  <a:pos x="144" y="113"/>
                </a:cxn>
                <a:cxn ang="0">
                  <a:pos x="143" y="103"/>
                </a:cxn>
                <a:cxn ang="0">
                  <a:pos x="143" y="94"/>
                </a:cxn>
                <a:cxn ang="0">
                  <a:pos x="141" y="84"/>
                </a:cxn>
                <a:cxn ang="0">
                  <a:pos x="136" y="70"/>
                </a:cxn>
                <a:cxn ang="0">
                  <a:pos x="128" y="54"/>
                </a:cxn>
                <a:cxn ang="0">
                  <a:pos x="118" y="40"/>
                </a:cxn>
                <a:cxn ang="0">
                  <a:pos x="108" y="29"/>
                </a:cxn>
                <a:cxn ang="0">
                  <a:pos x="96" y="20"/>
                </a:cxn>
                <a:cxn ang="0">
                  <a:pos x="83" y="13"/>
                </a:cxn>
                <a:cxn ang="0">
                  <a:pos x="69" y="7"/>
                </a:cxn>
                <a:cxn ang="0">
                  <a:pos x="55" y="3"/>
                </a:cxn>
                <a:cxn ang="0">
                  <a:pos x="41" y="1"/>
                </a:cxn>
                <a:cxn ang="0">
                  <a:pos x="26" y="0"/>
                </a:cxn>
                <a:cxn ang="0">
                  <a:pos x="10" y="0"/>
                </a:cxn>
                <a:cxn ang="0">
                  <a:pos x="10" y="36"/>
                </a:cxn>
              </a:cxnLst>
              <a:rect l="0" t="0" r="r" b="b"/>
              <a:pathLst>
                <a:path w="144" h="257">
                  <a:moveTo>
                    <a:pt x="10" y="36"/>
                  </a:moveTo>
                  <a:lnTo>
                    <a:pt x="13" y="35"/>
                  </a:lnTo>
                  <a:lnTo>
                    <a:pt x="17" y="35"/>
                  </a:lnTo>
                  <a:lnTo>
                    <a:pt x="20" y="35"/>
                  </a:lnTo>
                  <a:lnTo>
                    <a:pt x="23" y="35"/>
                  </a:lnTo>
                  <a:lnTo>
                    <a:pt x="27" y="34"/>
                  </a:lnTo>
                  <a:lnTo>
                    <a:pt x="30" y="34"/>
                  </a:lnTo>
                  <a:lnTo>
                    <a:pt x="33" y="35"/>
                  </a:lnTo>
                  <a:lnTo>
                    <a:pt x="36" y="35"/>
                  </a:lnTo>
                  <a:lnTo>
                    <a:pt x="40" y="35"/>
                  </a:lnTo>
                  <a:lnTo>
                    <a:pt x="43" y="36"/>
                  </a:lnTo>
                  <a:lnTo>
                    <a:pt x="46" y="36"/>
                  </a:lnTo>
                  <a:lnTo>
                    <a:pt x="50" y="37"/>
                  </a:lnTo>
                  <a:lnTo>
                    <a:pt x="53" y="38"/>
                  </a:lnTo>
                  <a:lnTo>
                    <a:pt x="56" y="39"/>
                  </a:lnTo>
                  <a:lnTo>
                    <a:pt x="60" y="40"/>
                  </a:lnTo>
                  <a:lnTo>
                    <a:pt x="64" y="43"/>
                  </a:lnTo>
                  <a:lnTo>
                    <a:pt x="69" y="45"/>
                  </a:lnTo>
                  <a:lnTo>
                    <a:pt x="75" y="48"/>
                  </a:lnTo>
                  <a:lnTo>
                    <a:pt x="80" y="52"/>
                  </a:lnTo>
                  <a:lnTo>
                    <a:pt x="86" y="58"/>
                  </a:lnTo>
                  <a:lnTo>
                    <a:pt x="88" y="60"/>
                  </a:lnTo>
                  <a:lnTo>
                    <a:pt x="90" y="62"/>
                  </a:lnTo>
                  <a:lnTo>
                    <a:pt x="92" y="66"/>
                  </a:lnTo>
                  <a:lnTo>
                    <a:pt x="96" y="70"/>
                  </a:lnTo>
                  <a:lnTo>
                    <a:pt x="97" y="73"/>
                  </a:lnTo>
                  <a:lnTo>
                    <a:pt x="99" y="77"/>
                  </a:lnTo>
                  <a:lnTo>
                    <a:pt x="100" y="80"/>
                  </a:lnTo>
                  <a:lnTo>
                    <a:pt x="102" y="85"/>
                  </a:lnTo>
                  <a:lnTo>
                    <a:pt x="103" y="89"/>
                  </a:lnTo>
                  <a:lnTo>
                    <a:pt x="105" y="93"/>
                  </a:lnTo>
                  <a:lnTo>
                    <a:pt x="105" y="97"/>
                  </a:lnTo>
                  <a:lnTo>
                    <a:pt x="106" y="102"/>
                  </a:lnTo>
                  <a:lnTo>
                    <a:pt x="106" y="106"/>
                  </a:lnTo>
                  <a:lnTo>
                    <a:pt x="106" y="111"/>
                  </a:lnTo>
                  <a:lnTo>
                    <a:pt x="106" y="115"/>
                  </a:lnTo>
                  <a:lnTo>
                    <a:pt x="106" y="121"/>
                  </a:lnTo>
                  <a:lnTo>
                    <a:pt x="105" y="125"/>
                  </a:lnTo>
                  <a:lnTo>
                    <a:pt x="103" y="129"/>
                  </a:lnTo>
                  <a:lnTo>
                    <a:pt x="102" y="134"/>
                  </a:lnTo>
                  <a:lnTo>
                    <a:pt x="101" y="138"/>
                  </a:lnTo>
                  <a:lnTo>
                    <a:pt x="99" y="143"/>
                  </a:lnTo>
                  <a:lnTo>
                    <a:pt x="98" y="147"/>
                  </a:lnTo>
                  <a:lnTo>
                    <a:pt x="96" y="151"/>
                  </a:lnTo>
                  <a:lnTo>
                    <a:pt x="94" y="157"/>
                  </a:lnTo>
                  <a:lnTo>
                    <a:pt x="90" y="160"/>
                  </a:lnTo>
                  <a:lnTo>
                    <a:pt x="88" y="164"/>
                  </a:lnTo>
                  <a:lnTo>
                    <a:pt x="85" y="169"/>
                  </a:lnTo>
                  <a:lnTo>
                    <a:pt x="81" y="173"/>
                  </a:lnTo>
                  <a:lnTo>
                    <a:pt x="78" y="177"/>
                  </a:lnTo>
                  <a:lnTo>
                    <a:pt x="75" y="181"/>
                  </a:lnTo>
                  <a:lnTo>
                    <a:pt x="70" y="184"/>
                  </a:lnTo>
                  <a:lnTo>
                    <a:pt x="67" y="189"/>
                  </a:lnTo>
                  <a:lnTo>
                    <a:pt x="63" y="192"/>
                  </a:lnTo>
                  <a:lnTo>
                    <a:pt x="58" y="195"/>
                  </a:lnTo>
                  <a:lnTo>
                    <a:pt x="53" y="199"/>
                  </a:lnTo>
                  <a:lnTo>
                    <a:pt x="49" y="202"/>
                  </a:lnTo>
                  <a:lnTo>
                    <a:pt x="43" y="205"/>
                  </a:lnTo>
                  <a:lnTo>
                    <a:pt x="39" y="208"/>
                  </a:lnTo>
                  <a:lnTo>
                    <a:pt x="33" y="211"/>
                  </a:lnTo>
                  <a:lnTo>
                    <a:pt x="28" y="214"/>
                  </a:lnTo>
                  <a:lnTo>
                    <a:pt x="0" y="229"/>
                  </a:lnTo>
                  <a:lnTo>
                    <a:pt x="9" y="244"/>
                  </a:lnTo>
                  <a:lnTo>
                    <a:pt x="20" y="257"/>
                  </a:lnTo>
                  <a:lnTo>
                    <a:pt x="42" y="247"/>
                  </a:lnTo>
                  <a:lnTo>
                    <a:pt x="45" y="245"/>
                  </a:lnTo>
                  <a:lnTo>
                    <a:pt x="49" y="244"/>
                  </a:lnTo>
                  <a:lnTo>
                    <a:pt x="52" y="241"/>
                  </a:lnTo>
                  <a:lnTo>
                    <a:pt x="56" y="240"/>
                  </a:lnTo>
                  <a:lnTo>
                    <a:pt x="60" y="238"/>
                  </a:lnTo>
                  <a:lnTo>
                    <a:pt x="63" y="236"/>
                  </a:lnTo>
                  <a:lnTo>
                    <a:pt x="66" y="234"/>
                  </a:lnTo>
                  <a:lnTo>
                    <a:pt x="69" y="233"/>
                  </a:lnTo>
                  <a:lnTo>
                    <a:pt x="72" y="229"/>
                  </a:lnTo>
                  <a:lnTo>
                    <a:pt x="75" y="228"/>
                  </a:lnTo>
                  <a:lnTo>
                    <a:pt x="78" y="225"/>
                  </a:lnTo>
                  <a:lnTo>
                    <a:pt x="81" y="224"/>
                  </a:lnTo>
                  <a:lnTo>
                    <a:pt x="87" y="218"/>
                  </a:lnTo>
                  <a:lnTo>
                    <a:pt x="94" y="214"/>
                  </a:lnTo>
                  <a:lnTo>
                    <a:pt x="98" y="208"/>
                  </a:lnTo>
                  <a:lnTo>
                    <a:pt x="103" y="204"/>
                  </a:lnTo>
                  <a:lnTo>
                    <a:pt x="108" y="199"/>
                  </a:lnTo>
                  <a:lnTo>
                    <a:pt x="113" y="193"/>
                  </a:lnTo>
                  <a:lnTo>
                    <a:pt x="117" y="186"/>
                  </a:lnTo>
                  <a:lnTo>
                    <a:pt x="121" y="181"/>
                  </a:lnTo>
                  <a:lnTo>
                    <a:pt x="125" y="175"/>
                  </a:lnTo>
                  <a:lnTo>
                    <a:pt x="129" y="170"/>
                  </a:lnTo>
                  <a:lnTo>
                    <a:pt x="130" y="167"/>
                  </a:lnTo>
                  <a:lnTo>
                    <a:pt x="131" y="163"/>
                  </a:lnTo>
                  <a:lnTo>
                    <a:pt x="132" y="160"/>
                  </a:lnTo>
                  <a:lnTo>
                    <a:pt x="134" y="157"/>
                  </a:lnTo>
                  <a:lnTo>
                    <a:pt x="135" y="153"/>
                  </a:lnTo>
                  <a:lnTo>
                    <a:pt x="136" y="151"/>
                  </a:lnTo>
                  <a:lnTo>
                    <a:pt x="137" y="148"/>
                  </a:lnTo>
                  <a:lnTo>
                    <a:pt x="139" y="145"/>
                  </a:lnTo>
                  <a:lnTo>
                    <a:pt x="140" y="141"/>
                  </a:lnTo>
                  <a:lnTo>
                    <a:pt x="141" y="138"/>
                  </a:lnTo>
                  <a:lnTo>
                    <a:pt x="141" y="135"/>
                  </a:lnTo>
                  <a:lnTo>
                    <a:pt x="142" y="133"/>
                  </a:lnTo>
                  <a:lnTo>
                    <a:pt x="142" y="129"/>
                  </a:lnTo>
                  <a:lnTo>
                    <a:pt x="143" y="126"/>
                  </a:lnTo>
                  <a:lnTo>
                    <a:pt x="143" y="123"/>
                  </a:lnTo>
                  <a:lnTo>
                    <a:pt x="144" y="119"/>
                  </a:lnTo>
                  <a:lnTo>
                    <a:pt x="144" y="116"/>
                  </a:lnTo>
                  <a:lnTo>
                    <a:pt x="144" y="113"/>
                  </a:lnTo>
                  <a:lnTo>
                    <a:pt x="144" y="110"/>
                  </a:lnTo>
                  <a:lnTo>
                    <a:pt x="144" y="106"/>
                  </a:lnTo>
                  <a:lnTo>
                    <a:pt x="143" y="103"/>
                  </a:lnTo>
                  <a:lnTo>
                    <a:pt x="143" y="101"/>
                  </a:lnTo>
                  <a:lnTo>
                    <a:pt x="143" y="96"/>
                  </a:lnTo>
                  <a:lnTo>
                    <a:pt x="143" y="94"/>
                  </a:lnTo>
                  <a:lnTo>
                    <a:pt x="142" y="91"/>
                  </a:lnTo>
                  <a:lnTo>
                    <a:pt x="141" y="88"/>
                  </a:lnTo>
                  <a:lnTo>
                    <a:pt x="141" y="84"/>
                  </a:lnTo>
                  <a:lnTo>
                    <a:pt x="140" y="82"/>
                  </a:lnTo>
                  <a:lnTo>
                    <a:pt x="137" y="76"/>
                  </a:lnTo>
                  <a:lnTo>
                    <a:pt x="136" y="70"/>
                  </a:lnTo>
                  <a:lnTo>
                    <a:pt x="133" y="65"/>
                  </a:lnTo>
                  <a:lnTo>
                    <a:pt x="131" y="59"/>
                  </a:lnTo>
                  <a:lnTo>
                    <a:pt x="128" y="54"/>
                  </a:lnTo>
                  <a:lnTo>
                    <a:pt x="124" y="49"/>
                  </a:lnTo>
                  <a:lnTo>
                    <a:pt x="121" y="45"/>
                  </a:lnTo>
                  <a:lnTo>
                    <a:pt x="118" y="40"/>
                  </a:lnTo>
                  <a:lnTo>
                    <a:pt x="114" y="36"/>
                  </a:lnTo>
                  <a:lnTo>
                    <a:pt x="111" y="33"/>
                  </a:lnTo>
                  <a:lnTo>
                    <a:pt x="108" y="29"/>
                  </a:lnTo>
                  <a:lnTo>
                    <a:pt x="103" y="26"/>
                  </a:lnTo>
                  <a:lnTo>
                    <a:pt x="100" y="23"/>
                  </a:lnTo>
                  <a:lnTo>
                    <a:pt x="96" y="20"/>
                  </a:lnTo>
                  <a:lnTo>
                    <a:pt x="91" y="17"/>
                  </a:lnTo>
                  <a:lnTo>
                    <a:pt x="87" y="15"/>
                  </a:lnTo>
                  <a:lnTo>
                    <a:pt x="83" y="13"/>
                  </a:lnTo>
                  <a:lnTo>
                    <a:pt x="79" y="11"/>
                  </a:lnTo>
                  <a:lnTo>
                    <a:pt x="74" y="9"/>
                  </a:lnTo>
                  <a:lnTo>
                    <a:pt x="69" y="7"/>
                  </a:lnTo>
                  <a:lnTo>
                    <a:pt x="64" y="5"/>
                  </a:lnTo>
                  <a:lnTo>
                    <a:pt x="60" y="4"/>
                  </a:lnTo>
                  <a:lnTo>
                    <a:pt x="55" y="3"/>
                  </a:lnTo>
                  <a:lnTo>
                    <a:pt x="50" y="2"/>
                  </a:lnTo>
                  <a:lnTo>
                    <a:pt x="45" y="1"/>
                  </a:lnTo>
                  <a:lnTo>
                    <a:pt x="41" y="1"/>
                  </a:lnTo>
                  <a:lnTo>
                    <a:pt x="35" y="0"/>
                  </a:lnTo>
                  <a:lnTo>
                    <a:pt x="31" y="0"/>
                  </a:lnTo>
                  <a:lnTo>
                    <a:pt x="26" y="0"/>
                  </a:lnTo>
                  <a:lnTo>
                    <a:pt x="21" y="0"/>
                  </a:lnTo>
                  <a:lnTo>
                    <a:pt x="16" y="0"/>
                  </a:lnTo>
                  <a:lnTo>
                    <a:pt x="10" y="0"/>
                  </a:lnTo>
                  <a:lnTo>
                    <a:pt x="6" y="1"/>
                  </a:lnTo>
                  <a:lnTo>
                    <a:pt x="0" y="2"/>
                  </a:lnTo>
                  <a:lnTo>
                    <a:pt x="10" y="36"/>
                  </a:lnTo>
                  <a:lnTo>
                    <a:pt x="10" y="36"/>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p:nvSpPr>
          <p:spPr bwMode="auto">
            <a:xfrm>
              <a:off x="1816101" y="3203575"/>
              <a:ext cx="136525" cy="182562"/>
            </a:xfrm>
            <a:custGeom>
              <a:avLst/>
              <a:gdLst/>
              <a:ahLst/>
              <a:cxnLst>
                <a:cxn ang="0">
                  <a:pos x="142" y="3"/>
                </a:cxn>
                <a:cxn ang="0">
                  <a:pos x="133" y="8"/>
                </a:cxn>
                <a:cxn ang="0">
                  <a:pos x="119" y="19"/>
                </a:cxn>
                <a:cxn ang="0">
                  <a:pos x="105" y="29"/>
                </a:cxn>
                <a:cxn ang="0">
                  <a:pos x="95" y="37"/>
                </a:cxn>
                <a:cxn ang="0">
                  <a:pos x="85" y="46"/>
                </a:cxn>
                <a:cxn ang="0">
                  <a:pos x="75" y="56"/>
                </a:cxn>
                <a:cxn ang="0">
                  <a:pos x="65" y="66"/>
                </a:cxn>
                <a:cxn ang="0">
                  <a:pos x="56" y="77"/>
                </a:cxn>
                <a:cxn ang="0">
                  <a:pos x="46" y="89"/>
                </a:cxn>
                <a:cxn ang="0">
                  <a:pos x="36" y="101"/>
                </a:cxn>
                <a:cxn ang="0">
                  <a:pos x="28" y="114"/>
                </a:cxn>
                <a:cxn ang="0">
                  <a:pos x="20" y="128"/>
                </a:cxn>
                <a:cxn ang="0">
                  <a:pos x="14" y="143"/>
                </a:cxn>
                <a:cxn ang="0">
                  <a:pos x="8" y="158"/>
                </a:cxn>
                <a:cxn ang="0">
                  <a:pos x="4" y="174"/>
                </a:cxn>
                <a:cxn ang="0">
                  <a:pos x="1" y="189"/>
                </a:cxn>
                <a:cxn ang="0">
                  <a:pos x="0" y="206"/>
                </a:cxn>
                <a:cxn ang="0">
                  <a:pos x="2" y="220"/>
                </a:cxn>
                <a:cxn ang="0">
                  <a:pos x="9" y="225"/>
                </a:cxn>
                <a:cxn ang="0">
                  <a:pos x="19" y="228"/>
                </a:cxn>
                <a:cxn ang="0">
                  <a:pos x="28" y="225"/>
                </a:cxn>
                <a:cxn ang="0">
                  <a:pos x="35" y="219"/>
                </a:cxn>
                <a:cxn ang="0">
                  <a:pos x="38" y="208"/>
                </a:cxn>
                <a:cxn ang="0">
                  <a:pos x="38" y="199"/>
                </a:cxn>
                <a:cxn ang="0">
                  <a:pos x="40" y="189"/>
                </a:cxn>
                <a:cxn ang="0">
                  <a:pos x="42" y="180"/>
                </a:cxn>
                <a:cxn ang="0">
                  <a:pos x="47" y="168"/>
                </a:cxn>
                <a:cxn ang="0">
                  <a:pos x="51" y="156"/>
                </a:cxn>
                <a:cxn ang="0">
                  <a:pos x="56" y="147"/>
                </a:cxn>
                <a:cxn ang="0">
                  <a:pos x="61" y="138"/>
                </a:cxn>
                <a:cxn ang="0">
                  <a:pos x="72" y="121"/>
                </a:cxn>
                <a:cxn ang="0">
                  <a:pos x="85" y="104"/>
                </a:cxn>
                <a:cxn ang="0">
                  <a:pos x="99" y="87"/>
                </a:cxn>
                <a:cxn ang="0">
                  <a:pos x="115" y="71"/>
                </a:cxn>
                <a:cxn ang="0">
                  <a:pos x="131" y="56"/>
                </a:cxn>
                <a:cxn ang="0">
                  <a:pos x="143" y="47"/>
                </a:cxn>
                <a:cxn ang="0">
                  <a:pos x="153" y="41"/>
                </a:cxn>
                <a:cxn ang="0">
                  <a:pos x="163" y="34"/>
                </a:cxn>
                <a:cxn ang="0">
                  <a:pos x="171" y="26"/>
                </a:cxn>
                <a:cxn ang="0">
                  <a:pos x="173" y="16"/>
                </a:cxn>
                <a:cxn ang="0">
                  <a:pos x="170" y="7"/>
                </a:cxn>
                <a:cxn ang="0">
                  <a:pos x="162" y="1"/>
                </a:cxn>
                <a:cxn ang="0">
                  <a:pos x="150" y="0"/>
                </a:cxn>
              </a:cxnLst>
              <a:rect l="0" t="0" r="r" b="b"/>
              <a:pathLst>
                <a:path w="173" h="228">
                  <a:moveTo>
                    <a:pt x="145" y="2"/>
                  </a:moveTo>
                  <a:lnTo>
                    <a:pt x="144" y="2"/>
                  </a:lnTo>
                  <a:lnTo>
                    <a:pt x="142" y="3"/>
                  </a:lnTo>
                  <a:lnTo>
                    <a:pt x="140" y="4"/>
                  </a:lnTo>
                  <a:lnTo>
                    <a:pt x="137" y="7"/>
                  </a:lnTo>
                  <a:lnTo>
                    <a:pt x="133" y="8"/>
                  </a:lnTo>
                  <a:lnTo>
                    <a:pt x="129" y="11"/>
                  </a:lnTo>
                  <a:lnTo>
                    <a:pt x="124" y="14"/>
                  </a:lnTo>
                  <a:lnTo>
                    <a:pt x="119" y="19"/>
                  </a:lnTo>
                  <a:lnTo>
                    <a:pt x="114" y="22"/>
                  </a:lnTo>
                  <a:lnTo>
                    <a:pt x="108" y="26"/>
                  </a:lnTo>
                  <a:lnTo>
                    <a:pt x="105" y="29"/>
                  </a:lnTo>
                  <a:lnTo>
                    <a:pt x="102" y="32"/>
                  </a:lnTo>
                  <a:lnTo>
                    <a:pt x="98" y="34"/>
                  </a:lnTo>
                  <a:lnTo>
                    <a:pt x="95" y="37"/>
                  </a:lnTo>
                  <a:lnTo>
                    <a:pt x="92" y="40"/>
                  </a:lnTo>
                  <a:lnTo>
                    <a:pt x="88" y="43"/>
                  </a:lnTo>
                  <a:lnTo>
                    <a:pt x="85" y="46"/>
                  </a:lnTo>
                  <a:lnTo>
                    <a:pt x="82" y="49"/>
                  </a:lnTo>
                  <a:lnTo>
                    <a:pt x="79" y="53"/>
                  </a:lnTo>
                  <a:lnTo>
                    <a:pt x="75" y="56"/>
                  </a:lnTo>
                  <a:lnTo>
                    <a:pt x="72" y="59"/>
                  </a:lnTo>
                  <a:lnTo>
                    <a:pt x="69" y="63"/>
                  </a:lnTo>
                  <a:lnTo>
                    <a:pt x="65" y="66"/>
                  </a:lnTo>
                  <a:lnTo>
                    <a:pt x="62" y="69"/>
                  </a:lnTo>
                  <a:lnTo>
                    <a:pt x="59" y="74"/>
                  </a:lnTo>
                  <a:lnTo>
                    <a:pt x="56" y="77"/>
                  </a:lnTo>
                  <a:lnTo>
                    <a:pt x="52" y="80"/>
                  </a:lnTo>
                  <a:lnTo>
                    <a:pt x="49" y="85"/>
                  </a:lnTo>
                  <a:lnTo>
                    <a:pt x="46" y="89"/>
                  </a:lnTo>
                  <a:lnTo>
                    <a:pt x="42" y="93"/>
                  </a:lnTo>
                  <a:lnTo>
                    <a:pt x="39" y="97"/>
                  </a:lnTo>
                  <a:lnTo>
                    <a:pt x="36" y="101"/>
                  </a:lnTo>
                  <a:lnTo>
                    <a:pt x="34" y="105"/>
                  </a:lnTo>
                  <a:lnTo>
                    <a:pt x="30" y="110"/>
                  </a:lnTo>
                  <a:lnTo>
                    <a:pt x="28" y="114"/>
                  </a:lnTo>
                  <a:lnTo>
                    <a:pt x="25" y="119"/>
                  </a:lnTo>
                  <a:lnTo>
                    <a:pt x="23" y="124"/>
                  </a:lnTo>
                  <a:lnTo>
                    <a:pt x="20" y="128"/>
                  </a:lnTo>
                  <a:lnTo>
                    <a:pt x="18" y="133"/>
                  </a:lnTo>
                  <a:lnTo>
                    <a:pt x="16" y="138"/>
                  </a:lnTo>
                  <a:lnTo>
                    <a:pt x="14" y="143"/>
                  </a:lnTo>
                  <a:lnTo>
                    <a:pt x="12" y="148"/>
                  </a:lnTo>
                  <a:lnTo>
                    <a:pt x="9" y="153"/>
                  </a:lnTo>
                  <a:lnTo>
                    <a:pt x="8" y="158"/>
                  </a:lnTo>
                  <a:lnTo>
                    <a:pt x="6" y="164"/>
                  </a:lnTo>
                  <a:lnTo>
                    <a:pt x="5" y="169"/>
                  </a:lnTo>
                  <a:lnTo>
                    <a:pt x="4" y="174"/>
                  </a:lnTo>
                  <a:lnTo>
                    <a:pt x="3" y="179"/>
                  </a:lnTo>
                  <a:lnTo>
                    <a:pt x="2" y="183"/>
                  </a:lnTo>
                  <a:lnTo>
                    <a:pt x="1" y="189"/>
                  </a:lnTo>
                  <a:lnTo>
                    <a:pt x="1" y="194"/>
                  </a:lnTo>
                  <a:lnTo>
                    <a:pt x="0" y="201"/>
                  </a:lnTo>
                  <a:lnTo>
                    <a:pt x="0" y="206"/>
                  </a:lnTo>
                  <a:lnTo>
                    <a:pt x="1" y="212"/>
                  </a:lnTo>
                  <a:lnTo>
                    <a:pt x="1" y="215"/>
                  </a:lnTo>
                  <a:lnTo>
                    <a:pt x="2" y="220"/>
                  </a:lnTo>
                  <a:lnTo>
                    <a:pt x="4" y="222"/>
                  </a:lnTo>
                  <a:lnTo>
                    <a:pt x="7" y="224"/>
                  </a:lnTo>
                  <a:lnTo>
                    <a:pt x="9" y="225"/>
                  </a:lnTo>
                  <a:lnTo>
                    <a:pt x="13" y="227"/>
                  </a:lnTo>
                  <a:lnTo>
                    <a:pt x="16" y="228"/>
                  </a:lnTo>
                  <a:lnTo>
                    <a:pt x="19" y="228"/>
                  </a:lnTo>
                  <a:lnTo>
                    <a:pt x="23" y="227"/>
                  </a:lnTo>
                  <a:lnTo>
                    <a:pt x="25" y="227"/>
                  </a:lnTo>
                  <a:lnTo>
                    <a:pt x="28" y="225"/>
                  </a:lnTo>
                  <a:lnTo>
                    <a:pt x="31" y="224"/>
                  </a:lnTo>
                  <a:lnTo>
                    <a:pt x="34" y="221"/>
                  </a:lnTo>
                  <a:lnTo>
                    <a:pt x="35" y="219"/>
                  </a:lnTo>
                  <a:lnTo>
                    <a:pt x="36" y="214"/>
                  </a:lnTo>
                  <a:lnTo>
                    <a:pt x="38" y="211"/>
                  </a:lnTo>
                  <a:lnTo>
                    <a:pt x="38" y="208"/>
                  </a:lnTo>
                  <a:lnTo>
                    <a:pt x="38" y="204"/>
                  </a:lnTo>
                  <a:lnTo>
                    <a:pt x="38" y="201"/>
                  </a:lnTo>
                  <a:lnTo>
                    <a:pt x="38" y="199"/>
                  </a:lnTo>
                  <a:lnTo>
                    <a:pt x="38" y="195"/>
                  </a:lnTo>
                  <a:lnTo>
                    <a:pt x="39" y="192"/>
                  </a:lnTo>
                  <a:lnTo>
                    <a:pt x="40" y="189"/>
                  </a:lnTo>
                  <a:lnTo>
                    <a:pt x="41" y="187"/>
                  </a:lnTo>
                  <a:lnTo>
                    <a:pt x="41" y="183"/>
                  </a:lnTo>
                  <a:lnTo>
                    <a:pt x="42" y="180"/>
                  </a:lnTo>
                  <a:lnTo>
                    <a:pt x="43" y="177"/>
                  </a:lnTo>
                  <a:lnTo>
                    <a:pt x="45" y="175"/>
                  </a:lnTo>
                  <a:lnTo>
                    <a:pt x="47" y="168"/>
                  </a:lnTo>
                  <a:lnTo>
                    <a:pt x="49" y="163"/>
                  </a:lnTo>
                  <a:lnTo>
                    <a:pt x="50" y="159"/>
                  </a:lnTo>
                  <a:lnTo>
                    <a:pt x="51" y="156"/>
                  </a:lnTo>
                  <a:lnTo>
                    <a:pt x="52" y="154"/>
                  </a:lnTo>
                  <a:lnTo>
                    <a:pt x="54" y="150"/>
                  </a:lnTo>
                  <a:lnTo>
                    <a:pt x="56" y="147"/>
                  </a:lnTo>
                  <a:lnTo>
                    <a:pt x="58" y="144"/>
                  </a:lnTo>
                  <a:lnTo>
                    <a:pt x="59" y="142"/>
                  </a:lnTo>
                  <a:lnTo>
                    <a:pt x="61" y="138"/>
                  </a:lnTo>
                  <a:lnTo>
                    <a:pt x="64" y="133"/>
                  </a:lnTo>
                  <a:lnTo>
                    <a:pt x="68" y="127"/>
                  </a:lnTo>
                  <a:lnTo>
                    <a:pt x="72" y="121"/>
                  </a:lnTo>
                  <a:lnTo>
                    <a:pt x="76" y="115"/>
                  </a:lnTo>
                  <a:lnTo>
                    <a:pt x="81" y="110"/>
                  </a:lnTo>
                  <a:lnTo>
                    <a:pt x="85" y="104"/>
                  </a:lnTo>
                  <a:lnTo>
                    <a:pt x="90" y="98"/>
                  </a:lnTo>
                  <a:lnTo>
                    <a:pt x="94" y="92"/>
                  </a:lnTo>
                  <a:lnTo>
                    <a:pt x="99" y="87"/>
                  </a:lnTo>
                  <a:lnTo>
                    <a:pt x="104" y="81"/>
                  </a:lnTo>
                  <a:lnTo>
                    <a:pt x="109" y="77"/>
                  </a:lnTo>
                  <a:lnTo>
                    <a:pt x="115" y="71"/>
                  </a:lnTo>
                  <a:lnTo>
                    <a:pt x="120" y="66"/>
                  </a:lnTo>
                  <a:lnTo>
                    <a:pt x="126" y="61"/>
                  </a:lnTo>
                  <a:lnTo>
                    <a:pt x="131" y="56"/>
                  </a:lnTo>
                  <a:lnTo>
                    <a:pt x="138" y="52"/>
                  </a:lnTo>
                  <a:lnTo>
                    <a:pt x="140" y="49"/>
                  </a:lnTo>
                  <a:lnTo>
                    <a:pt x="143" y="47"/>
                  </a:lnTo>
                  <a:lnTo>
                    <a:pt x="147" y="44"/>
                  </a:lnTo>
                  <a:lnTo>
                    <a:pt x="150" y="43"/>
                  </a:lnTo>
                  <a:lnTo>
                    <a:pt x="153" y="41"/>
                  </a:lnTo>
                  <a:lnTo>
                    <a:pt x="156" y="38"/>
                  </a:lnTo>
                  <a:lnTo>
                    <a:pt x="159" y="36"/>
                  </a:lnTo>
                  <a:lnTo>
                    <a:pt x="163" y="34"/>
                  </a:lnTo>
                  <a:lnTo>
                    <a:pt x="165" y="32"/>
                  </a:lnTo>
                  <a:lnTo>
                    <a:pt x="168" y="30"/>
                  </a:lnTo>
                  <a:lnTo>
                    <a:pt x="171" y="26"/>
                  </a:lnTo>
                  <a:lnTo>
                    <a:pt x="172" y="23"/>
                  </a:lnTo>
                  <a:lnTo>
                    <a:pt x="173" y="20"/>
                  </a:lnTo>
                  <a:lnTo>
                    <a:pt x="173" y="16"/>
                  </a:lnTo>
                  <a:lnTo>
                    <a:pt x="172" y="13"/>
                  </a:lnTo>
                  <a:lnTo>
                    <a:pt x="172" y="11"/>
                  </a:lnTo>
                  <a:lnTo>
                    <a:pt x="170" y="7"/>
                  </a:lnTo>
                  <a:lnTo>
                    <a:pt x="167" y="4"/>
                  </a:lnTo>
                  <a:lnTo>
                    <a:pt x="164" y="2"/>
                  </a:lnTo>
                  <a:lnTo>
                    <a:pt x="162" y="1"/>
                  </a:lnTo>
                  <a:lnTo>
                    <a:pt x="158" y="0"/>
                  </a:lnTo>
                  <a:lnTo>
                    <a:pt x="154" y="0"/>
                  </a:lnTo>
                  <a:lnTo>
                    <a:pt x="150" y="0"/>
                  </a:lnTo>
                  <a:lnTo>
                    <a:pt x="145" y="2"/>
                  </a:lnTo>
                  <a:lnTo>
                    <a:pt x="145"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p:nvSpPr>
          <p:spPr bwMode="auto">
            <a:xfrm>
              <a:off x="2460626" y="3124200"/>
              <a:ext cx="536575" cy="568325"/>
            </a:xfrm>
            <a:custGeom>
              <a:avLst/>
              <a:gdLst/>
              <a:ahLst/>
              <a:cxnLst>
                <a:cxn ang="0">
                  <a:pos x="76" y="99"/>
                </a:cxn>
                <a:cxn ang="0">
                  <a:pos x="111" y="82"/>
                </a:cxn>
                <a:cxn ang="0">
                  <a:pos x="167" y="61"/>
                </a:cxn>
                <a:cxn ang="0">
                  <a:pos x="224" y="47"/>
                </a:cxn>
                <a:cxn ang="0">
                  <a:pos x="280" y="38"/>
                </a:cxn>
                <a:cxn ang="0">
                  <a:pos x="335" y="36"/>
                </a:cxn>
                <a:cxn ang="0">
                  <a:pos x="389" y="39"/>
                </a:cxn>
                <a:cxn ang="0">
                  <a:pos x="439" y="49"/>
                </a:cxn>
                <a:cxn ang="0">
                  <a:pos x="487" y="66"/>
                </a:cxn>
                <a:cxn ang="0">
                  <a:pos x="527" y="85"/>
                </a:cxn>
                <a:cxn ang="0">
                  <a:pos x="571" y="116"/>
                </a:cxn>
                <a:cxn ang="0">
                  <a:pos x="604" y="155"/>
                </a:cxn>
                <a:cxn ang="0">
                  <a:pos x="627" y="201"/>
                </a:cxn>
                <a:cxn ang="0">
                  <a:pos x="638" y="250"/>
                </a:cxn>
                <a:cxn ang="0">
                  <a:pos x="637" y="302"/>
                </a:cxn>
                <a:cxn ang="0">
                  <a:pos x="632" y="328"/>
                </a:cxn>
                <a:cxn ang="0">
                  <a:pos x="625" y="357"/>
                </a:cxn>
                <a:cxn ang="0">
                  <a:pos x="612" y="390"/>
                </a:cxn>
                <a:cxn ang="0">
                  <a:pos x="588" y="434"/>
                </a:cxn>
                <a:cxn ang="0">
                  <a:pos x="556" y="475"/>
                </a:cxn>
                <a:cxn ang="0">
                  <a:pos x="520" y="516"/>
                </a:cxn>
                <a:cxn ang="0">
                  <a:pos x="479" y="552"/>
                </a:cxn>
                <a:cxn ang="0">
                  <a:pos x="431" y="586"/>
                </a:cxn>
                <a:cxn ang="0">
                  <a:pos x="380" y="616"/>
                </a:cxn>
                <a:cxn ang="0">
                  <a:pos x="329" y="639"/>
                </a:cxn>
                <a:cxn ang="0">
                  <a:pos x="289" y="654"/>
                </a:cxn>
                <a:cxn ang="0">
                  <a:pos x="250" y="665"/>
                </a:cxn>
                <a:cxn ang="0">
                  <a:pos x="210" y="674"/>
                </a:cxn>
                <a:cxn ang="0">
                  <a:pos x="209" y="712"/>
                </a:cxn>
                <a:cxn ang="0">
                  <a:pos x="253" y="703"/>
                </a:cxn>
                <a:cxn ang="0">
                  <a:pos x="299" y="690"/>
                </a:cxn>
                <a:cxn ang="0">
                  <a:pos x="344" y="674"/>
                </a:cxn>
                <a:cxn ang="0">
                  <a:pos x="397" y="648"/>
                </a:cxn>
                <a:cxn ang="0">
                  <a:pos x="452" y="617"/>
                </a:cxn>
                <a:cxn ang="0">
                  <a:pos x="502" y="581"/>
                </a:cxn>
                <a:cxn ang="0">
                  <a:pos x="547" y="541"/>
                </a:cxn>
                <a:cxn ang="0">
                  <a:pos x="586" y="497"/>
                </a:cxn>
                <a:cxn ang="0">
                  <a:pos x="619" y="452"/>
                </a:cxn>
                <a:cxn ang="0">
                  <a:pos x="645" y="404"/>
                </a:cxn>
                <a:cxn ang="0">
                  <a:pos x="660" y="367"/>
                </a:cxn>
                <a:cxn ang="0">
                  <a:pos x="668" y="336"/>
                </a:cxn>
                <a:cxn ang="0">
                  <a:pos x="674" y="304"/>
                </a:cxn>
                <a:cxn ang="0">
                  <a:pos x="676" y="275"/>
                </a:cxn>
                <a:cxn ang="0">
                  <a:pos x="674" y="245"/>
                </a:cxn>
                <a:cxn ang="0">
                  <a:pos x="669" y="216"/>
                </a:cxn>
                <a:cxn ang="0">
                  <a:pos x="662" y="188"/>
                </a:cxn>
                <a:cxn ang="0">
                  <a:pos x="641" y="146"/>
                </a:cxn>
                <a:cxn ang="0">
                  <a:pos x="606" y="99"/>
                </a:cxn>
                <a:cxn ang="0">
                  <a:pos x="559" y="60"/>
                </a:cxn>
                <a:cxn ang="0">
                  <a:pos x="528" y="43"/>
                </a:cxn>
                <a:cxn ang="0">
                  <a:pos x="495" y="29"/>
                </a:cxn>
                <a:cxn ang="0">
                  <a:pos x="444" y="12"/>
                </a:cxn>
                <a:cxn ang="0">
                  <a:pos x="389" y="2"/>
                </a:cxn>
                <a:cxn ang="0">
                  <a:pos x="332" y="0"/>
                </a:cxn>
                <a:cxn ang="0">
                  <a:pos x="271" y="3"/>
                </a:cxn>
                <a:cxn ang="0">
                  <a:pos x="212" y="13"/>
                </a:cxn>
                <a:cxn ang="0">
                  <a:pos x="151" y="29"/>
                </a:cxn>
                <a:cxn ang="0">
                  <a:pos x="91" y="52"/>
                </a:cxn>
                <a:cxn ang="0">
                  <a:pos x="62" y="66"/>
                </a:cxn>
                <a:cxn ang="0">
                  <a:pos x="32" y="81"/>
                </a:cxn>
                <a:cxn ang="0">
                  <a:pos x="48" y="115"/>
                </a:cxn>
              </a:cxnLst>
              <a:rect l="0" t="0" r="r" b="b"/>
              <a:pathLst>
                <a:path w="676" h="716">
                  <a:moveTo>
                    <a:pt x="48" y="115"/>
                  </a:moveTo>
                  <a:lnTo>
                    <a:pt x="51" y="112"/>
                  </a:lnTo>
                  <a:lnTo>
                    <a:pt x="55" y="111"/>
                  </a:lnTo>
                  <a:lnTo>
                    <a:pt x="59" y="108"/>
                  </a:lnTo>
                  <a:lnTo>
                    <a:pt x="62" y="106"/>
                  </a:lnTo>
                  <a:lnTo>
                    <a:pt x="65" y="104"/>
                  </a:lnTo>
                  <a:lnTo>
                    <a:pt x="68" y="103"/>
                  </a:lnTo>
                  <a:lnTo>
                    <a:pt x="72" y="101"/>
                  </a:lnTo>
                  <a:lnTo>
                    <a:pt x="76" y="99"/>
                  </a:lnTo>
                  <a:lnTo>
                    <a:pt x="79" y="98"/>
                  </a:lnTo>
                  <a:lnTo>
                    <a:pt x="83" y="96"/>
                  </a:lnTo>
                  <a:lnTo>
                    <a:pt x="86" y="94"/>
                  </a:lnTo>
                  <a:lnTo>
                    <a:pt x="89" y="92"/>
                  </a:lnTo>
                  <a:lnTo>
                    <a:pt x="93" y="90"/>
                  </a:lnTo>
                  <a:lnTo>
                    <a:pt x="97" y="89"/>
                  </a:lnTo>
                  <a:lnTo>
                    <a:pt x="101" y="87"/>
                  </a:lnTo>
                  <a:lnTo>
                    <a:pt x="106" y="86"/>
                  </a:lnTo>
                  <a:lnTo>
                    <a:pt x="111" y="82"/>
                  </a:lnTo>
                  <a:lnTo>
                    <a:pt x="118" y="80"/>
                  </a:lnTo>
                  <a:lnTo>
                    <a:pt x="123" y="77"/>
                  </a:lnTo>
                  <a:lnTo>
                    <a:pt x="130" y="75"/>
                  </a:lnTo>
                  <a:lnTo>
                    <a:pt x="136" y="72"/>
                  </a:lnTo>
                  <a:lnTo>
                    <a:pt x="142" y="70"/>
                  </a:lnTo>
                  <a:lnTo>
                    <a:pt x="148" y="68"/>
                  </a:lnTo>
                  <a:lnTo>
                    <a:pt x="155" y="66"/>
                  </a:lnTo>
                  <a:lnTo>
                    <a:pt x="161" y="64"/>
                  </a:lnTo>
                  <a:lnTo>
                    <a:pt x="167" y="61"/>
                  </a:lnTo>
                  <a:lnTo>
                    <a:pt x="174" y="59"/>
                  </a:lnTo>
                  <a:lnTo>
                    <a:pt x="180" y="58"/>
                  </a:lnTo>
                  <a:lnTo>
                    <a:pt x="186" y="56"/>
                  </a:lnTo>
                  <a:lnTo>
                    <a:pt x="192" y="55"/>
                  </a:lnTo>
                  <a:lnTo>
                    <a:pt x="199" y="53"/>
                  </a:lnTo>
                  <a:lnTo>
                    <a:pt x="205" y="52"/>
                  </a:lnTo>
                  <a:lnTo>
                    <a:pt x="212" y="50"/>
                  </a:lnTo>
                  <a:lnTo>
                    <a:pt x="218" y="48"/>
                  </a:lnTo>
                  <a:lnTo>
                    <a:pt x="224" y="47"/>
                  </a:lnTo>
                  <a:lnTo>
                    <a:pt x="231" y="46"/>
                  </a:lnTo>
                  <a:lnTo>
                    <a:pt x="236" y="45"/>
                  </a:lnTo>
                  <a:lnTo>
                    <a:pt x="243" y="44"/>
                  </a:lnTo>
                  <a:lnTo>
                    <a:pt x="248" y="43"/>
                  </a:lnTo>
                  <a:lnTo>
                    <a:pt x="255" y="42"/>
                  </a:lnTo>
                  <a:lnTo>
                    <a:pt x="261" y="41"/>
                  </a:lnTo>
                  <a:lnTo>
                    <a:pt x="268" y="41"/>
                  </a:lnTo>
                  <a:lnTo>
                    <a:pt x="273" y="39"/>
                  </a:lnTo>
                  <a:lnTo>
                    <a:pt x="280" y="38"/>
                  </a:lnTo>
                  <a:lnTo>
                    <a:pt x="287" y="38"/>
                  </a:lnTo>
                  <a:lnTo>
                    <a:pt x="293" y="37"/>
                  </a:lnTo>
                  <a:lnTo>
                    <a:pt x="299" y="37"/>
                  </a:lnTo>
                  <a:lnTo>
                    <a:pt x="305" y="37"/>
                  </a:lnTo>
                  <a:lnTo>
                    <a:pt x="311" y="37"/>
                  </a:lnTo>
                  <a:lnTo>
                    <a:pt x="317" y="36"/>
                  </a:lnTo>
                  <a:lnTo>
                    <a:pt x="323" y="36"/>
                  </a:lnTo>
                  <a:lnTo>
                    <a:pt x="329" y="36"/>
                  </a:lnTo>
                  <a:lnTo>
                    <a:pt x="335" y="36"/>
                  </a:lnTo>
                  <a:lnTo>
                    <a:pt x="342" y="36"/>
                  </a:lnTo>
                  <a:lnTo>
                    <a:pt x="347" y="36"/>
                  </a:lnTo>
                  <a:lnTo>
                    <a:pt x="354" y="37"/>
                  </a:lnTo>
                  <a:lnTo>
                    <a:pt x="359" y="37"/>
                  </a:lnTo>
                  <a:lnTo>
                    <a:pt x="365" y="37"/>
                  </a:lnTo>
                  <a:lnTo>
                    <a:pt x="371" y="37"/>
                  </a:lnTo>
                  <a:lnTo>
                    <a:pt x="377" y="38"/>
                  </a:lnTo>
                  <a:lnTo>
                    <a:pt x="382" y="38"/>
                  </a:lnTo>
                  <a:lnTo>
                    <a:pt x="389" y="39"/>
                  </a:lnTo>
                  <a:lnTo>
                    <a:pt x="394" y="41"/>
                  </a:lnTo>
                  <a:lnTo>
                    <a:pt x="401" y="42"/>
                  </a:lnTo>
                  <a:lnTo>
                    <a:pt x="406" y="42"/>
                  </a:lnTo>
                  <a:lnTo>
                    <a:pt x="412" y="43"/>
                  </a:lnTo>
                  <a:lnTo>
                    <a:pt x="417" y="44"/>
                  </a:lnTo>
                  <a:lnTo>
                    <a:pt x="423" y="45"/>
                  </a:lnTo>
                  <a:lnTo>
                    <a:pt x="428" y="46"/>
                  </a:lnTo>
                  <a:lnTo>
                    <a:pt x="434" y="47"/>
                  </a:lnTo>
                  <a:lnTo>
                    <a:pt x="439" y="49"/>
                  </a:lnTo>
                  <a:lnTo>
                    <a:pt x="446" y="50"/>
                  </a:lnTo>
                  <a:lnTo>
                    <a:pt x="450" y="52"/>
                  </a:lnTo>
                  <a:lnTo>
                    <a:pt x="456" y="54"/>
                  </a:lnTo>
                  <a:lnTo>
                    <a:pt x="461" y="55"/>
                  </a:lnTo>
                  <a:lnTo>
                    <a:pt x="467" y="57"/>
                  </a:lnTo>
                  <a:lnTo>
                    <a:pt x="471" y="59"/>
                  </a:lnTo>
                  <a:lnTo>
                    <a:pt x="476" y="60"/>
                  </a:lnTo>
                  <a:lnTo>
                    <a:pt x="482" y="63"/>
                  </a:lnTo>
                  <a:lnTo>
                    <a:pt x="487" y="66"/>
                  </a:lnTo>
                  <a:lnTo>
                    <a:pt x="493" y="67"/>
                  </a:lnTo>
                  <a:lnTo>
                    <a:pt x="498" y="70"/>
                  </a:lnTo>
                  <a:lnTo>
                    <a:pt x="502" y="71"/>
                  </a:lnTo>
                  <a:lnTo>
                    <a:pt x="505" y="72"/>
                  </a:lnTo>
                  <a:lnTo>
                    <a:pt x="507" y="74"/>
                  </a:lnTo>
                  <a:lnTo>
                    <a:pt x="510" y="76"/>
                  </a:lnTo>
                  <a:lnTo>
                    <a:pt x="516" y="78"/>
                  </a:lnTo>
                  <a:lnTo>
                    <a:pt x="521" y="81"/>
                  </a:lnTo>
                  <a:lnTo>
                    <a:pt x="527" y="85"/>
                  </a:lnTo>
                  <a:lnTo>
                    <a:pt x="532" y="88"/>
                  </a:lnTo>
                  <a:lnTo>
                    <a:pt x="538" y="91"/>
                  </a:lnTo>
                  <a:lnTo>
                    <a:pt x="542" y="94"/>
                  </a:lnTo>
                  <a:lnTo>
                    <a:pt x="548" y="98"/>
                  </a:lnTo>
                  <a:lnTo>
                    <a:pt x="552" y="101"/>
                  </a:lnTo>
                  <a:lnTo>
                    <a:pt x="556" y="104"/>
                  </a:lnTo>
                  <a:lnTo>
                    <a:pt x="562" y="108"/>
                  </a:lnTo>
                  <a:lnTo>
                    <a:pt x="566" y="112"/>
                  </a:lnTo>
                  <a:lnTo>
                    <a:pt x="571" y="116"/>
                  </a:lnTo>
                  <a:lnTo>
                    <a:pt x="575" y="120"/>
                  </a:lnTo>
                  <a:lnTo>
                    <a:pt x="578" y="124"/>
                  </a:lnTo>
                  <a:lnTo>
                    <a:pt x="583" y="127"/>
                  </a:lnTo>
                  <a:lnTo>
                    <a:pt x="587" y="133"/>
                  </a:lnTo>
                  <a:lnTo>
                    <a:pt x="591" y="136"/>
                  </a:lnTo>
                  <a:lnTo>
                    <a:pt x="594" y="141"/>
                  </a:lnTo>
                  <a:lnTo>
                    <a:pt x="597" y="146"/>
                  </a:lnTo>
                  <a:lnTo>
                    <a:pt x="601" y="150"/>
                  </a:lnTo>
                  <a:lnTo>
                    <a:pt x="604" y="155"/>
                  </a:lnTo>
                  <a:lnTo>
                    <a:pt x="607" y="159"/>
                  </a:lnTo>
                  <a:lnTo>
                    <a:pt x="609" y="165"/>
                  </a:lnTo>
                  <a:lnTo>
                    <a:pt x="614" y="170"/>
                  </a:lnTo>
                  <a:lnTo>
                    <a:pt x="616" y="175"/>
                  </a:lnTo>
                  <a:lnTo>
                    <a:pt x="618" y="180"/>
                  </a:lnTo>
                  <a:lnTo>
                    <a:pt x="621" y="186"/>
                  </a:lnTo>
                  <a:lnTo>
                    <a:pt x="623" y="191"/>
                  </a:lnTo>
                  <a:lnTo>
                    <a:pt x="625" y="195"/>
                  </a:lnTo>
                  <a:lnTo>
                    <a:pt x="627" y="201"/>
                  </a:lnTo>
                  <a:lnTo>
                    <a:pt x="628" y="206"/>
                  </a:lnTo>
                  <a:lnTo>
                    <a:pt x="630" y="212"/>
                  </a:lnTo>
                  <a:lnTo>
                    <a:pt x="631" y="216"/>
                  </a:lnTo>
                  <a:lnTo>
                    <a:pt x="633" y="222"/>
                  </a:lnTo>
                  <a:lnTo>
                    <a:pt x="634" y="227"/>
                  </a:lnTo>
                  <a:lnTo>
                    <a:pt x="635" y="234"/>
                  </a:lnTo>
                  <a:lnTo>
                    <a:pt x="637" y="238"/>
                  </a:lnTo>
                  <a:lnTo>
                    <a:pt x="637" y="245"/>
                  </a:lnTo>
                  <a:lnTo>
                    <a:pt x="638" y="250"/>
                  </a:lnTo>
                  <a:lnTo>
                    <a:pt x="639" y="256"/>
                  </a:lnTo>
                  <a:lnTo>
                    <a:pt x="639" y="261"/>
                  </a:lnTo>
                  <a:lnTo>
                    <a:pt x="639" y="268"/>
                  </a:lnTo>
                  <a:lnTo>
                    <a:pt x="639" y="273"/>
                  </a:lnTo>
                  <a:lnTo>
                    <a:pt x="639" y="279"/>
                  </a:lnTo>
                  <a:lnTo>
                    <a:pt x="639" y="284"/>
                  </a:lnTo>
                  <a:lnTo>
                    <a:pt x="638" y="290"/>
                  </a:lnTo>
                  <a:lnTo>
                    <a:pt x="638" y="295"/>
                  </a:lnTo>
                  <a:lnTo>
                    <a:pt x="637" y="302"/>
                  </a:lnTo>
                  <a:lnTo>
                    <a:pt x="637" y="304"/>
                  </a:lnTo>
                  <a:lnTo>
                    <a:pt x="635" y="307"/>
                  </a:lnTo>
                  <a:lnTo>
                    <a:pt x="635" y="311"/>
                  </a:lnTo>
                  <a:lnTo>
                    <a:pt x="635" y="314"/>
                  </a:lnTo>
                  <a:lnTo>
                    <a:pt x="634" y="316"/>
                  </a:lnTo>
                  <a:lnTo>
                    <a:pt x="634" y="320"/>
                  </a:lnTo>
                  <a:lnTo>
                    <a:pt x="633" y="323"/>
                  </a:lnTo>
                  <a:lnTo>
                    <a:pt x="633" y="326"/>
                  </a:lnTo>
                  <a:lnTo>
                    <a:pt x="632" y="328"/>
                  </a:lnTo>
                  <a:lnTo>
                    <a:pt x="631" y="332"/>
                  </a:lnTo>
                  <a:lnTo>
                    <a:pt x="630" y="335"/>
                  </a:lnTo>
                  <a:lnTo>
                    <a:pt x="630" y="338"/>
                  </a:lnTo>
                  <a:lnTo>
                    <a:pt x="629" y="340"/>
                  </a:lnTo>
                  <a:lnTo>
                    <a:pt x="628" y="344"/>
                  </a:lnTo>
                  <a:lnTo>
                    <a:pt x="627" y="347"/>
                  </a:lnTo>
                  <a:lnTo>
                    <a:pt x="627" y="350"/>
                  </a:lnTo>
                  <a:lnTo>
                    <a:pt x="626" y="354"/>
                  </a:lnTo>
                  <a:lnTo>
                    <a:pt x="625" y="357"/>
                  </a:lnTo>
                  <a:lnTo>
                    <a:pt x="623" y="359"/>
                  </a:lnTo>
                  <a:lnTo>
                    <a:pt x="622" y="362"/>
                  </a:lnTo>
                  <a:lnTo>
                    <a:pt x="622" y="366"/>
                  </a:lnTo>
                  <a:lnTo>
                    <a:pt x="621" y="369"/>
                  </a:lnTo>
                  <a:lnTo>
                    <a:pt x="619" y="372"/>
                  </a:lnTo>
                  <a:lnTo>
                    <a:pt x="619" y="376"/>
                  </a:lnTo>
                  <a:lnTo>
                    <a:pt x="617" y="380"/>
                  </a:lnTo>
                  <a:lnTo>
                    <a:pt x="614" y="385"/>
                  </a:lnTo>
                  <a:lnTo>
                    <a:pt x="612" y="390"/>
                  </a:lnTo>
                  <a:lnTo>
                    <a:pt x="609" y="395"/>
                  </a:lnTo>
                  <a:lnTo>
                    <a:pt x="607" y="400"/>
                  </a:lnTo>
                  <a:lnTo>
                    <a:pt x="605" y="405"/>
                  </a:lnTo>
                  <a:lnTo>
                    <a:pt x="601" y="410"/>
                  </a:lnTo>
                  <a:lnTo>
                    <a:pt x="599" y="415"/>
                  </a:lnTo>
                  <a:lnTo>
                    <a:pt x="596" y="419"/>
                  </a:lnTo>
                  <a:lnTo>
                    <a:pt x="594" y="424"/>
                  </a:lnTo>
                  <a:lnTo>
                    <a:pt x="591" y="429"/>
                  </a:lnTo>
                  <a:lnTo>
                    <a:pt x="588" y="434"/>
                  </a:lnTo>
                  <a:lnTo>
                    <a:pt x="585" y="438"/>
                  </a:lnTo>
                  <a:lnTo>
                    <a:pt x="582" y="444"/>
                  </a:lnTo>
                  <a:lnTo>
                    <a:pt x="578" y="448"/>
                  </a:lnTo>
                  <a:lnTo>
                    <a:pt x="575" y="454"/>
                  </a:lnTo>
                  <a:lnTo>
                    <a:pt x="572" y="458"/>
                  </a:lnTo>
                  <a:lnTo>
                    <a:pt x="567" y="462"/>
                  </a:lnTo>
                  <a:lnTo>
                    <a:pt x="564" y="467"/>
                  </a:lnTo>
                  <a:lnTo>
                    <a:pt x="561" y="471"/>
                  </a:lnTo>
                  <a:lnTo>
                    <a:pt x="556" y="475"/>
                  </a:lnTo>
                  <a:lnTo>
                    <a:pt x="553" y="480"/>
                  </a:lnTo>
                  <a:lnTo>
                    <a:pt x="549" y="484"/>
                  </a:lnTo>
                  <a:lnTo>
                    <a:pt x="546" y="490"/>
                  </a:lnTo>
                  <a:lnTo>
                    <a:pt x="541" y="493"/>
                  </a:lnTo>
                  <a:lnTo>
                    <a:pt x="537" y="499"/>
                  </a:lnTo>
                  <a:lnTo>
                    <a:pt x="532" y="502"/>
                  </a:lnTo>
                  <a:lnTo>
                    <a:pt x="529" y="507"/>
                  </a:lnTo>
                  <a:lnTo>
                    <a:pt x="525" y="511"/>
                  </a:lnTo>
                  <a:lnTo>
                    <a:pt x="520" y="516"/>
                  </a:lnTo>
                  <a:lnTo>
                    <a:pt x="516" y="519"/>
                  </a:lnTo>
                  <a:lnTo>
                    <a:pt x="512" y="525"/>
                  </a:lnTo>
                  <a:lnTo>
                    <a:pt x="507" y="528"/>
                  </a:lnTo>
                  <a:lnTo>
                    <a:pt x="502" y="533"/>
                  </a:lnTo>
                  <a:lnTo>
                    <a:pt x="497" y="536"/>
                  </a:lnTo>
                  <a:lnTo>
                    <a:pt x="493" y="540"/>
                  </a:lnTo>
                  <a:lnTo>
                    <a:pt x="488" y="545"/>
                  </a:lnTo>
                  <a:lnTo>
                    <a:pt x="483" y="549"/>
                  </a:lnTo>
                  <a:lnTo>
                    <a:pt x="479" y="552"/>
                  </a:lnTo>
                  <a:lnTo>
                    <a:pt x="474" y="557"/>
                  </a:lnTo>
                  <a:lnTo>
                    <a:pt x="469" y="560"/>
                  </a:lnTo>
                  <a:lnTo>
                    <a:pt x="463" y="564"/>
                  </a:lnTo>
                  <a:lnTo>
                    <a:pt x="458" y="568"/>
                  </a:lnTo>
                  <a:lnTo>
                    <a:pt x="453" y="572"/>
                  </a:lnTo>
                  <a:lnTo>
                    <a:pt x="448" y="575"/>
                  </a:lnTo>
                  <a:lnTo>
                    <a:pt x="442" y="579"/>
                  </a:lnTo>
                  <a:lnTo>
                    <a:pt x="437" y="583"/>
                  </a:lnTo>
                  <a:lnTo>
                    <a:pt x="431" y="586"/>
                  </a:lnTo>
                  <a:lnTo>
                    <a:pt x="426" y="590"/>
                  </a:lnTo>
                  <a:lnTo>
                    <a:pt x="420" y="593"/>
                  </a:lnTo>
                  <a:lnTo>
                    <a:pt x="415" y="596"/>
                  </a:lnTo>
                  <a:lnTo>
                    <a:pt x="410" y="600"/>
                  </a:lnTo>
                  <a:lnTo>
                    <a:pt x="403" y="603"/>
                  </a:lnTo>
                  <a:lnTo>
                    <a:pt x="397" y="606"/>
                  </a:lnTo>
                  <a:lnTo>
                    <a:pt x="392" y="609"/>
                  </a:lnTo>
                  <a:lnTo>
                    <a:pt x="386" y="613"/>
                  </a:lnTo>
                  <a:lnTo>
                    <a:pt x="380" y="616"/>
                  </a:lnTo>
                  <a:lnTo>
                    <a:pt x="374" y="619"/>
                  </a:lnTo>
                  <a:lnTo>
                    <a:pt x="369" y="622"/>
                  </a:lnTo>
                  <a:lnTo>
                    <a:pt x="363" y="625"/>
                  </a:lnTo>
                  <a:lnTo>
                    <a:pt x="356" y="628"/>
                  </a:lnTo>
                  <a:lnTo>
                    <a:pt x="351" y="630"/>
                  </a:lnTo>
                  <a:lnTo>
                    <a:pt x="345" y="634"/>
                  </a:lnTo>
                  <a:lnTo>
                    <a:pt x="339" y="636"/>
                  </a:lnTo>
                  <a:lnTo>
                    <a:pt x="334" y="638"/>
                  </a:lnTo>
                  <a:lnTo>
                    <a:pt x="329" y="639"/>
                  </a:lnTo>
                  <a:lnTo>
                    <a:pt x="325" y="641"/>
                  </a:lnTo>
                  <a:lnTo>
                    <a:pt x="321" y="643"/>
                  </a:lnTo>
                  <a:lnTo>
                    <a:pt x="315" y="645"/>
                  </a:lnTo>
                  <a:lnTo>
                    <a:pt x="311" y="647"/>
                  </a:lnTo>
                  <a:lnTo>
                    <a:pt x="306" y="648"/>
                  </a:lnTo>
                  <a:lnTo>
                    <a:pt x="303" y="650"/>
                  </a:lnTo>
                  <a:lnTo>
                    <a:pt x="298" y="651"/>
                  </a:lnTo>
                  <a:lnTo>
                    <a:pt x="294" y="652"/>
                  </a:lnTo>
                  <a:lnTo>
                    <a:pt x="289" y="654"/>
                  </a:lnTo>
                  <a:lnTo>
                    <a:pt x="286" y="656"/>
                  </a:lnTo>
                  <a:lnTo>
                    <a:pt x="281" y="657"/>
                  </a:lnTo>
                  <a:lnTo>
                    <a:pt x="277" y="659"/>
                  </a:lnTo>
                  <a:lnTo>
                    <a:pt x="272" y="660"/>
                  </a:lnTo>
                  <a:lnTo>
                    <a:pt x="268" y="661"/>
                  </a:lnTo>
                  <a:lnTo>
                    <a:pt x="264" y="662"/>
                  </a:lnTo>
                  <a:lnTo>
                    <a:pt x="259" y="663"/>
                  </a:lnTo>
                  <a:lnTo>
                    <a:pt x="255" y="664"/>
                  </a:lnTo>
                  <a:lnTo>
                    <a:pt x="250" y="665"/>
                  </a:lnTo>
                  <a:lnTo>
                    <a:pt x="246" y="667"/>
                  </a:lnTo>
                  <a:lnTo>
                    <a:pt x="242" y="668"/>
                  </a:lnTo>
                  <a:lnTo>
                    <a:pt x="237" y="669"/>
                  </a:lnTo>
                  <a:lnTo>
                    <a:pt x="234" y="670"/>
                  </a:lnTo>
                  <a:lnTo>
                    <a:pt x="229" y="671"/>
                  </a:lnTo>
                  <a:lnTo>
                    <a:pt x="224" y="672"/>
                  </a:lnTo>
                  <a:lnTo>
                    <a:pt x="220" y="672"/>
                  </a:lnTo>
                  <a:lnTo>
                    <a:pt x="215" y="673"/>
                  </a:lnTo>
                  <a:lnTo>
                    <a:pt x="210" y="674"/>
                  </a:lnTo>
                  <a:lnTo>
                    <a:pt x="205" y="675"/>
                  </a:lnTo>
                  <a:lnTo>
                    <a:pt x="201" y="675"/>
                  </a:lnTo>
                  <a:lnTo>
                    <a:pt x="197" y="676"/>
                  </a:lnTo>
                  <a:lnTo>
                    <a:pt x="161" y="674"/>
                  </a:lnTo>
                  <a:lnTo>
                    <a:pt x="128" y="716"/>
                  </a:lnTo>
                  <a:lnTo>
                    <a:pt x="193" y="715"/>
                  </a:lnTo>
                  <a:lnTo>
                    <a:pt x="199" y="714"/>
                  </a:lnTo>
                  <a:lnTo>
                    <a:pt x="203" y="713"/>
                  </a:lnTo>
                  <a:lnTo>
                    <a:pt x="209" y="712"/>
                  </a:lnTo>
                  <a:lnTo>
                    <a:pt x="213" y="712"/>
                  </a:lnTo>
                  <a:lnTo>
                    <a:pt x="219" y="710"/>
                  </a:lnTo>
                  <a:lnTo>
                    <a:pt x="223" y="709"/>
                  </a:lnTo>
                  <a:lnTo>
                    <a:pt x="229" y="708"/>
                  </a:lnTo>
                  <a:lnTo>
                    <a:pt x="233" y="707"/>
                  </a:lnTo>
                  <a:lnTo>
                    <a:pt x="237" y="706"/>
                  </a:lnTo>
                  <a:lnTo>
                    <a:pt x="243" y="705"/>
                  </a:lnTo>
                  <a:lnTo>
                    <a:pt x="247" y="704"/>
                  </a:lnTo>
                  <a:lnTo>
                    <a:pt x="253" y="703"/>
                  </a:lnTo>
                  <a:lnTo>
                    <a:pt x="258" y="701"/>
                  </a:lnTo>
                  <a:lnTo>
                    <a:pt x="263" y="700"/>
                  </a:lnTo>
                  <a:lnTo>
                    <a:pt x="268" y="698"/>
                  </a:lnTo>
                  <a:lnTo>
                    <a:pt x="273" y="697"/>
                  </a:lnTo>
                  <a:lnTo>
                    <a:pt x="278" y="696"/>
                  </a:lnTo>
                  <a:lnTo>
                    <a:pt x="283" y="694"/>
                  </a:lnTo>
                  <a:lnTo>
                    <a:pt x="288" y="693"/>
                  </a:lnTo>
                  <a:lnTo>
                    <a:pt x="293" y="692"/>
                  </a:lnTo>
                  <a:lnTo>
                    <a:pt x="299" y="690"/>
                  </a:lnTo>
                  <a:lnTo>
                    <a:pt x="303" y="689"/>
                  </a:lnTo>
                  <a:lnTo>
                    <a:pt x="309" y="686"/>
                  </a:lnTo>
                  <a:lnTo>
                    <a:pt x="314" y="685"/>
                  </a:lnTo>
                  <a:lnTo>
                    <a:pt x="318" y="683"/>
                  </a:lnTo>
                  <a:lnTo>
                    <a:pt x="324" y="681"/>
                  </a:lnTo>
                  <a:lnTo>
                    <a:pt x="328" y="680"/>
                  </a:lnTo>
                  <a:lnTo>
                    <a:pt x="334" y="678"/>
                  </a:lnTo>
                  <a:lnTo>
                    <a:pt x="338" y="675"/>
                  </a:lnTo>
                  <a:lnTo>
                    <a:pt x="344" y="674"/>
                  </a:lnTo>
                  <a:lnTo>
                    <a:pt x="348" y="672"/>
                  </a:lnTo>
                  <a:lnTo>
                    <a:pt x="354" y="670"/>
                  </a:lnTo>
                  <a:lnTo>
                    <a:pt x="360" y="667"/>
                  </a:lnTo>
                  <a:lnTo>
                    <a:pt x="366" y="664"/>
                  </a:lnTo>
                  <a:lnTo>
                    <a:pt x="373" y="661"/>
                  </a:lnTo>
                  <a:lnTo>
                    <a:pt x="379" y="658"/>
                  </a:lnTo>
                  <a:lnTo>
                    <a:pt x="385" y="654"/>
                  </a:lnTo>
                  <a:lnTo>
                    <a:pt x="392" y="651"/>
                  </a:lnTo>
                  <a:lnTo>
                    <a:pt x="397" y="648"/>
                  </a:lnTo>
                  <a:lnTo>
                    <a:pt x="404" y="645"/>
                  </a:lnTo>
                  <a:lnTo>
                    <a:pt x="411" y="641"/>
                  </a:lnTo>
                  <a:lnTo>
                    <a:pt x="416" y="638"/>
                  </a:lnTo>
                  <a:lnTo>
                    <a:pt x="423" y="635"/>
                  </a:lnTo>
                  <a:lnTo>
                    <a:pt x="428" y="631"/>
                  </a:lnTo>
                  <a:lnTo>
                    <a:pt x="435" y="628"/>
                  </a:lnTo>
                  <a:lnTo>
                    <a:pt x="440" y="625"/>
                  </a:lnTo>
                  <a:lnTo>
                    <a:pt x="447" y="620"/>
                  </a:lnTo>
                  <a:lnTo>
                    <a:pt x="452" y="617"/>
                  </a:lnTo>
                  <a:lnTo>
                    <a:pt x="458" y="613"/>
                  </a:lnTo>
                  <a:lnTo>
                    <a:pt x="463" y="609"/>
                  </a:lnTo>
                  <a:lnTo>
                    <a:pt x="469" y="605"/>
                  </a:lnTo>
                  <a:lnTo>
                    <a:pt x="475" y="602"/>
                  </a:lnTo>
                  <a:lnTo>
                    <a:pt x="480" y="597"/>
                  </a:lnTo>
                  <a:lnTo>
                    <a:pt x="485" y="593"/>
                  </a:lnTo>
                  <a:lnTo>
                    <a:pt x="491" y="589"/>
                  </a:lnTo>
                  <a:lnTo>
                    <a:pt x="497" y="585"/>
                  </a:lnTo>
                  <a:lnTo>
                    <a:pt x="502" y="581"/>
                  </a:lnTo>
                  <a:lnTo>
                    <a:pt x="507" y="577"/>
                  </a:lnTo>
                  <a:lnTo>
                    <a:pt x="513" y="572"/>
                  </a:lnTo>
                  <a:lnTo>
                    <a:pt x="518" y="568"/>
                  </a:lnTo>
                  <a:lnTo>
                    <a:pt x="522" y="563"/>
                  </a:lnTo>
                  <a:lnTo>
                    <a:pt x="528" y="559"/>
                  </a:lnTo>
                  <a:lnTo>
                    <a:pt x="532" y="555"/>
                  </a:lnTo>
                  <a:lnTo>
                    <a:pt x="538" y="550"/>
                  </a:lnTo>
                  <a:lnTo>
                    <a:pt x="542" y="546"/>
                  </a:lnTo>
                  <a:lnTo>
                    <a:pt x="547" y="541"/>
                  </a:lnTo>
                  <a:lnTo>
                    <a:pt x="551" y="536"/>
                  </a:lnTo>
                  <a:lnTo>
                    <a:pt x="556" y="531"/>
                  </a:lnTo>
                  <a:lnTo>
                    <a:pt x="561" y="527"/>
                  </a:lnTo>
                  <a:lnTo>
                    <a:pt x="565" y="522"/>
                  </a:lnTo>
                  <a:lnTo>
                    <a:pt x="570" y="517"/>
                  </a:lnTo>
                  <a:lnTo>
                    <a:pt x="574" y="513"/>
                  </a:lnTo>
                  <a:lnTo>
                    <a:pt x="578" y="507"/>
                  </a:lnTo>
                  <a:lnTo>
                    <a:pt x="582" y="502"/>
                  </a:lnTo>
                  <a:lnTo>
                    <a:pt x="586" y="497"/>
                  </a:lnTo>
                  <a:lnTo>
                    <a:pt x="591" y="492"/>
                  </a:lnTo>
                  <a:lnTo>
                    <a:pt x="594" y="488"/>
                  </a:lnTo>
                  <a:lnTo>
                    <a:pt x="598" y="482"/>
                  </a:lnTo>
                  <a:lnTo>
                    <a:pt x="601" y="478"/>
                  </a:lnTo>
                  <a:lnTo>
                    <a:pt x="606" y="472"/>
                  </a:lnTo>
                  <a:lnTo>
                    <a:pt x="609" y="467"/>
                  </a:lnTo>
                  <a:lnTo>
                    <a:pt x="612" y="462"/>
                  </a:lnTo>
                  <a:lnTo>
                    <a:pt x="616" y="457"/>
                  </a:lnTo>
                  <a:lnTo>
                    <a:pt x="619" y="452"/>
                  </a:lnTo>
                  <a:lnTo>
                    <a:pt x="622" y="447"/>
                  </a:lnTo>
                  <a:lnTo>
                    <a:pt x="625" y="441"/>
                  </a:lnTo>
                  <a:lnTo>
                    <a:pt x="628" y="436"/>
                  </a:lnTo>
                  <a:lnTo>
                    <a:pt x="631" y="432"/>
                  </a:lnTo>
                  <a:lnTo>
                    <a:pt x="634" y="426"/>
                  </a:lnTo>
                  <a:lnTo>
                    <a:pt x="637" y="421"/>
                  </a:lnTo>
                  <a:lnTo>
                    <a:pt x="640" y="415"/>
                  </a:lnTo>
                  <a:lnTo>
                    <a:pt x="643" y="410"/>
                  </a:lnTo>
                  <a:lnTo>
                    <a:pt x="645" y="404"/>
                  </a:lnTo>
                  <a:lnTo>
                    <a:pt x="648" y="399"/>
                  </a:lnTo>
                  <a:lnTo>
                    <a:pt x="650" y="393"/>
                  </a:lnTo>
                  <a:lnTo>
                    <a:pt x="653" y="389"/>
                  </a:lnTo>
                  <a:lnTo>
                    <a:pt x="654" y="384"/>
                  </a:lnTo>
                  <a:lnTo>
                    <a:pt x="655" y="381"/>
                  </a:lnTo>
                  <a:lnTo>
                    <a:pt x="656" y="378"/>
                  </a:lnTo>
                  <a:lnTo>
                    <a:pt x="657" y="374"/>
                  </a:lnTo>
                  <a:lnTo>
                    <a:pt x="659" y="370"/>
                  </a:lnTo>
                  <a:lnTo>
                    <a:pt x="660" y="367"/>
                  </a:lnTo>
                  <a:lnTo>
                    <a:pt x="661" y="363"/>
                  </a:lnTo>
                  <a:lnTo>
                    <a:pt x="662" y="360"/>
                  </a:lnTo>
                  <a:lnTo>
                    <a:pt x="663" y="357"/>
                  </a:lnTo>
                  <a:lnTo>
                    <a:pt x="664" y="354"/>
                  </a:lnTo>
                  <a:lnTo>
                    <a:pt x="665" y="349"/>
                  </a:lnTo>
                  <a:lnTo>
                    <a:pt x="666" y="346"/>
                  </a:lnTo>
                  <a:lnTo>
                    <a:pt x="666" y="343"/>
                  </a:lnTo>
                  <a:lnTo>
                    <a:pt x="667" y="339"/>
                  </a:lnTo>
                  <a:lnTo>
                    <a:pt x="668" y="336"/>
                  </a:lnTo>
                  <a:lnTo>
                    <a:pt x="669" y="333"/>
                  </a:lnTo>
                  <a:lnTo>
                    <a:pt x="669" y="328"/>
                  </a:lnTo>
                  <a:lnTo>
                    <a:pt x="671" y="325"/>
                  </a:lnTo>
                  <a:lnTo>
                    <a:pt x="671" y="322"/>
                  </a:lnTo>
                  <a:lnTo>
                    <a:pt x="672" y="318"/>
                  </a:lnTo>
                  <a:lnTo>
                    <a:pt x="672" y="314"/>
                  </a:lnTo>
                  <a:lnTo>
                    <a:pt x="673" y="311"/>
                  </a:lnTo>
                  <a:lnTo>
                    <a:pt x="673" y="307"/>
                  </a:lnTo>
                  <a:lnTo>
                    <a:pt x="674" y="304"/>
                  </a:lnTo>
                  <a:lnTo>
                    <a:pt x="674" y="301"/>
                  </a:lnTo>
                  <a:lnTo>
                    <a:pt x="675" y="298"/>
                  </a:lnTo>
                  <a:lnTo>
                    <a:pt x="675" y="294"/>
                  </a:lnTo>
                  <a:lnTo>
                    <a:pt x="675" y="291"/>
                  </a:lnTo>
                  <a:lnTo>
                    <a:pt x="675" y="289"/>
                  </a:lnTo>
                  <a:lnTo>
                    <a:pt x="676" y="284"/>
                  </a:lnTo>
                  <a:lnTo>
                    <a:pt x="676" y="281"/>
                  </a:lnTo>
                  <a:lnTo>
                    <a:pt x="676" y="279"/>
                  </a:lnTo>
                  <a:lnTo>
                    <a:pt x="676" y="275"/>
                  </a:lnTo>
                  <a:lnTo>
                    <a:pt x="676" y="271"/>
                  </a:lnTo>
                  <a:lnTo>
                    <a:pt x="676" y="268"/>
                  </a:lnTo>
                  <a:lnTo>
                    <a:pt x="676" y="265"/>
                  </a:lnTo>
                  <a:lnTo>
                    <a:pt x="675" y="261"/>
                  </a:lnTo>
                  <a:lnTo>
                    <a:pt x="675" y="258"/>
                  </a:lnTo>
                  <a:lnTo>
                    <a:pt x="675" y="255"/>
                  </a:lnTo>
                  <a:lnTo>
                    <a:pt x="675" y="251"/>
                  </a:lnTo>
                  <a:lnTo>
                    <a:pt x="675" y="248"/>
                  </a:lnTo>
                  <a:lnTo>
                    <a:pt x="674" y="245"/>
                  </a:lnTo>
                  <a:lnTo>
                    <a:pt x="674" y="242"/>
                  </a:lnTo>
                  <a:lnTo>
                    <a:pt x="674" y="238"/>
                  </a:lnTo>
                  <a:lnTo>
                    <a:pt x="673" y="235"/>
                  </a:lnTo>
                  <a:lnTo>
                    <a:pt x="673" y="232"/>
                  </a:lnTo>
                  <a:lnTo>
                    <a:pt x="672" y="228"/>
                  </a:lnTo>
                  <a:lnTo>
                    <a:pt x="672" y="226"/>
                  </a:lnTo>
                  <a:lnTo>
                    <a:pt x="671" y="223"/>
                  </a:lnTo>
                  <a:lnTo>
                    <a:pt x="671" y="220"/>
                  </a:lnTo>
                  <a:lnTo>
                    <a:pt x="669" y="216"/>
                  </a:lnTo>
                  <a:lnTo>
                    <a:pt x="668" y="213"/>
                  </a:lnTo>
                  <a:lnTo>
                    <a:pt x="667" y="210"/>
                  </a:lnTo>
                  <a:lnTo>
                    <a:pt x="667" y="206"/>
                  </a:lnTo>
                  <a:lnTo>
                    <a:pt x="666" y="203"/>
                  </a:lnTo>
                  <a:lnTo>
                    <a:pt x="665" y="200"/>
                  </a:lnTo>
                  <a:lnTo>
                    <a:pt x="664" y="197"/>
                  </a:lnTo>
                  <a:lnTo>
                    <a:pt x="663" y="193"/>
                  </a:lnTo>
                  <a:lnTo>
                    <a:pt x="662" y="190"/>
                  </a:lnTo>
                  <a:lnTo>
                    <a:pt x="662" y="188"/>
                  </a:lnTo>
                  <a:lnTo>
                    <a:pt x="660" y="181"/>
                  </a:lnTo>
                  <a:lnTo>
                    <a:pt x="657" y="176"/>
                  </a:lnTo>
                  <a:lnTo>
                    <a:pt x="655" y="172"/>
                  </a:lnTo>
                  <a:lnTo>
                    <a:pt x="654" y="169"/>
                  </a:lnTo>
                  <a:lnTo>
                    <a:pt x="652" y="166"/>
                  </a:lnTo>
                  <a:lnTo>
                    <a:pt x="651" y="164"/>
                  </a:lnTo>
                  <a:lnTo>
                    <a:pt x="648" y="157"/>
                  </a:lnTo>
                  <a:lnTo>
                    <a:pt x="645" y="152"/>
                  </a:lnTo>
                  <a:lnTo>
                    <a:pt x="641" y="146"/>
                  </a:lnTo>
                  <a:lnTo>
                    <a:pt x="638" y="141"/>
                  </a:lnTo>
                  <a:lnTo>
                    <a:pt x="634" y="135"/>
                  </a:lnTo>
                  <a:lnTo>
                    <a:pt x="631" y="130"/>
                  </a:lnTo>
                  <a:lnTo>
                    <a:pt x="627" y="124"/>
                  </a:lnTo>
                  <a:lnTo>
                    <a:pt x="622" y="119"/>
                  </a:lnTo>
                  <a:lnTo>
                    <a:pt x="618" y="114"/>
                  </a:lnTo>
                  <a:lnTo>
                    <a:pt x="615" y="109"/>
                  </a:lnTo>
                  <a:lnTo>
                    <a:pt x="610" y="103"/>
                  </a:lnTo>
                  <a:lnTo>
                    <a:pt x="606" y="99"/>
                  </a:lnTo>
                  <a:lnTo>
                    <a:pt x="601" y="94"/>
                  </a:lnTo>
                  <a:lnTo>
                    <a:pt x="597" y="90"/>
                  </a:lnTo>
                  <a:lnTo>
                    <a:pt x="592" y="86"/>
                  </a:lnTo>
                  <a:lnTo>
                    <a:pt x="586" y="81"/>
                  </a:lnTo>
                  <a:lnTo>
                    <a:pt x="581" y="77"/>
                  </a:lnTo>
                  <a:lnTo>
                    <a:pt x="575" y="72"/>
                  </a:lnTo>
                  <a:lnTo>
                    <a:pt x="570" y="68"/>
                  </a:lnTo>
                  <a:lnTo>
                    <a:pt x="564" y="64"/>
                  </a:lnTo>
                  <a:lnTo>
                    <a:pt x="559" y="60"/>
                  </a:lnTo>
                  <a:lnTo>
                    <a:pt x="553" y="57"/>
                  </a:lnTo>
                  <a:lnTo>
                    <a:pt x="550" y="55"/>
                  </a:lnTo>
                  <a:lnTo>
                    <a:pt x="547" y="53"/>
                  </a:lnTo>
                  <a:lnTo>
                    <a:pt x="543" y="50"/>
                  </a:lnTo>
                  <a:lnTo>
                    <a:pt x="540" y="49"/>
                  </a:lnTo>
                  <a:lnTo>
                    <a:pt x="537" y="47"/>
                  </a:lnTo>
                  <a:lnTo>
                    <a:pt x="533" y="46"/>
                  </a:lnTo>
                  <a:lnTo>
                    <a:pt x="530" y="44"/>
                  </a:lnTo>
                  <a:lnTo>
                    <a:pt x="528" y="43"/>
                  </a:lnTo>
                  <a:lnTo>
                    <a:pt x="524" y="41"/>
                  </a:lnTo>
                  <a:lnTo>
                    <a:pt x="520" y="39"/>
                  </a:lnTo>
                  <a:lnTo>
                    <a:pt x="517" y="37"/>
                  </a:lnTo>
                  <a:lnTo>
                    <a:pt x="514" y="36"/>
                  </a:lnTo>
                  <a:lnTo>
                    <a:pt x="510" y="34"/>
                  </a:lnTo>
                  <a:lnTo>
                    <a:pt x="507" y="33"/>
                  </a:lnTo>
                  <a:lnTo>
                    <a:pt x="504" y="32"/>
                  </a:lnTo>
                  <a:lnTo>
                    <a:pt x="501" y="31"/>
                  </a:lnTo>
                  <a:lnTo>
                    <a:pt x="495" y="29"/>
                  </a:lnTo>
                  <a:lnTo>
                    <a:pt x="490" y="26"/>
                  </a:lnTo>
                  <a:lnTo>
                    <a:pt x="484" y="24"/>
                  </a:lnTo>
                  <a:lnTo>
                    <a:pt x="479" y="22"/>
                  </a:lnTo>
                  <a:lnTo>
                    <a:pt x="472" y="20"/>
                  </a:lnTo>
                  <a:lnTo>
                    <a:pt x="467" y="19"/>
                  </a:lnTo>
                  <a:lnTo>
                    <a:pt x="461" y="16"/>
                  </a:lnTo>
                  <a:lnTo>
                    <a:pt x="456" y="15"/>
                  </a:lnTo>
                  <a:lnTo>
                    <a:pt x="449" y="14"/>
                  </a:lnTo>
                  <a:lnTo>
                    <a:pt x="444" y="12"/>
                  </a:lnTo>
                  <a:lnTo>
                    <a:pt x="437" y="11"/>
                  </a:lnTo>
                  <a:lnTo>
                    <a:pt x="431" y="10"/>
                  </a:lnTo>
                  <a:lnTo>
                    <a:pt x="425" y="8"/>
                  </a:lnTo>
                  <a:lnTo>
                    <a:pt x="419" y="8"/>
                  </a:lnTo>
                  <a:lnTo>
                    <a:pt x="413" y="7"/>
                  </a:lnTo>
                  <a:lnTo>
                    <a:pt x="407" y="5"/>
                  </a:lnTo>
                  <a:lnTo>
                    <a:pt x="401" y="4"/>
                  </a:lnTo>
                  <a:lnTo>
                    <a:pt x="395" y="3"/>
                  </a:lnTo>
                  <a:lnTo>
                    <a:pt x="389" y="2"/>
                  </a:lnTo>
                  <a:lnTo>
                    <a:pt x="382" y="2"/>
                  </a:lnTo>
                  <a:lnTo>
                    <a:pt x="376" y="1"/>
                  </a:lnTo>
                  <a:lnTo>
                    <a:pt x="370" y="1"/>
                  </a:lnTo>
                  <a:lnTo>
                    <a:pt x="363" y="1"/>
                  </a:lnTo>
                  <a:lnTo>
                    <a:pt x="358" y="1"/>
                  </a:lnTo>
                  <a:lnTo>
                    <a:pt x="351" y="0"/>
                  </a:lnTo>
                  <a:lnTo>
                    <a:pt x="345" y="0"/>
                  </a:lnTo>
                  <a:lnTo>
                    <a:pt x="338" y="0"/>
                  </a:lnTo>
                  <a:lnTo>
                    <a:pt x="332" y="0"/>
                  </a:lnTo>
                  <a:lnTo>
                    <a:pt x="325" y="0"/>
                  </a:lnTo>
                  <a:lnTo>
                    <a:pt x="318" y="0"/>
                  </a:lnTo>
                  <a:lnTo>
                    <a:pt x="312" y="1"/>
                  </a:lnTo>
                  <a:lnTo>
                    <a:pt x="305" y="1"/>
                  </a:lnTo>
                  <a:lnTo>
                    <a:pt x="299" y="1"/>
                  </a:lnTo>
                  <a:lnTo>
                    <a:pt x="292" y="1"/>
                  </a:lnTo>
                  <a:lnTo>
                    <a:pt x="284" y="2"/>
                  </a:lnTo>
                  <a:lnTo>
                    <a:pt x="278" y="3"/>
                  </a:lnTo>
                  <a:lnTo>
                    <a:pt x="271" y="3"/>
                  </a:lnTo>
                  <a:lnTo>
                    <a:pt x="265" y="4"/>
                  </a:lnTo>
                  <a:lnTo>
                    <a:pt x="258" y="4"/>
                  </a:lnTo>
                  <a:lnTo>
                    <a:pt x="252" y="7"/>
                  </a:lnTo>
                  <a:lnTo>
                    <a:pt x="245" y="7"/>
                  </a:lnTo>
                  <a:lnTo>
                    <a:pt x="238" y="8"/>
                  </a:lnTo>
                  <a:lnTo>
                    <a:pt x="231" y="9"/>
                  </a:lnTo>
                  <a:lnTo>
                    <a:pt x="225" y="10"/>
                  </a:lnTo>
                  <a:lnTo>
                    <a:pt x="219" y="11"/>
                  </a:lnTo>
                  <a:lnTo>
                    <a:pt x="212" y="13"/>
                  </a:lnTo>
                  <a:lnTo>
                    <a:pt x="205" y="14"/>
                  </a:lnTo>
                  <a:lnTo>
                    <a:pt x="199" y="16"/>
                  </a:lnTo>
                  <a:lnTo>
                    <a:pt x="191" y="18"/>
                  </a:lnTo>
                  <a:lnTo>
                    <a:pt x="185" y="20"/>
                  </a:lnTo>
                  <a:lnTo>
                    <a:pt x="178" y="21"/>
                  </a:lnTo>
                  <a:lnTo>
                    <a:pt x="171" y="23"/>
                  </a:lnTo>
                  <a:lnTo>
                    <a:pt x="164" y="24"/>
                  </a:lnTo>
                  <a:lnTo>
                    <a:pt x="157" y="26"/>
                  </a:lnTo>
                  <a:lnTo>
                    <a:pt x="151" y="29"/>
                  </a:lnTo>
                  <a:lnTo>
                    <a:pt x="144" y="32"/>
                  </a:lnTo>
                  <a:lnTo>
                    <a:pt x="137" y="33"/>
                  </a:lnTo>
                  <a:lnTo>
                    <a:pt x="131" y="35"/>
                  </a:lnTo>
                  <a:lnTo>
                    <a:pt x="124" y="37"/>
                  </a:lnTo>
                  <a:lnTo>
                    <a:pt x="118" y="41"/>
                  </a:lnTo>
                  <a:lnTo>
                    <a:pt x="111" y="43"/>
                  </a:lnTo>
                  <a:lnTo>
                    <a:pt x="105" y="46"/>
                  </a:lnTo>
                  <a:lnTo>
                    <a:pt x="98" y="48"/>
                  </a:lnTo>
                  <a:lnTo>
                    <a:pt x="91" y="52"/>
                  </a:lnTo>
                  <a:lnTo>
                    <a:pt x="88" y="53"/>
                  </a:lnTo>
                  <a:lnTo>
                    <a:pt x="85" y="54"/>
                  </a:lnTo>
                  <a:lnTo>
                    <a:pt x="82" y="56"/>
                  </a:lnTo>
                  <a:lnTo>
                    <a:pt x="78" y="57"/>
                  </a:lnTo>
                  <a:lnTo>
                    <a:pt x="75" y="59"/>
                  </a:lnTo>
                  <a:lnTo>
                    <a:pt x="72" y="60"/>
                  </a:lnTo>
                  <a:lnTo>
                    <a:pt x="68" y="63"/>
                  </a:lnTo>
                  <a:lnTo>
                    <a:pt x="65" y="64"/>
                  </a:lnTo>
                  <a:lnTo>
                    <a:pt x="62" y="66"/>
                  </a:lnTo>
                  <a:lnTo>
                    <a:pt x="59" y="67"/>
                  </a:lnTo>
                  <a:lnTo>
                    <a:pt x="55" y="69"/>
                  </a:lnTo>
                  <a:lnTo>
                    <a:pt x="52" y="70"/>
                  </a:lnTo>
                  <a:lnTo>
                    <a:pt x="49" y="72"/>
                  </a:lnTo>
                  <a:lnTo>
                    <a:pt x="45" y="75"/>
                  </a:lnTo>
                  <a:lnTo>
                    <a:pt x="42" y="76"/>
                  </a:lnTo>
                  <a:lnTo>
                    <a:pt x="39" y="78"/>
                  </a:lnTo>
                  <a:lnTo>
                    <a:pt x="35" y="80"/>
                  </a:lnTo>
                  <a:lnTo>
                    <a:pt x="32" y="81"/>
                  </a:lnTo>
                  <a:lnTo>
                    <a:pt x="30" y="83"/>
                  </a:lnTo>
                  <a:lnTo>
                    <a:pt x="27" y="85"/>
                  </a:lnTo>
                  <a:lnTo>
                    <a:pt x="21" y="88"/>
                  </a:lnTo>
                  <a:lnTo>
                    <a:pt x="17" y="91"/>
                  </a:lnTo>
                  <a:lnTo>
                    <a:pt x="11" y="94"/>
                  </a:lnTo>
                  <a:lnTo>
                    <a:pt x="7" y="97"/>
                  </a:lnTo>
                  <a:lnTo>
                    <a:pt x="4" y="99"/>
                  </a:lnTo>
                  <a:lnTo>
                    <a:pt x="0" y="102"/>
                  </a:lnTo>
                  <a:lnTo>
                    <a:pt x="48" y="115"/>
                  </a:lnTo>
                  <a:lnTo>
                    <a:pt x="48" y="11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41"/>
            <p:cNvSpPr>
              <a:spLocks/>
            </p:cNvSpPr>
            <p:nvPr/>
          </p:nvSpPr>
          <p:spPr bwMode="auto">
            <a:xfrm>
              <a:off x="1747838" y="3201988"/>
              <a:ext cx="79375" cy="134937"/>
            </a:xfrm>
            <a:custGeom>
              <a:avLst/>
              <a:gdLst/>
              <a:ahLst/>
              <a:cxnLst>
                <a:cxn ang="0">
                  <a:pos x="65" y="6"/>
                </a:cxn>
                <a:cxn ang="0">
                  <a:pos x="57" y="13"/>
                </a:cxn>
                <a:cxn ang="0">
                  <a:pos x="50" y="19"/>
                </a:cxn>
                <a:cxn ang="0">
                  <a:pos x="44" y="26"/>
                </a:cxn>
                <a:cxn ang="0">
                  <a:pos x="38" y="34"/>
                </a:cxn>
                <a:cxn ang="0">
                  <a:pos x="32" y="43"/>
                </a:cxn>
                <a:cxn ang="0">
                  <a:pos x="26" y="51"/>
                </a:cxn>
                <a:cxn ang="0">
                  <a:pos x="22" y="61"/>
                </a:cxn>
                <a:cxn ang="0">
                  <a:pos x="18" y="71"/>
                </a:cxn>
                <a:cxn ang="0">
                  <a:pos x="13" y="81"/>
                </a:cxn>
                <a:cxn ang="0">
                  <a:pos x="9" y="91"/>
                </a:cxn>
                <a:cxn ang="0">
                  <a:pos x="5" y="102"/>
                </a:cxn>
                <a:cxn ang="0">
                  <a:pos x="3" y="114"/>
                </a:cxn>
                <a:cxn ang="0">
                  <a:pos x="1" y="123"/>
                </a:cxn>
                <a:cxn ang="0">
                  <a:pos x="0" y="128"/>
                </a:cxn>
                <a:cxn ang="0">
                  <a:pos x="0" y="135"/>
                </a:cxn>
                <a:cxn ang="0">
                  <a:pos x="0" y="141"/>
                </a:cxn>
                <a:cxn ang="0">
                  <a:pos x="0" y="148"/>
                </a:cxn>
                <a:cxn ang="0">
                  <a:pos x="0" y="155"/>
                </a:cxn>
                <a:cxn ang="0">
                  <a:pos x="0" y="162"/>
                </a:cxn>
                <a:cxn ang="0">
                  <a:pos x="10" y="169"/>
                </a:cxn>
                <a:cxn ang="0">
                  <a:pos x="19" y="169"/>
                </a:cxn>
                <a:cxn ang="0">
                  <a:pos x="24" y="168"/>
                </a:cxn>
                <a:cxn ang="0">
                  <a:pos x="30" y="164"/>
                </a:cxn>
                <a:cxn ang="0">
                  <a:pos x="33" y="160"/>
                </a:cxn>
                <a:cxn ang="0">
                  <a:pos x="35" y="152"/>
                </a:cxn>
                <a:cxn ang="0">
                  <a:pos x="35" y="142"/>
                </a:cxn>
                <a:cxn ang="0">
                  <a:pos x="36" y="133"/>
                </a:cxn>
                <a:cxn ang="0">
                  <a:pos x="38" y="124"/>
                </a:cxn>
                <a:cxn ang="0">
                  <a:pos x="42" y="115"/>
                </a:cxn>
                <a:cxn ang="0">
                  <a:pos x="45" y="106"/>
                </a:cxn>
                <a:cxn ang="0">
                  <a:pos x="48" y="97"/>
                </a:cxn>
                <a:cxn ang="0">
                  <a:pos x="53" y="89"/>
                </a:cxn>
                <a:cxn ang="0">
                  <a:pos x="57" y="80"/>
                </a:cxn>
                <a:cxn ang="0">
                  <a:pos x="61" y="72"/>
                </a:cxn>
                <a:cxn ang="0">
                  <a:pos x="67" y="64"/>
                </a:cxn>
                <a:cxn ang="0">
                  <a:pos x="71" y="57"/>
                </a:cxn>
                <a:cxn ang="0">
                  <a:pos x="77" y="49"/>
                </a:cxn>
                <a:cxn ang="0">
                  <a:pos x="82" y="43"/>
                </a:cxn>
                <a:cxn ang="0">
                  <a:pos x="88" y="36"/>
                </a:cxn>
                <a:cxn ang="0">
                  <a:pos x="93" y="30"/>
                </a:cxn>
                <a:cxn ang="0">
                  <a:pos x="98" y="24"/>
                </a:cxn>
                <a:cxn ang="0">
                  <a:pos x="100" y="17"/>
                </a:cxn>
                <a:cxn ang="0">
                  <a:pos x="100" y="11"/>
                </a:cxn>
                <a:cxn ang="0">
                  <a:pos x="97" y="5"/>
                </a:cxn>
                <a:cxn ang="0">
                  <a:pos x="91" y="2"/>
                </a:cxn>
                <a:cxn ang="0">
                  <a:pos x="86" y="0"/>
                </a:cxn>
                <a:cxn ang="0">
                  <a:pos x="78" y="0"/>
                </a:cxn>
                <a:cxn ang="0">
                  <a:pos x="71" y="2"/>
                </a:cxn>
                <a:cxn ang="0">
                  <a:pos x="68" y="5"/>
                </a:cxn>
              </a:cxnLst>
              <a:rect l="0" t="0" r="r" b="b"/>
              <a:pathLst>
                <a:path w="101" h="170">
                  <a:moveTo>
                    <a:pt x="68" y="5"/>
                  </a:moveTo>
                  <a:lnTo>
                    <a:pt x="65" y="6"/>
                  </a:lnTo>
                  <a:lnTo>
                    <a:pt x="60" y="10"/>
                  </a:lnTo>
                  <a:lnTo>
                    <a:pt x="57" y="13"/>
                  </a:lnTo>
                  <a:lnTo>
                    <a:pt x="54" y="16"/>
                  </a:lnTo>
                  <a:lnTo>
                    <a:pt x="50" y="19"/>
                  </a:lnTo>
                  <a:lnTo>
                    <a:pt x="47" y="23"/>
                  </a:lnTo>
                  <a:lnTo>
                    <a:pt x="44" y="26"/>
                  </a:lnTo>
                  <a:lnTo>
                    <a:pt x="42" y="30"/>
                  </a:lnTo>
                  <a:lnTo>
                    <a:pt x="38" y="34"/>
                  </a:lnTo>
                  <a:lnTo>
                    <a:pt x="35" y="38"/>
                  </a:lnTo>
                  <a:lnTo>
                    <a:pt x="32" y="43"/>
                  </a:lnTo>
                  <a:lnTo>
                    <a:pt x="30" y="47"/>
                  </a:lnTo>
                  <a:lnTo>
                    <a:pt x="26" y="51"/>
                  </a:lnTo>
                  <a:lnTo>
                    <a:pt x="24" y="56"/>
                  </a:lnTo>
                  <a:lnTo>
                    <a:pt x="22" y="61"/>
                  </a:lnTo>
                  <a:lnTo>
                    <a:pt x="20" y="66"/>
                  </a:lnTo>
                  <a:lnTo>
                    <a:pt x="18" y="71"/>
                  </a:lnTo>
                  <a:lnTo>
                    <a:pt x="15" y="75"/>
                  </a:lnTo>
                  <a:lnTo>
                    <a:pt x="13" y="81"/>
                  </a:lnTo>
                  <a:lnTo>
                    <a:pt x="11" y="86"/>
                  </a:lnTo>
                  <a:lnTo>
                    <a:pt x="9" y="91"/>
                  </a:lnTo>
                  <a:lnTo>
                    <a:pt x="8" y="96"/>
                  </a:lnTo>
                  <a:lnTo>
                    <a:pt x="5" y="102"/>
                  </a:lnTo>
                  <a:lnTo>
                    <a:pt x="4" y="108"/>
                  </a:lnTo>
                  <a:lnTo>
                    <a:pt x="3" y="114"/>
                  </a:lnTo>
                  <a:lnTo>
                    <a:pt x="1" y="119"/>
                  </a:lnTo>
                  <a:lnTo>
                    <a:pt x="1" y="123"/>
                  </a:lnTo>
                  <a:lnTo>
                    <a:pt x="0" y="125"/>
                  </a:lnTo>
                  <a:lnTo>
                    <a:pt x="0" y="128"/>
                  </a:lnTo>
                  <a:lnTo>
                    <a:pt x="0" y="131"/>
                  </a:lnTo>
                  <a:lnTo>
                    <a:pt x="0" y="135"/>
                  </a:lnTo>
                  <a:lnTo>
                    <a:pt x="0" y="138"/>
                  </a:lnTo>
                  <a:lnTo>
                    <a:pt x="0" y="141"/>
                  </a:lnTo>
                  <a:lnTo>
                    <a:pt x="0" y="145"/>
                  </a:lnTo>
                  <a:lnTo>
                    <a:pt x="0" y="148"/>
                  </a:lnTo>
                  <a:lnTo>
                    <a:pt x="0" y="151"/>
                  </a:lnTo>
                  <a:lnTo>
                    <a:pt x="0" y="155"/>
                  </a:lnTo>
                  <a:lnTo>
                    <a:pt x="0" y="158"/>
                  </a:lnTo>
                  <a:lnTo>
                    <a:pt x="0" y="162"/>
                  </a:lnTo>
                  <a:lnTo>
                    <a:pt x="4" y="167"/>
                  </a:lnTo>
                  <a:lnTo>
                    <a:pt x="10" y="169"/>
                  </a:lnTo>
                  <a:lnTo>
                    <a:pt x="15" y="170"/>
                  </a:lnTo>
                  <a:lnTo>
                    <a:pt x="19" y="169"/>
                  </a:lnTo>
                  <a:lnTo>
                    <a:pt x="21" y="169"/>
                  </a:lnTo>
                  <a:lnTo>
                    <a:pt x="24" y="168"/>
                  </a:lnTo>
                  <a:lnTo>
                    <a:pt x="27" y="167"/>
                  </a:lnTo>
                  <a:lnTo>
                    <a:pt x="30" y="164"/>
                  </a:lnTo>
                  <a:lnTo>
                    <a:pt x="32" y="163"/>
                  </a:lnTo>
                  <a:lnTo>
                    <a:pt x="33" y="160"/>
                  </a:lnTo>
                  <a:lnTo>
                    <a:pt x="35" y="158"/>
                  </a:lnTo>
                  <a:lnTo>
                    <a:pt x="35" y="152"/>
                  </a:lnTo>
                  <a:lnTo>
                    <a:pt x="35" y="148"/>
                  </a:lnTo>
                  <a:lnTo>
                    <a:pt x="35" y="142"/>
                  </a:lnTo>
                  <a:lnTo>
                    <a:pt x="36" y="138"/>
                  </a:lnTo>
                  <a:lnTo>
                    <a:pt x="36" y="133"/>
                  </a:lnTo>
                  <a:lnTo>
                    <a:pt x="37" y="128"/>
                  </a:lnTo>
                  <a:lnTo>
                    <a:pt x="38" y="124"/>
                  </a:lnTo>
                  <a:lnTo>
                    <a:pt x="41" y="119"/>
                  </a:lnTo>
                  <a:lnTo>
                    <a:pt x="42" y="115"/>
                  </a:lnTo>
                  <a:lnTo>
                    <a:pt x="43" y="111"/>
                  </a:lnTo>
                  <a:lnTo>
                    <a:pt x="45" y="106"/>
                  </a:lnTo>
                  <a:lnTo>
                    <a:pt x="47" y="102"/>
                  </a:lnTo>
                  <a:lnTo>
                    <a:pt x="48" y="97"/>
                  </a:lnTo>
                  <a:lnTo>
                    <a:pt x="50" y="93"/>
                  </a:lnTo>
                  <a:lnTo>
                    <a:pt x="53" y="89"/>
                  </a:lnTo>
                  <a:lnTo>
                    <a:pt x="55" y="85"/>
                  </a:lnTo>
                  <a:lnTo>
                    <a:pt x="57" y="80"/>
                  </a:lnTo>
                  <a:lnTo>
                    <a:pt x="59" y="77"/>
                  </a:lnTo>
                  <a:lnTo>
                    <a:pt x="61" y="72"/>
                  </a:lnTo>
                  <a:lnTo>
                    <a:pt x="65" y="68"/>
                  </a:lnTo>
                  <a:lnTo>
                    <a:pt x="67" y="64"/>
                  </a:lnTo>
                  <a:lnTo>
                    <a:pt x="69" y="60"/>
                  </a:lnTo>
                  <a:lnTo>
                    <a:pt x="71" y="57"/>
                  </a:lnTo>
                  <a:lnTo>
                    <a:pt x="75" y="54"/>
                  </a:lnTo>
                  <a:lnTo>
                    <a:pt x="77" y="49"/>
                  </a:lnTo>
                  <a:lnTo>
                    <a:pt x="80" y="46"/>
                  </a:lnTo>
                  <a:lnTo>
                    <a:pt x="82" y="43"/>
                  </a:lnTo>
                  <a:lnTo>
                    <a:pt x="86" y="39"/>
                  </a:lnTo>
                  <a:lnTo>
                    <a:pt x="88" y="36"/>
                  </a:lnTo>
                  <a:lnTo>
                    <a:pt x="91" y="33"/>
                  </a:lnTo>
                  <a:lnTo>
                    <a:pt x="93" y="30"/>
                  </a:lnTo>
                  <a:lnTo>
                    <a:pt x="97" y="27"/>
                  </a:lnTo>
                  <a:lnTo>
                    <a:pt x="98" y="24"/>
                  </a:lnTo>
                  <a:lnTo>
                    <a:pt x="100" y="21"/>
                  </a:lnTo>
                  <a:lnTo>
                    <a:pt x="100" y="17"/>
                  </a:lnTo>
                  <a:lnTo>
                    <a:pt x="101" y="14"/>
                  </a:lnTo>
                  <a:lnTo>
                    <a:pt x="100" y="11"/>
                  </a:lnTo>
                  <a:lnTo>
                    <a:pt x="99" y="8"/>
                  </a:lnTo>
                  <a:lnTo>
                    <a:pt x="97" y="5"/>
                  </a:lnTo>
                  <a:lnTo>
                    <a:pt x="94" y="4"/>
                  </a:lnTo>
                  <a:lnTo>
                    <a:pt x="91" y="2"/>
                  </a:lnTo>
                  <a:lnTo>
                    <a:pt x="89" y="1"/>
                  </a:lnTo>
                  <a:lnTo>
                    <a:pt x="86" y="0"/>
                  </a:lnTo>
                  <a:lnTo>
                    <a:pt x="82" y="0"/>
                  </a:lnTo>
                  <a:lnTo>
                    <a:pt x="78" y="0"/>
                  </a:lnTo>
                  <a:lnTo>
                    <a:pt x="75" y="1"/>
                  </a:lnTo>
                  <a:lnTo>
                    <a:pt x="71" y="2"/>
                  </a:lnTo>
                  <a:lnTo>
                    <a:pt x="68" y="5"/>
                  </a:lnTo>
                  <a:lnTo>
                    <a:pt x="68" y="5"/>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42"/>
            <p:cNvSpPr>
              <a:spLocks/>
            </p:cNvSpPr>
            <p:nvPr/>
          </p:nvSpPr>
          <p:spPr bwMode="auto">
            <a:xfrm>
              <a:off x="2133601" y="3167063"/>
              <a:ext cx="317500" cy="157162"/>
            </a:xfrm>
            <a:custGeom>
              <a:avLst/>
              <a:gdLst/>
              <a:ahLst/>
              <a:cxnLst>
                <a:cxn ang="0">
                  <a:pos x="0" y="28"/>
                </a:cxn>
                <a:cxn ang="0">
                  <a:pos x="2" y="27"/>
                </a:cxn>
                <a:cxn ang="0">
                  <a:pos x="11" y="26"/>
                </a:cxn>
                <a:cxn ang="0">
                  <a:pos x="16" y="24"/>
                </a:cxn>
                <a:cxn ang="0">
                  <a:pos x="25" y="23"/>
                </a:cxn>
                <a:cxn ang="0">
                  <a:pos x="34" y="21"/>
                </a:cxn>
                <a:cxn ang="0">
                  <a:pos x="44" y="20"/>
                </a:cxn>
                <a:cxn ang="0">
                  <a:pos x="55" y="17"/>
                </a:cxn>
                <a:cxn ang="0">
                  <a:pos x="67" y="15"/>
                </a:cxn>
                <a:cxn ang="0">
                  <a:pos x="79" y="13"/>
                </a:cxn>
                <a:cxn ang="0">
                  <a:pos x="93" y="12"/>
                </a:cxn>
                <a:cxn ang="0">
                  <a:pos x="106" y="10"/>
                </a:cxn>
                <a:cxn ang="0">
                  <a:pos x="122" y="7"/>
                </a:cxn>
                <a:cxn ang="0">
                  <a:pos x="136" y="6"/>
                </a:cxn>
                <a:cxn ang="0">
                  <a:pos x="152" y="5"/>
                </a:cxn>
                <a:cxn ang="0">
                  <a:pos x="169" y="3"/>
                </a:cxn>
                <a:cxn ang="0">
                  <a:pos x="185" y="2"/>
                </a:cxn>
                <a:cxn ang="0">
                  <a:pos x="202" y="1"/>
                </a:cxn>
                <a:cxn ang="0">
                  <a:pos x="218" y="0"/>
                </a:cxn>
                <a:cxn ang="0">
                  <a:pos x="235" y="0"/>
                </a:cxn>
                <a:cxn ang="0">
                  <a:pos x="252" y="0"/>
                </a:cxn>
                <a:cxn ang="0">
                  <a:pos x="269" y="0"/>
                </a:cxn>
                <a:cxn ang="0">
                  <a:pos x="285" y="1"/>
                </a:cxn>
                <a:cxn ang="0">
                  <a:pos x="300" y="1"/>
                </a:cxn>
                <a:cxn ang="0">
                  <a:pos x="317" y="3"/>
                </a:cxn>
                <a:cxn ang="0">
                  <a:pos x="331" y="4"/>
                </a:cxn>
                <a:cxn ang="0">
                  <a:pos x="347" y="7"/>
                </a:cxn>
                <a:cxn ang="0">
                  <a:pos x="361" y="10"/>
                </a:cxn>
                <a:cxn ang="0">
                  <a:pos x="375" y="14"/>
                </a:cxn>
                <a:cxn ang="0">
                  <a:pos x="388" y="18"/>
                </a:cxn>
                <a:cxn ang="0">
                  <a:pos x="400" y="24"/>
                </a:cxn>
                <a:cxn ang="0">
                  <a:pos x="119" y="199"/>
                </a:cxn>
              </a:cxnLst>
              <a:rect l="0" t="0" r="r" b="b"/>
              <a:pathLst>
                <a:path w="400" h="199">
                  <a:moveTo>
                    <a:pt x="119" y="199"/>
                  </a:moveTo>
                  <a:lnTo>
                    <a:pt x="0" y="28"/>
                  </a:lnTo>
                  <a:lnTo>
                    <a:pt x="0" y="28"/>
                  </a:lnTo>
                  <a:lnTo>
                    <a:pt x="2" y="27"/>
                  </a:lnTo>
                  <a:lnTo>
                    <a:pt x="5" y="26"/>
                  </a:lnTo>
                  <a:lnTo>
                    <a:pt x="11" y="26"/>
                  </a:lnTo>
                  <a:lnTo>
                    <a:pt x="13" y="25"/>
                  </a:lnTo>
                  <a:lnTo>
                    <a:pt x="16" y="24"/>
                  </a:lnTo>
                  <a:lnTo>
                    <a:pt x="21" y="23"/>
                  </a:lnTo>
                  <a:lnTo>
                    <a:pt x="25" y="23"/>
                  </a:lnTo>
                  <a:lnTo>
                    <a:pt x="28" y="22"/>
                  </a:lnTo>
                  <a:lnTo>
                    <a:pt x="34" y="21"/>
                  </a:lnTo>
                  <a:lnTo>
                    <a:pt x="38" y="21"/>
                  </a:lnTo>
                  <a:lnTo>
                    <a:pt x="44" y="20"/>
                  </a:lnTo>
                  <a:lnTo>
                    <a:pt x="49" y="18"/>
                  </a:lnTo>
                  <a:lnTo>
                    <a:pt x="55" y="17"/>
                  </a:lnTo>
                  <a:lnTo>
                    <a:pt x="60" y="16"/>
                  </a:lnTo>
                  <a:lnTo>
                    <a:pt x="67" y="15"/>
                  </a:lnTo>
                  <a:lnTo>
                    <a:pt x="72" y="14"/>
                  </a:lnTo>
                  <a:lnTo>
                    <a:pt x="79" y="13"/>
                  </a:lnTo>
                  <a:lnTo>
                    <a:pt x="85" y="12"/>
                  </a:lnTo>
                  <a:lnTo>
                    <a:pt x="93" y="12"/>
                  </a:lnTo>
                  <a:lnTo>
                    <a:pt x="100" y="11"/>
                  </a:lnTo>
                  <a:lnTo>
                    <a:pt x="106" y="10"/>
                  </a:lnTo>
                  <a:lnTo>
                    <a:pt x="114" y="9"/>
                  </a:lnTo>
                  <a:lnTo>
                    <a:pt x="122" y="7"/>
                  </a:lnTo>
                  <a:lnTo>
                    <a:pt x="129" y="6"/>
                  </a:lnTo>
                  <a:lnTo>
                    <a:pt x="136" y="6"/>
                  </a:lnTo>
                  <a:lnTo>
                    <a:pt x="145" y="5"/>
                  </a:lnTo>
                  <a:lnTo>
                    <a:pt x="152" y="5"/>
                  </a:lnTo>
                  <a:lnTo>
                    <a:pt x="160" y="4"/>
                  </a:lnTo>
                  <a:lnTo>
                    <a:pt x="169" y="3"/>
                  </a:lnTo>
                  <a:lnTo>
                    <a:pt x="177" y="2"/>
                  </a:lnTo>
                  <a:lnTo>
                    <a:pt x="185" y="2"/>
                  </a:lnTo>
                  <a:lnTo>
                    <a:pt x="193" y="1"/>
                  </a:lnTo>
                  <a:lnTo>
                    <a:pt x="202" y="1"/>
                  </a:lnTo>
                  <a:lnTo>
                    <a:pt x="209" y="0"/>
                  </a:lnTo>
                  <a:lnTo>
                    <a:pt x="218" y="0"/>
                  </a:lnTo>
                  <a:lnTo>
                    <a:pt x="227" y="0"/>
                  </a:lnTo>
                  <a:lnTo>
                    <a:pt x="235" y="0"/>
                  </a:lnTo>
                  <a:lnTo>
                    <a:pt x="243" y="0"/>
                  </a:lnTo>
                  <a:lnTo>
                    <a:pt x="252" y="0"/>
                  </a:lnTo>
                  <a:lnTo>
                    <a:pt x="260" y="0"/>
                  </a:lnTo>
                  <a:lnTo>
                    <a:pt x="269" y="0"/>
                  </a:lnTo>
                  <a:lnTo>
                    <a:pt x="276" y="0"/>
                  </a:lnTo>
                  <a:lnTo>
                    <a:pt x="285" y="1"/>
                  </a:lnTo>
                  <a:lnTo>
                    <a:pt x="293" y="1"/>
                  </a:lnTo>
                  <a:lnTo>
                    <a:pt x="300" y="1"/>
                  </a:lnTo>
                  <a:lnTo>
                    <a:pt x="308" y="2"/>
                  </a:lnTo>
                  <a:lnTo>
                    <a:pt x="317" y="3"/>
                  </a:lnTo>
                  <a:lnTo>
                    <a:pt x="324" y="3"/>
                  </a:lnTo>
                  <a:lnTo>
                    <a:pt x="331" y="4"/>
                  </a:lnTo>
                  <a:lnTo>
                    <a:pt x="339" y="5"/>
                  </a:lnTo>
                  <a:lnTo>
                    <a:pt x="347" y="7"/>
                  </a:lnTo>
                  <a:lnTo>
                    <a:pt x="354" y="9"/>
                  </a:lnTo>
                  <a:lnTo>
                    <a:pt x="361" y="10"/>
                  </a:lnTo>
                  <a:lnTo>
                    <a:pt x="367" y="12"/>
                  </a:lnTo>
                  <a:lnTo>
                    <a:pt x="375" y="14"/>
                  </a:lnTo>
                  <a:lnTo>
                    <a:pt x="382" y="15"/>
                  </a:lnTo>
                  <a:lnTo>
                    <a:pt x="388" y="18"/>
                  </a:lnTo>
                  <a:lnTo>
                    <a:pt x="394" y="21"/>
                  </a:lnTo>
                  <a:lnTo>
                    <a:pt x="400" y="24"/>
                  </a:lnTo>
                  <a:lnTo>
                    <a:pt x="200" y="191"/>
                  </a:lnTo>
                  <a:lnTo>
                    <a:pt x="119" y="199"/>
                  </a:lnTo>
                  <a:lnTo>
                    <a:pt x="119" y="199"/>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43"/>
            <p:cNvSpPr>
              <a:spLocks/>
            </p:cNvSpPr>
            <p:nvPr/>
          </p:nvSpPr>
          <p:spPr bwMode="auto">
            <a:xfrm>
              <a:off x="1890713" y="3152775"/>
              <a:ext cx="739775" cy="377825"/>
            </a:xfrm>
            <a:custGeom>
              <a:avLst/>
              <a:gdLst/>
              <a:ahLst/>
              <a:cxnLst>
                <a:cxn ang="0">
                  <a:pos x="661" y="18"/>
                </a:cxn>
                <a:cxn ang="0">
                  <a:pos x="627" y="10"/>
                </a:cxn>
                <a:cxn ang="0">
                  <a:pos x="593" y="6"/>
                </a:cxn>
                <a:cxn ang="0">
                  <a:pos x="558" y="2"/>
                </a:cxn>
                <a:cxn ang="0">
                  <a:pos x="522" y="0"/>
                </a:cxn>
                <a:cxn ang="0">
                  <a:pos x="485" y="0"/>
                </a:cxn>
                <a:cxn ang="0">
                  <a:pos x="450" y="2"/>
                </a:cxn>
                <a:cxn ang="0">
                  <a:pos x="401" y="7"/>
                </a:cxn>
                <a:cxn ang="0">
                  <a:pos x="351" y="17"/>
                </a:cxn>
                <a:cxn ang="0">
                  <a:pos x="303" y="28"/>
                </a:cxn>
                <a:cxn ang="0">
                  <a:pos x="257" y="43"/>
                </a:cxn>
                <a:cxn ang="0">
                  <a:pos x="213" y="59"/>
                </a:cxn>
                <a:cxn ang="0">
                  <a:pos x="172" y="80"/>
                </a:cxn>
                <a:cxn ang="0">
                  <a:pos x="135" y="103"/>
                </a:cxn>
                <a:cxn ang="0">
                  <a:pos x="100" y="130"/>
                </a:cxn>
                <a:cxn ang="0">
                  <a:pos x="69" y="157"/>
                </a:cxn>
                <a:cxn ang="0">
                  <a:pos x="45" y="187"/>
                </a:cxn>
                <a:cxn ang="0">
                  <a:pos x="26" y="218"/>
                </a:cxn>
                <a:cxn ang="0">
                  <a:pos x="11" y="248"/>
                </a:cxn>
                <a:cxn ang="0">
                  <a:pos x="2" y="280"/>
                </a:cxn>
                <a:cxn ang="0">
                  <a:pos x="0" y="313"/>
                </a:cxn>
                <a:cxn ang="0">
                  <a:pos x="4" y="353"/>
                </a:cxn>
                <a:cxn ang="0">
                  <a:pos x="21" y="397"/>
                </a:cxn>
                <a:cxn ang="0">
                  <a:pos x="48" y="436"/>
                </a:cxn>
                <a:cxn ang="0">
                  <a:pos x="87" y="475"/>
                </a:cxn>
                <a:cxn ang="0">
                  <a:pos x="106" y="462"/>
                </a:cxn>
                <a:cxn ang="0">
                  <a:pos x="94" y="432"/>
                </a:cxn>
                <a:cxn ang="0">
                  <a:pos x="65" y="400"/>
                </a:cxn>
                <a:cxn ang="0">
                  <a:pos x="47" y="366"/>
                </a:cxn>
                <a:cxn ang="0">
                  <a:pos x="38" y="328"/>
                </a:cxn>
                <a:cxn ang="0">
                  <a:pos x="42" y="274"/>
                </a:cxn>
                <a:cxn ang="0">
                  <a:pos x="67" y="219"/>
                </a:cxn>
                <a:cxn ang="0">
                  <a:pos x="110" y="168"/>
                </a:cxn>
                <a:cxn ang="0">
                  <a:pos x="169" y="124"/>
                </a:cxn>
                <a:cxn ang="0">
                  <a:pos x="242" y="87"/>
                </a:cxn>
                <a:cxn ang="0">
                  <a:pos x="328" y="58"/>
                </a:cxn>
                <a:cxn ang="0">
                  <a:pos x="422" y="42"/>
                </a:cxn>
                <a:cxn ang="0">
                  <a:pos x="494" y="36"/>
                </a:cxn>
                <a:cxn ang="0">
                  <a:pos x="556" y="39"/>
                </a:cxn>
                <a:cxn ang="0">
                  <a:pos x="615" y="45"/>
                </a:cxn>
                <a:cxn ang="0">
                  <a:pos x="673" y="57"/>
                </a:cxn>
                <a:cxn ang="0">
                  <a:pos x="725" y="74"/>
                </a:cxn>
                <a:cxn ang="0">
                  <a:pos x="772" y="96"/>
                </a:cxn>
                <a:cxn ang="0">
                  <a:pos x="814" y="122"/>
                </a:cxn>
                <a:cxn ang="0">
                  <a:pos x="847" y="152"/>
                </a:cxn>
                <a:cxn ang="0">
                  <a:pos x="871" y="184"/>
                </a:cxn>
                <a:cxn ang="0">
                  <a:pos x="887" y="219"/>
                </a:cxn>
                <a:cxn ang="0">
                  <a:pos x="894" y="254"/>
                </a:cxn>
                <a:cxn ang="0">
                  <a:pos x="891" y="296"/>
                </a:cxn>
                <a:cxn ang="0">
                  <a:pos x="916" y="338"/>
                </a:cxn>
                <a:cxn ang="0">
                  <a:pos x="929" y="287"/>
                </a:cxn>
                <a:cxn ang="0">
                  <a:pos x="929" y="237"/>
                </a:cxn>
                <a:cxn ang="0">
                  <a:pos x="917" y="193"/>
                </a:cxn>
                <a:cxn ang="0">
                  <a:pos x="895" y="153"/>
                </a:cxn>
                <a:cxn ang="0">
                  <a:pos x="862" y="115"/>
                </a:cxn>
                <a:cxn ang="0">
                  <a:pos x="829" y="89"/>
                </a:cxn>
                <a:cxn ang="0">
                  <a:pos x="797" y="68"/>
                </a:cxn>
                <a:cxn ang="0">
                  <a:pos x="762" y="50"/>
                </a:cxn>
                <a:cxn ang="0">
                  <a:pos x="690" y="24"/>
                </a:cxn>
              </a:cxnLst>
              <a:rect l="0" t="0" r="r" b="b"/>
              <a:pathLst>
                <a:path w="931" h="478">
                  <a:moveTo>
                    <a:pt x="690" y="24"/>
                  </a:moveTo>
                  <a:lnTo>
                    <a:pt x="687" y="23"/>
                  </a:lnTo>
                  <a:lnTo>
                    <a:pt x="682" y="22"/>
                  </a:lnTo>
                  <a:lnTo>
                    <a:pt x="679" y="21"/>
                  </a:lnTo>
                  <a:lnTo>
                    <a:pt x="676" y="21"/>
                  </a:lnTo>
                  <a:lnTo>
                    <a:pt x="671" y="20"/>
                  </a:lnTo>
                  <a:lnTo>
                    <a:pt x="668" y="19"/>
                  </a:lnTo>
                  <a:lnTo>
                    <a:pt x="665" y="18"/>
                  </a:lnTo>
                  <a:lnTo>
                    <a:pt x="661" y="18"/>
                  </a:lnTo>
                  <a:lnTo>
                    <a:pt x="657" y="17"/>
                  </a:lnTo>
                  <a:lnTo>
                    <a:pt x="654" y="15"/>
                  </a:lnTo>
                  <a:lnTo>
                    <a:pt x="649" y="14"/>
                  </a:lnTo>
                  <a:lnTo>
                    <a:pt x="646" y="14"/>
                  </a:lnTo>
                  <a:lnTo>
                    <a:pt x="643" y="13"/>
                  </a:lnTo>
                  <a:lnTo>
                    <a:pt x="638" y="12"/>
                  </a:lnTo>
                  <a:lnTo>
                    <a:pt x="635" y="11"/>
                  </a:lnTo>
                  <a:lnTo>
                    <a:pt x="632" y="11"/>
                  </a:lnTo>
                  <a:lnTo>
                    <a:pt x="627" y="10"/>
                  </a:lnTo>
                  <a:lnTo>
                    <a:pt x="624" y="10"/>
                  </a:lnTo>
                  <a:lnTo>
                    <a:pt x="620" y="9"/>
                  </a:lnTo>
                  <a:lnTo>
                    <a:pt x="616" y="9"/>
                  </a:lnTo>
                  <a:lnTo>
                    <a:pt x="612" y="8"/>
                  </a:lnTo>
                  <a:lnTo>
                    <a:pt x="609" y="8"/>
                  </a:lnTo>
                  <a:lnTo>
                    <a:pt x="604" y="7"/>
                  </a:lnTo>
                  <a:lnTo>
                    <a:pt x="601" y="7"/>
                  </a:lnTo>
                  <a:lnTo>
                    <a:pt x="597" y="6"/>
                  </a:lnTo>
                  <a:lnTo>
                    <a:pt x="593" y="6"/>
                  </a:lnTo>
                  <a:lnTo>
                    <a:pt x="589" y="4"/>
                  </a:lnTo>
                  <a:lnTo>
                    <a:pt x="586" y="4"/>
                  </a:lnTo>
                  <a:lnTo>
                    <a:pt x="581" y="4"/>
                  </a:lnTo>
                  <a:lnTo>
                    <a:pt x="578" y="3"/>
                  </a:lnTo>
                  <a:lnTo>
                    <a:pt x="574" y="3"/>
                  </a:lnTo>
                  <a:lnTo>
                    <a:pt x="570" y="3"/>
                  </a:lnTo>
                  <a:lnTo>
                    <a:pt x="566" y="3"/>
                  </a:lnTo>
                  <a:lnTo>
                    <a:pt x="563" y="2"/>
                  </a:lnTo>
                  <a:lnTo>
                    <a:pt x="558" y="2"/>
                  </a:lnTo>
                  <a:lnTo>
                    <a:pt x="554" y="2"/>
                  </a:lnTo>
                  <a:lnTo>
                    <a:pt x="550" y="1"/>
                  </a:lnTo>
                  <a:lnTo>
                    <a:pt x="546" y="1"/>
                  </a:lnTo>
                  <a:lnTo>
                    <a:pt x="542" y="1"/>
                  </a:lnTo>
                  <a:lnTo>
                    <a:pt x="539" y="1"/>
                  </a:lnTo>
                  <a:lnTo>
                    <a:pt x="534" y="0"/>
                  </a:lnTo>
                  <a:lnTo>
                    <a:pt x="530" y="0"/>
                  </a:lnTo>
                  <a:lnTo>
                    <a:pt x="525" y="0"/>
                  </a:lnTo>
                  <a:lnTo>
                    <a:pt x="522" y="0"/>
                  </a:lnTo>
                  <a:lnTo>
                    <a:pt x="518" y="0"/>
                  </a:lnTo>
                  <a:lnTo>
                    <a:pt x="513" y="0"/>
                  </a:lnTo>
                  <a:lnTo>
                    <a:pt x="510" y="0"/>
                  </a:lnTo>
                  <a:lnTo>
                    <a:pt x="506" y="0"/>
                  </a:lnTo>
                  <a:lnTo>
                    <a:pt x="501" y="0"/>
                  </a:lnTo>
                  <a:lnTo>
                    <a:pt x="498" y="0"/>
                  </a:lnTo>
                  <a:lnTo>
                    <a:pt x="494" y="0"/>
                  </a:lnTo>
                  <a:lnTo>
                    <a:pt x="489" y="0"/>
                  </a:lnTo>
                  <a:lnTo>
                    <a:pt x="485" y="0"/>
                  </a:lnTo>
                  <a:lnTo>
                    <a:pt x="482" y="0"/>
                  </a:lnTo>
                  <a:lnTo>
                    <a:pt x="477" y="0"/>
                  </a:lnTo>
                  <a:lnTo>
                    <a:pt x="474" y="1"/>
                  </a:lnTo>
                  <a:lnTo>
                    <a:pt x="469" y="1"/>
                  </a:lnTo>
                  <a:lnTo>
                    <a:pt x="465" y="1"/>
                  </a:lnTo>
                  <a:lnTo>
                    <a:pt x="461" y="1"/>
                  </a:lnTo>
                  <a:lnTo>
                    <a:pt x="457" y="2"/>
                  </a:lnTo>
                  <a:lnTo>
                    <a:pt x="453" y="2"/>
                  </a:lnTo>
                  <a:lnTo>
                    <a:pt x="450" y="2"/>
                  </a:lnTo>
                  <a:lnTo>
                    <a:pt x="445" y="3"/>
                  </a:lnTo>
                  <a:lnTo>
                    <a:pt x="441" y="3"/>
                  </a:lnTo>
                  <a:lnTo>
                    <a:pt x="435" y="3"/>
                  </a:lnTo>
                  <a:lnTo>
                    <a:pt x="430" y="4"/>
                  </a:lnTo>
                  <a:lnTo>
                    <a:pt x="424" y="4"/>
                  </a:lnTo>
                  <a:lnTo>
                    <a:pt x="419" y="6"/>
                  </a:lnTo>
                  <a:lnTo>
                    <a:pt x="412" y="6"/>
                  </a:lnTo>
                  <a:lnTo>
                    <a:pt x="407" y="7"/>
                  </a:lnTo>
                  <a:lnTo>
                    <a:pt x="401" y="7"/>
                  </a:lnTo>
                  <a:lnTo>
                    <a:pt x="396" y="8"/>
                  </a:lnTo>
                  <a:lnTo>
                    <a:pt x="389" y="9"/>
                  </a:lnTo>
                  <a:lnTo>
                    <a:pt x="384" y="10"/>
                  </a:lnTo>
                  <a:lnTo>
                    <a:pt x="378" y="10"/>
                  </a:lnTo>
                  <a:lnTo>
                    <a:pt x="373" y="11"/>
                  </a:lnTo>
                  <a:lnTo>
                    <a:pt x="367" y="12"/>
                  </a:lnTo>
                  <a:lnTo>
                    <a:pt x="362" y="13"/>
                  </a:lnTo>
                  <a:lnTo>
                    <a:pt x="356" y="14"/>
                  </a:lnTo>
                  <a:lnTo>
                    <a:pt x="351" y="17"/>
                  </a:lnTo>
                  <a:lnTo>
                    <a:pt x="346" y="17"/>
                  </a:lnTo>
                  <a:lnTo>
                    <a:pt x="340" y="18"/>
                  </a:lnTo>
                  <a:lnTo>
                    <a:pt x="335" y="19"/>
                  </a:lnTo>
                  <a:lnTo>
                    <a:pt x="329" y="21"/>
                  </a:lnTo>
                  <a:lnTo>
                    <a:pt x="324" y="22"/>
                  </a:lnTo>
                  <a:lnTo>
                    <a:pt x="318" y="23"/>
                  </a:lnTo>
                  <a:lnTo>
                    <a:pt x="313" y="24"/>
                  </a:lnTo>
                  <a:lnTo>
                    <a:pt x="308" y="26"/>
                  </a:lnTo>
                  <a:lnTo>
                    <a:pt x="303" y="28"/>
                  </a:lnTo>
                  <a:lnTo>
                    <a:pt x="297" y="29"/>
                  </a:lnTo>
                  <a:lnTo>
                    <a:pt x="292" y="31"/>
                  </a:lnTo>
                  <a:lnTo>
                    <a:pt x="287" y="32"/>
                  </a:lnTo>
                  <a:lnTo>
                    <a:pt x="282" y="34"/>
                  </a:lnTo>
                  <a:lnTo>
                    <a:pt x="278" y="35"/>
                  </a:lnTo>
                  <a:lnTo>
                    <a:pt x="272" y="37"/>
                  </a:lnTo>
                  <a:lnTo>
                    <a:pt x="268" y="40"/>
                  </a:lnTo>
                  <a:lnTo>
                    <a:pt x="262" y="41"/>
                  </a:lnTo>
                  <a:lnTo>
                    <a:pt x="257" y="43"/>
                  </a:lnTo>
                  <a:lnTo>
                    <a:pt x="252" y="44"/>
                  </a:lnTo>
                  <a:lnTo>
                    <a:pt x="247" y="46"/>
                  </a:lnTo>
                  <a:lnTo>
                    <a:pt x="242" y="47"/>
                  </a:lnTo>
                  <a:lnTo>
                    <a:pt x="237" y="50"/>
                  </a:lnTo>
                  <a:lnTo>
                    <a:pt x="233" y="52"/>
                  </a:lnTo>
                  <a:lnTo>
                    <a:pt x="228" y="54"/>
                  </a:lnTo>
                  <a:lnTo>
                    <a:pt x="223" y="56"/>
                  </a:lnTo>
                  <a:lnTo>
                    <a:pt x="218" y="58"/>
                  </a:lnTo>
                  <a:lnTo>
                    <a:pt x="213" y="59"/>
                  </a:lnTo>
                  <a:lnTo>
                    <a:pt x="208" y="63"/>
                  </a:lnTo>
                  <a:lnTo>
                    <a:pt x="203" y="64"/>
                  </a:lnTo>
                  <a:lnTo>
                    <a:pt x="199" y="67"/>
                  </a:lnTo>
                  <a:lnTo>
                    <a:pt x="194" y="68"/>
                  </a:lnTo>
                  <a:lnTo>
                    <a:pt x="191" y="71"/>
                  </a:lnTo>
                  <a:lnTo>
                    <a:pt x="185" y="73"/>
                  </a:lnTo>
                  <a:lnTo>
                    <a:pt x="181" y="76"/>
                  </a:lnTo>
                  <a:lnTo>
                    <a:pt x="177" y="77"/>
                  </a:lnTo>
                  <a:lnTo>
                    <a:pt x="172" y="80"/>
                  </a:lnTo>
                  <a:lnTo>
                    <a:pt x="168" y="82"/>
                  </a:lnTo>
                  <a:lnTo>
                    <a:pt x="163" y="85"/>
                  </a:lnTo>
                  <a:lnTo>
                    <a:pt x="159" y="87"/>
                  </a:lnTo>
                  <a:lnTo>
                    <a:pt x="156" y="90"/>
                  </a:lnTo>
                  <a:lnTo>
                    <a:pt x="151" y="92"/>
                  </a:lnTo>
                  <a:lnTo>
                    <a:pt x="147" y="96"/>
                  </a:lnTo>
                  <a:lnTo>
                    <a:pt x="143" y="98"/>
                  </a:lnTo>
                  <a:lnTo>
                    <a:pt x="139" y="101"/>
                  </a:lnTo>
                  <a:lnTo>
                    <a:pt x="135" y="103"/>
                  </a:lnTo>
                  <a:lnTo>
                    <a:pt x="131" y="107"/>
                  </a:lnTo>
                  <a:lnTo>
                    <a:pt x="127" y="109"/>
                  </a:lnTo>
                  <a:lnTo>
                    <a:pt x="124" y="112"/>
                  </a:lnTo>
                  <a:lnTo>
                    <a:pt x="120" y="115"/>
                  </a:lnTo>
                  <a:lnTo>
                    <a:pt x="115" y="118"/>
                  </a:lnTo>
                  <a:lnTo>
                    <a:pt x="111" y="121"/>
                  </a:lnTo>
                  <a:lnTo>
                    <a:pt x="107" y="124"/>
                  </a:lnTo>
                  <a:lnTo>
                    <a:pt x="103" y="126"/>
                  </a:lnTo>
                  <a:lnTo>
                    <a:pt x="100" y="130"/>
                  </a:lnTo>
                  <a:lnTo>
                    <a:pt x="97" y="132"/>
                  </a:lnTo>
                  <a:lnTo>
                    <a:pt x="93" y="135"/>
                  </a:lnTo>
                  <a:lnTo>
                    <a:pt x="89" y="138"/>
                  </a:lnTo>
                  <a:lnTo>
                    <a:pt x="86" y="142"/>
                  </a:lnTo>
                  <a:lnTo>
                    <a:pt x="82" y="144"/>
                  </a:lnTo>
                  <a:lnTo>
                    <a:pt x="79" y="147"/>
                  </a:lnTo>
                  <a:lnTo>
                    <a:pt x="76" y="151"/>
                  </a:lnTo>
                  <a:lnTo>
                    <a:pt x="72" y="154"/>
                  </a:lnTo>
                  <a:lnTo>
                    <a:pt x="69" y="157"/>
                  </a:lnTo>
                  <a:lnTo>
                    <a:pt x="67" y="160"/>
                  </a:lnTo>
                  <a:lnTo>
                    <a:pt x="64" y="164"/>
                  </a:lnTo>
                  <a:lnTo>
                    <a:pt x="60" y="167"/>
                  </a:lnTo>
                  <a:lnTo>
                    <a:pt x="58" y="170"/>
                  </a:lnTo>
                  <a:lnTo>
                    <a:pt x="55" y="174"/>
                  </a:lnTo>
                  <a:lnTo>
                    <a:pt x="53" y="177"/>
                  </a:lnTo>
                  <a:lnTo>
                    <a:pt x="50" y="180"/>
                  </a:lnTo>
                  <a:lnTo>
                    <a:pt x="47" y="184"/>
                  </a:lnTo>
                  <a:lnTo>
                    <a:pt x="45" y="187"/>
                  </a:lnTo>
                  <a:lnTo>
                    <a:pt x="43" y="190"/>
                  </a:lnTo>
                  <a:lnTo>
                    <a:pt x="41" y="193"/>
                  </a:lnTo>
                  <a:lnTo>
                    <a:pt x="37" y="197"/>
                  </a:lnTo>
                  <a:lnTo>
                    <a:pt x="36" y="200"/>
                  </a:lnTo>
                  <a:lnTo>
                    <a:pt x="34" y="203"/>
                  </a:lnTo>
                  <a:lnTo>
                    <a:pt x="32" y="207"/>
                  </a:lnTo>
                  <a:lnTo>
                    <a:pt x="30" y="210"/>
                  </a:lnTo>
                  <a:lnTo>
                    <a:pt x="29" y="214"/>
                  </a:lnTo>
                  <a:lnTo>
                    <a:pt x="26" y="218"/>
                  </a:lnTo>
                  <a:lnTo>
                    <a:pt x="24" y="221"/>
                  </a:lnTo>
                  <a:lnTo>
                    <a:pt x="22" y="224"/>
                  </a:lnTo>
                  <a:lnTo>
                    <a:pt x="21" y="227"/>
                  </a:lnTo>
                  <a:lnTo>
                    <a:pt x="19" y="231"/>
                  </a:lnTo>
                  <a:lnTo>
                    <a:pt x="18" y="234"/>
                  </a:lnTo>
                  <a:lnTo>
                    <a:pt x="15" y="237"/>
                  </a:lnTo>
                  <a:lnTo>
                    <a:pt x="14" y="241"/>
                  </a:lnTo>
                  <a:lnTo>
                    <a:pt x="13" y="245"/>
                  </a:lnTo>
                  <a:lnTo>
                    <a:pt x="11" y="248"/>
                  </a:lnTo>
                  <a:lnTo>
                    <a:pt x="10" y="252"/>
                  </a:lnTo>
                  <a:lnTo>
                    <a:pt x="9" y="255"/>
                  </a:lnTo>
                  <a:lnTo>
                    <a:pt x="8" y="258"/>
                  </a:lnTo>
                  <a:lnTo>
                    <a:pt x="8" y="263"/>
                  </a:lnTo>
                  <a:lnTo>
                    <a:pt x="7" y="266"/>
                  </a:lnTo>
                  <a:lnTo>
                    <a:pt x="5" y="270"/>
                  </a:lnTo>
                  <a:lnTo>
                    <a:pt x="4" y="274"/>
                  </a:lnTo>
                  <a:lnTo>
                    <a:pt x="3" y="277"/>
                  </a:lnTo>
                  <a:lnTo>
                    <a:pt x="2" y="280"/>
                  </a:lnTo>
                  <a:lnTo>
                    <a:pt x="2" y="285"/>
                  </a:lnTo>
                  <a:lnTo>
                    <a:pt x="1" y="288"/>
                  </a:lnTo>
                  <a:lnTo>
                    <a:pt x="1" y="291"/>
                  </a:lnTo>
                  <a:lnTo>
                    <a:pt x="1" y="294"/>
                  </a:lnTo>
                  <a:lnTo>
                    <a:pt x="1" y="299"/>
                  </a:lnTo>
                  <a:lnTo>
                    <a:pt x="0" y="302"/>
                  </a:lnTo>
                  <a:lnTo>
                    <a:pt x="0" y="305"/>
                  </a:lnTo>
                  <a:lnTo>
                    <a:pt x="0" y="310"/>
                  </a:lnTo>
                  <a:lnTo>
                    <a:pt x="0" y="313"/>
                  </a:lnTo>
                  <a:lnTo>
                    <a:pt x="0" y="316"/>
                  </a:lnTo>
                  <a:lnTo>
                    <a:pt x="0" y="321"/>
                  </a:lnTo>
                  <a:lnTo>
                    <a:pt x="1" y="324"/>
                  </a:lnTo>
                  <a:lnTo>
                    <a:pt x="1" y="328"/>
                  </a:lnTo>
                  <a:lnTo>
                    <a:pt x="1" y="333"/>
                  </a:lnTo>
                  <a:lnTo>
                    <a:pt x="2" y="338"/>
                  </a:lnTo>
                  <a:lnTo>
                    <a:pt x="2" y="343"/>
                  </a:lnTo>
                  <a:lnTo>
                    <a:pt x="4" y="348"/>
                  </a:lnTo>
                  <a:lnTo>
                    <a:pt x="4" y="353"/>
                  </a:lnTo>
                  <a:lnTo>
                    <a:pt x="5" y="358"/>
                  </a:lnTo>
                  <a:lnTo>
                    <a:pt x="8" y="363"/>
                  </a:lnTo>
                  <a:lnTo>
                    <a:pt x="9" y="368"/>
                  </a:lnTo>
                  <a:lnTo>
                    <a:pt x="11" y="372"/>
                  </a:lnTo>
                  <a:lnTo>
                    <a:pt x="12" y="377"/>
                  </a:lnTo>
                  <a:lnTo>
                    <a:pt x="14" y="382"/>
                  </a:lnTo>
                  <a:lnTo>
                    <a:pt x="16" y="387"/>
                  </a:lnTo>
                  <a:lnTo>
                    <a:pt x="19" y="391"/>
                  </a:lnTo>
                  <a:lnTo>
                    <a:pt x="21" y="397"/>
                  </a:lnTo>
                  <a:lnTo>
                    <a:pt x="23" y="401"/>
                  </a:lnTo>
                  <a:lnTo>
                    <a:pt x="26" y="406"/>
                  </a:lnTo>
                  <a:lnTo>
                    <a:pt x="29" y="411"/>
                  </a:lnTo>
                  <a:lnTo>
                    <a:pt x="32" y="414"/>
                  </a:lnTo>
                  <a:lnTo>
                    <a:pt x="35" y="419"/>
                  </a:lnTo>
                  <a:lnTo>
                    <a:pt x="38" y="423"/>
                  </a:lnTo>
                  <a:lnTo>
                    <a:pt x="42" y="427"/>
                  </a:lnTo>
                  <a:lnTo>
                    <a:pt x="45" y="432"/>
                  </a:lnTo>
                  <a:lnTo>
                    <a:pt x="48" y="436"/>
                  </a:lnTo>
                  <a:lnTo>
                    <a:pt x="53" y="442"/>
                  </a:lnTo>
                  <a:lnTo>
                    <a:pt x="55" y="445"/>
                  </a:lnTo>
                  <a:lnTo>
                    <a:pt x="59" y="449"/>
                  </a:lnTo>
                  <a:lnTo>
                    <a:pt x="64" y="454"/>
                  </a:lnTo>
                  <a:lnTo>
                    <a:pt x="68" y="458"/>
                  </a:lnTo>
                  <a:lnTo>
                    <a:pt x="72" y="461"/>
                  </a:lnTo>
                  <a:lnTo>
                    <a:pt x="77" y="466"/>
                  </a:lnTo>
                  <a:lnTo>
                    <a:pt x="81" y="470"/>
                  </a:lnTo>
                  <a:lnTo>
                    <a:pt x="87" y="475"/>
                  </a:lnTo>
                  <a:lnTo>
                    <a:pt x="90" y="477"/>
                  </a:lnTo>
                  <a:lnTo>
                    <a:pt x="93" y="478"/>
                  </a:lnTo>
                  <a:lnTo>
                    <a:pt x="95" y="478"/>
                  </a:lnTo>
                  <a:lnTo>
                    <a:pt x="99" y="477"/>
                  </a:lnTo>
                  <a:lnTo>
                    <a:pt x="100" y="475"/>
                  </a:lnTo>
                  <a:lnTo>
                    <a:pt x="102" y="472"/>
                  </a:lnTo>
                  <a:lnTo>
                    <a:pt x="104" y="469"/>
                  </a:lnTo>
                  <a:lnTo>
                    <a:pt x="105" y="467"/>
                  </a:lnTo>
                  <a:lnTo>
                    <a:pt x="106" y="462"/>
                  </a:lnTo>
                  <a:lnTo>
                    <a:pt x="107" y="459"/>
                  </a:lnTo>
                  <a:lnTo>
                    <a:pt x="107" y="456"/>
                  </a:lnTo>
                  <a:lnTo>
                    <a:pt x="109" y="453"/>
                  </a:lnTo>
                  <a:lnTo>
                    <a:pt x="109" y="447"/>
                  </a:lnTo>
                  <a:lnTo>
                    <a:pt x="110" y="446"/>
                  </a:lnTo>
                  <a:lnTo>
                    <a:pt x="105" y="442"/>
                  </a:lnTo>
                  <a:lnTo>
                    <a:pt x="101" y="438"/>
                  </a:lnTo>
                  <a:lnTo>
                    <a:pt x="98" y="436"/>
                  </a:lnTo>
                  <a:lnTo>
                    <a:pt x="94" y="432"/>
                  </a:lnTo>
                  <a:lnTo>
                    <a:pt x="90" y="428"/>
                  </a:lnTo>
                  <a:lnTo>
                    <a:pt x="87" y="425"/>
                  </a:lnTo>
                  <a:lnTo>
                    <a:pt x="83" y="422"/>
                  </a:lnTo>
                  <a:lnTo>
                    <a:pt x="80" y="419"/>
                  </a:lnTo>
                  <a:lnTo>
                    <a:pt x="77" y="414"/>
                  </a:lnTo>
                  <a:lnTo>
                    <a:pt x="73" y="411"/>
                  </a:lnTo>
                  <a:lnTo>
                    <a:pt x="71" y="406"/>
                  </a:lnTo>
                  <a:lnTo>
                    <a:pt x="68" y="403"/>
                  </a:lnTo>
                  <a:lnTo>
                    <a:pt x="65" y="400"/>
                  </a:lnTo>
                  <a:lnTo>
                    <a:pt x="64" y="397"/>
                  </a:lnTo>
                  <a:lnTo>
                    <a:pt x="60" y="392"/>
                  </a:lnTo>
                  <a:lnTo>
                    <a:pt x="59" y="389"/>
                  </a:lnTo>
                  <a:lnTo>
                    <a:pt x="56" y="384"/>
                  </a:lnTo>
                  <a:lnTo>
                    <a:pt x="54" y="381"/>
                  </a:lnTo>
                  <a:lnTo>
                    <a:pt x="53" y="377"/>
                  </a:lnTo>
                  <a:lnTo>
                    <a:pt x="50" y="373"/>
                  </a:lnTo>
                  <a:lnTo>
                    <a:pt x="48" y="369"/>
                  </a:lnTo>
                  <a:lnTo>
                    <a:pt x="47" y="366"/>
                  </a:lnTo>
                  <a:lnTo>
                    <a:pt x="45" y="361"/>
                  </a:lnTo>
                  <a:lnTo>
                    <a:pt x="44" y="358"/>
                  </a:lnTo>
                  <a:lnTo>
                    <a:pt x="43" y="354"/>
                  </a:lnTo>
                  <a:lnTo>
                    <a:pt x="42" y="349"/>
                  </a:lnTo>
                  <a:lnTo>
                    <a:pt x="41" y="345"/>
                  </a:lnTo>
                  <a:lnTo>
                    <a:pt x="39" y="342"/>
                  </a:lnTo>
                  <a:lnTo>
                    <a:pt x="38" y="337"/>
                  </a:lnTo>
                  <a:lnTo>
                    <a:pt x="38" y="333"/>
                  </a:lnTo>
                  <a:lnTo>
                    <a:pt x="38" y="328"/>
                  </a:lnTo>
                  <a:lnTo>
                    <a:pt x="38" y="325"/>
                  </a:lnTo>
                  <a:lnTo>
                    <a:pt x="37" y="319"/>
                  </a:lnTo>
                  <a:lnTo>
                    <a:pt x="37" y="312"/>
                  </a:lnTo>
                  <a:lnTo>
                    <a:pt x="37" y="305"/>
                  </a:lnTo>
                  <a:lnTo>
                    <a:pt x="37" y="299"/>
                  </a:lnTo>
                  <a:lnTo>
                    <a:pt x="37" y="292"/>
                  </a:lnTo>
                  <a:lnTo>
                    <a:pt x="38" y="286"/>
                  </a:lnTo>
                  <a:lnTo>
                    <a:pt x="41" y="280"/>
                  </a:lnTo>
                  <a:lnTo>
                    <a:pt x="42" y="274"/>
                  </a:lnTo>
                  <a:lnTo>
                    <a:pt x="44" y="267"/>
                  </a:lnTo>
                  <a:lnTo>
                    <a:pt x="45" y="260"/>
                  </a:lnTo>
                  <a:lnTo>
                    <a:pt x="47" y="255"/>
                  </a:lnTo>
                  <a:lnTo>
                    <a:pt x="50" y="249"/>
                  </a:lnTo>
                  <a:lnTo>
                    <a:pt x="53" y="243"/>
                  </a:lnTo>
                  <a:lnTo>
                    <a:pt x="56" y="236"/>
                  </a:lnTo>
                  <a:lnTo>
                    <a:pt x="59" y="231"/>
                  </a:lnTo>
                  <a:lnTo>
                    <a:pt x="64" y="225"/>
                  </a:lnTo>
                  <a:lnTo>
                    <a:pt x="67" y="219"/>
                  </a:lnTo>
                  <a:lnTo>
                    <a:pt x="70" y="213"/>
                  </a:lnTo>
                  <a:lnTo>
                    <a:pt x="73" y="208"/>
                  </a:lnTo>
                  <a:lnTo>
                    <a:pt x="79" y="202"/>
                  </a:lnTo>
                  <a:lnTo>
                    <a:pt x="83" y="196"/>
                  </a:lnTo>
                  <a:lnTo>
                    <a:pt x="88" y="190"/>
                  </a:lnTo>
                  <a:lnTo>
                    <a:pt x="93" y="185"/>
                  </a:lnTo>
                  <a:lnTo>
                    <a:pt x="99" y="179"/>
                  </a:lnTo>
                  <a:lnTo>
                    <a:pt x="103" y="174"/>
                  </a:lnTo>
                  <a:lnTo>
                    <a:pt x="110" y="168"/>
                  </a:lnTo>
                  <a:lnTo>
                    <a:pt x="115" y="163"/>
                  </a:lnTo>
                  <a:lnTo>
                    <a:pt x="122" y="158"/>
                  </a:lnTo>
                  <a:lnTo>
                    <a:pt x="127" y="153"/>
                  </a:lnTo>
                  <a:lnTo>
                    <a:pt x="134" y="148"/>
                  </a:lnTo>
                  <a:lnTo>
                    <a:pt x="141" y="143"/>
                  </a:lnTo>
                  <a:lnTo>
                    <a:pt x="148" y="138"/>
                  </a:lnTo>
                  <a:lnTo>
                    <a:pt x="155" y="134"/>
                  </a:lnTo>
                  <a:lnTo>
                    <a:pt x="162" y="129"/>
                  </a:lnTo>
                  <a:lnTo>
                    <a:pt x="169" y="124"/>
                  </a:lnTo>
                  <a:lnTo>
                    <a:pt x="177" y="120"/>
                  </a:lnTo>
                  <a:lnTo>
                    <a:pt x="184" y="114"/>
                  </a:lnTo>
                  <a:lnTo>
                    <a:pt x="192" y="111"/>
                  </a:lnTo>
                  <a:lnTo>
                    <a:pt x="200" y="107"/>
                  </a:lnTo>
                  <a:lnTo>
                    <a:pt x="208" y="102"/>
                  </a:lnTo>
                  <a:lnTo>
                    <a:pt x="217" y="98"/>
                  </a:lnTo>
                  <a:lnTo>
                    <a:pt x="225" y="95"/>
                  </a:lnTo>
                  <a:lnTo>
                    <a:pt x="234" y="90"/>
                  </a:lnTo>
                  <a:lnTo>
                    <a:pt x="242" y="87"/>
                  </a:lnTo>
                  <a:lnTo>
                    <a:pt x="251" y="82"/>
                  </a:lnTo>
                  <a:lnTo>
                    <a:pt x="261" y="79"/>
                  </a:lnTo>
                  <a:lnTo>
                    <a:pt x="270" y="77"/>
                  </a:lnTo>
                  <a:lnTo>
                    <a:pt x="280" y="74"/>
                  </a:lnTo>
                  <a:lnTo>
                    <a:pt x="290" y="70"/>
                  </a:lnTo>
                  <a:lnTo>
                    <a:pt x="298" y="67"/>
                  </a:lnTo>
                  <a:lnTo>
                    <a:pt x="308" y="64"/>
                  </a:lnTo>
                  <a:lnTo>
                    <a:pt x="318" y="62"/>
                  </a:lnTo>
                  <a:lnTo>
                    <a:pt x="328" y="58"/>
                  </a:lnTo>
                  <a:lnTo>
                    <a:pt x="338" y="56"/>
                  </a:lnTo>
                  <a:lnTo>
                    <a:pt x="348" y="54"/>
                  </a:lnTo>
                  <a:lnTo>
                    <a:pt x="359" y="52"/>
                  </a:lnTo>
                  <a:lnTo>
                    <a:pt x="369" y="50"/>
                  </a:lnTo>
                  <a:lnTo>
                    <a:pt x="380" y="47"/>
                  </a:lnTo>
                  <a:lnTo>
                    <a:pt x="389" y="46"/>
                  </a:lnTo>
                  <a:lnTo>
                    <a:pt x="401" y="44"/>
                  </a:lnTo>
                  <a:lnTo>
                    <a:pt x="411" y="43"/>
                  </a:lnTo>
                  <a:lnTo>
                    <a:pt x="422" y="42"/>
                  </a:lnTo>
                  <a:lnTo>
                    <a:pt x="433" y="41"/>
                  </a:lnTo>
                  <a:lnTo>
                    <a:pt x="445" y="40"/>
                  </a:lnTo>
                  <a:lnTo>
                    <a:pt x="451" y="39"/>
                  </a:lnTo>
                  <a:lnTo>
                    <a:pt x="458" y="39"/>
                  </a:lnTo>
                  <a:lnTo>
                    <a:pt x="465" y="37"/>
                  </a:lnTo>
                  <a:lnTo>
                    <a:pt x="473" y="37"/>
                  </a:lnTo>
                  <a:lnTo>
                    <a:pt x="479" y="37"/>
                  </a:lnTo>
                  <a:lnTo>
                    <a:pt x="487" y="36"/>
                  </a:lnTo>
                  <a:lnTo>
                    <a:pt x="494" y="36"/>
                  </a:lnTo>
                  <a:lnTo>
                    <a:pt x="501" y="36"/>
                  </a:lnTo>
                  <a:lnTo>
                    <a:pt x="508" y="36"/>
                  </a:lnTo>
                  <a:lnTo>
                    <a:pt x="514" y="36"/>
                  </a:lnTo>
                  <a:lnTo>
                    <a:pt x="521" y="36"/>
                  </a:lnTo>
                  <a:lnTo>
                    <a:pt x="529" y="36"/>
                  </a:lnTo>
                  <a:lnTo>
                    <a:pt x="535" y="36"/>
                  </a:lnTo>
                  <a:lnTo>
                    <a:pt x="542" y="37"/>
                  </a:lnTo>
                  <a:lnTo>
                    <a:pt x="550" y="37"/>
                  </a:lnTo>
                  <a:lnTo>
                    <a:pt x="556" y="39"/>
                  </a:lnTo>
                  <a:lnTo>
                    <a:pt x="563" y="39"/>
                  </a:lnTo>
                  <a:lnTo>
                    <a:pt x="569" y="40"/>
                  </a:lnTo>
                  <a:lnTo>
                    <a:pt x="576" y="40"/>
                  </a:lnTo>
                  <a:lnTo>
                    <a:pt x="582" y="41"/>
                  </a:lnTo>
                  <a:lnTo>
                    <a:pt x="589" y="41"/>
                  </a:lnTo>
                  <a:lnTo>
                    <a:pt x="596" y="42"/>
                  </a:lnTo>
                  <a:lnTo>
                    <a:pt x="602" y="43"/>
                  </a:lnTo>
                  <a:lnTo>
                    <a:pt x="610" y="44"/>
                  </a:lnTo>
                  <a:lnTo>
                    <a:pt x="615" y="45"/>
                  </a:lnTo>
                  <a:lnTo>
                    <a:pt x="622" y="46"/>
                  </a:lnTo>
                  <a:lnTo>
                    <a:pt x="629" y="47"/>
                  </a:lnTo>
                  <a:lnTo>
                    <a:pt x="635" y="48"/>
                  </a:lnTo>
                  <a:lnTo>
                    <a:pt x="642" y="50"/>
                  </a:lnTo>
                  <a:lnTo>
                    <a:pt x="648" y="52"/>
                  </a:lnTo>
                  <a:lnTo>
                    <a:pt x="655" y="53"/>
                  </a:lnTo>
                  <a:lnTo>
                    <a:pt x="661" y="55"/>
                  </a:lnTo>
                  <a:lnTo>
                    <a:pt x="667" y="56"/>
                  </a:lnTo>
                  <a:lnTo>
                    <a:pt x="673" y="57"/>
                  </a:lnTo>
                  <a:lnTo>
                    <a:pt x="679" y="59"/>
                  </a:lnTo>
                  <a:lnTo>
                    <a:pt x="686" y="61"/>
                  </a:lnTo>
                  <a:lnTo>
                    <a:pt x="690" y="63"/>
                  </a:lnTo>
                  <a:lnTo>
                    <a:pt x="697" y="64"/>
                  </a:lnTo>
                  <a:lnTo>
                    <a:pt x="703" y="66"/>
                  </a:lnTo>
                  <a:lnTo>
                    <a:pt x="709" y="68"/>
                  </a:lnTo>
                  <a:lnTo>
                    <a:pt x="714" y="69"/>
                  </a:lnTo>
                  <a:lnTo>
                    <a:pt x="720" y="73"/>
                  </a:lnTo>
                  <a:lnTo>
                    <a:pt x="725" y="74"/>
                  </a:lnTo>
                  <a:lnTo>
                    <a:pt x="731" y="77"/>
                  </a:lnTo>
                  <a:lnTo>
                    <a:pt x="736" y="78"/>
                  </a:lnTo>
                  <a:lnTo>
                    <a:pt x="741" y="81"/>
                  </a:lnTo>
                  <a:lnTo>
                    <a:pt x="747" y="84"/>
                  </a:lnTo>
                  <a:lnTo>
                    <a:pt x="752" y="86"/>
                  </a:lnTo>
                  <a:lnTo>
                    <a:pt x="758" y="88"/>
                  </a:lnTo>
                  <a:lnTo>
                    <a:pt x="762" y="91"/>
                  </a:lnTo>
                  <a:lnTo>
                    <a:pt x="768" y="93"/>
                  </a:lnTo>
                  <a:lnTo>
                    <a:pt x="772" y="96"/>
                  </a:lnTo>
                  <a:lnTo>
                    <a:pt x="778" y="99"/>
                  </a:lnTo>
                  <a:lnTo>
                    <a:pt x="782" y="101"/>
                  </a:lnTo>
                  <a:lnTo>
                    <a:pt x="788" y="104"/>
                  </a:lnTo>
                  <a:lnTo>
                    <a:pt x="792" y="108"/>
                  </a:lnTo>
                  <a:lnTo>
                    <a:pt x="796" y="110"/>
                  </a:lnTo>
                  <a:lnTo>
                    <a:pt x="801" y="113"/>
                  </a:lnTo>
                  <a:lnTo>
                    <a:pt x="805" y="115"/>
                  </a:lnTo>
                  <a:lnTo>
                    <a:pt x="810" y="119"/>
                  </a:lnTo>
                  <a:lnTo>
                    <a:pt x="814" y="122"/>
                  </a:lnTo>
                  <a:lnTo>
                    <a:pt x="818" y="125"/>
                  </a:lnTo>
                  <a:lnTo>
                    <a:pt x="823" y="129"/>
                  </a:lnTo>
                  <a:lnTo>
                    <a:pt x="827" y="132"/>
                  </a:lnTo>
                  <a:lnTo>
                    <a:pt x="829" y="135"/>
                  </a:lnTo>
                  <a:lnTo>
                    <a:pt x="834" y="138"/>
                  </a:lnTo>
                  <a:lnTo>
                    <a:pt x="837" y="142"/>
                  </a:lnTo>
                  <a:lnTo>
                    <a:pt x="840" y="145"/>
                  </a:lnTo>
                  <a:lnTo>
                    <a:pt x="844" y="148"/>
                  </a:lnTo>
                  <a:lnTo>
                    <a:pt x="847" y="152"/>
                  </a:lnTo>
                  <a:lnTo>
                    <a:pt x="850" y="155"/>
                  </a:lnTo>
                  <a:lnTo>
                    <a:pt x="853" y="158"/>
                  </a:lnTo>
                  <a:lnTo>
                    <a:pt x="856" y="162"/>
                  </a:lnTo>
                  <a:lnTo>
                    <a:pt x="859" y="165"/>
                  </a:lnTo>
                  <a:lnTo>
                    <a:pt x="861" y="169"/>
                  </a:lnTo>
                  <a:lnTo>
                    <a:pt x="864" y="173"/>
                  </a:lnTo>
                  <a:lnTo>
                    <a:pt x="867" y="176"/>
                  </a:lnTo>
                  <a:lnTo>
                    <a:pt x="869" y="180"/>
                  </a:lnTo>
                  <a:lnTo>
                    <a:pt x="871" y="184"/>
                  </a:lnTo>
                  <a:lnTo>
                    <a:pt x="874" y="188"/>
                  </a:lnTo>
                  <a:lnTo>
                    <a:pt x="875" y="191"/>
                  </a:lnTo>
                  <a:lnTo>
                    <a:pt x="878" y="194"/>
                  </a:lnTo>
                  <a:lnTo>
                    <a:pt x="880" y="199"/>
                  </a:lnTo>
                  <a:lnTo>
                    <a:pt x="882" y="202"/>
                  </a:lnTo>
                  <a:lnTo>
                    <a:pt x="883" y="207"/>
                  </a:lnTo>
                  <a:lnTo>
                    <a:pt x="884" y="210"/>
                  </a:lnTo>
                  <a:lnTo>
                    <a:pt x="886" y="214"/>
                  </a:lnTo>
                  <a:lnTo>
                    <a:pt x="887" y="219"/>
                  </a:lnTo>
                  <a:lnTo>
                    <a:pt x="888" y="222"/>
                  </a:lnTo>
                  <a:lnTo>
                    <a:pt x="890" y="226"/>
                  </a:lnTo>
                  <a:lnTo>
                    <a:pt x="891" y="230"/>
                  </a:lnTo>
                  <a:lnTo>
                    <a:pt x="892" y="234"/>
                  </a:lnTo>
                  <a:lnTo>
                    <a:pt x="893" y="237"/>
                  </a:lnTo>
                  <a:lnTo>
                    <a:pt x="893" y="242"/>
                  </a:lnTo>
                  <a:lnTo>
                    <a:pt x="894" y="245"/>
                  </a:lnTo>
                  <a:lnTo>
                    <a:pt x="895" y="249"/>
                  </a:lnTo>
                  <a:lnTo>
                    <a:pt x="894" y="254"/>
                  </a:lnTo>
                  <a:lnTo>
                    <a:pt x="894" y="258"/>
                  </a:lnTo>
                  <a:lnTo>
                    <a:pt x="894" y="264"/>
                  </a:lnTo>
                  <a:lnTo>
                    <a:pt x="894" y="268"/>
                  </a:lnTo>
                  <a:lnTo>
                    <a:pt x="894" y="272"/>
                  </a:lnTo>
                  <a:lnTo>
                    <a:pt x="894" y="277"/>
                  </a:lnTo>
                  <a:lnTo>
                    <a:pt x="893" y="282"/>
                  </a:lnTo>
                  <a:lnTo>
                    <a:pt x="893" y="287"/>
                  </a:lnTo>
                  <a:lnTo>
                    <a:pt x="892" y="291"/>
                  </a:lnTo>
                  <a:lnTo>
                    <a:pt x="891" y="296"/>
                  </a:lnTo>
                  <a:lnTo>
                    <a:pt x="888" y="300"/>
                  </a:lnTo>
                  <a:lnTo>
                    <a:pt x="887" y="305"/>
                  </a:lnTo>
                  <a:lnTo>
                    <a:pt x="886" y="310"/>
                  </a:lnTo>
                  <a:lnTo>
                    <a:pt x="884" y="314"/>
                  </a:lnTo>
                  <a:lnTo>
                    <a:pt x="883" y="319"/>
                  </a:lnTo>
                  <a:lnTo>
                    <a:pt x="882" y="324"/>
                  </a:lnTo>
                  <a:lnTo>
                    <a:pt x="875" y="338"/>
                  </a:lnTo>
                  <a:lnTo>
                    <a:pt x="905" y="363"/>
                  </a:lnTo>
                  <a:lnTo>
                    <a:pt x="916" y="338"/>
                  </a:lnTo>
                  <a:lnTo>
                    <a:pt x="918" y="333"/>
                  </a:lnTo>
                  <a:lnTo>
                    <a:pt x="920" y="327"/>
                  </a:lnTo>
                  <a:lnTo>
                    <a:pt x="921" y="321"/>
                  </a:lnTo>
                  <a:lnTo>
                    <a:pt x="924" y="315"/>
                  </a:lnTo>
                  <a:lnTo>
                    <a:pt x="925" y="310"/>
                  </a:lnTo>
                  <a:lnTo>
                    <a:pt x="927" y="304"/>
                  </a:lnTo>
                  <a:lnTo>
                    <a:pt x="928" y="298"/>
                  </a:lnTo>
                  <a:lnTo>
                    <a:pt x="929" y="292"/>
                  </a:lnTo>
                  <a:lnTo>
                    <a:pt x="929" y="287"/>
                  </a:lnTo>
                  <a:lnTo>
                    <a:pt x="930" y="281"/>
                  </a:lnTo>
                  <a:lnTo>
                    <a:pt x="930" y="275"/>
                  </a:lnTo>
                  <a:lnTo>
                    <a:pt x="931" y="269"/>
                  </a:lnTo>
                  <a:lnTo>
                    <a:pt x="931" y="264"/>
                  </a:lnTo>
                  <a:lnTo>
                    <a:pt x="931" y="258"/>
                  </a:lnTo>
                  <a:lnTo>
                    <a:pt x="931" y="252"/>
                  </a:lnTo>
                  <a:lnTo>
                    <a:pt x="931" y="247"/>
                  </a:lnTo>
                  <a:lnTo>
                    <a:pt x="930" y="242"/>
                  </a:lnTo>
                  <a:lnTo>
                    <a:pt x="929" y="237"/>
                  </a:lnTo>
                  <a:lnTo>
                    <a:pt x="928" y="233"/>
                  </a:lnTo>
                  <a:lnTo>
                    <a:pt x="928" y="227"/>
                  </a:lnTo>
                  <a:lnTo>
                    <a:pt x="927" y="223"/>
                  </a:lnTo>
                  <a:lnTo>
                    <a:pt x="926" y="218"/>
                  </a:lnTo>
                  <a:lnTo>
                    <a:pt x="924" y="213"/>
                  </a:lnTo>
                  <a:lnTo>
                    <a:pt x="922" y="209"/>
                  </a:lnTo>
                  <a:lnTo>
                    <a:pt x="920" y="203"/>
                  </a:lnTo>
                  <a:lnTo>
                    <a:pt x="919" y="199"/>
                  </a:lnTo>
                  <a:lnTo>
                    <a:pt x="917" y="193"/>
                  </a:lnTo>
                  <a:lnTo>
                    <a:pt x="916" y="189"/>
                  </a:lnTo>
                  <a:lnTo>
                    <a:pt x="914" y="185"/>
                  </a:lnTo>
                  <a:lnTo>
                    <a:pt x="912" y="180"/>
                  </a:lnTo>
                  <a:lnTo>
                    <a:pt x="909" y="176"/>
                  </a:lnTo>
                  <a:lnTo>
                    <a:pt x="907" y="171"/>
                  </a:lnTo>
                  <a:lnTo>
                    <a:pt x="904" y="166"/>
                  </a:lnTo>
                  <a:lnTo>
                    <a:pt x="901" y="162"/>
                  </a:lnTo>
                  <a:lnTo>
                    <a:pt x="898" y="157"/>
                  </a:lnTo>
                  <a:lnTo>
                    <a:pt x="895" y="153"/>
                  </a:lnTo>
                  <a:lnTo>
                    <a:pt x="892" y="148"/>
                  </a:lnTo>
                  <a:lnTo>
                    <a:pt x="888" y="145"/>
                  </a:lnTo>
                  <a:lnTo>
                    <a:pt x="885" y="141"/>
                  </a:lnTo>
                  <a:lnTo>
                    <a:pt x="882" y="136"/>
                  </a:lnTo>
                  <a:lnTo>
                    <a:pt x="878" y="132"/>
                  </a:lnTo>
                  <a:lnTo>
                    <a:pt x="874" y="129"/>
                  </a:lnTo>
                  <a:lnTo>
                    <a:pt x="870" y="124"/>
                  </a:lnTo>
                  <a:lnTo>
                    <a:pt x="867" y="120"/>
                  </a:lnTo>
                  <a:lnTo>
                    <a:pt x="862" y="115"/>
                  </a:lnTo>
                  <a:lnTo>
                    <a:pt x="858" y="112"/>
                  </a:lnTo>
                  <a:lnTo>
                    <a:pt x="853" y="108"/>
                  </a:lnTo>
                  <a:lnTo>
                    <a:pt x="850" y="104"/>
                  </a:lnTo>
                  <a:lnTo>
                    <a:pt x="847" y="101"/>
                  </a:lnTo>
                  <a:lnTo>
                    <a:pt x="844" y="99"/>
                  </a:lnTo>
                  <a:lnTo>
                    <a:pt x="840" y="96"/>
                  </a:lnTo>
                  <a:lnTo>
                    <a:pt x="837" y="93"/>
                  </a:lnTo>
                  <a:lnTo>
                    <a:pt x="833" y="91"/>
                  </a:lnTo>
                  <a:lnTo>
                    <a:pt x="829" y="89"/>
                  </a:lnTo>
                  <a:lnTo>
                    <a:pt x="827" y="86"/>
                  </a:lnTo>
                  <a:lnTo>
                    <a:pt x="824" y="84"/>
                  </a:lnTo>
                  <a:lnTo>
                    <a:pt x="819" y="81"/>
                  </a:lnTo>
                  <a:lnTo>
                    <a:pt x="816" y="79"/>
                  </a:lnTo>
                  <a:lnTo>
                    <a:pt x="812" y="77"/>
                  </a:lnTo>
                  <a:lnTo>
                    <a:pt x="808" y="74"/>
                  </a:lnTo>
                  <a:lnTo>
                    <a:pt x="805" y="73"/>
                  </a:lnTo>
                  <a:lnTo>
                    <a:pt x="801" y="69"/>
                  </a:lnTo>
                  <a:lnTo>
                    <a:pt x="797" y="68"/>
                  </a:lnTo>
                  <a:lnTo>
                    <a:pt x="794" y="66"/>
                  </a:lnTo>
                  <a:lnTo>
                    <a:pt x="790" y="64"/>
                  </a:lnTo>
                  <a:lnTo>
                    <a:pt x="785" y="62"/>
                  </a:lnTo>
                  <a:lnTo>
                    <a:pt x="782" y="59"/>
                  </a:lnTo>
                  <a:lnTo>
                    <a:pt x="778" y="57"/>
                  </a:lnTo>
                  <a:lnTo>
                    <a:pt x="773" y="55"/>
                  </a:lnTo>
                  <a:lnTo>
                    <a:pt x="770" y="53"/>
                  </a:lnTo>
                  <a:lnTo>
                    <a:pt x="766" y="52"/>
                  </a:lnTo>
                  <a:lnTo>
                    <a:pt x="762" y="50"/>
                  </a:lnTo>
                  <a:lnTo>
                    <a:pt x="758" y="47"/>
                  </a:lnTo>
                  <a:lnTo>
                    <a:pt x="754" y="45"/>
                  </a:lnTo>
                  <a:lnTo>
                    <a:pt x="749" y="44"/>
                  </a:lnTo>
                  <a:lnTo>
                    <a:pt x="745" y="42"/>
                  </a:lnTo>
                  <a:lnTo>
                    <a:pt x="740" y="41"/>
                  </a:lnTo>
                  <a:lnTo>
                    <a:pt x="737" y="39"/>
                  </a:lnTo>
                  <a:lnTo>
                    <a:pt x="733" y="37"/>
                  </a:lnTo>
                  <a:lnTo>
                    <a:pt x="728" y="35"/>
                  </a:lnTo>
                  <a:lnTo>
                    <a:pt x="690" y="24"/>
                  </a:lnTo>
                  <a:lnTo>
                    <a:pt x="690" y="24"/>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4"/>
            <p:cNvSpPr>
              <a:spLocks/>
            </p:cNvSpPr>
            <p:nvPr/>
          </p:nvSpPr>
          <p:spPr bwMode="auto">
            <a:xfrm>
              <a:off x="2154238" y="3286125"/>
              <a:ext cx="207963" cy="106362"/>
            </a:xfrm>
            <a:custGeom>
              <a:avLst/>
              <a:gdLst/>
              <a:ahLst/>
              <a:cxnLst>
                <a:cxn ang="0">
                  <a:pos x="10" y="133"/>
                </a:cxn>
                <a:cxn ang="0">
                  <a:pos x="6" y="122"/>
                </a:cxn>
                <a:cxn ang="0">
                  <a:pos x="2" y="111"/>
                </a:cxn>
                <a:cxn ang="0">
                  <a:pos x="0" y="101"/>
                </a:cxn>
                <a:cxn ang="0">
                  <a:pos x="0" y="91"/>
                </a:cxn>
                <a:cxn ang="0">
                  <a:pos x="0" y="79"/>
                </a:cxn>
                <a:cxn ang="0">
                  <a:pos x="2" y="68"/>
                </a:cxn>
                <a:cxn ang="0">
                  <a:pos x="7" y="56"/>
                </a:cxn>
                <a:cxn ang="0">
                  <a:pos x="14" y="45"/>
                </a:cxn>
                <a:cxn ang="0">
                  <a:pos x="23" y="34"/>
                </a:cxn>
                <a:cxn ang="0">
                  <a:pos x="33" y="24"/>
                </a:cxn>
                <a:cxn ang="0">
                  <a:pos x="45" y="18"/>
                </a:cxn>
                <a:cxn ang="0">
                  <a:pos x="58" y="11"/>
                </a:cxn>
                <a:cxn ang="0">
                  <a:pos x="71" y="7"/>
                </a:cxn>
                <a:cxn ang="0">
                  <a:pos x="86" y="3"/>
                </a:cxn>
                <a:cxn ang="0">
                  <a:pos x="99" y="1"/>
                </a:cxn>
                <a:cxn ang="0">
                  <a:pos x="113" y="0"/>
                </a:cxn>
                <a:cxn ang="0">
                  <a:pos x="126" y="0"/>
                </a:cxn>
                <a:cxn ang="0">
                  <a:pos x="138" y="1"/>
                </a:cxn>
                <a:cxn ang="0">
                  <a:pos x="150" y="2"/>
                </a:cxn>
                <a:cxn ang="0">
                  <a:pos x="165" y="5"/>
                </a:cxn>
                <a:cxn ang="0">
                  <a:pos x="179" y="8"/>
                </a:cxn>
                <a:cxn ang="0">
                  <a:pos x="194" y="12"/>
                </a:cxn>
                <a:cxn ang="0">
                  <a:pos x="209" y="17"/>
                </a:cxn>
                <a:cxn ang="0">
                  <a:pos x="223" y="24"/>
                </a:cxn>
                <a:cxn ang="0">
                  <a:pos x="235" y="31"/>
                </a:cxn>
                <a:cxn ang="0">
                  <a:pos x="246" y="41"/>
                </a:cxn>
                <a:cxn ang="0">
                  <a:pos x="255" y="51"/>
                </a:cxn>
                <a:cxn ang="0">
                  <a:pos x="260" y="64"/>
                </a:cxn>
                <a:cxn ang="0">
                  <a:pos x="261" y="78"/>
                </a:cxn>
                <a:cxn ang="0">
                  <a:pos x="259" y="84"/>
                </a:cxn>
                <a:cxn ang="0">
                  <a:pos x="249" y="84"/>
                </a:cxn>
                <a:cxn ang="0">
                  <a:pos x="241" y="84"/>
                </a:cxn>
                <a:cxn ang="0">
                  <a:pos x="233" y="84"/>
                </a:cxn>
                <a:cxn ang="0">
                  <a:pos x="222" y="84"/>
                </a:cxn>
                <a:cxn ang="0">
                  <a:pos x="211" y="84"/>
                </a:cxn>
                <a:cxn ang="0">
                  <a:pos x="201" y="86"/>
                </a:cxn>
                <a:cxn ang="0">
                  <a:pos x="190" y="86"/>
                </a:cxn>
                <a:cxn ang="0">
                  <a:pos x="180" y="86"/>
                </a:cxn>
                <a:cxn ang="0">
                  <a:pos x="173" y="82"/>
                </a:cxn>
                <a:cxn ang="0">
                  <a:pos x="172" y="77"/>
                </a:cxn>
                <a:cxn ang="0">
                  <a:pos x="169" y="68"/>
                </a:cxn>
                <a:cxn ang="0">
                  <a:pos x="163" y="62"/>
                </a:cxn>
                <a:cxn ang="0">
                  <a:pos x="153" y="56"/>
                </a:cxn>
                <a:cxn ang="0">
                  <a:pos x="141" y="53"/>
                </a:cxn>
                <a:cxn ang="0">
                  <a:pos x="126" y="52"/>
                </a:cxn>
                <a:cxn ang="0">
                  <a:pos x="111" y="54"/>
                </a:cxn>
                <a:cxn ang="0">
                  <a:pos x="99" y="58"/>
                </a:cxn>
                <a:cxn ang="0">
                  <a:pos x="89" y="65"/>
                </a:cxn>
                <a:cxn ang="0">
                  <a:pos x="77" y="80"/>
                </a:cxn>
                <a:cxn ang="0">
                  <a:pos x="75" y="93"/>
                </a:cxn>
                <a:cxn ang="0">
                  <a:pos x="76" y="101"/>
                </a:cxn>
                <a:cxn ang="0">
                  <a:pos x="68" y="107"/>
                </a:cxn>
                <a:cxn ang="0">
                  <a:pos x="57" y="110"/>
                </a:cxn>
                <a:cxn ang="0">
                  <a:pos x="11" y="135"/>
                </a:cxn>
              </a:cxnLst>
              <a:rect l="0" t="0" r="r" b="b"/>
              <a:pathLst>
                <a:path w="262" h="135">
                  <a:moveTo>
                    <a:pt x="11" y="135"/>
                  </a:moveTo>
                  <a:lnTo>
                    <a:pt x="11" y="134"/>
                  </a:lnTo>
                  <a:lnTo>
                    <a:pt x="10" y="133"/>
                  </a:lnTo>
                  <a:lnTo>
                    <a:pt x="8" y="130"/>
                  </a:lnTo>
                  <a:lnTo>
                    <a:pt x="7" y="126"/>
                  </a:lnTo>
                  <a:lnTo>
                    <a:pt x="6" y="122"/>
                  </a:lnTo>
                  <a:lnTo>
                    <a:pt x="3" y="117"/>
                  </a:lnTo>
                  <a:lnTo>
                    <a:pt x="2" y="114"/>
                  </a:lnTo>
                  <a:lnTo>
                    <a:pt x="2" y="111"/>
                  </a:lnTo>
                  <a:lnTo>
                    <a:pt x="1" y="108"/>
                  </a:lnTo>
                  <a:lnTo>
                    <a:pt x="1" y="106"/>
                  </a:lnTo>
                  <a:lnTo>
                    <a:pt x="0" y="101"/>
                  </a:lnTo>
                  <a:lnTo>
                    <a:pt x="0" y="98"/>
                  </a:lnTo>
                  <a:lnTo>
                    <a:pt x="0" y="95"/>
                  </a:lnTo>
                  <a:lnTo>
                    <a:pt x="0" y="91"/>
                  </a:lnTo>
                  <a:lnTo>
                    <a:pt x="0" y="87"/>
                  </a:lnTo>
                  <a:lnTo>
                    <a:pt x="0" y="84"/>
                  </a:lnTo>
                  <a:lnTo>
                    <a:pt x="0" y="79"/>
                  </a:lnTo>
                  <a:lnTo>
                    <a:pt x="1" y="76"/>
                  </a:lnTo>
                  <a:lnTo>
                    <a:pt x="1" y="72"/>
                  </a:lnTo>
                  <a:lnTo>
                    <a:pt x="2" y="68"/>
                  </a:lnTo>
                  <a:lnTo>
                    <a:pt x="3" y="64"/>
                  </a:lnTo>
                  <a:lnTo>
                    <a:pt x="5" y="61"/>
                  </a:lnTo>
                  <a:lnTo>
                    <a:pt x="7" y="56"/>
                  </a:lnTo>
                  <a:lnTo>
                    <a:pt x="9" y="53"/>
                  </a:lnTo>
                  <a:lnTo>
                    <a:pt x="11" y="48"/>
                  </a:lnTo>
                  <a:lnTo>
                    <a:pt x="14" y="45"/>
                  </a:lnTo>
                  <a:lnTo>
                    <a:pt x="17" y="41"/>
                  </a:lnTo>
                  <a:lnTo>
                    <a:pt x="20" y="37"/>
                  </a:lnTo>
                  <a:lnTo>
                    <a:pt x="23" y="34"/>
                  </a:lnTo>
                  <a:lnTo>
                    <a:pt x="26" y="31"/>
                  </a:lnTo>
                  <a:lnTo>
                    <a:pt x="30" y="28"/>
                  </a:lnTo>
                  <a:lnTo>
                    <a:pt x="33" y="24"/>
                  </a:lnTo>
                  <a:lnTo>
                    <a:pt x="37" y="22"/>
                  </a:lnTo>
                  <a:lnTo>
                    <a:pt x="42" y="20"/>
                  </a:lnTo>
                  <a:lnTo>
                    <a:pt x="45" y="18"/>
                  </a:lnTo>
                  <a:lnTo>
                    <a:pt x="50" y="16"/>
                  </a:lnTo>
                  <a:lnTo>
                    <a:pt x="53" y="13"/>
                  </a:lnTo>
                  <a:lnTo>
                    <a:pt x="58" y="11"/>
                  </a:lnTo>
                  <a:lnTo>
                    <a:pt x="63" y="10"/>
                  </a:lnTo>
                  <a:lnTo>
                    <a:pt x="67" y="8"/>
                  </a:lnTo>
                  <a:lnTo>
                    <a:pt x="71" y="7"/>
                  </a:lnTo>
                  <a:lnTo>
                    <a:pt x="77" y="6"/>
                  </a:lnTo>
                  <a:lnTo>
                    <a:pt x="81" y="5"/>
                  </a:lnTo>
                  <a:lnTo>
                    <a:pt x="86" y="3"/>
                  </a:lnTo>
                  <a:lnTo>
                    <a:pt x="90" y="2"/>
                  </a:lnTo>
                  <a:lnTo>
                    <a:pt x="94" y="2"/>
                  </a:lnTo>
                  <a:lnTo>
                    <a:pt x="99" y="1"/>
                  </a:lnTo>
                  <a:lnTo>
                    <a:pt x="104" y="0"/>
                  </a:lnTo>
                  <a:lnTo>
                    <a:pt x="109" y="0"/>
                  </a:lnTo>
                  <a:lnTo>
                    <a:pt x="113" y="0"/>
                  </a:lnTo>
                  <a:lnTo>
                    <a:pt x="118" y="0"/>
                  </a:lnTo>
                  <a:lnTo>
                    <a:pt x="122" y="0"/>
                  </a:lnTo>
                  <a:lnTo>
                    <a:pt x="126" y="0"/>
                  </a:lnTo>
                  <a:lnTo>
                    <a:pt x="131" y="0"/>
                  </a:lnTo>
                  <a:lnTo>
                    <a:pt x="134" y="0"/>
                  </a:lnTo>
                  <a:lnTo>
                    <a:pt x="138" y="1"/>
                  </a:lnTo>
                  <a:lnTo>
                    <a:pt x="143" y="1"/>
                  </a:lnTo>
                  <a:lnTo>
                    <a:pt x="147" y="2"/>
                  </a:lnTo>
                  <a:lnTo>
                    <a:pt x="150" y="2"/>
                  </a:lnTo>
                  <a:lnTo>
                    <a:pt x="155" y="3"/>
                  </a:lnTo>
                  <a:lnTo>
                    <a:pt x="159" y="3"/>
                  </a:lnTo>
                  <a:lnTo>
                    <a:pt x="165" y="5"/>
                  </a:lnTo>
                  <a:lnTo>
                    <a:pt x="169" y="6"/>
                  </a:lnTo>
                  <a:lnTo>
                    <a:pt x="175" y="7"/>
                  </a:lnTo>
                  <a:lnTo>
                    <a:pt x="179" y="8"/>
                  </a:lnTo>
                  <a:lnTo>
                    <a:pt x="184" y="9"/>
                  </a:lnTo>
                  <a:lnTo>
                    <a:pt x="189" y="10"/>
                  </a:lnTo>
                  <a:lnTo>
                    <a:pt x="194" y="12"/>
                  </a:lnTo>
                  <a:lnTo>
                    <a:pt x="199" y="13"/>
                  </a:lnTo>
                  <a:lnTo>
                    <a:pt x="204" y="16"/>
                  </a:lnTo>
                  <a:lnTo>
                    <a:pt x="209" y="17"/>
                  </a:lnTo>
                  <a:lnTo>
                    <a:pt x="213" y="19"/>
                  </a:lnTo>
                  <a:lnTo>
                    <a:pt x="218" y="21"/>
                  </a:lnTo>
                  <a:lnTo>
                    <a:pt x="223" y="24"/>
                  </a:lnTo>
                  <a:lnTo>
                    <a:pt x="227" y="25"/>
                  </a:lnTo>
                  <a:lnTo>
                    <a:pt x="232" y="29"/>
                  </a:lnTo>
                  <a:lnTo>
                    <a:pt x="235" y="31"/>
                  </a:lnTo>
                  <a:lnTo>
                    <a:pt x="239" y="34"/>
                  </a:lnTo>
                  <a:lnTo>
                    <a:pt x="243" y="37"/>
                  </a:lnTo>
                  <a:lnTo>
                    <a:pt x="246" y="41"/>
                  </a:lnTo>
                  <a:lnTo>
                    <a:pt x="249" y="44"/>
                  </a:lnTo>
                  <a:lnTo>
                    <a:pt x="252" y="47"/>
                  </a:lnTo>
                  <a:lnTo>
                    <a:pt x="255" y="51"/>
                  </a:lnTo>
                  <a:lnTo>
                    <a:pt x="257" y="55"/>
                  </a:lnTo>
                  <a:lnTo>
                    <a:pt x="258" y="59"/>
                  </a:lnTo>
                  <a:lnTo>
                    <a:pt x="260" y="64"/>
                  </a:lnTo>
                  <a:lnTo>
                    <a:pt x="260" y="68"/>
                  </a:lnTo>
                  <a:lnTo>
                    <a:pt x="261" y="73"/>
                  </a:lnTo>
                  <a:lnTo>
                    <a:pt x="261" y="78"/>
                  </a:lnTo>
                  <a:lnTo>
                    <a:pt x="262" y="84"/>
                  </a:lnTo>
                  <a:lnTo>
                    <a:pt x="261" y="84"/>
                  </a:lnTo>
                  <a:lnTo>
                    <a:pt x="259" y="84"/>
                  </a:lnTo>
                  <a:lnTo>
                    <a:pt x="256" y="84"/>
                  </a:lnTo>
                  <a:lnTo>
                    <a:pt x="252" y="84"/>
                  </a:lnTo>
                  <a:lnTo>
                    <a:pt x="249" y="84"/>
                  </a:lnTo>
                  <a:lnTo>
                    <a:pt x="247" y="84"/>
                  </a:lnTo>
                  <a:lnTo>
                    <a:pt x="245" y="84"/>
                  </a:lnTo>
                  <a:lnTo>
                    <a:pt x="241" y="84"/>
                  </a:lnTo>
                  <a:lnTo>
                    <a:pt x="238" y="84"/>
                  </a:lnTo>
                  <a:lnTo>
                    <a:pt x="236" y="84"/>
                  </a:lnTo>
                  <a:lnTo>
                    <a:pt x="233" y="84"/>
                  </a:lnTo>
                  <a:lnTo>
                    <a:pt x="229" y="84"/>
                  </a:lnTo>
                  <a:lnTo>
                    <a:pt x="226" y="84"/>
                  </a:lnTo>
                  <a:lnTo>
                    <a:pt x="222" y="84"/>
                  </a:lnTo>
                  <a:lnTo>
                    <a:pt x="218" y="84"/>
                  </a:lnTo>
                  <a:lnTo>
                    <a:pt x="215" y="84"/>
                  </a:lnTo>
                  <a:lnTo>
                    <a:pt x="211" y="84"/>
                  </a:lnTo>
                  <a:lnTo>
                    <a:pt x="207" y="85"/>
                  </a:lnTo>
                  <a:lnTo>
                    <a:pt x="204" y="85"/>
                  </a:lnTo>
                  <a:lnTo>
                    <a:pt x="201" y="86"/>
                  </a:lnTo>
                  <a:lnTo>
                    <a:pt x="197" y="86"/>
                  </a:lnTo>
                  <a:lnTo>
                    <a:pt x="193" y="86"/>
                  </a:lnTo>
                  <a:lnTo>
                    <a:pt x="190" y="86"/>
                  </a:lnTo>
                  <a:lnTo>
                    <a:pt x="187" y="86"/>
                  </a:lnTo>
                  <a:lnTo>
                    <a:pt x="183" y="86"/>
                  </a:lnTo>
                  <a:lnTo>
                    <a:pt x="180" y="86"/>
                  </a:lnTo>
                  <a:lnTo>
                    <a:pt x="178" y="86"/>
                  </a:lnTo>
                  <a:lnTo>
                    <a:pt x="176" y="86"/>
                  </a:lnTo>
                  <a:lnTo>
                    <a:pt x="173" y="82"/>
                  </a:lnTo>
                  <a:lnTo>
                    <a:pt x="173" y="80"/>
                  </a:lnTo>
                  <a:lnTo>
                    <a:pt x="172" y="78"/>
                  </a:lnTo>
                  <a:lnTo>
                    <a:pt x="172" y="77"/>
                  </a:lnTo>
                  <a:lnTo>
                    <a:pt x="171" y="74"/>
                  </a:lnTo>
                  <a:lnTo>
                    <a:pt x="170" y="72"/>
                  </a:lnTo>
                  <a:lnTo>
                    <a:pt x="169" y="68"/>
                  </a:lnTo>
                  <a:lnTo>
                    <a:pt x="167" y="66"/>
                  </a:lnTo>
                  <a:lnTo>
                    <a:pt x="165" y="64"/>
                  </a:lnTo>
                  <a:lnTo>
                    <a:pt x="163" y="62"/>
                  </a:lnTo>
                  <a:lnTo>
                    <a:pt x="159" y="59"/>
                  </a:lnTo>
                  <a:lnTo>
                    <a:pt x="156" y="58"/>
                  </a:lnTo>
                  <a:lnTo>
                    <a:pt x="153" y="56"/>
                  </a:lnTo>
                  <a:lnTo>
                    <a:pt x="148" y="55"/>
                  </a:lnTo>
                  <a:lnTo>
                    <a:pt x="144" y="54"/>
                  </a:lnTo>
                  <a:lnTo>
                    <a:pt x="141" y="53"/>
                  </a:lnTo>
                  <a:lnTo>
                    <a:pt x="135" y="52"/>
                  </a:lnTo>
                  <a:lnTo>
                    <a:pt x="131" y="52"/>
                  </a:lnTo>
                  <a:lnTo>
                    <a:pt x="126" y="52"/>
                  </a:lnTo>
                  <a:lnTo>
                    <a:pt x="122" y="53"/>
                  </a:lnTo>
                  <a:lnTo>
                    <a:pt x="116" y="53"/>
                  </a:lnTo>
                  <a:lnTo>
                    <a:pt x="111" y="54"/>
                  </a:lnTo>
                  <a:lnTo>
                    <a:pt x="107" y="55"/>
                  </a:lnTo>
                  <a:lnTo>
                    <a:pt x="103" y="56"/>
                  </a:lnTo>
                  <a:lnTo>
                    <a:pt x="99" y="58"/>
                  </a:lnTo>
                  <a:lnTo>
                    <a:pt x="96" y="59"/>
                  </a:lnTo>
                  <a:lnTo>
                    <a:pt x="92" y="62"/>
                  </a:lnTo>
                  <a:lnTo>
                    <a:pt x="89" y="65"/>
                  </a:lnTo>
                  <a:lnTo>
                    <a:pt x="84" y="69"/>
                  </a:lnTo>
                  <a:lnTo>
                    <a:pt x="80" y="75"/>
                  </a:lnTo>
                  <a:lnTo>
                    <a:pt x="77" y="80"/>
                  </a:lnTo>
                  <a:lnTo>
                    <a:pt x="76" y="86"/>
                  </a:lnTo>
                  <a:lnTo>
                    <a:pt x="75" y="89"/>
                  </a:lnTo>
                  <a:lnTo>
                    <a:pt x="75" y="93"/>
                  </a:lnTo>
                  <a:lnTo>
                    <a:pt x="75" y="96"/>
                  </a:lnTo>
                  <a:lnTo>
                    <a:pt x="76" y="99"/>
                  </a:lnTo>
                  <a:lnTo>
                    <a:pt x="76" y="101"/>
                  </a:lnTo>
                  <a:lnTo>
                    <a:pt x="78" y="104"/>
                  </a:lnTo>
                  <a:lnTo>
                    <a:pt x="73" y="106"/>
                  </a:lnTo>
                  <a:lnTo>
                    <a:pt x="68" y="107"/>
                  </a:lnTo>
                  <a:lnTo>
                    <a:pt x="65" y="108"/>
                  </a:lnTo>
                  <a:lnTo>
                    <a:pt x="62" y="109"/>
                  </a:lnTo>
                  <a:lnTo>
                    <a:pt x="57" y="110"/>
                  </a:lnTo>
                  <a:lnTo>
                    <a:pt x="56" y="110"/>
                  </a:lnTo>
                  <a:lnTo>
                    <a:pt x="11" y="135"/>
                  </a:lnTo>
                  <a:lnTo>
                    <a:pt x="11" y="135"/>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5"/>
            <p:cNvSpPr>
              <a:spLocks/>
            </p:cNvSpPr>
            <p:nvPr/>
          </p:nvSpPr>
          <p:spPr bwMode="auto">
            <a:xfrm>
              <a:off x="1928813" y="3343275"/>
              <a:ext cx="733425" cy="465137"/>
            </a:xfrm>
            <a:custGeom>
              <a:avLst/>
              <a:gdLst/>
              <a:ahLst/>
              <a:cxnLst>
                <a:cxn ang="0">
                  <a:pos x="241" y="532"/>
                </a:cxn>
                <a:cxn ang="0">
                  <a:pos x="296" y="543"/>
                </a:cxn>
                <a:cxn ang="0">
                  <a:pos x="354" y="548"/>
                </a:cxn>
                <a:cxn ang="0">
                  <a:pos x="415" y="548"/>
                </a:cxn>
                <a:cxn ang="0">
                  <a:pos x="478" y="541"/>
                </a:cxn>
                <a:cxn ang="0">
                  <a:pos x="580" y="521"/>
                </a:cxn>
                <a:cxn ang="0">
                  <a:pos x="693" y="476"/>
                </a:cxn>
                <a:cxn ang="0">
                  <a:pos x="786" y="418"/>
                </a:cxn>
                <a:cxn ang="0">
                  <a:pos x="851" y="349"/>
                </a:cxn>
                <a:cxn ang="0">
                  <a:pos x="885" y="275"/>
                </a:cxn>
                <a:cxn ang="0">
                  <a:pos x="881" y="199"/>
                </a:cxn>
                <a:cxn ang="0">
                  <a:pos x="840" y="134"/>
                </a:cxn>
                <a:cxn ang="0">
                  <a:pos x="769" y="83"/>
                </a:cxn>
                <a:cxn ang="0">
                  <a:pos x="673" y="49"/>
                </a:cxn>
                <a:cxn ang="0">
                  <a:pos x="557" y="36"/>
                </a:cxn>
                <a:cxn ang="0">
                  <a:pos x="430" y="46"/>
                </a:cxn>
                <a:cxn ang="0">
                  <a:pos x="305" y="78"/>
                </a:cxn>
                <a:cxn ang="0">
                  <a:pos x="198" y="127"/>
                </a:cxn>
                <a:cxn ang="0">
                  <a:pos x="114" y="190"/>
                </a:cxn>
                <a:cxn ang="0">
                  <a:pos x="59" y="260"/>
                </a:cxn>
                <a:cxn ang="0">
                  <a:pos x="37" y="336"/>
                </a:cxn>
                <a:cxn ang="0">
                  <a:pos x="1" y="353"/>
                </a:cxn>
                <a:cxn ang="0">
                  <a:pos x="3" y="309"/>
                </a:cxn>
                <a:cxn ang="0">
                  <a:pos x="17" y="265"/>
                </a:cxn>
                <a:cxn ang="0">
                  <a:pos x="39" y="223"/>
                </a:cxn>
                <a:cxn ang="0">
                  <a:pos x="71" y="181"/>
                </a:cxn>
                <a:cxn ang="0">
                  <a:pos x="113" y="142"/>
                </a:cxn>
                <a:cxn ang="0">
                  <a:pos x="161" y="107"/>
                </a:cxn>
                <a:cxn ang="0">
                  <a:pos x="214" y="76"/>
                </a:cxn>
                <a:cxn ang="0">
                  <a:pos x="273" y="50"/>
                </a:cxn>
                <a:cxn ang="0">
                  <a:pos x="336" y="29"/>
                </a:cxn>
                <a:cxn ang="0">
                  <a:pos x="403" y="14"/>
                </a:cxn>
                <a:cxn ang="0">
                  <a:pos x="470" y="4"/>
                </a:cxn>
                <a:cxn ang="0">
                  <a:pos x="537" y="0"/>
                </a:cxn>
                <a:cxn ang="0">
                  <a:pos x="601" y="3"/>
                </a:cxn>
                <a:cxn ang="0">
                  <a:pos x="663" y="11"/>
                </a:cxn>
                <a:cxn ang="0">
                  <a:pos x="721" y="25"/>
                </a:cxn>
                <a:cxn ang="0">
                  <a:pos x="776" y="46"/>
                </a:cxn>
                <a:cxn ang="0">
                  <a:pos x="823" y="72"/>
                </a:cxn>
                <a:cxn ang="0">
                  <a:pos x="861" y="103"/>
                </a:cxn>
                <a:cxn ang="0">
                  <a:pos x="895" y="145"/>
                </a:cxn>
                <a:cxn ang="0">
                  <a:pos x="914" y="184"/>
                </a:cxn>
                <a:cxn ang="0">
                  <a:pos x="924" y="227"/>
                </a:cxn>
                <a:cxn ang="0">
                  <a:pos x="923" y="270"/>
                </a:cxn>
                <a:cxn ang="0">
                  <a:pos x="912" y="314"/>
                </a:cxn>
                <a:cxn ang="0">
                  <a:pos x="891" y="355"/>
                </a:cxn>
                <a:cxn ang="0">
                  <a:pos x="860" y="397"/>
                </a:cxn>
                <a:cxn ang="0">
                  <a:pos x="821" y="438"/>
                </a:cxn>
                <a:cxn ang="0">
                  <a:pos x="772" y="473"/>
                </a:cxn>
                <a:cxn ang="0">
                  <a:pos x="721" y="505"/>
                </a:cxn>
                <a:cxn ang="0">
                  <a:pos x="663" y="531"/>
                </a:cxn>
                <a:cxn ang="0">
                  <a:pos x="601" y="553"/>
                </a:cxn>
                <a:cxn ang="0">
                  <a:pos x="534" y="570"/>
                </a:cxn>
                <a:cxn ang="0">
                  <a:pos x="466" y="581"/>
                </a:cxn>
                <a:cxn ang="0">
                  <a:pos x="399" y="585"/>
                </a:cxn>
                <a:cxn ang="0">
                  <a:pos x="336" y="584"/>
                </a:cxn>
                <a:cxn ang="0">
                  <a:pos x="273" y="576"/>
                </a:cxn>
                <a:cxn ang="0">
                  <a:pos x="214" y="563"/>
                </a:cxn>
              </a:cxnLst>
              <a:rect l="0" t="0" r="r" b="b"/>
              <a:pathLst>
                <a:path w="925" h="586">
                  <a:moveTo>
                    <a:pt x="198" y="520"/>
                  </a:moveTo>
                  <a:lnTo>
                    <a:pt x="201" y="521"/>
                  </a:lnTo>
                  <a:lnTo>
                    <a:pt x="205" y="522"/>
                  </a:lnTo>
                  <a:lnTo>
                    <a:pt x="209" y="523"/>
                  </a:lnTo>
                  <a:lnTo>
                    <a:pt x="213" y="526"/>
                  </a:lnTo>
                  <a:lnTo>
                    <a:pt x="216" y="527"/>
                  </a:lnTo>
                  <a:lnTo>
                    <a:pt x="221" y="528"/>
                  </a:lnTo>
                  <a:lnTo>
                    <a:pt x="225" y="529"/>
                  </a:lnTo>
                  <a:lnTo>
                    <a:pt x="229" y="530"/>
                  </a:lnTo>
                  <a:lnTo>
                    <a:pt x="234" y="531"/>
                  </a:lnTo>
                  <a:lnTo>
                    <a:pt x="238" y="532"/>
                  </a:lnTo>
                  <a:lnTo>
                    <a:pt x="241" y="532"/>
                  </a:lnTo>
                  <a:lnTo>
                    <a:pt x="247" y="534"/>
                  </a:lnTo>
                  <a:lnTo>
                    <a:pt x="251" y="534"/>
                  </a:lnTo>
                  <a:lnTo>
                    <a:pt x="256" y="537"/>
                  </a:lnTo>
                  <a:lnTo>
                    <a:pt x="260" y="537"/>
                  </a:lnTo>
                  <a:lnTo>
                    <a:pt x="265" y="538"/>
                  </a:lnTo>
                  <a:lnTo>
                    <a:pt x="269" y="539"/>
                  </a:lnTo>
                  <a:lnTo>
                    <a:pt x="273" y="540"/>
                  </a:lnTo>
                  <a:lnTo>
                    <a:pt x="278" y="540"/>
                  </a:lnTo>
                  <a:lnTo>
                    <a:pt x="282" y="541"/>
                  </a:lnTo>
                  <a:lnTo>
                    <a:pt x="286" y="541"/>
                  </a:lnTo>
                  <a:lnTo>
                    <a:pt x="291" y="542"/>
                  </a:lnTo>
                  <a:lnTo>
                    <a:pt x="296" y="543"/>
                  </a:lnTo>
                  <a:lnTo>
                    <a:pt x="301" y="544"/>
                  </a:lnTo>
                  <a:lnTo>
                    <a:pt x="305" y="544"/>
                  </a:lnTo>
                  <a:lnTo>
                    <a:pt x="311" y="545"/>
                  </a:lnTo>
                  <a:lnTo>
                    <a:pt x="315" y="545"/>
                  </a:lnTo>
                  <a:lnTo>
                    <a:pt x="320" y="545"/>
                  </a:lnTo>
                  <a:lnTo>
                    <a:pt x="325" y="547"/>
                  </a:lnTo>
                  <a:lnTo>
                    <a:pt x="330" y="547"/>
                  </a:lnTo>
                  <a:lnTo>
                    <a:pt x="335" y="548"/>
                  </a:lnTo>
                  <a:lnTo>
                    <a:pt x="340" y="548"/>
                  </a:lnTo>
                  <a:lnTo>
                    <a:pt x="345" y="548"/>
                  </a:lnTo>
                  <a:lnTo>
                    <a:pt x="350" y="548"/>
                  </a:lnTo>
                  <a:lnTo>
                    <a:pt x="354" y="548"/>
                  </a:lnTo>
                  <a:lnTo>
                    <a:pt x="360" y="549"/>
                  </a:lnTo>
                  <a:lnTo>
                    <a:pt x="364" y="549"/>
                  </a:lnTo>
                  <a:lnTo>
                    <a:pt x="370" y="549"/>
                  </a:lnTo>
                  <a:lnTo>
                    <a:pt x="374" y="549"/>
                  </a:lnTo>
                  <a:lnTo>
                    <a:pt x="380" y="550"/>
                  </a:lnTo>
                  <a:lnTo>
                    <a:pt x="384" y="549"/>
                  </a:lnTo>
                  <a:lnTo>
                    <a:pt x="390" y="549"/>
                  </a:lnTo>
                  <a:lnTo>
                    <a:pt x="394" y="549"/>
                  </a:lnTo>
                  <a:lnTo>
                    <a:pt x="399" y="549"/>
                  </a:lnTo>
                  <a:lnTo>
                    <a:pt x="404" y="548"/>
                  </a:lnTo>
                  <a:lnTo>
                    <a:pt x="409" y="548"/>
                  </a:lnTo>
                  <a:lnTo>
                    <a:pt x="415" y="548"/>
                  </a:lnTo>
                  <a:lnTo>
                    <a:pt x="420" y="548"/>
                  </a:lnTo>
                  <a:lnTo>
                    <a:pt x="426" y="548"/>
                  </a:lnTo>
                  <a:lnTo>
                    <a:pt x="430" y="547"/>
                  </a:lnTo>
                  <a:lnTo>
                    <a:pt x="436" y="547"/>
                  </a:lnTo>
                  <a:lnTo>
                    <a:pt x="441" y="545"/>
                  </a:lnTo>
                  <a:lnTo>
                    <a:pt x="447" y="545"/>
                  </a:lnTo>
                  <a:lnTo>
                    <a:pt x="452" y="545"/>
                  </a:lnTo>
                  <a:lnTo>
                    <a:pt x="458" y="544"/>
                  </a:lnTo>
                  <a:lnTo>
                    <a:pt x="463" y="544"/>
                  </a:lnTo>
                  <a:lnTo>
                    <a:pt x="467" y="543"/>
                  </a:lnTo>
                  <a:lnTo>
                    <a:pt x="473" y="542"/>
                  </a:lnTo>
                  <a:lnTo>
                    <a:pt x="478" y="541"/>
                  </a:lnTo>
                  <a:lnTo>
                    <a:pt x="485" y="541"/>
                  </a:lnTo>
                  <a:lnTo>
                    <a:pt x="489" y="540"/>
                  </a:lnTo>
                  <a:lnTo>
                    <a:pt x="495" y="540"/>
                  </a:lnTo>
                  <a:lnTo>
                    <a:pt x="500" y="539"/>
                  </a:lnTo>
                  <a:lnTo>
                    <a:pt x="507" y="538"/>
                  </a:lnTo>
                  <a:lnTo>
                    <a:pt x="517" y="536"/>
                  </a:lnTo>
                  <a:lnTo>
                    <a:pt x="528" y="533"/>
                  </a:lnTo>
                  <a:lnTo>
                    <a:pt x="538" y="531"/>
                  </a:lnTo>
                  <a:lnTo>
                    <a:pt x="549" y="529"/>
                  </a:lnTo>
                  <a:lnTo>
                    <a:pt x="560" y="527"/>
                  </a:lnTo>
                  <a:lnTo>
                    <a:pt x="569" y="523"/>
                  </a:lnTo>
                  <a:lnTo>
                    <a:pt x="580" y="521"/>
                  </a:lnTo>
                  <a:lnTo>
                    <a:pt x="590" y="518"/>
                  </a:lnTo>
                  <a:lnTo>
                    <a:pt x="600" y="515"/>
                  </a:lnTo>
                  <a:lnTo>
                    <a:pt x="610" y="511"/>
                  </a:lnTo>
                  <a:lnTo>
                    <a:pt x="620" y="508"/>
                  </a:lnTo>
                  <a:lnTo>
                    <a:pt x="630" y="505"/>
                  </a:lnTo>
                  <a:lnTo>
                    <a:pt x="640" y="500"/>
                  </a:lnTo>
                  <a:lnTo>
                    <a:pt x="648" y="497"/>
                  </a:lnTo>
                  <a:lnTo>
                    <a:pt x="657" y="494"/>
                  </a:lnTo>
                  <a:lnTo>
                    <a:pt x="667" y="489"/>
                  </a:lnTo>
                  <a:lnTo>
                    <a:pt x="676" y="485"/>
                  </a:lnTo>
                  <a:lnTo>
                    <a:pt x="685" y="481"/>
                  </a:lnTo>
                  <a:lnTo>
                    <a:pt x="693" y="476"/>
                  </a:lnTo>
                  <a:lnTo>
                    <a:pt x="702" y="473"/>
                  </a:lnTo>
                  <a:lnTo>
                    <a:pt x="711" y="467"/>
                  </a:lnTo>
                  <a:lnTo>
                    <a:pt x="719" y="463"/>
                  </a:lnTo>
                  <a:lnTo>
                    <a:pt x="727" y="459"/>
                  </a:lnTo>
                  <a:lnTo>
                    <a:pt x="735" y="454"/>
                  </a:lnTo>
                  <a:lnTo>
                    <a:pt x="743" y="449"/>
                  </a:lnTo>
                  <a:lnTo>
                    <a:pt x="750" y="444"/>
                  </a:lnTo>
                  <a:lnTo>
                    <a:pt x="758" y="439"/>
                  </a:lnTo>
                  <a:lnTo>
                    <a:pt x="766" y="434"/>
                  </a:lnTo>
                  <a:lnTo>
                    <a:pt x="772" y="429"/>
                  </a:lnTo>
                  <a:lnTo>
                    <a:pt x="780" y="424"/>
                  </a:lnTo>
                  <a:lnTo>
                    <a:pt x="786" y="418"/>
                  </a:lnTo>
                  <a:lnTo>
                    <a:pt x="793" y="414"/>
                  </a:lnTo>
                  <a:lnTo>
                    <a:pt x="799" y="407"/>
                  </a:lnTo>
                  <a:lnTo>
                    <a:pt x="805" y="402"/>
                  </a:lnTo>
                  <a:lnTo>
                    <a:pt x="811" y="396"/>
                  </a:lnTo>
                  <a:lnTo>
                    <a:pt x="817" y="391"/>
                  </a:lnTo>
                  <a:lnTo>
                    <a:pt x="822" y="384"/>
                  </a:lnTo>
                  <a:lnTo>
                    <a:pt x="827" y="378"/>
                  </a:lnTo>
                  <a:lnTo>
                    <a:pt x="833" y="373"/>
                  </a:lnTo>
                  <a:lnTo>
                    <a:pt x="838" y="367"/>
                  </a:lnTo>
                  <a:lnTo>
                    <a:pt x="843" y="361"/>
                  </a:lnTo>
                  <a:lnTo>
                    <a:pt x="847" y="355"/>
                  </a:lnTo>
                  <a:lnTo>
                    <a:pt x="851" y="349"/>
                  </a:lnTo>
                  <a:lnTo>
                    <a:pt x="856" y="343"/>
                  </a:lnTo>
                  <a:lnTo>
                    <a:pt x="859" y="337"/>
                  </a:lnTo>
                  <a:lnTo>
                    <a:pt x="863" y="331"/>
                  </a:lnTo>
                  <a:lnTo>
                    <a:pt x="867" y="325"/>
                  </a:lnTo>
                  <a:lnTo>
                    <a:pt x="870" y="319"/>
                  </a:lnTo>
                  <a:lnTo>
                    <a:pt x="872" y="313"/>
                  </a:lnTo>
                  <a:lnTo>
                    <a:pt x="875" y="307"/>
                  </a:lnTo>
                  <a:lnTo>
                    <a:pt x="878" y="301"/>
                  </a:lnTo>
                  <a:lnTo>
                    <a:pt x="880" y="294"/>
                  </a:lnTo>
                  <a:lnTo>
                    <a:pt x="882" y="287"/>
                  </a:lnTo>
                  <a:lnTo>
                    <a:pt x="883" y="282"/>
                  </a:lnTo>
                  <a:lnTo>
                    <a:pt x="885" y="275"/>
                  </a:lnTo>
                  <a:lnTo>
                    <a:pt x="886" y="269"/>
                  </a:lnTo>
                  <a:lnTo>
                    <a:pt x="888" y="262"/>
                  </a:lnTo>
                  <a:lnTo>
                    <a:pt x="888" y="255"/>
                  </a:lnTo>
                  <a:lnTo>
                    <a:pt x="888" y="249"/>
                  </a:lnTo>
                  <a:lnTo>
                    <a:pt x="889" y="243"/>
                  </a:lnTo>
                  <a:lnTo>
                    <a:pt x="888" y="237"/>
                  </a:lnTo>
                  <a:lnTo>
                    <a:pt x="888" y="230"/>
                  </a:lnTo>
                  <a:lnTo>
                    <a:pt x="888" y="225"/>
                  </a:lnTo>
                  <a:lnTo>
                    <a:pt x="886" y="218"/>
                  </a:lnTo>
                  <a:lnTo>
                    <a:pt x="885" y="212"/>
                  </a:lnTo>
                  <a:lnTo>
                    <a:pt x="883" y="205"/>
                  </a:lnTo>
                  <a:lnTo>
                    <a:pt x="881" y="199"/>
                  </a:lnTo>
                  <a:lnTo>
                    <a:pt x="880" y="193"/>
                  </a:lnTo>
                  <a:lnTo>
                    <a:pt x="877" y="186"/>
                  </a:lnTo>
                  <a:lnTo>
                    <a:pt x="874" y="182"/>
                  </a:lnTo>
                  <a:lnTo>
                    <a:pt x="872" y="175"/>
                  </a:lnTo>
                  <a:lnTo>
                    <a:pt x="869" y="171"/>
                  </a:lnTo>
                  <a:lnTo>
                    <a:pt x="866" y="164"/>
                  </a:lnTo>
                  <a:lnTo>
                    <a:pt x="862" y="159"/>
                  </a:lnTo>
                  <a:lnTo>
                    <a:pt x="858" y="153"/>
                  </a:lnTo>
                  <a:lnTo>
                    <a:pt x="855" y="149"/>
                  </a:lnTo>
                  <a:lnTo>
                    <a:pt x="850" y="143"/>
                  </a:lnTo>
                  <a:lnTo>
                    <a:pt x="846" y="138"/>
                  </a:lnTo>
                  <a:lnTo>
                    <a:pt x="840" y="134"/>
                  </a:lnTo>
                  <a:lnTo>
                    <a:pt x="836" y="129"/>
                  </a:lnTo>
                  <a:lnTo>
                    <a:pt x="831" y="124"/>
                  </a:lnTo>
                  <a:lnTo>
                    <a:pt x="825" y="119"/>
                  </a:lnTo>
                  <a:lnTo>
                    <a:pt x="820" y="115"/>
                  </a:lnTo>
                  <a:lnTo>
                    <a:pt x="814" y="111"/>
                  </a:lnTo>
                  <a:lnTo>
                    <a:pt x="809" y="106"/>
                  </a:lnTo>
                  <a:lnTo>
                    <a:pt x="802" y="102"/>
                  </a:lnTo>
                  <a:lnTo>
                    <a:pt x="795" y="97"/>
                  </a:lnTo>
                  <a:lnTo>
                    <a:pt x="790" y="94"/>
                  </a:lnTo>
                  <a:lnTo>
                    <a:pt x="782" y="90"/>
                  </a:lnTo>
                  <a:lnTo>
                    <a:pt x="777" y="86"/>
                  </a:lnTo>
                  <a:lnTo>
                    <a:pt x="769" y="83"/>
                  </a:lnTo>
                  <a:lnTo>
                    <a:pt x="763" y="80"/>
                  </a:lnTo>
                  <a:lnTo>
                    <a:pt x="755" y="76"/>
                  </a:lnTo>
                  <a:lnTo>
                    <a:pt x="747" y="73"/>
                  </a:lnTo>
                  <a:lnTo>
                    <a:pt x="739" y="70"/>
                  </a:lnTo>
                  <a:lnTo>
                    <a:pt x="732" y="68"/>
                  </a:lnTo>
                  <a:lnTo>
                    <a:pt x="723" y="64"/>
                  </a:lnTo>
                  <a:lnTo>
                    <a:pt x="715" y="61"/>
                  </a:lnTo>
                  <a:lnTo>
                    <a:pt x="707" y="58"/>
                  </a:lnTo>
                  <a:lnTo>
                    <a:pt x="699" y="56"/>
                  </a:lnTo>
                  <a:lnTo>
                    <a:pt x="690" y="53"/>
                  </a:lnTo>
                  <a:lnTo>
                    <a:pt x="681" y="51"/>
                  </a:lnTo>
                  <a:lnTo>
                    <a:pt x="673" y="49"/>
                  </a:lnTo>
                  <a:lnTo>
                    <a:pt x="664" y="48"/>
                  </a:lnTo>
                  <a:lnTo>
                    <a:pt x="654" y="46"/>
                  </a:lnTo>
                  <a:lnTo>
                    <a:pt x="645" y="44"/>
                  </a:lnTo>
                  <a:lnTo>
                    <a:pt x="636" y="42"/>
                  </a:lnTo>
                  <a:lnTo>
                    <a:pt x="626" y="41"/>
                  </a:lnTo>
                  <a:lnTo>
                    <a:pt x="617" y="39"/>
                  </a:lnTo>
                  <a:lnTo>
                    <a:pt x="608" y="39"/>
                  </a:lnTo>
                  <a:lnTo>
                    <a:pt x="598" y="38"/>
                  </a:lnTo>
                  <a:lnTo>
                    <a:pt x="588" y="38"/>
                  </a:lnTo>
                  <a:lnTo>
                    <a:pt x="578" y="37"/>
                  </a:lnTo>
                  <a:lnTo>
                    <a:pt x="567" y="36"/>
                  </a:lnTo>
                  <a:lnTo>
                    <a:pt x="557" y="36"/>
                  </a:lnTo>
                  <a:lnTo>
                    <a:pt x="548" y="36"/>
                  </a:lnTo>
                  <a:lnTo>
                    <a:pt x="537" y="36"/>
                  </a:lnTo>
                  <a:lnTo>
                    <a:pt x="527" y="36"/>
                  </a:lnTo>
                  <a:lnTo>
                    <a:pt x="517" y="37"/>
                  </a:lnTo>
                  <a:lnTo>
                    <a:pt x="506" y="38"/>
                  </a:lnTo>
                  <a:lnTo>
                    <a:pt x="495" y="38"/>
                  </a:lnTo>
                  <a:lnTo>
                    <a:pt x="485" y="39"/>
                  </a:lnTo>
                  <a:lnTo>
                    <a:pt x="474" y="39"/>
                  </a:lnTo>
                  <a:lnTo>
                    <a:pt x="463" y="41"/>
                  </a:lnTo>
                  <a:lnTo>
                    <a:pt x="452" y="42"/>
                  </a:lnTo>
                  <a:lnTo>
                    <a:pt x="441" y="45"/>
                  </a:lnTo>
                  <a:lnTo>
                    <a:pt x="430" y="46"/>
                  </a:lnTo>
                  <a:lnTo>
                    <a:pt x="420" y="48"/>
                  </a:lnTo>
                  <a:lnTo>
                    <a:pt x="408" y="50"/>
                  </a:lnTo>
                  <a:lnTo>
                    <a:pt x="398" y="51"/>
                  </a:lnTo>
                  <a:lnTo>
                    <a:pt x="387" y="53"/>
                  </a:lnTo>
                  <a:lnTo>
                    <a:pt x="376" y="57"/>
                  </a:lnTo>
                  <a:lnTo>
                    <a:pt x="365" y="59"/>
                  </a:lnTo>
                  <a:lnTo>
                    <a:pt x="356" y="61"/>
                  </a:lnTo>
                  <a:lnTo>
                    <a:pt x="346" y="64"/>
                  </a:lnTo>
                  <a:lnTo>
                    <a:pt x="336" y="68"/>
                  </a:lnTo>
                  <a:lnTo>
                    <a:pt x="325" y="71"/>
                  </a:lnTo>
                  <a:lnTo>
                    <a:pt x="315" y="74"/>
                  </a:lnTo>
                  <a:lnTo>
                    <a:pt x="305" y="78"/>
                  </a:lnTo>
                  <a:lnTo>
                    <a:pt x="295" y="81"/>
                  </a:lnTo>
                  <a:lnTo>
                    <a:pt x="285" y="84"/>
                  </a:lnTo>
                  <a:lnTo>
                    <a:pt x="277" y="89"/>
                  </a:lnTo>
                  <a:lnTo>
                    <a:pt x="268" y="92"/>
                  </a:lnTo>
                  <a:lnTo>
                    <a:pt x="259" y="96"/>
                  </a:lnTo>
                  <a:lnTo>
                    <a:pt x="249" y="100"/>
                  </a:lnTo>
                  <a:lnTo>
                    <a:pt x="240" y="104"/>
                  </a:lnTo>
                  <a:lnTo>
                    <a:pt x="232" y="108"/>
                  </a:lnTo>
                  <a:lnTo>
                    <a:pt x="223" y="113"/>
                  </a:lnTo>
                  <a:lnTo>
                    <a:pt x="214" y="117"/>
                  </a:lnTo>
                  <a:lnTo>
                    <a:pt x="206" y="122"/>
                  </a:lnTo>
                  <a:lnTo>
                    <a:pt x="198" y="127"/>
                  </a:lnTo>
                  <a:lnTo>
                    <a:pt x="190" y="131"/>
                  </a:lnTo>
                  <a:lnTo>
                    <a:pt x="182" y="137"/>
                  </a:lnTo>
                  <a:lnTo>
                    <a:pt x="175" y="141"/>
                  </a:lnTo>
                  <a:lnTo>
                    <a:pt x="167" y="147"/>
                  </a:lnTo>
                  <a:lnTo>
                    <a:pt x="160" y="151"/>
                  </a:lnTo>
                  <a:lnTo>
                    <a:pt x="153" y="157"/>
                  </a:lnTo>
                  <a:lnTo>
                    <a:pt x="146" y="162"/>
                  </a:lnTo>
                  <a:lnTo>
                    <a:pt x="139" y="168"/>
                  </a:lnTo>
                  <a:lnTo>
                    <a:pt x="134" y="173"/>
                  </a:lnTo>
                  <a:lnTo>
                    <a:pt x="127" y="178"/>
                  </a:lnTo>
                  <a:lnTo>
                    <a:pt x="121" y="183"/>
                  </a:lnTo>
                  <a:lnTo>
                    <a:pt x="114" y="190"/>
                  </a:lnTo>
                  <a:lnTo>
                    <a:pt x="109" y="195"/>
                  </a:lnTo>
                  <a:lnTo>
                    <a:pt x="103" y="201"/>
                  </a:lnTo>
                  <a:lnTo>
                    <a:pt x="98" y="206"/>
                  </a:lnTo>
                  <a:lnTo>
                    <a:pt x="92" y="212"/>
                  </a:lnTo>
                  <a:lnTo>
                    <a:pt x="88" y="218"/>
                  </a:lnTo>
                  <a:lnTo>
                    <a:pt x="82" y="224"/>
                  </a:lnTo>
                  <a:lnTo>
                    <a:pt x="78" y="229"/>
                  </a:lnTo>
                  <a:lnTo>
                    <a:pt x="74" y="236"/>
                  </a:lnTo>
                  <a:lnTo>
                    <a:pt x="70" y="242"/>
                  </a:lnTo>
                  <a:lnTo>
                    <a:pt x="66" y="248"/>
                  </a:lnTo>
                  <a:lnTo>
                    <a:pt x="63" y="254"/>
                  </a:lnTo>
                  <a:lnTo>
                    <a:pt x="59" y="260"/>
                  </a:lnTo>
                  <a:lnTo>
                    <a:pt x="56" y="266"/>
                  </a:lnTo>
                  <a:lnTo>
                    <a:pt x="53" y="273"/>
                  </a:lnTo>
                  <a:lnTo>
                    <a:pt x="51" y="279"/>
                  </a:lnTo>
                  <a:lnTo>
                    <a:pt x="47" y="285"/>
                  </a:lnTo>
                  <a:lnTo>
                    <a:pt x="45" y="292"/>
                  </a:lnTo>
                  <a:lnTo>
                    <a:pt x="43" y="297"/>
                  </a:lnTo>
                  <a:lnTo>
                    <a:pt x="42" y="304"/>
                  </a:lnTo>
                  <a:lnTo>
                    <a:pt x="40" y="310"/>
                  </a:lnTo>
                  <a:lnTo>
                    <a:pt x="40" y="317"/>
                  </a:lnTo>
                  <a:lnTo>
                    <a:pt x="37" y="324"/>
                  </a:lnTo>
                  <a:lnTo>
                    <a:pt x="37" y="330"/>
                  </a:lnTo>
                  <a:lnTo>
                    <a:pt x="37" y="336"/>
                  </a:lnTo>
                  <a:lnTo>
                    <a:pt x="37" y="342"/>
                  </a:lnTo>
                  <a:lnTo>
                    <a:pt x="37" y="349"/>
                  </a:lnTo>
                  <a:lnTo>
                    <a:pt x="37" y="354"/>
                  </a:lnTo>
                  <a:lnTo>
                    <a:pt x="39" y="362"/>
                  </a:lnTo>
                  <a:lnTo>
                    <a:pt x="40" y="367"/>
                  </a:lnTo>
                  <a:lnTo>
                    <a:pt x="5" y="375"/>
                  </a:lnTo>
                  <a:lnTo>
                    <a:pt x="3" y="372"/>
                  </a:lnTo>
                  <a:lnTo>
                    <a:pt x="2" y="367"/>
                  </a:lnTo>
                  <a:lnTo>
                    <a:pt x="1" y="363"/>
                  </a:lnTo>
                  <a:lnTo>
                    <a:pt x="1" y="360"/>
                  </a:lnTo>
                  <a:lnTo>
                    <a:pt x="1" y="357"/>
                  </a:lnTo>
                  <a:lnTo>
                    <a:pt x="1" y="353"/>
                  </a:lnTo>
                  <a:lnTo>
                    <a:pt x="1" y="349"/>
                  </a:lnTo>
                  <a:lnTo>
                    <a:pt x="1" y="346"/>
                  </a:lnTo>
                  <a:lnTo>
                    <a:pt x="0" y="342"/>
                  </a:lnTo>
                  <a:lnTo>
                    <a:pt x="0" y="338"/>
                  </a:lnTo>
                  <a:lnTo>
                    <a:pt x="0" y="335"/>
                  </a:lnTo>
                  <a:lnTo>
                    <a:pt x="1" y="331"/>
                  </a:lnTo>
                  <a:lnTo>
                    <a:pt x="1" y="327"/>
                  </a:lnTo>
                  <a:lnTo>
                    <a:pt x="1" y="324"/>
                  </a:lnTo>
                  <a:lnTo>
                    <a:pt x="1" y="320"/>
                  </a:lnTo>
                  <a:lnTo>
                    <a:pt x="2" y="317"/>
                  </a:lnTo>
                  <a:lnTo>
                    <a:pt x="2" y="313"/>
                  </a:lnTo>
                  <a:lnTo>
                    <a:pt x="3" y="309"/>
                  </a:lnTo>
                  <a:lnTo>
                    <a:pt x="3" y="305"/>
                  </a:lnTo>
                  <a:lnTo>
                    <a:pt x="5" y="302"/>
                  </a:lnTo>
                  <a:lnTo>
                    <a:pt x="6" y="298"/>
                  </a:lnTo>
                  <a:lnTo>
                    <a:pt x="7" y="294"/>
                  </a:lnTo>
                  <a:lnTo>
                    <a:pt x="7" y="291"/>
                  </a:lnTo>
                  <a:lnTo>
                    <a:pt x="8" y="287"/>
                  </a:lnTo>
                  <a:lnTo>
                    <a:pt x="10" y="283"/>
                  </a:lnTo>
                  <a:lnTo>
                    <a:pt x="11" y="280"/>
                  </a:lnTo>
                  <a:lnTo>
                    <a:pt x="12" y="276"/>
                  </a:lnTo>
                  <a:lnTo>
                    <a:pt x="13" y="273"/>
                  </a:lnTo>
                  <a:lnTo>
                    <a:pt x="16" y="269"/>
                  </a:lnTo>
                  <a:lnTo>
                    <a:pt x="17" y="265"/>
                  </a:lnTo>
                  <a:lnTo>
                    <a:pt x="18" y="262"/>
                  </a:lnTo>
                  <a:lnTo>
                    <a:pt x="20" y="259"/>
                  </a:lnTo>
                  <a:lnTo>
                    <a:pt x="21" y="254"/>
                  </a:lnTo>
                  <a:lnTo>
                    <a:pt x="23" y="251"/>
                  </a:lnTo>
                  <a:lnTo>
                    <a:pt x="25" y="247"/>
                  </a:lnTo>
                  <a:lnTo>
                    <a:pt x="26" y="243"/>
                  </a:lnTo>
                  <a:lnTo>
                    <a:pt x="28" y="240"/>
                  </a:lnTo>
                  <a:lnTo>
                    <a:pt x="30" y="237"/>
                  </a:lnTo>
                  <a:lnTo>
                    <a:pt x="32" y="232"/>
                  </a:lnTo>
                  <a:lnTo>
                    <a:pt x="34" y="229"/>
                  </a:lnTo>
                  <a:lnTo>
                    <a:pt x="36" y="226"/>
                  </a:lnTo>
                  <a:lnTo>
                    <a:pt x="39" y="223"/>
                  </a:lnTo>
                  <a:lnTo>
                    <a:pt x="41" y="218"/>
                  </a:lnTo>
                  <a:lnTo>
                    <a:pt x="44" y="215"/>
                  </a:lnTo>
                  <a:lnTo>
                    <a:pt x="46" y="212"/>
                  </a:lnTo>
                  <a:lnTo>
                    <a:pt x="48" y="208"/>
                  </a:lnTo>
                  <a:lnTo>
                    <a:pt x="51" y="205"/>
                  </a:lnTo>
                  <a:lnTo>
                    <a:pt x="54" y="202"/>
                  </a:lnTo>
                  <a:lnTo>
                    <a:pt x="56" y="197"/>
                  </a:lnTo>
                  <a:lnTo>
                    <a:pt x="59" y="195"/>
                  </a:lnTo>
                  <a:lnTo>
                    <a:pt x="62" y="191"/>
                  </a:lnTo>
                  <a:lnTo>
                    <a:pt x="65" y="187"/>
                  </a:lnTo>
                  <a:lnTo>
                    <a:pt x="68" y="184"/>
                  </a:lnTo>
                  <a:lnTo>
                    <a:pt x="71" y="181"/>
                  </a:lnTo>
                  <a:lnTo>
                    <a:pt x="75" y="178"/>
                  </a:lnTo>
                  <a:lnTo>
                    <a:pt x="78" y="174"/>
                  </a:lnTo>
                  <a:lnTo>
                    <a:pt x="81" y="171"/>
                  </a:lnTo>
                  <a:lnTo>
                    <a:pt x="85" y="168"/>
                  </a:lnTo>
                  <a:lnTo>
                    <a:pt x="88" y="164"/>
                  </a:lnTo>
                  <a:lnTo>
                    <a:pt x="91" y="161"/>
                  </a:lnTo>
                  <a:lnTo>
                    <a:pt x="94" y="158"/>
                  </a:lnTo>
                  <a:lnTo>
                    <a:pt x="99" y="154"/>
                  </a:lnTo>
                  <a:lnTo>
                    <a:pt x="102" y="151"/>
                  </a:lnTo>
                  <a:lnTo>
                    <a:pt x="107" y="149"/>
                  </a:lnTo>
                  <a:lnTo>
                    <a:pt x="110" y="146"/>
                  </a:lnTo>
                  <a:lnTo>
                    <a:pt x="113" y="142"/>
                  </a:lnTo>
                  <a:lnTo>
                    <a:pt x="118" y="139"/>
                  </a:lnTo>
                  <a:lnTo>
                    <a:pt x="121" y="136"/>
                  </a:lnTo>
                  <a:lnTo>
                    <a:pt x="125" y="132"/>
                  </a:lnTo>
                  <a:lnTo>
                    <a:pt x="128" y="129"/>
                  </a:lnTo>
                  <a:lnTo>
                    <a:pt x="132" y="127"/>
                  </a:lnTo>
                  <a:lnTo>
                    <a:pt x="136" y="124"/>
                  </a:lnTo>
                  <a:lnTo>
                    <a:pt x="141" y="120"/>
                  </a:lnTo>
                  <a:lnTo>
                    <a:pt x="145" y="118"/>
                  </a:lnTo>
                  <a:lnTo>
                    <a:pt x="148" y="115"/>
                  </a:lnTo>
                  <a:lnTo>
                    <a:pt x="153" y="113"/>
                  </a:lnTo>
                  <a:lnTo>
                    <a:pt x="156" y="109"/>
                  </a:lnTo>
                  <a:lnTo>
                    <a:pt x="161" y="107"/>
                  </a:lnTo>
                  <a:lnTo>
                    <a:pt x="165" y="104"/>
                  </a:lnTo>
                  <a:lnTo>
                    <a:pt x="170" y="102"/>
                  </a:lnTo>
                  <a:lnTo>
                    <a:pt x="173" y="98"/>
                  </a:lnTo>
                  <a:lnTo>
                    <a:pt x="178" y="96"/>
                  </a:lnTo>
                  <a:lnTo>
                    <a:pt x="182" y="93"/>
                  </a:lnTo>
                  <a:lnTo>
                    <a:pt x="187" y="91"/>
                  </a:lnTo>
                  <a:lnTo>
                    <a:pt x="191" y="89"/>
                  </a:lnTo>
                  <a:lnTo>
                    <a:pt x="195" y="86"/>
                  </a:lnTo>
                  <a:lnTo>
                    <a:pt x="201" y="83"/>
                  </a:lnTo>
                  <a:lnTo>
                    <a:pt x="205" y="82"/>
                  </a:lnTo>
                  <a:lnTo>
                    <a:pt x="210" y="79"/>
                  </a:lnTo>
                  <a:lnTo>
                    <a:pt x="214" y="76"/>
                  </a:lnTo>
                  <a:lnTo>
                    <a:pt x="220" y="74"/>
                  </a:lnTo>
                  <a:lnTo>
                    <a:pt x="224" y="72"/>
                  </a:lnTo>
                  <a:lnTo>
                    <a:pt x="229" y="70"/>
                  </a:lnTo>
                  <a:lnTo>
                    <a:pt x="234" y="68"/>
                  </a:lnTo>
                  <a:lnTo>
                    <a:pt x="239" y="65"/>
                  </a:lnTo>
                  <a:lnTo>
                    <a:pt x="244" y="63"/>
                  </a:lnTo>
                  <a:lnTo>
                    <a:pt x="248" y="61"/>
                  </a:lnTo>
                  <a:lnTo>
                    <a:pt x="254" y="59"/>
                  </a:lnTo>
                  <a:lnTo>
                    <a:pt x="258" y="57"/>
                  </a:lnTo>
                  <a:lnTo>
                    <a:pt x="263" y="55"/>
                  </a:lnTo>
                  <a:lnTo>
                    <a:pt x="268" y="52"/>
                  </a:lnTo>
                  <a:lnTo>
                    <a:pt x="273" y="50"/>
                  </a:lnTo>
                  <a:lnTo>
                    <a:pt x="278" y="49"/>
                  </a:lnTo>
                  <a:lnTo>
                    <a:pt x="283" y="47"/>
                  </a:lnTo>
                  <a:lnTo>
                    <a:pt x="288" y="45"/>
                  </a:lnTo>
                  <a:lnTo>
                    <a:pt x="293" y="42"/>
                  </a:lnTo>
                  <a:lnTo>
                    <a:pt x="299" y="41"/>
                  </a:lnTo>
                  <a:lnTo>
                    <a:pt x="304" y="39"/>
                  </a:lnTo>
                  <a:lnTo>
                    <a:pt x="308" y="38"/>
                  </a:lnTo>
                  <a:lnTo>
                    <a:pt x="314" y="36"/>
                  </a:lnTo>
                  <a:lnTo>
                    <a:pt x="319" y="35"/>
                  </a:lnTo>
                  <a:lnTo>
                    <a:pt x="325" y="33"/>
                  </a:lnTo>
                  <a:lnTo>
                    <a:pt x="330" y="31"/>
                  </a:lnTo>
                  <a:lnTo>
                    <a:pt x="336" y="29"/>
                  </a:lnTo>
                  <a:lnTo>
                    <a:pt x="341" y="28"/>
                  </a:lnTo>
                  <a:lnTo>
                    <a:pt x="347" y="26"/>
                  </a:lnTo>
                  <a:lnTo>
                    <a:pt x="351" y="25"/>
                  </a:lnTo>
                  <a:lnTo>
                    <a:pt x="357" y="24"/>
                  </a:lnTo>
                  <a:lnTo>
                    <a:pt x="362" y="23"/>
                  </a:lnTo>
                  <a:lnTo>
                    <a:pt x="369" y="22"/>
                  </a:lnTo>
                  <a:lnTo>
                    <a:pt x="373" y="19"/>
                  </a:lnTo>
                  <a:lnTo>
                    <a:pt x="380" y="18"/>
                  </a:lnTo>
                  <a:lnTo>
                    <a:pt x="385" y="17"/>
                  </a:lnTo>
                  <a:lnTo>
                    <a:pt x="391" y="16"/>
                  </a:lnTo>
                  <a:lnTo>
                    <a:pt x="396" y="15"/>
                  </a:lnTo>
                  <a:lnTo>
                    <a:pt x="403" y="14"/>
                  </a:lnTo>
                  <a:lnTo>
                    <a:pt x="407" y="13"/>
                  </a:lnTo>
                  <a:lnTo>
                    <a:pt x="414" y="13"/>
                  </a:lnTo>
                  <a:lnTo>
                    <a:pt x="418" y="11"/>
                  </a:lnTo>
                  <a:lnTo>
                    <a:pt x="425" y="9"/>
                  </a:lnTo>
                  <a:lnTo>
                    <a:pt x="430" y="8"/>
                  </a:lnTo>
                  <a:lnTo>
                    <a:pt x="436" y="8"/>
                  </a:lnTo>
                  <a:lnTo>
                    <a:pt x="441" y="7"/>
                  </a:lnTo>
                  <a:lnTo>
                    <a:pt x="447" y="6"/>
                  </a:lnTo>
                  <a:lnTo>
                    <a:pt x="452" y="5"/>
                  </a:lnTo>
                  <a:lnTo>
                    <a:pt x="459" y="5"/>
                  </a:lnTo>
                  <a:lnTo>
                    <a:pt x="464" y="4"/>
                  </a:lnTo>
                  <a:lnTo>
                    <a:pt x="470" y="4"/>
                  </a:lnTo>
                  <a:lnTo>
                    <a:pt x="475" y="3"/>
                  </a:lnTo>
                  <a:lnTo>
                    <a:pt x="481" y="3"/>
                  </a:lnTo>
                  <a:lnTo>
                    <a:pt x="486" y="2"/>
                  </a:lnTo>
                  <a:lnTo>
                    <a:pt x="493" y="1"/>
                  </a:lnTo>
                  <a:lnTo>
                    <a:pt x="498" y="1"/>
                  </a:lnTo>
                  <a:lnTo>
                    <a:pt x="504" y="1"/>
                  </a:lnTo>
                  <a:lnTo>
                    <a:pt x="509" y="1"/>
                  </a:lnTo>
                  <a:lnTo>
                    <a:pt x="515" y="0"/>
                  </a:lnTo>
                  <a:lnTo>
                    <a:pt x="519" y="0"/>
                  </a:lnTo>
                  <a:lnTo>
                    <a:pt x="526" y="0"/>
                  </a:lnTo>
                  <a:lnTo>
                    <a:pt x="530" y="0"/>
                  </a:lnTo>
                  <a:lnTo>
                    <a:pt x="537" y="0"/>
                  </a:lnTo>
                  <a:lnTo>
                    <a:pt x="541" y="0"/>
                  </a:lnTo>
                  <a:lnTo>
                    <a:pt x="548" y="0"/>
                  </a:lnTo>
                  <a:lnTo>
                    <a:pt x="552" y="0"/>
                  </a:lnTo>
                  <a:lnTo>
                    <a:pt x="558" y="0"/>
                  </a:lnTo>
                  <a:lnTo>
                    <a:pt x="563" y="0"/>
                  </a:lnTo>
                  <a:lnTo>
                    <a:pt x="569" y="0"/>
                  </a:lnTo>
                  <a:lnTo>
                    <a:pt x="574" y="0"/>
                  </a:lnTo>
                  <a:lnTo>
                    <a:pt x="580" y="1"/>
                  </a:lnTo>
                  <a:lnTo>
                    <a:pt x="585" y="1"/>
                  </a:lnTo>
                  <a:lnTo>
                    <a:pt x="591" y="2"/>
                  </a:lnTo>
                  <a:lnTo>
                    <a:pt x="596" y="2"/>
                  </a:lnTo>
                  <a:lnTo>
                    <a:pt x="601" y="3"/>
                  </a:lnTo>
                  <a:lnTo>
                    <a:pt x="607" y="3"/>
                  </a:lnTo>
                  <a:lnTo>
                    <a:pt x="612" y="4"/>
                  </a:lnTo>
                  <a:lnTo>
                    <a:pt x="617" y="4"/>
                  </a:lnTo>
                  <a:lnTo>
                    <a:pt x="622" y="4"/>
                  </a:lnTo>
                  <a:lnTo>
                    <a:pt x="628" y="5"/>
                  </a:lnTo>
                  <a:lnTo>
                    <a:pt x="633" y="6"/>
                  </a:lnTo>
                  <a:lnTo>
                    <a:pt x="637" y="6"/>
                  </a:lnTo>
                  <a:lnTo>
                    <a:pt x="643" y="7"/>
                  </a:lnTo>
                  <a:lnTo>
                    <a:pt x="647" y="8"/>
                  </a:lnTo>
                  <a:lnTo>
                    <a:pt x="653" y="8"/>
                  </a:lnTo>
                  <a:lnTo>
                    <a:pt x="657" y="9"/>
                  </a:lnTo>
                  <a:lnTo>
                    <a:pt x="663" y="11"/>
                  </a:lnTo>
                  <a:lnTo>
                    <a:pt x="667" y="12"/>
                  </a:lnTo>
                  <a:lnTo>
                    <a:pt x="673" y="13"/>
                  </a:lnTo>
                  <a:lnTo>
                    <a:pt x="677" y="14"/>
                  </a:lnTo>
                  <a:lnTo>
                    <a:pt x="682" y="15"/>
                  </a:lnTo>
                  <a:lnTo>
                    <a:pt x="687" y="16"/>
                  </a:lnTo>
                  <a:lnTo>
                    <a:pt x="692" y="17"/>
                  </a:lnTo>
                  <a:lnTo>
                    <a:pt x="697" y="18"/>
                  </a:lnTo>
                  <a:lnTo>
                    <a:pt x="702" y="19"/>
                  </a:lnTo>
                  <a:lnTo>
                    <a:pt x="707" y="20"/>
                  </a:lnTo>
                  <a:lnTo>
                    <a:pt x="712" y="23"/>
                  </a:lnTo>
                  <a:lnTo>
                    <a:pt x="716" y="24"/>
                  </a:lnTo>
                  <a:lnTo>
                    <a:pt x="721" y="25"/>
                  </a:lnTo>
                  <a:lnTo>
                    <a:pt x="725" y="27"/>
                  </a:lnTo>
                  <a:lnTo>
                    <a:pt x="731" y="28"/>
                  </a:lnTo>
                  <a:lnTo>
                    <a:pt x="735" y="30"/>
                  </a:lnTo>
                  <a:lnTo>
                    <a:pt x="739" y="31"/>
                  </a:lnTo>
                  <a:lnTo>
                    <a:pt x="744" y="34"/>
                  </a:lnTo>
                  <a:lnTo>
                    <a:pt x="749" y="36"/>
                  </a:lnTo>
                  <a:lnTo>
                    <a:pt x="753" y="37"/>
                  </a:lnTo>
                  <a:lnTo>
                    <a:pt x="758" y="39"/>
                  </a:lnTo>
                  <a:lnTo>
                    <a:pt x="761" y="40"/>
                  </a:lnTo>
                  <a:lnTo>
                    <a:pt x="767" y="42"/>
                  </a:lnTo>
                  <a:lnTo>
                    <a:pt x="770" y="44"/>
                  </a:lnTo>
                  <a:lnTo>
                    <a:pt x="776" y="46"/>
                  </a:lnTo>
                  <a:lnTo>
                    <a:pt x="779" y="48"/>
                  </a:lnTo>
                  <a:lnTo>
                    <a:pt x="783" y="50"/>
                  </a:lnTo>
                  <a:lnTo>
                    <a:pt x="788" y="52"/>
                  </a:lnTo>
                  <a:lnTo>
                    <a:pt x="791" y="55"/>
                  </a:lnTo>
                  <a:lnTo>
                    <a:pt x="795" y="57"/>
                  </a:lnTo>
                  <a:lnTo>
                    <a:pt x="800" y="59"/>
                  </a:lnTo>
                  <a:lnTo>
                    <a:pt x="803" y="60"/>
                  </a:lnTo>
                  <a:lnTo>
                    <a:pt x="807" y="63"/>
                  </a:lnTo>
                  <a:lnTo>
                    <a:pt x="811" y="65"/>
                  </a:lnTo>
                  <a:lnTo>
                    <a:pt x="815" y="68"/>
                  </a:lnTo>
                  <a:lnTo>
                    <a:pt x="818" y="70"/>
                  </a:lnTo>
                  <a:lnTo>
                    <a:pt x="823" y="72"/>
                  </a:lnTo>
                  <a:lnTo>
                    <a:pt x="826" y="74"/>
                  </a:lnTo>
                  <a:lnTo>
                    <a:pt x="829" y="76"/>
                  </a:lnTo>
                  <a:lnTo>
                    <a:pt x="833" y="79"/>
                  </a:lnTo>
                  <a:lnTo>
                    <a:pt x="836" y="82"/>
                  </a:lnTo>
                  <a:lnTo>
                    <a:pt x="839" y="84"/>
                  </a:lnTo>
                  <a:lnTo>
                    <a:pt x="843" y="87"/>
                  </a:lnTo>
                  <a:lnTo>
                    <a:pt x="846" y="90"/>
                  </a:lnTo>
                  <a:lnTo>
                    <a:pt x="849" y="92"/>
                  </a:lnTo>
                  <a:lnTo>
                    <a:pt x="852" y="94"/>
                  </a:lnTo>
                  <a:lnTo>
                    <a:pt x="856" y="97"/>
                  </a:lnTo>
                  <a:lnTo>
                    <a:pt x="858" y="101"/>
                  </a:lnTo>
                  <a:lnTo>
                    <a:pt x="861" y="103"/>
                  </a:lnTo>
                  <a:lnTo>
                    <a:pt x="865" y="106"/>
                  </a:lnTo>
                  <a:lnTo>
                    <a:pt x="868" y="109"/>
                  </a:lnTo>
                  <a:lnTo>
                    <a:pt x="872" y="114"/>
                  </a:lnTo>
                  <a:lnTo>
                    <a:pt x="878" y="120"/>
                  </a:lnTo>
                  <a:lnTo>
                    <a:pt x="880" y="123"/>
                  </a:lnTo>
                  <a:lnTo>
                    <a:pt x="882" y="126"/>
                  </a:lnTo>
                  <a:lnTo>
                    <a:pt x="884" y="129"/>
                  </a:lnTo>
                  <a:lnTo>
                    <a:pt x="888" y="132"/>
                  </a:lnTo>
                  <a:lnTo>
                    <a:pt x="889" y="135"/>
                  </a:lnTo>
                  <a:lnTo>
                    <a:pt x="891" y="138"/>
                  </a:lnTo>
                  <a:lnTo>
                    <a:pt x="893" y="141"/>
                  </a:lnTo>
                  <a:lnTo>
                    <a:pt x="895" y="145"/>
                  </a:lnTo>
                  <a:lnTo>
                    <a:pt x="896" y="148"/>
                  </a:lnTo>
                  <a:lnTo>
                    <a:pt x="900" y="151"/>
                  </a:lnTo>
                  <a:lnTo>
                    <a:pt x="901" y="154"/>
                  </a:lnTo>
                  <a:lnTo>
                    <a:pt x="903" y="158"/>
                  </a:lnTo>
                  <a:lnTo>
                    <a:pt x="904" y="161"/>
                  </a:lnTo>
                  <a:lnTo>
                    <a:pt x="905" y="164"/>
                  </a:lnTo>
                  <a:lnTo>
                    <a:pt x="907" y="168"/>
                  </a:lnTo>
                  <a:lnTo>
                    <a:pt x="909" y="171"/>
                  </a:lnTo>
                  <a:lnTo>
                    <a:pt x="909" y="173"/>
                  </a:lnTo>
                  <a:lnTo>
                    <a:pt x="912" y="178"/>
                  </a:lnTo>
                  <a:lnTo>
                    <a:pt x="913" y="181"/>
                  </a:lnTo>
                  <a:lnTo>
                    <a:pt x="914" y="184"/>
                  </a:lnTo>
                  <a:lnTo>
                    <a:pt x="915" y="187"/>
                  </a:lnTo>
                  <a:lnTo>
                    <a:pt x="916" y="191"/>
                  </a:lnTo>
                  <a:lnTo>
                    <a:pt x="917" y="194"/>
                  </a:lnTo>
                  <a:lnTo>
                    <a:pt x="918" y="197"/>
                  </a:lnTo>
                  <a:lnTo>
                    <a:pt x="919" y="201"/>
                  </a:lnTo>
                  <a:lnTo>
                    <a:pt x="920" y="205"/>
                  </a:lnTo>
                  <a:lnTo>
                    <a:pt x="922" y="208"/>
                  </a:lnTo>
                  <a:lnTo>
                    <a:pt x="923" y="213"/>
                  </a:lnTo>
                  <a:lnTo>
                    <a:pt x="923" y="216"/>
                  </a:lnTo>
                  <a:lnTo>
                    <a:pt x="923" y="219"/>
                  </a:lnTo>
                  <a:lnTo>
                    <a:pt x="924" y="223"/>
                  </a:lnTo>
                  <a:lnTo>
                    <a:pt x="924" y="227"/>
                  </a:lnTo>
                  <a:lnTo>
                    <a:pt x="924" y="230"/>
                  </a:lnTo>
                  <a:lnTo>
                    <a:pt x="925" y="234"/>
                  </a:lnTo>
                  <a:lnTo>
                    <a:pt x="925" y="237"/>
                  </a:lnTo>
                  <a:lnTo>
                    <a:pt x="925" y="241"/>
                  </a:lnTo>
                  <a:lnTo>
                    <a:pt x="925" y="245"/>
                  </a:lnTo>
                  <a:lnTo>
                    <a:pt x="925" y="248"/>
                  </a:lnTo>
                  <a:lnTo>
                    <a:pt x="925" y="251"/>
                  </a:lnTo>
                  <a:lnTo>
                    <a:pt x="925" y="255"/>
                  </a:lnTo>
                  <a:lnTo>
                    <a:pt x="924" y="259"/>
                  </a:lnTo>
                  <a:lnTo>
                    <a:pt x="924" y="262"/>
                  </a:lnTo>
                  <a:lnTo>
                    <a:pt x="923" y="266"/>
                  </a:lnTo>
                  <a:lnTo>
                    <a:pt x="923" y="270"/>
                  </a:lnTo>
                  <a:lnTo>
                    <a:pt x="922" y="273"/>
                  </a:lnTo>
                  <a:lnTo>
                    <a:pt x="922" y="277"/>
                  </a:lnTo>
                  <a:lnTo>
                    <a:pt x="920" y="281"/>
                  </a:lnTo>
                  <a:lnTo>
                    <a:pt x="919" y="284"/>
                  </a:lnTo>
                  <a:lnTo>
                    <a:pt x="918" y="287"/>
                  </a:lnTo>
                  <a:lnTo>
                    <a:pt x="918" y="292"/>
                  </a:lnTo>
                  <a:lnTo>
                    <a:pt x="917" y="295"/>
                  </a:lnTo>
                  <a:lnTo>
                    <a:pt x="916" y="299"/>
                  </a:lnTo>
                  <a:lnTo>
                    <a:pt x="915" y="303"/>
                  </a:lnTo>
                  <a:lnTo>
                    <a:pt x="914" y="306"/>
                  </a:lnTo>
                  <a:lnTo>
                    <a:pt x="913" y="309"/>
                  </a:lnTo>
                  <a:lnTo>
                    <a:pt x="912" y="314"/>
                  </a:lnTo>
                  <a:lnTo>
                    <a:pt x="909" y="317"/>
                  </a:lnTo>
                  <a:lnTo>
                    <a:pt x="909" y="320"/>
                  </a:lnTo>
                  <a:lnTo>
                    <a:pt x="907" y="325"/>
                  </a:lnTo>
                  <a:lnTo>
                    <a:pt x="906" y="328"/>
                  </a:lnTo>
                  <a:lnTo>
                    <a:pt x="904" y="331"/>
                  </a:lnTo>
                  <a:lnTo>
                    <a:pt x="902" y="335"/>
                  </a:lnTo>
                  <a:lnTo>
                    <a:pt x="901" y="338"/>
                  </a:lnTo>
                  <a:lnTo>
                    <a:pt x="899" y="342"/>
                  </a:lnTo>
                  <a:lnTo>
                    <a:pt x="896" y="346"/>
                  </a:lnTo>
                  <a:lnTo>
                    <a:pt x="894" y="349"/>
                  </a:lnTo>
                  <a:lnTo>
                    <a:pt x="892" y="352"/>
                  </a:lnTo>
                  <a:lnTo>
                    <a:pt x="891" y="355"/>
                  </a:lnTo>
                  <a:lnTo>
                    <a:pt x="888" y="359"/>
                  </a:lnTo>
                  <a:lnTo>
                    <a:pt x="885" y="363"/>
                  </a:lnTo>
                  <a:lnTo>
                    <a:pt x="883" y="366"/>
                  </a:lnTo>
                  <a:lnTo>
                    <a:pt x="881" y="370"/>
                  </a:lnTo>
                  <a:lnTo>
                    <a:pt x="879" y="373"/>
                  </a:lnTo>
                  <a:lnTo>
                    <a:pt x="877" y="377"/>
                  </a:lnTo>
                  <a:lnTo>
                    <a:pt x="873" y="381"/>
                  </a:lnTo>
                  <a:lnTo>
                    <a:pt x="871" y="384"/>
                  </a:lnTo>
                  <a:lnTo>
                    <a:pt x="868" y="387"/>
                  </a:lnTo>
                  <a:lnTo>
                    <a:pt x="866" y="391"/>
                  </a:lnTo>
                  <a:lnTo>
                    <a:pt x="862" y="394"/>
                  </a:lnTo>
                  <a:lnTo>
                    <a:pt x="860" y="397"/>
                  </a:lnTo>
                  <a:lnTo>
                    <a:pt x="857" y="400"/>
                  </a:lnTo>
                  <a:lnTo>
                    <a:pt x="854" y="404"/>
                  </a:lnTo>
                  <a:lnTo>
                    <a:pt x="850" y="407"/>
                  </a:lnTo>
                  <a:lnTo>
                    <a:pt x="848" y="411"/>
                  </a:lnTo>
                  <a:lnTo>
                    <a:pt x="844" y="415"/>
                  </a:lnTo>
                  <a:lnTo>
                    <a:pt x="840" y="418"/>
                  </a:lnTo>
                  <a:lnTo>
                    <a:pt x="837" y="421"/>
                  </a:lnTo>
                  <a:lnTo>
                    <a:pt x="834" y="425"/>
                  </a:lnTo>
                  <a:lnTo>
                    <a:pt x="831" y="428"/>
                  </a:lnTo>
                  <a:lnTo>
                    <a:pt x="827" y="431"/>
                  </a:lnTo>
                  <a:lnTo>
                    <a:pt x="824" y="434"/>
                  </a:lnTo>
                  <a:lnTo>
                    <a:pt x="821" y="438"/>
                  </a:lnTo>
                  <a:lnTo>
                    <a:pt x="816" y="441"/>
                  </a:lnTo>
                  <a:lnTo>
                    <a:pt x="813" y="443"/>
                  </a:lnTo>
                  <a:lnTo>
                    <a:pt x="809" y="447"/>
                  </a:lnTo>
                  <a:lnTo>
                    <a:pt x="805" y="450"/>
                  </a:lnTo>
                  <a:lnTo>
                    <a:pt x="801" y="452"/>
                  </a:lnTo>
                  <a:lnTo>
                    <a:pt x="797" y="455"/>
                  </a:lnTo>
                  <a:lnTo>
                    <a:pt x="793" y="459"/>
                  </a:lnTo>
                  <a:lnTo>
                    <a:pt x="789" y="462"/>
                  </a:lnTo>
                  <a:lnTo>
                    <a:pt x="786" y="464"/>
                  </a:lnTo>
                  <a:lnTo>
                    <a:pt x="781" y="467"/>
                  </a:lnTo>
                  <a:lnTo>
                    <a:pt x="777" y="470"/>
                  </a:lnTo>
                  <a:lnTo>
                    <a:pt x="772" y="473"/>
                  </a:lnTo>
                  <a:lnTo>
                    <a:pt x="769" y="475"/>
                  </a:lnTo>
                  <a:lnTo>
                    <a:pt x="765" y="478"/>
                  </a:lnTo>
                  <a:lnTo>
                    <a:pt x="760" y="481"/>
                  </a:lnTo>
                  <a:lnTo>
                    <a:pt x="757" y="484"/>
                  </a:lnTo>
                  <a:lnTo>
                    <a:pt x="752" y="486"/>
                  </a:lnTo>
                  <a:lnTo>
                    <a:pt x="747" y="489"/>
                  </a:lnTo>
                  <a:lnTo>
                    <a:pt x="743" y="492"/>
                  </a:lnTo>
                  <a:lnTo>
                    <a:pt x="738" y="494"/>
                  </a:lnTo>
                  <a:lnTo>
                    <a:pt x="734" y="496"/>
                  </a:lnTo>
                  <a:lnTo>
                    <a:pt x="730" y="499"/>
                  </a:lnTo>
                  <a:lnTo>
                    <a:pt x="725" y="501"/>
                  </a:lnTo>
                  <a:lnTo>
                    <a:pt x="721" y="505"/>
                  </a:lnTo>
                  <a:lnTo>
                    <a:pt x="715" y="507"/>
                  </a:lnTo>
                  <a:lnTo>
                    <a:pt x="711" y="509"/>
                  </a:lnTo>
                  <a:lnTo>
                    <a:pt x="705" y="511"/>
                  </a:lnTo>
                  <a:lnTo>
                    <a:pt x="701" y="514"/>
                  </a:lnTo>
                  <a:lnTo>
                    <a:pt x="697" y="516"/>
                  </a:lnTo>
                  <a:lnTo>
                    <a:pt x="692" y="518"/>
                  </a:lnTo>
                  <a:lnTo>
                    <a:pt x="687" y="520"/>
                  </a:lnTo>
                  <a:lnTo>
                    <a:pt x="682" y="523"/>
                  </a:lnTo>
                  <a:lnTo>
                    <a:pt x="677" y="525"/>
                  </a:lnTo>
                  <a:lnTo>
                    <a:pt x="673" y="527"/>
                  </a:lnTo>
                  <a:lnTo>
                    <a:pt x="667" y="529"/>
                  </a:lnTo>
                  <a:lnTo>
                    <a:pt x="663" y="531"/>
                  </a:lnTo>
                  <a:lnTo>
                    <a:pt x="657" y="532"/>
                  </a:lnTo>
                  <a:lnTo>
                    <a:pt x="652" y="534"/>
                  </a:lnTo>
                  <a:lnTo>
                    <a:pt x="647" y="537"/>
                  </a:lnTo>
                  <a:lnTo>
                    <a:pt x="643" y="539"/>
                  </a:lnTo>
                  <a:lnTo>
                    <a:pt x="637" y="541"/>
                  </a:lnTo>
                  <a:lnTo>
                    <a:pt x="632" y="542"/>
                  </a:lnTo>
                  <a:lnTo>
                    <a:pt x="626" y="544"/>
                  </a:lnTo>
                  <a:lnTo>
                    <a:pt x="622" y="545"/>
                  </a:lnTo>
                  <a:lnTo>
                    <a:pt x="617" y="548"/>
                  </a:lnTo>
                  <a:lnTo>
                    <a:pt x="611" y="550"/>
                  </a:lnTo>
                  <a:lnTo>
                    <a:pt x="606" y="551"/>
                  </a:lnTo>
                  <a:lnTo>
                    <a:pt x="601" y="553"/>
                  </a:lnTo>
                  <a:lnTo>
                    <a:pt x="595" y="554"/>
                  </a:lnTo>
                  <a:lnTo>
                    <a:pt x="589" y="555"/>
                  </a:lnTo>
                  <a:lnTo>
                    <a:pt x="584" y="557"/>
                  </a:lnTo>
                  <a:lnTo>
                    <a:pt x="578" y="559"/>
                  </a:lnTo>
                  <a:lnTo>
                    <a:pt x="573" y="560"/>
                  </a:lnTo>
                  <a:lnTo>
                    <a:pt x="567" y="562"/>
                  </a:lnTo>
                  <a:lnTo>
                    <a:pt x="562" y="563"/>
                  </a:lnTo>
                  <a:lnTo>
                    <a:pt x="556" y="564"/>
                  </a:lnTo>
                  <a:lnTo>
                    <a:pt x="551" y="565"/>
                  </a:lnTo>
                  <a:lnTo>
                    <a:pt x="545" y="566"/>
                  </a:lnTo>
                  <a:lnTo>
                    <a:pt x="540" y="567"/>
                  </a:lnTo>
                  <a:lnTo>
                    <a:pt x="534" y="570"/>
                  </a:lnTo>
                  <a:lnTo>
                    <a:pt x="528" y="571"/>
                  </a:lnTo>
                  <a:lnTo>
                    <a:pt x="523" y="572"/>
                  </a:lnTo>
                  <a:lnTo>
                    <a:pt x="518" y="573"/>
                  </a:lnTo>
                  <a:lnTo>
                    <a:pt x="512" y="574"/>
                  </a:lnTo>
                  <a:lnTo>
                    <a:pt x="507" y="575"/>
                  </a:lnTo>
                  <a:lnTo>
                    <a:pt x="501" y="576"/>
                  </a:lnTo>
                  <a:lnTo>
                    <a:pt x="495" y="576"/>
                  </a:lnTo>
                  <a:lnTo>
                    <a:pt x="489" y="577"/>
                  </a:lnTo>
                  <a:lnTo>
                    <a:pt x="484" y="578"/>
                  </a:lnTo>
                  <a:lnTo>
                    <a:pt x="478" y="579"/>
                  </a:lnTo>
                  <a:lnTo>
                    <a:pt x="472" y="579"/>
                  </a:lnTo>
                  <a:lnTo>
                    <a:pt x="466" y="581"/>
                  </a:lnTo>
                  <a:lnTo>
                    <a:pt x="461" y="581"/>
                  </a:lnTo>
                  <a:lnTo>
                    <a:pt x="455" y="582"/>
                  </a:lnTo>
                  <a:lnTo>
                    <a:pt x="450" y="582"/>
                  </a:lnTo>
                  <a:lnTo>
                    <a:pt x="444" y="583"/>
                  </a:lnTo>
                  <a:lnTo>
                    <a:pt x="438" y="583"/>
                  </a:lnTo>
                  <a:lnTo>
                    <a:pt x="433" y="584"/>
                  </a:lnTo>
                  <a:lnTo>
                    <a:pt x="427" y="584"/>
                  </a:lnTo>
                  <a:lnTo>
                    <a:pt x="422" y="585"/>
                  </a:lnTo>
                  <a:lnTo>
                    <a:pt x="416" y="585"/>
                  </a:lnTo>
                  <a:lnTo>
                    <a:pt x="410" y="585"/>
                  </a:lnTo>
                  <a:lnTo>
                    <a:pt x="405" y="585"/>
                  </a:lnTo>
                  <a:lnTo>
                    <a:pt x="399" y="585"/>
                  </a:lnTo>
                  <a:lnTo>
                    <a:pt x="394" y="585"/>
                  </a:lnTo>
                  <a:lnTo>
                    <a:pt x="390" y="585"/>
                  </a:lnTo>
                  <a:lnTo>
                    <a:pt x="383" y="585"/>
                  </a:lnTo>
                  <a:lnTo>
                    <a:pt x="379" y="586"/>
                  </a:lnTo>
                  <a:lnTo>
                    <a:pt x="373" y="585"/>
                  </a:lnTo>
                  <a:lnTo>
                    <a:pt x="368" y="585"/>
                  </a:lnTo>
                  <a:lnTo>
                    <a:pt x="362" y="585"/>
                  </a:lnTo>
                  <a:lnTo>
                    <a:pt x="357" y="585"/>
                  </a:lnTo>
                  <a:lnTo>
                    <a:pt x="351" y="585"/>
                  </a:lnTo>
                  <a:lnTo>
                    <a:pt x="346" y="585"/>
                  </a:lnTo>
                  <a:lnTo>
                    <a:pt x="340" y="584"/>
                  </a:lnTo>
                  <a:lnTo>
                    <a:pt x="336" y="584"/>
                  </a:lnTo>
                  <a:lnTo>
                    <a:pt x="330" y="583"/>
                  </a:lnTo>
                  <a:lnTo>
                    <a:pt x="325" y="583"/>
                  </a:lnTo>
                  <a:lnTo>
                    <a:pt x="319" y="582"/>
                  </a:lnTo>
                  <a:lnTo>
                    <a:pt x="314" y="582"/>
                  </a:lnTo>
                  <a:lnTo>
                    <a:pt x="308" y="581"/>
                  </a:lnTo>
                  <a:lnTo>
                    <a:pt x="303" y="581"/>
                  </a:lnTo>
                  <a:lnTo>
                    <a:pt x="299" y="579"/>
                  </a:lnTo>
                  <a:lnTo>
                    <a:pt x="293" y="579"/>
                  </a:lnTo>
                  <a:lnTo>
                    <a:pt x="288" y="578"/>
                  </a:lnTo>
                  <a:lnTo>
                    <a:pt x="282" y="577"/>
                  </a:lnTo>
                  <a:lnTo>
                    <a:pt x="278" y="576"/>
                  </a:lnTo>
                  <a:lnTo>
                    <a:pt x="273" y="576"/>
                  </a:lnTo>
                  <a:lnTo>
                    <a:pt x="268" y="575"/>
                  </a:lnTo>
                  <a:lnTo>
                    <a:pt x="263" y="574"/>
                  </a:lnTo>
                  <a:lnTo>
                    <a:pt x="258" y="573"/>
                  </a:lnTo>
                  <a:lnTo>
                    <a:pt x="254" y="573"/>
                  </a:lnTo>
                  <a:lnTo>
                    <a:pt x="248" y="571"/>
                  </a:lnTo>
                  <a:lnTo>
                    <a:pt x="243" y="571"/>
                  </a:lnTo>
                  <a:lnTo>
                    <a:pt x="238" y="568"/>
                  </a:lnTo>
                  <a:lnTo>
                    <a:pt x="233" y="568"/>
                  </a:lnTo>
                  <a:lnTo>
                    <a:pt x="228" y="566"/>
                  </a:lnTo>
                  <a:lnTo>
                    <a:pt x="223" y="565"/>
                  </a:lnTo>
                  <a:lnTo>
                    <a:pt x="218" y="564"/>
                  </a:lnTo>
                  <a:lnTo>
                    <a:pt x="214" y="563"/>
                  </a:lnTo>
                  <a:lnTo>
                    <a:pt x="209" y="562"/>
                  </a:lnTo>
                  <a:lnTo>
                    <a:pt x="204" y="561"/>
                  </a:lnTo>
                  <a:lnTo>
                    <a:pt x="200" y="559"/>
                  </a:lnTo>
                  <a:lnTo>
                    <a:pt x="195" y="557"/>
                  </a:lnTo>
                  <a:lnTo>
                    <a:pt x="190" y="556"/>
                  </a:lnTo>
                  <a:lnTo>
                    <a:pt x="186" y="554"/>
                  </a:lnTo>
                  <a:lnTo>
                    <a:pt x="181" y="553"/>
                  </a:lnTo>
                  <a:lnTo>
                    <a:pt x="177" y="552"/>
                  </a:lnTo>
                  <a:lnTo>
                    <a:pt x="198" y="520"/>
                  </a:lnTo>
                  <a:lnTo>
                    <a:pt x="198" y="520"/>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6"/>
            <p:cNvSpPr>
              <a:spLocks/>
            </p:cNvSpPr>
            <p:nvPr/>
          </p:nvSpPr>
          <p:spPr bwMode="auto">
            <a:xfrm>
              <a:off x="1931988" y="3594100"/>
              <a:ext cx="209550" cy="188912"/>
            </a:xfrm>
            <a:custGeom>
              <a:avLst/>
              <a:gdLst/>
              <a:ahLst/>
              <a:cxnLst>
                <a:cxn ang="0">
                  <a:pos x="167" y="233"/>
                </a:cxn>
                <a:cxn ang="0">
                  <a:pos x="157" y="228"/>
                </a:cxn>
                <a:cxn ang="0">
                  <a:pos x="149" y="224"/>
                </a:cxn>
                <a:cxn ang="0">
                  <a:pos x="140" y="221"/>
                </a:cxn>
                <a:cxn ang="0">
                  <a:pos x="132" y="216"/>
                </a:cxn>
                <a:cxn ang="0">
                  <a:pos x="125" y="212"/>
                </a:cxn>
                <a:cxn ang="0">
                  <a:pos x="116" y="208"/>
                </a:cxn>
                <a:cxn ang="0">
                  <a:pos x="108" y="203"/>
                </a:cxn>
                <a:cxn ang="0">
                  <a:pos x="102" y="199"/>
                </a:cxn>
                <a:cxn ang="0">
                  <a:pos x="94" y="194"/>
                </a:cxn>
                <a:cxn ang="0">
                  <a:pos x="87" y="189"/>
                </a:cxn>
                <a:cxn ang="0">
                  <a:pos x="81" y="184"/>
                </a:cxn>
                <a:cxn ang="0">
                  <a:pos x="74" y="179"/>
                </a:cxn>
                <a:cxn ang="0">
                  <a:pos x="68" y="173"/>
                </a:cxn>
                <a:cxn ang="0">
                  <a:pos x="59" y="166"/>
                </a:cxn>
                <a:cxn ang="0">
                  <a:pos x="50" y="158"/>
                </a:cxn>
                <a:cxn ang="0">
                  <a:pos x="45" y="152"/>
                </a:cxn>
                <a:cxn ang="0">
                  <a:pos x="38" y="143"/>
                </a:cxn>
                <a:cxn ang="0">
                  <a:pos x="30" y="134"/>
                </a:cxn>
                <a:cxn ang="0">
                  <a:pos x="26" y="127"/>
                </a:cxn>
                <a:cxn ang="0">
                  <a:pos x="23" y="122"/>
                </a:cxn>
                <a:cxn ang="0">
                  <a:pos x="19" y="115"/>
                </a:cxn>
                <a:cxn ang="0">
                  <a:pos x="16" y="109"/>
                </a:cxn>
                <a:cxn ang="0">
                  <a:pos x="12" y="102"/>
                </a:cxn>
                <a:cxn ang="0">
                  <a:pos x="9" y="96"/>
                </a:cxn>
                <a:cxn ang="0">
                  <a:pos x="7" y="89"/>
                </a:cxn>
                <a:cxn ang="0">
                  <a:pos x="4" y="82"/>
                </a:cxn>
                <a:cxn ang="0">
                  <a:pos x="3" y="75"/>
                </a:cxn>
                <a:cxn ang="0">
                  <a:pos x="1" y="68"/>
                </a:cxn>
                <a:cxn ang="0">
                  <a:pos x="0" y="61"/>
                </a:cxn>
                <a:cxn ang="0">
                  <a:pos x="11" y="0"/>
                </a:cxn>
                <a:cxn ang="0">
                  <a:pos x="35" y="54"/>
                </a:cxn>
                <a:cxn ang="0">
                  <a:pos x="36" y="59"/>
                </a:cxn>
                <a:cxn ang="0">
                  <a:pos x="38" y="66"/>
                </a:cxn>
                <a:cxn ang="0">
                  <a:pos x="39" y="72"/>
                </a:cxn>
                <a:cxn ang="0">
                  <a:pos x="42" y="81"/>
                </a:cxn>
                <a:cxn ang="0">
                  <a:pos x="47" y="90"/>
                </a:cxn>
                <a:cxn ang="0">
                  <a:pos x="50" y="96"/>
                </a:cxn>
                <a:cxn ang="0">
                  <a:pos x="55" y="104"/>
                </a:cxn>
                <a:cxn ang="0">
                  <a:pos x="62" y="115"/>
                </a:cxn>
                <a:cxn ang="0">
                  <a:pos x="71" y="125"/>
                </a:cxn>
                <a:cxn ang="0">
                  <a:pos x="80" y="136"/>
                </a:cxn>
                <a:cxn ang="0">
                  <a:pos x="91" y="146"/>
                </a:cxn>
                <a:cxn ang="0">
                  <a:pos x="102" y="155"/>
                </a:cxn>
                <a:cxn ang="0">
                  <a:pos x="110" y="161"/>
                </a:cxn>
                <a:cxn ang="0">
                  <a:pos x="116" y="166"/>
                </a:cxn>
                <a:cxn ang="0">
                  <a:pos x="122" y="169"/>
                </a:cxn>
                <a:cxn ang="0">
                  <a:pos x="129" y="173"/>
                </a:cxn>
                <a:cxn ang="0">
                  <a:pos x="136" y="178"/>
                </a:cxn>
                <a:cxn ang="0">
                  <a:pos x="142" y="181"/>
                </a:cxn>
                <a:cxn ang="0">
                  <a:pos x="149" y="184"/>
                </a:cxn>
                <a:cxn ang="0">
                  <a:pos x="156" y="188"/>
                </a:cxn>
                <a:cxn ang="0">
                  <a:pos x="164" y="192"/>
                </a:cxn>
                <a:cxn ang="0">
                  <a:pos x="172" y="195"/>
                </a:cxn>
                <a:cxn ang="0">
                  <a:pos x="179" y="199"/>
                </a:cxn>
                <a:cxn ang="0">
                  <a:pos x="188" y="202"/>
                </a:cxn>
                <a:cxn ang="0">
                  <a:pos x="264" y="237"/>
                </a:cxn>
                <a:cxn ang="0">
                  <a:pos x="172" y="235"/>
                </a:cxn>
              </a:cxnLst>
              <a:rect l="0" t="0" r="r" b="b"/>
              <a:pathLst>
                <a:path w="264" h="237">
                  <a:moveTo>
                    <a:pt x="172" y="235"/>
                  </a:moveTo>
                  <a:lnTo>
                    <a:pt x="167" y="233"/>
                  </a:lnTo>
                  <a:lnTo>
                    <a:pt x="162" y="231"/>
                  </a:lnTo>
                  <a:lnTo>
                    <a:pt x="157" y="228"/>
                  </a:lnTo>
                  <a:lnTo>
                    <a:pt x="153" y="227"/>
                  </a:lnTo>
                  <a:lnTo>
                    <a:pt x="149" y="224"/>
                  </a:lnTo>
                  <a:lnTo>
                    <a:pt x="144" y="223"/>
                  </a:lnTo>
                  <a:lnTo>
                    <a:pt x="140" y="221"/>
                  </a:lnTo>
                  <a:lnTo>
                    <a:pt x="137" y="220"/>
                  </a:lnTo>
                  <a:lnTo>
                    <a:pt x="132" y="216"/>
                  </a:lnTo>
                  <a:lnTo>
                    <a:pt x="129" y="215"/>
                  </a:lnTo>
                  <a:lnTo>
                    <a:pt x="125" y="212"/>
                  </a:lnTo>
                  <a:lnTo>
                    <a:pt x="120" y="211"/>
                  </a:lnTo>
                  <a:lnTo>
                    <a:pt x="116" y="208"/>
                  </a:lnTo>
                  <a:lnTo>
                    <a:pt x="113" y="206"/>
                  </a:lnTo>
                  <a:lnTo>
                    <a:pt x="108" y="203"/>
                  </a:lnTo>
                  <a:lnTo>
                    <a:pt x="105" y="202"/>
                  </a:lnTo>
                  <a:lnTo>
                    <a:pt x="102" y="199"/>
                  </a:lnTo>
                  <a:lnTo>
                    <a:pt x="97" y="197"/>
                  </a:lnTo>
                  <a:lnTo>
                    <a:pt x="94" y="194"/>
                  </a:lnTo>
                  <a:lnTo>
                    <a:pt x="91" y="192"/>
                  </a:lnTo>
                  <a:lnTo>
                    <a:pt x="87" y="189"/>
                  </a:lnTo>
                  <a:lnTo>
                    <a:pt x="84" y="187"/>
                  </a:lnTo>
                  <a:lnTo>
                    <a:pt x="81" y="184"/>
                  </a:lnTo>
                  <a:lnTo>
                    <a:pt x="77" y="182"/>
                  </a:lnTo>
                  <a:lnTo>
                    <a:pt x="74" y="179"/>
                  </a:lnTo>
                  <a:lnTo>
                    <a:pt x="71" y="177"/>
                  </a:lnTo>
                  <a:lnTo>
                    <a:pt x="68" y="173"/>
                  </a:lnTo>
                  <a:lnTo>
                    <a:pt x="64" y="171"/>
                  </a:lnTo>
                  <a:lnTo>
                    <a:pt x="59" y="166"/>
                  </a:lnTo>
                  <a:lnTo>
                    <a:pt x="53" y="161"/>
                  </a:lnTo>
                  <a:lnTo>
                    <a:pt x="50" y="158"/>
                  </a:lnTo>
                  <a:lnTo>
                    <a:pt x="48" y="155"/>
                  </a:lnTo>
                  <a:lnTo>
                    <a:pt x="45" y="152"/>
                  </a:lnTo>
                  <a:lnTo>
                    <a:pt x="42" y="149"/>
                  </a:lnTo>
                  <a:lnTo>
                    <a:pt x="38" y="143"/>
                  </a:lnTo>
                  <a:lnTo>
                    <a:pt x="34" y="137"/>
                  </a:lnTo>
                  <a:lnTo>
                    <a:pt x="30" y="134"/>
                  </a:lnTo>
                  <a:lnTo>
                    <a:pt x="28" y="131"/>
                  </a:lnTo>
                  <a:lnTo>
                    <a:pt x="26" y="127"/>
                  </a:lnTo>
                  <a:lnTo>
                    <a:pt x="25" y="125"/>
                  </a:lnTo>
                  <a:lnTo>
                    <a:pt x="23" y="122"/>
                  </a:lnTo>
                  <a:lnTo>
                    <a:pt x="20" y="119"/>
                  </a:lnTo>
                  <a:lnTo>
                    <a:pt x="19" y="115"/>
                  </a:lnTo>
                  <a:lnTo>
                    <a:pt x="17" y="112"/>
                  </a:lnTo>
                  <a:lnTo>
                    <a:pt x="16" y="109"/>
                  </a:lnTo>
                  <a:lnTo>
                    <a:pt x="14" y="105"/>
                  </a:lnTo>
                  <a:lnTo>
                    <a:pt x="12" y="102"/>
                  </a:lnTo>
                  <a:lnTo>
                    <a:pt x="11" y="99"/>
                  </a:lnTo>
                  <a:lnTo>
                    <a:pt x="9" y="96"/>
                  </a:lnTo>
                  <a:lnTo>
                    <a:pt x="7" y="92"/>
                  </a:lnTo>
                  <a:lnTo>
                    <a:pt x="7" y="89"/>
                  </a:lnTo>
                  <a:lnTo>
                    <a:pt x="6" y="86"/>
                  </a:lnTo>
                  <a:lnTo>
                    <a:pt x="4" y="82"/>
                  </a:lnTo>
                  <a:lnTo>
                    <a:pt x="3" y="79"/>
                  </a:lnTo>
                  <a:lnTo>
                    <a:pt x="3" y="75"/>
                  </a:lnTo>
                  <a:lnTo>
                    <a:pt x="2" y="71"/>
                  </a:lnTo>
                  <a:lnTo>
                    <a:pt x="1" y="68"/>
                  </a:lnTo>
                  <a:lnTo>
                    <a:pt x="1" y="65"/>
                  </a:lnTo>
                  <a:lnTo>
                    <a:pt x="0" y="61"/>
                  </a:lnTo>
                  <a:lnTo>
                    <a:pt x="0" y="58"/>
                  </a:lnTo>
                  <a:lnTo>
                    <a:pt x="11" y="0"/>
                  </a:lnTo>
                  <a:lnTo>
                    <a:pt x="35" y="50"/>
                  </a:lnTo>
                  <a:lnTo>
                    <a:pt x="35" y="54"/>
                  </a:lnTo>
                  <a:lnTo>
                    <a:pt x="36" y="57"/>
                  </a:lnTo>
                  <a:lnTo>
                    <a:pt x="36" y="59"/>
                  </a:lnTo>
                  <a:lnTo>
                    <a:pt x="37" y="63"/>
                  </a:lnTo>
                  <a:lnTo>
                    <a:pt x="38" y="66"/>
                  </a:lnTo>
                  <a:lnTo>
                    <a:pt x="39" y="69"/>
                  </a:lnTo>
                  <a:lnTo>
                    <a:pt x="39" y="72"/>
                  </a:lnTo>
                  <a:lnTo>
                    <a:pt x="41" y="76"/>
                  </a:lnTo>
                  <a:lnTo>
                    <a:pt x="42" y="81"/>
                  </a:lnTo>
                  <a:lnTo>
                    <a:pt x="46" y="87"/>
                  </a:lnTo>
                  <a:lnTo>
                    <a:pt x="47" y="90"/>
                  </a:lnTo>
                  <a:lnTo>
                    <a:pt x="49" y="93"/>
                  </a:lnTo>
                  <a:lnTo>
                    <a:pt x="50" y="96"/>
                  </a:lnTo>
                  <a:lnTo>
                    <a:pt x="52" y="99"/>
                  </a:lnTo>
                  <a:lnTo>
                    <a:pt x="55" y="104"/>
                  </a:lnTo>
                  <a:lnTo>
                    <a:pt x="59" y="110"/>
                  </a:lnTo>
                  <a:lnTo>
                    <a:pt x="62" y="115"/>
                  </a:lnTo>
                  <a:lnTo>
                    <a:pt x="66" y="121"/>
                  </a:lnTo>
                  <a:lnTo>
                    <a:pt x="71" y="125"/>
                  </a:lnTo>
                  <a:lnTo>
                    <a:pt x="75" y="131"/>
                  </a:lnTo>
                  <a:lnTo>
                    <a:pt x="80" y="136"/>
                  </a:lnTo>
                  <a:lnTo>
                    <a:pt x="85" y="142"/>
                  </a:lnTo>
                  <a:lnTo>
                    <a:pt x="91" y="146"/>
                  </a:lnTo>
                  <a:lnTo>
                    <a:pt x="96" y="150"/>
                  </a:lnTo>
                  <a:lnTo>
                    <a:pt x="102" y="155"/>
                  </a:lnTo>
                  <a:lnTo>
                    <a:pt x="107" y="159"/>
                  </a:lnTo>
                  <a:lnTo>
                    <a:pt x="110" y="161"/>
                  </a:lnTo>
                  <a:lnTo>
                    <a:pt x="114" y="164"/>
                  </a:lnTo>
                  <a:lnTo>
                    <a:pt x="116" y="166"/>
                  </a:lnTo>
                  <a:lnTo>
                    <a:pt x="119" y="168"/>
                  </a:lnTo>
                  <a:lnTo>
                    <a:pt x="122" y="169"/>
                  </a:lnTo>
                  <a:lnTo>
                    <a:pt x="126" y="171"/>
                  </a:lnTo>
                  <a:lnTo>
                    <a:pt x="129" y="173"/>
                  </a:lnTo>
                  <a:lnTo>
                    <a:pt x="133" y="176"/>
                  </a:lnTo>
                  <a:lnTo>
                    <a:pt x="136" y="178"/>
                  </a:lnTo>
                  <a:lnTo>
                    <a:pt x="140" y="179"/>
                  </a:lnTo>
                  <a:lnTo>
                    <a:pt x="142" y="181"/>
                  </a:lnTo>
                  <a:lnTo>
                    <a:pt x="145" y="183"/>
                  </a:lnTo>
                  <a:lnTo>
                    <a:pt x="149" y="184"/>
                  </a:lnTo>
                  <a:lnTo>
                    <a:pt x="153" y="187"/>
                  </a:lnTo>
                  <a:lnTo>
                    <a:pt x="156" y="188"/>
                  </a:lnTo>
                  <a:lnTo>
                    <a:pt x="161" y="190"/>
                  </a:lnTo>
                  <a:lnTo>
                    <a:pt x="164" y="192"/>
                  </a:lnTo>
                  <a:lnTo>
                    <a:pt x="168" y="193"/>
                  </a:lnTo>
                  <a:lnTo>
                    <a:pt x="172" y="195"/>
                  </a:lnTo>
                  <a:lnTo>
                    <a:pt x="176" y="197"/>
                  </a:lnTo>
                  <a:lnTo>
                    <a:pt x="179" y="199"/>
                  </a:lnTo>
                  <a:lnTo>
                    <a:pt x="184" y="200"/>
                  </a:lnTo>
                  <a:lnTo>
                    <a:pt x="188" y="202"/>
                  </a:lnTo>
                  <a:lnTo>
                    <a:pt x="193" y="203"/>
                  </a:lnTo>
                  <a:lnTo>
                    <a:pt x="264" y="237"/>
                  </a:lnTo>
                  <a:lnTo>
                    <a:pt x="172" y="235"/>
                  </a:lnTo>
                  <a:lnTo>
                    <a:pt x="172" y="23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7"/>
            <p:cNvSpPr>
              <a:spLocks/>
            </p:cNvSpPr>
            <p:nvPr/>
          </p:nvSpPr>
          <p:spPr bwMode="auto">
            <a:xfrm>
              <a:off x="2184401" y="3490913"/>
              <a:ext cx="200025" cy="130175"/>
            </a:xfrm>
            <a:custGeom>
              <a:avLst/>
              <a:gdLst/>
              <a:ahLst/>
              <a:cxnLst>
                <a:cxn ang="0">
                  <a:pos x="144" y="105"/>
                </a:cxn>
                <a:cxn ang="0">
                  <a:pos x="160" y="96"/>
                </a:cxn>
                <a:cxn ang="0">
                  <a:pos x="173" y="77"/>
                </a:cxn>
                <a:cxn ang="0">
                  <a:pos x="163" y="57"/>
                </a:cxn>
                <a:cxn ang="0">
                  <a:pos x="148" y="51"/>
                </a:cxn>
                <a:cxn ang="0">
                  <a:pos x="131" y="50"/>
                </a:cxn>
                <a:cxn ang="0">
                  <a:pos x="127" y="41"/>
                </a:cxn>
                <a:cxn ang="0">
                  <a:pos x="127" y="28"/>
                </a:cxn>
                <a:cxn ang="0">
                  <a:pos x="126" y="15"/>
                </a:cxn>
                <a:cxn ang="0">
                  <a:pos x="131" y="1"/>
                </a:cxn>
                <a:cxn ang="0">
                  <a:pos x="154" y="0"/>
                </a:cxn>
                <a:cxn ang="0">
                  <a:pos x="175" y="0"/>
                </a:cxn>
                <a:cxn ang="0">
                  <a:pos x="194" y="6"/>
                </a:cxn>
                <a:cxn ang="0">
                  <a:pos x="205" y="15"/>
                </a:cxn>
                <a:cxn ang="0">
                  <a:pos x="219" y="18"/>
                </a:cxn>
                <a:cxn ang="0">
                  <a:pos x="231" y="24"/>
                </a:cxn>
                <a:cxn ang="0">
                  <a:pos x="242" y="34"/>
                </a:cxn>
                <a:cxn ang="0">
                  <a:pos x="250" y="49"/>
                </a:cxn>
                <a:cxn ang="0">
                  <a:pos x="252" y="68"/>
                </a:cxn>
                <a:cxn ang="0">
                  <a:pos x="249" y="84"/>
                </a:cxn>
                <a:cxn ang="0">
                  <a:pos x="243" y="97"/>
                </a:cxn>
                <a:cxn ang="0">
                  <a:pos x="234" y="112"/>
                </a:cxn>
                <a:cxn ang="0">
                  <a:pos x="222" y="128"/>
                </a:cxn>
                <a:cxn ang="0">
                  <a:pos x="208" y="141"/>
                </a:cxn>
                <a:cxn ang="0">
                  <a:pos x="193" y="150"/>
                </a:cxn>
                <a:cxn ang="0">
                  <a:pos x="176" y="157"/>
                </a:cxn>
                <a:cxn ang="0">
                  <a:pos x="158" y="162"/>
                </a:cxn>
                <a:cxn ang="0">
                  <a:pos x="139" y="164"/>
                </a:cxn>
                <a:cxn ang="0">
                  <a:pos x="120" y="164"/>
                </a:cxn>
                <a:cxn ang="0">
                  <a:pos x="103" y="164"/>
                </a:cxn>
                <a:cxn ang="0">
                  <a:pos x="84" y="161"/>
                </a:cxn>
                <a:cxn ang="0">
                  <a:pos x="68" y="157"/>
                </a:cxn>
                <a:cxn ang="0">
                  <a:pos x="51" y="153"/>
                </a:cxn>
                <a:cxn ang="0">
                  <a:pos x="37" y="149"/>
                </a:cxn>
                <a:cxn ang="0">
                  <a:pos x="24" y="144"/>
                </a:cxn>
                <a:cxn ang="0">
                  <a:pos x="9" y="135"/>
                </a:cxn>
                <a:cxn ang="0">
                  <a:pos x="2" y="127"/>
                </a:cxn>
                <a:cxn ang="0">
                  <a:pos x="0" y="112"/>
                </a:cxn>
                <a:cxn ang="0">
                  <a:pos x="0" y="98"/>
                </a:cxn>
                <a:cxn ang="0">
                  <a:pos x="1" y="82"/>
                </a:cxn>
                <a:cxn ang="0">
                  <a:pos x="6" y="65"/>
                </a:cxn>
                <a:cxn ang="0">
                  <a:pos x="13" y="50"/>
                </a:cxn>
                <a:cxn ang="0">
                  <a:pos x="24" y="35"/>
                </a:cxn>
                <a:cxn ang="0">
                  <a:pos x="39" y="27"/>
                </a:cxn>
                <a:cxn ang="0">
                  <a:pos x="53" y="20"/>
                </a:cxn>
                <a:cxn ang="0">
                  <a:pos x="70" y="15"/>
                </a:cxn>
                <a:cxn ang="0">
                  <a:pos x="82" y="11"/>
                </a:cxn>
                <a:cxn ang="0">
                  <a:pos x="95" y="8"/>
                </a:cxn>
                <a:cxn ang="0">
                  <a:pos x="109" y="5"/>
                </a:cxn>
                <a:cxn ang="0">
                  <a:pos x="121" y="7"/>
                </a:cxn>
                <a:cxn ang="0">
                  <a:pos x="121" y="21"/>
                </a:cxn>
                <a:cxn ang="0">
                  <a:pos x="122" y="33"/>
                </a:cxn>
                <a:cxn ang="0">
                  <a:pos x="122" y="48"/>
                </a:cxn>
                <a:cxn ang="0">
                  <a:pos x="115" y="52"/>
                </a:cxn>
                <a:cxn ang="0">
                  <a:pos x="97" y="59"/>
                </a:cxn>
                <a:cxn ang="0">
                  <a:pos x="82" y="71"/>
                </a:cxn>
                <a:cxn ang="0">
                  <a:pos x="76" y="86"/>
                </a:cxn>
                <a:cxn ang="0">
                  <a:pos x="85" y="100"/>
                </a:cxn>
                <a:cxn ang="0">
                  <a:pos x="98" y="107"/>
                </a:cxn>
                <a:cxn ang="0">
                  <a:pos x="116" y="109"/>
                </a:cxn>
                <a:cxn ang="0">
                  <a:pos x="131" y="109"/>
                </a:cxn>
              </a:cxnLst>
              <a:rect l="0" t="0" r="r" b="b"/>
              <a:pathLst>
                <a:path w="253" h="164">
                  <a:moveTo>
                    <a:pt x="131" y="109"/>
                  </a:moveTo>
                  <a:lnTo>
                    <a:pt x="136" y="107"/>
                  </a:lnTo>
                  <a:lnTo>
                    <a:pt x="140" y="106"/>
                  </a:lnTo>
                  <a:lnTo>
                    <a:pt x="144" y="105"/>
                  </a:lnTo>
                  <a:lnTo>
                    <a:pt x="149" y="102"/>
                  </a:lnTo>
                  <a:lnTo>
                    <a:pt x="153" y="100"/>
                  </a:lnTo>
                  <a:lnTo>
                    <a:pt x="156" y="98"/>
                  </a:lnTo>
                  <a:lnTo>
                    <a:pt x="160" y="96"/>
                  </a:lnTo>
                  <a:lnTo>
                    <a:pt x="163" y="94"/>
                  </a:lnTo>
                  <a:lnTo>
                    <a:pt x="168" y="88"/>
                  </a:lnTo>
                  <a:lnTo>
                    <a:pt x="172" y="83"/>
                  </a:lnTo>
                  <a:lnTo>
                    <a:pt x="173" y="77"/>
                  </a:lnTo>
                  <a:lnTo>
                    <a:pt x="174" y="72"/>
                  </a:lnTo>
                  <a:lnTo>
                    <a:pt x="172" y="66"/>
                  </a:lnTo>
                  <a:lnTo>
                    <a:pt x="168" y="62"/>
                  </a:lnTo>
                  <a:lnTo>
                    <a:pt x="163" y="57"/>
                  </a:lnTo>
                  <a:lnTo>
                    <a:pt x="159" y="55"/>
                  </a:lnTo>
                  <a:lnTo>
                    <a:pt x="154" y="53"/>
                  </a:lnTo>
                  <a:lnTo>
                    <a:pt x="151" y="52"/>
                  </a:lnTo>
                  <a:lnTo>
                    <a:pt x="148" y="51"/>
                  </a:lnTo>
                  <a:lnTo>
                    <a:pt x="144" y="51"/>
                  </a:lnTo>
                  <a:lnTo>
                    <a:pt x="140" y="50"/>
                  </a:lnTo>
                  <a:lnTo>
                    <a:pt x="136" y="50"/>
                  </a:lnTo>
                  <a:lnTo>
                    <a:pt x="131" y="50"/>
                  </a:lnTo>
                  <a:lnTo>
                    <a:pt x="128" y="51"/>
                  </a:lnTo>
                  <a:lnTo>
                    <a:pt x="127" y="48"/>
                  </a:lnTo>
                  <a:lnTo>
                    <a:pt x="127" y="44"/>
                  </a:lnTo>
                  <a:lnTo>
                    <a:pt x="127" y="41"/>
                  </a:lnTo>
                  <a:lnTo>
                    <a:pt x="127" y="38"/>
                  </a:lnTo>
                  <a:lnTo>
                    <a:pt x="127" y="34"/>
                  </a:lnTo>
                  <a:lnTo>
                    <a:pt x="127" y="31"/>
                  </a:lnTo>
                  <a:lnTo>
                    <a:pt x="127" y="28"/>
                  </a:lnTo>
                  <a:lnTo>
                    <a:pt x="127" y="24"/>
                  </a:lnTo>
                  <a:lnTo>
                    <a:pt x="126" y="21"/>
                  </a:lnTo>
                  <a:lnTo>
                    <a:pt x="126" y="18"/>
                  </a:lnTo>
                  <a:lnTo>
                    <a:pt x="126" y="15"/>
                  </a:lnTo>
                  <a:lnTo>
                    <a:pt x="126" y="12"/>
                  </a:lnTo>
                  <a:lnTo>
                    <a:pt x="126" y="7"/>
                  </a:lnTo>
                  <a:lnTo>
                    <a:pt x="126" y="2"/>
                  </a:lnTo>
                  <a:lnTo>
                    <a:pt x="131" y="1"/>
                  </a:lnTo>
                  <a:lnTo>
                    <a:pt x="138" y="0"/>
                  </a:lnTo>
                  <a:lnTo>
                    <a:pt x="143" y="0"/>
                  </a:lnTo>
                  <a:lnTo>
                    <a:pt x="149" y="0"/>
                  </a:lnTo>
                  <a:lnTo>
                    <a:pt x="154" y="0"/>
                  </a:lnTo>
                  <a:lnTo>
                    <a:pt x="160" y="0"/>
                  </a:lnTo>
                  <a:lnTo>
                    <a:pt x="165" y="0"/>
                  </a:lnTo>
                  <a:lnTo>
                    <a:pt x="171" y="0"/>
                  </a:lnTo>
                  <a:lnTo>
                    <a:pt x="175" y="0"/>
                  </a:lnTo>
                  <a:lnTo>
                    <a:pt x="181" y="1"/>
                  </a:lnTo>
                  <a:lnTo>
                    <a:pt x="185" y="4"/>
                  </a:lnTo>
                  <a:lnTo>
                    <a:pt x="189" y="5"/>
                  </a:lnTo>
                  <a:lnTo>
                    <a:pt x="194" y="6"/>
                  </a:lnTo>
                  <a:lnTo>
                    <a:pt x="197" y="9"/>
                  </a:lnTo>
                  <a:lnTo>
                    <a:pt x="200" y="11"/>
                  </a:lnTo>
                  <a:lnTo>
                    <a:pt x="205" y="15"/>
                  </a:lnTo>
                  <a:lnTo>
                    <a:pt x="205" y="15"/>
                  </a:lnTo>
                  <a:lnTo>
                    <a:pt x="207" y="15"/>
                  </a:lnTo>
                  <a:lnTo>
                    <a:pt x="211" y="16"/>
                  </a:lnTo>
                  <a:lnTo>
                    <a:pt x="217" y="18"/>
                  </a:lnTo>
                  <a:lnTo>
                    <a:pt x="219" y="18"/>
                  </a:lnTo>
                  <a:lnTo>
                    <a:pt x="222" y="19"/>
                  </a:lnTo>
                  <a:lnTo>
                    <a:pt x="224" y="21"/>
                  </a:lnTo>
                  <a:lnTo>
                    <a:pt x="228" y="23"/>
                  </a:lnTo>
                  <a:lnTo>
                    <a:pt x="231" y="24"/>
                  </a:lnTo>
                  <a:lnTo>
                    <a:pt x="234" y="27"/>
                  </a:lnTo>
                  <a:lnTo>
                    <a:pt x="236" y="29"/>
                  </a:lnTo>
                  <a:lnTo>
                    <a:pt x="240" y="32"/>
                  </a:lnTo>
                  <a:lnTo>
                    <a:pt x="242" y="34"/>
                  </a:lnTo>
                  <a:lnTo>
                    <a:pt x="244" y="38"/>
                  </a:lnTo>
                  <a:lnTo>
                    <a:pt x="246" y="41"/>
                  </a:lnTo>
                  <a:lnTo>
                    <a:pt x="249" y="45"/>
                  </a:lnTo>
                  <a:lnTo>
                    <a:pt x="250" y="49"/>
                  </a:lnTo>
                  <a:lnTo>
                    <a:pt x="252" y="54"/>
                  </a:lnTo>
                  <a:lnTo>
                    <a:pt x="252" y="59"/>
                  </a:lnTo>
                  <a:lnTo>
                    <a:pt x="253" y="64"/>
                  </a:lnTo>
                  <a:lnTo>
                    <a:pt x="252" y="68"/>
                  </a:lnTo>
                  <a:lnTo>
                    <a:pt x="251" y="74"/>
                  </a:lnTo>
                  <a:lnTo>
                    <a:pt x="250" y="77"/>
                  </a:lnTo>
                  <a:lnTo>
                    <a:pt x="250" y="80"/>
                  </a:lnTo>
                  <a:lnTo>
                    <a:pt x="249" y="84"/>
                  </a:lnTo>
                  <a:lnTo>
                    <a:pt x="247" y="87"/>
                  </a:lnTo>
                  <a:lnTo>
                    <a:pt x="246" y="90"/>
                  </a:lnTo>
                  <a:lnTo>
                    <a:pt x="244" y="94"/>
                  </a:lnTo>
                  <a:lnTo>
                    <a:pt x="243" y="97"/>
                  </a:lnTo>
                  <a:lnTo>
                    <a:pt x="241" y="101"/>
                  </a:lnTo>
                  <a:lnTo>
                    <a:pt x="239" y="105"/>
                  </a:lnTo>
                  <a:lnTo>
                    <a:pt x="236" y="109"/>
                  </a:lnTo>
                  <a:lnTo>
                    <a:pt x="234" y="112"/>
                  </a:lnTo>
                  <a:lnTo>
                    <a:pt x="232" y="118"/>
                  </a:lnTo>
                  <a:lnTo>
                    <a:pt x="229" y="121"/>
                  </a:lnTo>
                  <a:lnTo>
                    <a:pt x="226" y="124"/>
                  </a:lnTo>
                  <a:lnTo>
                    <a:pt x="222" y="128"/>
                  </a:lnTo>
                  <a:lnTo>
                    <a:pt x="219" y="132"/>
                  </a:lnTo>
                  <a:lnTo>
                    <a:pt x="215" y="134"/>
                  </a:lnTo>
                  <a:lnTo>
                    <a:pt x="211" y="138"/>
                  </a:lnTo>
                  <a:lnTo>
                    <a:pt x="208" y="141"/>
                  </a:lnTo>
                  <a:lnTo>
                    <a:pt x="205" y="144"/>
                  </a:lnTo>
                  <a:lnTo>
                    <a:pt x="200" y="146"/>
                  </a:lnTo>
                  <a:lnTo>
                    <a:pt x="197" y="149"/>
                  </a:lnTo>
                  <a:lnTo>
                    <a:pt x="193" y="150"/>
                  </a:lnTo>
                  <a:lnTo>
                    <a:pt x="189" y="152"/>
                  </a:lnTo>
                  <a:lnTo>
                    <a:pt x="185" y="154"/>
                  </a:lnTo>
                  <a:lnTo>
                    <a:pt x="181" y="155"/>
                  </a:lnTo>
                  <a:lnTo>
                    <a:pt x="176" y="157"/>
                  </a:lnTo>
                  <a:lnTo>
                    <a:pt x="172" y="158"/>
                  </a:lnTo>
                  <a:lnTo>
                    <a:pt x="167" y="160"/>
                  </a:lnTo>
                  <a:lnTo>
                    <a:pt x="163" y="161"/>
                  </a:lnTo>
                  <a:lnTo>
                    <a:pt x="158" y="162"/>
                  </a:lnTo>
                  <a:lnTo>
                    <a:pt x="153" y="163"/>
                  </a:lnTo>
                  <a:lnTo>
                    <a:pt x="149" y="163"/>
                  </a:lnTo>
                  <a:lnTo>
                    <a:pt x="144" y="164"/>
                  </a:lnTo>
                  <a:lnTo>
                    <a:pt x="139" y="164"/>
                  </a:lnTo>
                  <a:lnTo>
                    <a:pt x="134" y="164"/>
                  </a:lnTo>
                  <a:lnTo>
                    <a:pt x="130" y="164"/>
                  </a:lnTo>
                  <a:lnTo>
                    <a:pt x="126" y="164"/>
                  </a:lnTo>
                  <a:lnTo>
                    <a:pt x="120" y="164"/>
                  </a:lnTo>
                  <a:lnTo>
                    <a:pt x="116" y="164"/>
                  </a:lnTo>
                  <a:lnTo>
                    <a:pt x="111" y="164"/>
                  </a:lnTo>
                  <a:lnTo>
                    <a:pt x="107" y="164"/>
                  </a:lnTo>
                  <a:lnTo>
                    <a:pt x="103" y="164"/>
                  </a:lnTo>
                  <a:lnTo>
                    <a:pt x="98" y="164"/>
                  </a:lnTo>
                  <a:lnTo>
                    <a:pt x="93" y="163"/>
                  </a:lnTo>
                  <a:lnTo>
                    <a:pt x="88" y="162"/>
                  </a:lnTo>
                  <a:lnTo>
                    <a:pt x="84" y="161"/>
                  </a:lnTo>
                  <a:lnTo>
                    <a:pt x="80" y="161"/>
                  </a:lnTo>
                  <a:lnTo>
                    <a:pt x="75" y="160"/>
                  </a:lnTo>
                  <a:lnTo>
                    <a:pt x="72" y="158"/>
                  </a:lnTo>
                  <a:lnTo>
                    <a:pt x="68" y="157"/>
                  </a:lnTo>
                  <a:lnTo>
                    <a:pt x="63" y="156"/>
                  </a:lnTo>
                  <a:lnTo>
                    <a:pt x="59" y="155"/>
                  </a:lnTo>
                  <a:lnTo>
                    <a:pt x="55" y="154"/>
                  </a:lnTo>
                  <a:lnTo>
                    <a:pt x="51" y="153"/>
                  </a:lnTo>
                  <a:lnTo>
                    <a:pt x="48" y="152"/>
                  </a:lnTo>
                  <a:lnTo>
                    <a:pt x="43" y="151"/>
                  </a:lnTo>
                  <a:lnTo>
                    <a:pt x="40" y="150"/>
                  </a:lnTo>
                  <a:lnTo>
                    <a:pt x="37" y="149"/>
                  </a:lnTo>
                  <a:lnTo>
                    <a:pt x="34" y="147"/>
                  </a:lnTo>
                  <a:lnTo>
                    <a:pt x="30" y="146"/>
                  </a:lnTo>
                  <a:lnTo>
                    <a:pt x="27" y="145"/>
                  </a:lnTo>
                  <a:lnTo>
                    <a:pt x="24" y="144"/>
                  </a:lnTo>
                  <a:lnTo>
                    <a:pt x="21" y="143"/>
                  </a:lnTo>
                  <a:lnTo>
                    <a:pt x="17" y="140"/>
                  </a:lnTo>
                  <a:lnTo>
                    <a:pt x="13" y="138"/>
                  </a:lnTo>
                  <a:lnTo>
                    <a:pt x="9" y="135"/>
                  </a:lnTo>
                  <a:lnTo>
                    <a:pt x="6" y="133"/>
                  </a:lnTo>
                  <a:lnTo>
                    <a:pt x="4" y="132"/>
                  </a:lnTo>
                  <a:lnTo>
                    <a:pt x="4" y="131"/>
                  </a:lnTo>
                  <a:lnTo>
                    <a:pt x="2" y="127"/>
                  </a:lnTo>
                  <a:lnTo>
                    <a:pt x="1" y="121"/>
                  </a:lnTo>
                  <a:lnTo>
                    <a:pt x="0" y="118"/>
                  </a:lnTo>
                  <a:lnTo>
                    <a:pt x="0" y="116"/>
                  </a:lnTo>
                  <a:lnTo>
                    <a:pt x="0" y="112"/>
                  </a:lnTo>
                  <a:lnTo>
                    <a:pt x="0" y="109"/>
                  </a:lnTo>
                  <a:lnTo>
                    <a:pt x="0" y="106"/>
                  </a:lnTo>
                  <a:lnTo>
                    <a:pt x="0" y="101"/>
                  </a:lnTo>
                  <a:lnTo>
                    <a:pt x="0" y="98"/>
                  </a:lnTo>
                  <a:lnTo>
                    <a:pt x="0" y="94"/>
                  </a:lnTo>
                  <a:lnTo>
                    <a:pt x="0" y="89"/>
                  </a:lnTo>
                  <a:lnTo>
                    <a:pt x="1" y="86"/>
                  </a:lnTo>
                  <a:lnTo>
                    <a:pt x="1" y="82"/>
                  </a:lnTo>
                  <a:lnTo>
                    <a:pt x="3" y="78"/>
                  </a:lnTo>
                  <a:lnTo>
                    <a:pt x="3" y="74"/>
                  </a:lnTo>
                  <a:lnTo>
                    <a:pt x="4" y="69"/>
                  </a:lnTo>
                  <a:lnTo>
                    <a:pt x="6" y="65"/>
                  </a:lnTo>
                  <a:lnTo>
                    <a:pt x="7" y="62"/>
                  </a:lnTo>
                  <a:lnTo>
                    <a:pt x="9" y="57"/>
                  </a:lnTo>
                  <a:lnTo>
                    <a:pt x="11" y="53"/>
                  </a:lnTo>
                  <a:lnTo>
                    <a:pt x="13" y="50"/>
                  </a:lnTo>
                  <a:lnTo>
                    <a:pt x="16" y="46"/>
                  </a:lnTo>
                  <a:lnTo>
                    <a:pt x="18" y="42"/>
                  </a:lnTo>
                  <a:lnTo>
                    <a:pt x="20" y="39"/>
                  </a:lnTo>
                  <a:lnTo>
                    <a:pt x="24" y="35"/>
                  </a:lnTo>
                  <a:lnTo>
                    <a:pt x="27" y="33"/>
                  </a:lnTo>
                  <a:lnTo>
                    <a:pt x="30" y="30"/>
                  </a:lnTo>
                  <a:lnTo>
                    <a:pt x="35" y="28"/>
                  </a:lnTo>
                  <a:lnTo>
                    <a:pt x="39" y="27"/>
                  </a:lnTo>
                  <a:lnTo>
                    <a:pt x="45" y="24"/>
                  </a:lnTo>
                  <a:lnTo>
                    <a:pt x="46" y="23"/>
                  </a:lnTo>
                  <a:lnTo>
                    <a:pt x="50" y="22"/>
                  </a:lnTo>
                  <a:lnTo>
                    <a:pt x="53" y="20"/>
                  </a:lnTo>
                  <a:lnTo>
                    <a:pt x="58" y="19"/>
                  </a:lnTo>
                  <a:lnTo>
                    <a:pt x="62" y="18"/>
                  </a:lnTo>
                  <a:lnTo>
                    <a:pt x="68" y="17"/>
                  </a:lnTo>
                  <a:lnTo>
                    <a:pt x="70" y="15"/>
                  </a:lnTo>
                  <a:lnTo>
                    <a:pt x="72" y="15"/>
                  </a:lnTo>
                  <a:lnTo>
                    <a:pt x="76" y="13"/>
                  </a:lnTo>
                  <a:lnTo>
                    <a:pt x="79" y="12"/>
                  </a:lnTo>
                  <a:lnTo>
                    <a:pt x="82" y="11"/>
                  </a:lnTo>
                  <a:lnTo>
                    <a:pt x="85" y="10"/>
                  </a:lnTo>
                  <a:lnTo>
                    <a:pt x="88" y="9"/>
                  </a:lnTo>
                  <a:lnTo>
                    <a:pt x="92" y="9"/>
                  </a:lnTo>
                  <a:lnTo>
                    <a:pt x="95" y="8"/>
                  </a:lnTo>
                  <a:lnTo>
                    <a:pt x="98" y="7"/>
                  </a:lnTo>
                  <a:lnTo>
                    <a:pt x="103" y="6"/>
                  </a:lnTo>
                  <a:lnTo>
                    <a:pt x="106" y="6"/>
                  </a:lnTo>
                  <a:lnTo>
                    <a:pt x="109" y="5"/>
                  </a:lnTo>
                  <a:lnTo>
                    <a:pt x="114" y="5"/>
                  </a:lnTo>
                  <a:lnTo>
                    <a:pt x="117" y="4"/>
                  </a:lnTo>
                  <a:lnTo>
                    <a:pt x="121" y="4"/>
                  </a:lnTo>
                  <a:lnTo>
                    <a:pt x="121" y="7"/>
                  </a:lnTo>
                  <a:lnTo>
                    <a:pt x="121" y="12"/>
                  </a:lnTo>
                  <a:lnTo>
                    <a:pt x="121" y="15"/>
                  </a:lnTo>
                  <a:lnTo>
                    <a:pt x="121" y="18"/>
                  </a:lnTo>
                  <a:lnTo>
                    <a:pt x="121" y="21"/>
                  </a:lnTo>
                  <a:lnTo>
                    <a:pt x="122" y="24"/>
                  </a:lnTo>
                  <a:lnTo>
                    <a:pt x="122" y="27"/>
                  </a:lnTo>
                  <a:lnTo>
                    <a:pt x="122" y="30"/>
                  </a:lnTo>
                  <a:lnTo>
                    <a:pt x="122" y="33"/>
                  </a:lnTo>
                  <a:lnTo>
                    <a:pt x="122" y="38"/>
                  </a:lnTo>
                  <a:lnTo>
                    <a:pt x="122" y="41"/>
                  </a:lnTo>
                  <a:lnTo>
                    <a:pt x="122" y="44"/>
                  </a:lnTo>
                  <a:lnTo>
                    <a:pt x="122" y="48"/>
                  </a:lnTo>
                  <a:lnTo>
                    <a:pt x="124" y="51"/>
                  </a:lnTo>
                  <a:lnTo>
                    <a:pt x="121" y="51"/>
                  </a:lnTo>
                  <a:lnTo>
                    <a:pt x="120" y="52"/>
                  </a:lnTo>
                  <a:lnTo>
                    <a:pt x="115" y="52"/>
                  </a:lnTo>
                  <a:lnTo>
                    <a:pt x="110" y="53"/>
                  </a:lnTo>
                  <a:lnTo>
                    <a:pt x="106" y="55"/>
                  </a:lnTo>
                  <a:lnTo>
                    <a:pt x="102" y="56"/>
                  </a:lnTo>
                  <a:lnTo>
                    <a:pt x="97" y="59"/>
                  </a:lnTo>
                  <a:lnTo>
                    <a:pt x="94" y="61"/>
                  </a:lnTo>
                  <a:lnTo>
                    <a:pt x="91" y="63"/>
                  </a:lnTo>
                  <a:lnTo>
                    <a:pt x="87" y="66"/>
                  </a:lnTo>
                  <a:lnTo>
                    <a:pt x="82" y="71"/>
                  </a:lnTo>
                  <a:lnTo>
                    <a:pt x="79" y="76"/>
                  </a:lnTo>
                  <a:lnTo>
                    <a:pt x="77" y="79"/>
                  </a:lnTo>
                  <a:lnTo>
                    <a:pt x="77" y="83"/>
                  </a:lnTo>
                  <a:lnTo>
                    <a:pt x="76" y="86"/>
                  </a:lnTo>
                  <a:lnTo>
                    <a:pt x="77" y="89"/>
                  </a:lnTo>
                  <a:lnTo>
                    <a:pt x="80" y="94"/>
                  </a:lnTo>
                  <a:lnTo>
                    <a:pt x="83" y="99"/>
                  </a:lnTo>
                  <a:lnTo>
                    <a:pt x="85" y="100"/>
                  </a:lnTo>
                  <a:lnTo>
                    <a:pt x="87" y="102"/>
                  </a:lnTo>
                  <a:lnTo>
                    <a:pt x="91" y="105"/>
                  </a:lnTo>
                  <a:lnTo>
                    <a:pt x="95" y="106"/>
                  </a:lnTo>
                  <a:lnTo>
                    <a:pt x="98" y="107"/>
                  </a:lnTo>
                  <a:lnTo>
                    <a:pt x="103" y="108"/>
                  </a:lnTo>
                  <a:lnTo>
                    <a:pt x="106" y="108"/>
                  </a:lnTo>
                  <a:lnTo>
                    <a:pt x="111" y="109"/>
                  </a:lnTo>
                  <a:lnTo>
                    <a:pt x="116" y="109"/>
                  </a:lnTo>
                  <a:lnTo>
                    <a:pt x="120" y="109"/>
                  </a:lnTo>
                  <a:lnTo>
                    <a:pt x="126" y="109"/>
                  </a:lnTo>
                  <a:lnTo>
                    <a:pt x="131" y="109"/>
                  </a:lnTo>
                  <a:lnTo>
                    <a:pt x="131" y="109"/>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8"/>
            <p:cNvSpPr>
              <a:spLocks/>
            </p:cNvSpPr>
            <p:nvPr/>
          </p:nvSpPr>
          <p:spPr bwMode="auto">
            <a:xfrm>
              <a:off x="2268538" y="3492500"/>
              <a:ext cx="25400" cy="38100"/>
            </a:xfrm>
            <a:custGeom>
              <a:avLst/>
              <a:gdLst/>
              <a:ahLst/>
              <a:cxnLst>
                <a:cxn ang="0">
                  <a:pos x="15" y="2"/>
                </a:cxn>
                <a:cxn ang="0">
                  <a:pos x="20" y="0"/>
                </a:cxn>
                <a:cxn ang="0">
                  <a:pos x="33" y="20"/>
                </a:cxn>
                <a:cxn ang="0">
                  <a:pos x="22" y="49"/>
                </a:cxn>
                <a:cxn ang="0">
                  <a:pos x="18" y="49"/>
                </a:cxn>
                <a:cxn ang="0">
                  <a:pos x="0" y="32"/>
                </a:cxn>
                <a:cxn ang="0">
                  <a:pos x="15" y="2"/>
                </a:cxn>
                <a:cxn ang="0">
                  <a:pos x="15" y="2"/>
                </a:cxn>
              </a:cxnLst>
              <a:rect l="0" t="0" r="r" b="b"/>
              <a:pathLst>
                <a:path w="33" h="49">
                  <a:moveTo>
                    <a:pt x="15" y="2"/>
                  </a:moveTo>
                  <a:lnTo>
                    <a:pt x="20" y="0"/>
                  </a:lnTo>
                  <a:lnTo>
                    <a:pt x="33" y="20"/>
                  </a:lnTo>
                  <a:lnTo>
                    <a:pt x="22" y="49"/>
                  </a:lnTo>
                  <a:lnTo>
                    <a:pt x="18" y="49"/>
                  </a:lnTo>
                  <a:lnTo>
                    <a:pt x="0" y="32"/>
                  </a:lnTo>
                  <a:lnTo>
                    <a:pt x="15" y="2"/>
                  </a:lnTo>
                  <a:lnTo>
                    <a:pt x="15" y="2"/>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9"/>
            <p:cNvSpPr>
              <a:spLocks/>
            </p:cNvSpPr>
            <p:nvPr/>
          </p:nvSpPr>
          <p:spPr bwMode="auto">
            <a:xfrm>
              <a:off x="2138363" y="3273425"/>
              <a:ext cx="236538" cy="98425"/>
            </a:xfrm>
            <a:custGeom>
              <a:avLst/>
              <a:gdLst/>
              <a:ahLst/>
              <a:cxnLst>
                <a:cxn ang="0">
                  <a:pos x="134" y="34"/>
                </a:cxn>
                <a:cxn ang="0">
                  <a:pos x="123" y="36"/>
                </a:cxn>
                <a:cxn ang="0">
                  <a:pos x="106" y="40"/>
                </a:cxn>
                <a:cxn ang="0">
                  <a:pos x="92" y="46"/>
                </a:cxn>
                <a:cxn ang="0">
                  <a:pos x="77" y="52"/>
                </a:cxn>
                <a:cxn ang="0">
                  <a:pos x="66" y="59"/>
                </a:cxn>
                <a:cxn ang="0">
                  <a:pos x="55" y="67"/>
                </a:cxn>
                <a:cxn ang="0">
                  <a:pos x="46" y="78"/>
                </a:cxn>
                <a:cxn ang="0">
                  <a:pos x="37" y="95"/>
                </a:cxn>
                <a:cxn ang="0">
                  <a:pos x="37" y="118"/>
                </a:cxn>
                <a:cxn ang="0">
                  <a:pos x="0" y="104"/>
                </a:cxn>
                <a:cxn ang="0">
                  <a:pos x="1" y="89"/>
                </a:cxn>
                <a:cxn ang="0">
                  <a:pos x="5" y="76"/>
                </a:cxn>
                <a:cxn ang="0">
                  <a:pos x="13" y="61"/>
                </a:cxn>
                <a:cxn ang="0">
                  <a:pos x="23" y="49"/>
                </a:cxn>
                <a:cxn ang="0">
                  <a:pos x="37" y="38"/>
                </a:cxn>
                <a:cxn ang="0">
                  <a:pos x="51" y="27"/>
                </a:cxn>
                <a:cxn ang="0">
                  <a:pos x="69" y="17"/>
                </a:cxn>
                <a:cxn ang="0">
                  <a:pos x="78" y="14"/>
                </a:cxn>
                <a:cxn ang="0">
                  <a:pos x="88" y="11"/>
                </a:cxn>
                <a:cxn ang="0">
                  <a:pos x="98" y="7"/>
                </a:cxn>
                <a:cxn ang="0">
                  <a:pos x="109" y="5"/>
                </a:cxn>
                <a:cxn ang="0">
                  <a:pos x="120" y="3"/>
                </a:cxn>
                <a:cxn ang="0">
                  <a:pos x="132" y="1"/>
                </a:cxn>
                <a:cxn ang="0">
                  <a:pos x="143" y="1"/>
                </a:cxn>
                <a:cxn ang="0">
                  <a:pos x="154" y="0"/>
                </a:cxn>
                <a:cxn ang="0">
                  <a:pos x="166" y="0"/>
                </a:cxn>
                <a:cxn ang="0">
                  <a:pos x="177" y="0"/>
                </a:cxn>
                <a:cxn ang="0">
                  <a:pos x="187" y="1"/>
                </a:cxn>
                <a:cxn ang="0">
                  <a:pos x="198" y="3"/>
                </a:cxn>
                <a:cxn ang="0">
                  <a:pos x="208" y="4"/>
                </a:cxn>
                <a:cxn ang="0">
                  <a:pos x="218" y="7"/>
                </a:cxn>
                <a:cxn ang="0">
                  <a:pos x="230" y="11"/>
                </a:cxn>
                <a:cxn ang="0">
                  <a:pos x="247" y="20"/>
                </a:cxn>
                <a:cxn ang="0">
                  <a:pos x="262" y="28"/>
                </a:cxn>
                <a:cxn ang="0">
                  <a:pos x="274" y="39"/>
                </a:cxn>
                <a:cxn ang="0">
                  <a:pos x="284" y="51"/>
                </a:cxn>
                <a:cxn ang="0">
                  <a:pos x="291" y="65"/>
                </a:cxn>
                <a:cxn ang="0">
                  <a:pos x="296" y="79"/>
                </a:cxn>
                <a:cxn ang="0">
                  <a:pos x="262" y="107"/>
                </a:cxn>
                <a:cxn ang="0">
                  <a:pos x="256" y="78"/>
                </a:cxn>
                <a:cxn ang="0">
                  <a:pos x="244" y="61"/>
                </a:cxn>
                <a:cxn ang="0">
                  <a:pos x="231" y="51"/>
                </a:cxn>
                <a:cxn ang="0">
                  <a:pos x="220" y="46"/>
                </a:cxn>
                <a:cxn ang="0">
                  <a:pos x="207" y="40"/>
                </a:cxn>
                <a:cxn ang="0">
                  <a:pos x="191" y="36"/>
                </a:cxn>
                <a:cxn ang="0">
                  <a:pos x="176" y="34"/>
                </a:cxn>
                <a:cxn ang="0">
                  <a:pos x="162" y="33"/>
                </a:cxn>
                <a:cxn ang="0">
                  <a:pos x="153" y="33"/>
                </a:cxn>
                <a:cxn ang="0">
                  <a:pos x="141" y="34"/>
                </a:cxn>
              </a:cxnLst>
              <a:rect l="0" t="0" r="r" b="b"/>
              <a:pathLst>
                <a:path w="298" h="124">
                  <a:moveTo>
                    <a:pt x="141" y="34"/>
                  </a:moveTo>
                  <a:lnTo>
                    <a:pt x="138" y="34"/>
                  </a:lnTo>
                  <a:lnTo>
                    <a:pt x="134" y="34"/>
                  </a:lnTo>
                  <a:lnTo>
                    <a:pt x="132" y="35"/>
                  </a:lnTo>
                  <a:lnTo>
                    <a:pt x="129" y="35"/>
                  </a:lnTo>
                  <a:lnTo>
                    <a:pt x="123" y="36"/>
                  </a:lnTo>
                  <a:lnTo>
                    <a:pt x="118" y="37"/>
                  </a:lnTo>
                  <a:lnTo>
                    <a:pt x="111" y="38"/>
                  </a:lnTo>
                  <a:lnTo>
                    <a:pt x="106" y="40"/>
                  </a:lnTo>
                  <a:lnTo>
                    <a:pt x="102" y="41"/>
                  </a:lnTo>
                  <a:lnTo>
                    <a:pt x="96" y="44"/>
                  </a:lnTo>
                  <a:lnTo>
                    <a:pt x="92" y="46"/>
                  </a:lnTo>
                  <a:lnTo>
                    <a:pt x="86" y="47"/>
                  </a:lnTo>
                  <a:lnTo>
                    <a:pt x="82" y="49"/>
                  </a:lnTo>
                  <a:lnTo>
                    <a:pt x="77" y="52"/>
                  </a:lnTo>
                  <a:lnTo>
                    <a:pt x="73" y="54"/>
                  </a:lnTo>
                  <a:lnTo>
                    <a:pt x="70" y="57"/>
                  </a:lnTo>
                  <a:lnTo>
                    <a:pt x="66" y="59"/>
                  </a:lnTo>
                  <a:lnTo>
                    <a:pt x="63" y="62"/>
                  </a:lnTo>
                  <a:lnTo>
                    <a:pt x="59" y="65"/>
                  </a:lnTo>
                  <a:lnTo>
                    <a:pt x="55" y="67"/>
                  </a:lnTo>
                  <a:lnTo>
                    <a:pt x="53" y="69"/>
                  </a:lnTo>
                  <a:lnTo>
                    <a:pt x="50" y="72"/>
                  </a:lnTo>
                  <a:lnTo>
                    <a:pt x="46" y="78"/>
                  </a:lnTo>
                  <a:lnTo>
                    <a:pt x="42" y="83"/>
                  </a:lnTo>
                  <a:lnTo>
                    <a:pt x="39" y="89"/>
                  </a:lnTo>
                  <a:lnTo>
                    <a:pt x="37" y="95"/>
                  </a:lnTo>
                  <a:lnTo>
                    <a:pt x="36" y="101"/>
                  </a:lnTo>
                  <a:lnTo>
                    <a:pt x="37" y="106"/>
                  </a:lnTo>
                  <a:lnTo>
                    <a:pt x="37" y="118"/>
                  </a:lnTo>
                  <a:lnTo>
                    <a:pt x="2" y="124"/>
                  </a:lnTo>
                  <a:lnTo>
                    <a:pt x="1" y="110"/>
                  </a:lnTo>
                  <a:lnTo>
                    <a:pt x="0" y="104"/>
                  </a:lnTo>
                  <a:lnTo>
                    <a:pt x="0" y="99"/>
                  </a:lnTo>
                  <a:lnTo>
                    <a:pt x="0" y="94"/>
                  </a:lnTo>
                  <a:lnTo>
                    <a:pt x="1" y="89"/>
                  </a:lnTo>
                  <a:lnTo>
                    <a:pt x="1" y="84"/>
                  </a:lnTo>
                  <a:lnTo>
                    <a:pt x="4" y="80"/>
                  </a:lnTo>
                  <a:lnTo>
                    <a:pt x="5" y="76"/>
                  </a:lnTo>
                  <a:lnTo>
                    <a:pt x="8" y="71"/>
                  </a:lnTo>
                  <a:lnTo>
                    <a:pt x="9" y="66"/>
                  </a:lnTo>
                  <a:lnTo>
                    <a:pt x="13" y="61"/>
                  </a:lnTo>
                  <a:lnTo>
                    <a:pt x="16" y="57"/>
                  </a:lnTo>
                  <a:lnTo>
                    <a:pt x="19" y="54"/>
                  </a:lnTo>
                  <a:lnTo>
                    <a:pt x="23" y="49"/>
                  </a:lnTo>
                  <a:lnTo>
                    <a:pt x="27" y="45"/>
                  </a:lnTo>
                  <a:lnTo>
                    <a:pt x="31" y="41"/>
                  </a:lnTo>
                  <a:lnTo>
                    <a:pt x="37" y="38"/>
                  </a:lnTo>
                  <a:lnTo>
                    <a:pt x="41" y="34"/>
                  </a:lnTo>
                  <a:lnTo>
                    <a:pt x="46" y="31"/>
                  </a:lnTo>
                  <a:lnTo>
                    <a:pt x="51" y="27"/>
                  </a:lnTo>
                  <a:lnTo>
                    <a:pt x="58" y="24"/>
                  </a:lnTo>
                  <a:lnTo>
                    <a:pt x="63" y="21"/>
                  </a:lnTo>
                  <a:lnTo>
                    <a:pt x="69" y="17"/>
                  </a:lnTo>
                  <a:lnTo>
                    <a:pt x="72" y="16"/>
                  </a:lnTo>
                  <a:lnTo>
                    <a:pt x="75" y="15"/>
                  </a:lnTo>
                  <a:lnTo>
                    <a:pt x="78" y="14"/>
                  </a:lnTo>
                  <a:lnTo>
                    <a:pt x="82" y="13"/>
                  </a:lnTo>
                  <a:lnTo>
                    <a:pt x="85" y="12"/>
                  </a:lnTo>
                  <a:lnTo>
                    <a:pt x="88" y="11"/>
                  </a:lnTo>
                  <a:lnTo>
                    <a:pt x="92" y="10"/>
                  </a:lnTo>
                  <a:lnTo>
                    <a:pt x="95" y="9"/>
                  </a:lnTo>
                  <a:lnTo>
                    <a:pt x="98" y="7"/>
                  </a:lnTo>
                  <a:lnTo>
                    <a:pt x="103" y="6"/>
                  </a:lnTo>
                  <a:lnTo>
                    <a:pt x="106" y="5"/>
                  </a:lnTo>
                  <a:lnTo>
                    <a:pt x="109" y="5"/>
                  </a:lnTo>
                  <a:lnTo>
                    <a:pt x="112" y="4"/>
                  </a:lnTo>
                  <a:lnTo>
                    <a:pt x="117" y="3"/>
                  </a:lnTo>
                  <a:lnTo>
                    <a:pt x="120" y="3"/>
                  </a:lnTo>
                  <a:lnTo>
                    <a:pt x="125" y="2"/>
                  </a:lnTo>
                  <a:lnTo>
                    <a:pt x="128" y="2"/>
                  </a:lnTo>
                  <a:lnTo>
                    <a:pt x="132" y="1"/>
                  </a:lnTo>
                  <a:lnTo>
                    <a:pt x="136" y="1"/>
                  </a:lnTo>
                  <a:lnTo>
                    <a:pt x="140" y="1"/>
                  </a:lnTo>
                  <a:lnTo>
                    <a:pt x="143" y="1"/>
                  </a:lnTo>
                  <a:lnTo>
                    <a:pt x="146" y="0"/>
                  </a:lnTo>
                  <a:lnTo>
                    <a:pt x="151" y="0"/>
                  </a:lnTo>
                  <a:lnTo>
                    <a:pt x="154" y="0"/>
                  </a:lnTo>
                  <a:lnTo>
                    <a:pt x="159" y="0"/>
                  </a:lnTo>
                  <a:lnTo>
                    <a:pt x="162" y="0"/>
                  </a:lnTo>
                  <a:lnTo>
                    <a:pt x="166" y="0"/>
                  </a:lnTo>
                  <a:lnTo>
                    <a:pt x="170" y="0"/>
                  </a:lnTo>
                  <a:lnTo>
                    <a:pt x="173" y="0"/>
                  </a:lnTo>
                  <a:lnTo>
                    <a:pt x="177" y="0"/>
                  </a:lnTo>
                  <a:lnTo>
                    <a:pt x="181" y="0"/>
                  </a:lnTo>
                  <a:lnTo>
                    <a:pt x="184" y="1"/>
                  </a:lnTo>
                  <a:lnTo>
                    <a:pt x="187" y="1"/>
                  </a:lnTo>
                  <a:lnTo>
                    <a:pt x="191" y="1"/>
                  </a:lnTo>
                  <a:lnTo>
                    <a:pt x="195" y="2"/>
                  </a:lnTo>
                  <a:lnTo>
                    <a:pt x="198" y="3"/>
                  </a:lnTo>
                  <a:lnTo>
                    <a:pt x="201" y="3"/>
                  </a:lnTo>
                  <a:lnTo>
                    <a:pt x="205" y="4"/>
                  </a:lnTo>
                  <a:lnTo>
                    <a:pt x="208" y="4"/>
                  </a:lnTo>
                  <a:lnTo>
                    <a:pt x="211" y="5"/>
                  </a:lnTo>
                  <a:lnTo>
                    <a:pt x="215" y="6"/>
                  </a:lnTo>
                  <a:lnTo>
                    <a:pt x="218" y="7"/>
                  </a:lnTo>
                  <a:lnTo>
                    <a:pt x="221" y="7"/>
                  </a:lnTo>
                  <a:lnTo>
                    <a:pt x="224" y="10"/>
                  </a:lnTo>
                  <a:lnTo>
                    <a:pt x="230" y="11"/>
                  </a:lnTo>
                  <a:lnTo>
                    <a:pt x="236" y="14"/>
                  </a:lnTo>
                  <a:lnTo>
                    <a:pt x="242" y="16"/>
                  </a:lnTo>
                  <a:lnTo>
                    <a:pt x="247" y="20"/>
                  </a:lnTo>
                  <a:lnTo>
                    <a:pt x="253" y="22"/>
                  </a:lnTo>
                  <a:lnTo>
                    <a:pt x="257" y="25"/>
                  </a:lnTo>
                  <a:lnTo>
                    <a:pt x="262" y="28"/>
                  </a:lnTo>
                  <a:lnTo>
                    <a:pt x="267" y="32"/>
                  </a:lnTo>
                  <a:lnTo>
                    <a:pt x="270" y="35"/>
                  </a:lnTo>
                  <a:lnTo>
                    <a:pt x="274" y="39"/>
                  </a:lnTo>
                  <a:lnTo>
                    <a:pt x="278" y="43"/>
                  </a:lnTo>
                  <a:lnTo>
                    <a:pt x="281" y="47"/>
                  </a:lnTo>
                  <a:lnTo>
                    <a:pt x="284" y="51"/>
                  </a:lnTo>
                  <a:lnTo>
                    <a:pt x="287" y="56"/>
                  </a:lnTo>
                  <a:lnTo>
                    <a:pt x="289" y="59"/>
                  </a:lnTo>
                  <a:lnTo>
                    <a:pt x="291" y="65"/>
                  </a:lnTo>
                  <a:lnTo>
                    <a:pt x="293" y="69"/>
                  </a:lnTo>
                  <a:lnTo>
                    <a:pt x="295" y="73"/>
                  </a:lnTo>
                  <a:lnTo>
                    <a:pt x="296" y="79"/>
                  </a:lnTo>
                  <a:lnTo>
                    <a:pt x="297" y="83"/>
                  </a:lnTo>
                  <a:lnTo>
                    <a:pt x="298" y="106"/>
                  </a:lnTo>
                  <a:lnTo>
                    <a:pt x="262" y="107"/>
                  </a:lnTo>
                  <a:lnTo>
                    <a:pt x="259" y="88"/>
                  </a:lnTo>
                  <a:lnTo>
                    <a:pt x="258" y="82"/>
                  </a:lnTo>
                  <a:lnTo>
                    <a:pt x="256" y="78"/>
                  </a:lnTo>
                  <a:lnTo>
                    <a:pt x="253" y="71"/>
                  </a:lnTo>
                  <a:lnTo>
                    <a:pt x="250" y="67"/>
                  </a:lnTo>
                  <a:lnTo>
                    <a:pt x="244" y="61"/>
                  </a:lnTo>
                  <a:lnTo>
                    <a:pt x="239" y="57"/>
                  </a:lnTo>
                  <a:lnTo>
                    <a:pt x="234" y="54"/>
                  </a:lnTo>
                  <a:lnTo>
                    <a:pt x="231" y="51"/>
                  </a:lnTo>
                  <a:lnTo>
                    <a:pt x="228" y="49"/>
                  </a:lnTo>
                  <a:lnTo>
                    <a:pt x="224" y="48"/>
                  </a:lnTo>
                  <a:lnTo>
                    <a:pt x="220" y="46"/>
                  </a:lnTo>
                  <a:lnTo>
                    <a:pt x="216" y="44"/>
                  </a:lnTo>
                  <a:lnTo>
                    <a:pt x="211" y="41"/>
                  </a:lnTo>
                  <a:lnTo>
                    <a:pt x="207" y="40"/>
                  </a:lnTo>
                  <a:lnTo>
                    <a:pt x="201" y="38"/>
                  </a:lnTo>
                  <a:lnTo>
                    <a:pt x="197" y="37"/>
                  </a:lnTo>
                  <a:lnTo>
                    <a:pt x="191" y="36"/>
                  </a:lnTo>
                  <a:lnTo>
                    <a:pt x="187" y="36"/>
                  </a:lnTo>
                  <a:lnTo>
                    <a:pt x="182" y="34"/>
                  </a:lnTo>
                  <a:lnTo>
                    <a:pt x="176" y="34"/>
                  </a:lnTo>
                  <a:lnTo>
                    <a:pt x="171" y="33"/>
                  </a:lnTo>
                  <a:lnTo>
                    <a:pt x="165" y="33"/>
                  </a:lnTo>
                  <a:lnTo>
                    <a:pt x="162" y="33"/>
                  </a:lnTo>
                  <a:lnTo>
                    <a:pt x="159" y="33"/>
                  </a:lnTo>
                  <a:lnTo>
                    <a:pt x="155" y="33"/>
                  </a:lnTo>
                  <a:lnTo>
                    <a:pt x="153" y="33"/>
                  </a:lnTo>
                  <a:lnTo>
                    <a:pt x="146" y="33"/>
                  </a:lnTo>
                  <a:lnTo>
                    <a:pt x="141" y="34"/>
                  </a:lnTo>
                  <a:lnTo>
                    <a:pt x="141" y="3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50"/>
            <p:cNvSpPr>
              <a:spLocks/>
            </p:cNvSpPr>
            <p:nvPr/>
          </p:nvSpPr>
          <p:spPr bwMode="auto">
            <a:xfrm>
              <a:off x="2168526" y="3476625"/>
              <a:ext cx="233363" cy="155575"/>
            </a:xfrm>
            <a:custGeom>
              <a:avLst/>
              <a:gdLst/>
              <a:ahLst/>
              <a:cxnLst>
                <a:cxn ang="0">
                  <a:pos x="46" y="134"/>
                </a:cxn>
                <a:cxn ang="0">
                  <a:pos x="62" y="147"/>
                </a:cxn>
                <a:cxn ang="0">
                  <a:pos x="54" y="161"/>
                </a:cxn>
                <a:cxn ang="0">
                  <a:pos x="36" y="174"/>
                </a:cxn>
                <a:cxn ang="0">
                  <a:pos x="18" y="160"/>
                </a:cxn>
                <a:cxn ang="0">
                  <a:pos x="7" y="142"/>
                </a:cxn>
                <a:cxn ang="0">
                  <a:pos x="1" y="124"/>
                </a:cxn>
                <a:cxn ang="0">
                  <a:pos x="0" y="99"/>
                </a:cxn>
                <a:cxn ang="0">
                  <a:pos x="10" y="74"/>
                </a:cxn>
                <a:cxn ang="0">
                  <a:pos x="26" y="52"/>
                </a:cxn>
                <a:cxn ang="0">
                  <a:pos x="50" y="34"/>
                </a:cxn>
                <a:cxn ang="0">
                  <a:pos x="71" y="22"/>
                </a:cxn>
                <a:cxn ang="0">
                  <a:pos x="88" y="15"/>
                </a:cxn>
                <a:cxn ang="0">
                  <a:pos x="104" y="9"/>
                </a:cxn>
                <a:cxn ang="0">
                  <a:pos x="123" y="5"/>
                </a:cxn>
                <a:cxn ang="0">
                  <a:pos x="142" y="2"/>
                </a:cxn>
                <a:cxn ang="0">
                  <a:pos x="161" y="1"/>
                </a:cxn>
                <a:cxn ang="0">
                  <a:pos x="179" y="0"/>
                </a:cxn>
                <a:cxn ang="0">
                  <a:pos x="196" y="1"/>
                </a:cxn>
                <a:cxn ang="0">
                  <a:pos x="213" y="4"/>
                </a:cxn>
                <a:cxn ang="0">
                  <a:pos x="228" y="7"/>
                </a:cxn>
                <a:cxn ang="0">
                  <a:pos x="244" y="14"/>
                </a:cxn>
                <a:cxn ang="0">
                  <a:pos x="267" y="29"/>
                </a:cxn>
                <a:cxn ang="0">
                  <a:pos x="285" y="48"/>
                </a:cxn>
                <a:cxn ang="0">
                  <a:pos x="294" y="72"/>
                </a:cxn>
                <a:cxn ang="0">
                  <a:pos x="293" y="96"/>
                </a:cxn>
                <a:cxn ang="0">
                  <a:pos x="284" y="121"/>
                </a:cxn>
                <a:cxn ang="0">
                  <a:pos x="267" y="142"/>
                </a:cxn>
                <a:cxn ang="0">
                  <a:pos x="243" y="162"/>
                </a:cxn>
                <a:cxn ang="0">
                  <a:pos x="222" y="173"/>
                </a:cxn>
                <a:cxn ang="0">
                  <a:pos x="207" y="180"/>
                </a:cxn>
                <a:cxn ang="0">
                  <a:pos x="190" y="185"/>
                </a:cxn>
                <a:cxn ang="0">
                  <a:pos x="171" y="191"/>
                </a:cxn>
                <a:cxn ang="0">
                  <a:pos x="152" y="194"/>
                </a:cxn>
                <a:cxn ang="0">
                  <a:pos x="135" y="195"/>
                </a:cxn>
                <a:cxn ang="0">
                  <a:pos x="117" y="195"/>
                </a:cxn>
                <a:cxn ang="0">
                  <a:pos x="101" y="194"/>
                </a:cxn>
                <a:cxn ang="0">
                  <a:pos x="84" y="192"/>
                </a:cxn>
                <a:cxn ang="0">
                  <a:pos x="70" y="189"/>
                </a:cxn>
                <a:cxn ang="0">
                  <a:pos x="69" y="174"/>
                </a:cxn>
                <a:cxn ang="0">
                  <a:pos x="85" y="156"/>
                </a:cxn>
                <a:cxn ang="0">
                  <a:pos x="105" y="158"/>
                </a:cxn>
                <a:cxn ang="0">
                  <a:pos x="127" y="159"/>
                </a:cxn>
                <a:cxn ang="0">
                  <a:pos x="152" y="158"/>
                </a:cxn>
                <a:cxn ang="0">
                  <a:pos x="181" y="151"/>
                </a:cxn>
                <a:cxn ang="0">
                  <a:pos x="206" y="140"/>
                </a:cxn>
                <a:cxn ang="0">
                  <a:pos x="227" y="128"/>
                </a:cxn>
                <a:cxn ang="0">
                  <a:pos x="243" y="115"/>
                </a:cxn>
                <a:cxn ang="0">
                  <a:pos x="258" y="90"/>
                </a:cxn>
                <a:cxn ang="0">
                  <a:pos x="251" y="63"/>
                </a:cxn>
                <a:cxn ang="0">
                  <a:pos x="235" y="50"/>
                </a:cxn>
                <a:cxn ang="0">
                  <a:pos x="216" y="43"/>
                </a:cxn>
                <a:cxn ang="0">
                  <a:pos x="193" y="37"/>
                </a:cxn>
                <a:cxn ang="0">
                  <a:pos x="167" y="36"/>
                </a:cxn>
                <a:cxn ang="0">
                  <a:pos x="149" y="37"/>
                </a:cxn>
                <a:cxn ang="0">
                  <a:pos x="127" y="40"/>
                </a:cxn>
                <a:cxn ang="0">
                  <a:pos x="103" y="48"/>
                </a:cxn>
                <a:cxn ang="0">
                  <a:pos x="79" y="59"/>
                </a:cxn>
                <a:cxn ang="0">
                  <a:pos x="61" y="72"/>
                </a:cxn>
                <a:cxn ang="0">
                  <a:pos x="45" y="89"/>
                </a:cxn>
                <a:cxn ang="0">
                  <a:pos x="37" y="118"/>
                </a:cxn>
              </a:cxnLst>
              <a:rect l="0" t="0" r="r" b="b"/>
              <a:pathLst>
                <a:path w="295" h="195">
                  <a:moveTo>
                    <a:pt x="37" y="118"/>
                  </a:moveTo>
                  <a:lnTo>
                    <a:pt x="38" y="122"/>
                  </a:lnTo>
                  <a:lnTo>
                    <a:pt x="39" y="126"/>
                  </a:lnTo>
                  <a:lnTo>
                    <a:pt x="43" y="129"/>
                  </a:lnTo>
                  <a:lnTo>
                    <a:pt x="46" y="134"/>
                  </a:lnTo>
                  <a:lnTo>
                    <a:pt x="49" y="138"/>
                  </a:lnTo>
                  <a:lnTo>
                    <a:pt x="54" y="141"/>
                  </a:lnTo>
                  <a:lnTo>
                    <a:pt x="56" y="144"/>
                  </a:lnTo>
                  <a:lnTo>
                    <a:pt x="59" y="145"/>
                  </a:lnTo>
                  <a:lnTo>
                    <a:pt x="62" y="147"/>
                  </a:lnTo>
                  <a:lnTo>
                    <a:pt x="66" y="148"/>
                  </a:lnTo>
                  <a:lnTo>
                    <a:pt x="62" y="151"/>
                  </a:lnTo>
                  <a:lnTo>
                    <a:pt x="59" y="155"/>
                  </a:lnTo>
                  <a:lnTo>
                    <a:pt x="56" y="158"/>
                  </a:lnTo>
                  <a:lnTo>
                    <a:pt x="54" y="161"/>
                  </a:lnTo>
                  <a:lnTo>
                    <a:pt x="50" y="166"/>
                  </a:lnTo>
                  <a:lnTo>
                    <a:pt x="47" y="169"/>
                  </a:lnTo>
                  <a:lnTo>
                    <a:pt x="44" y="173"/>
                  </a:lnTo>
                  <a:lnTo>
                    <a:pt x="40" y="177"/>
                  </a:lnTo>
                  <a:lnTo>
                    <a:pt x="36" y="174"/>
                  </a:lnTo>
                  <a:lnTo>
                    <a:pt x="32" y="171"/>
                  </a:lnTo>
                  <a:lnTo>
                    <a:pt x="28" y="169"/>
                  </a:lnTo>
                  <a:lnTo>
                    <a:pt x="25" y="166"/>
                  </a:lnTo>
                  <a:lnTo>
                    <a:pt x="22" y="162"/>
                  </a:lnTo>
                  <a:lnTo>
                    <a:pt x="18" y="160"/>
                  </a:lnTo>
                  <a:lnTo>
                    <a:pt x="16" y="157"/>
                  </a:lnTo>
                  <a:lnTo>
                    <a:pt x="14" y="153"/>
                  </a:lnTo>
                  <a:lnTo>
                    <a:pt x="11" y="150"/>
                  </a:lnTo>
                  <a:lnTo>
                    <a:pt x="9" y="146"/>
                  </a:lnTo>
                  <a:lnTo>
                    <a:pt x="7" y="142"/>
                  </a:lnTo>
                  <a:lnTo>
                    <a:pt x="5" y="139"/>
                  </a:lnTo>
                  <a:lnTo>
                    <a:pt x="4" y="135"/>
                  </a:lnTo>
                  <a:lnTo>
                    <a:pt x="2" y="132"/>
                  </a:lnTo>
                  <a:lnTo>
                    <a:pt x="1" y="127"/>
                  </a:lnTo>
                  <a:lnTo>
                    <a:pt x="1" y="124"/>
                  </a:lnTo>
                  <a:lnTo>
                    <a:pt x="0" y="118"/>
                  </a:lnTo>
                  <a:lnTo>
                    <a:pt x="0" y="114"/>
                  </a:lnTo>
                  <a:lnTo>
                    <a:pt x="0" y="108"/>
                  </a:lnTo>
                  <a:lnTo>
                    <a:pt x="0" y="104"/>
                  </a:lnTo>
                  <a:lnTo>
                    <a:pt x="0" y="99"/>
                  </a:lnTo>
                  <a:lnTo>
                    <a:pt x="2" y="94"/>
                  </a:lnTo>
                  <a:lnTo>
                    <a:pt x="3" y="89"/>
                  </a:lnTo>
                  <a:lnTo>
                    <a:pt x="5" y="84"/>
                  </a:lnTo>
                  <a:lnTo>
                    <a:pt x="7" y="80"/>
                  </a:lnTo>
                  <a:lnTo>
                    <a:pt x="10" y="74"/>
                  </a:lnTo>
                  <a:lnTo>
                    <a:pt x="12" y="70"/>
                  </a:lnTo>
                  <a:lnTo>
                    <a:pt x="15" y="66"/>
                  </a:lnTo>
                  <a:lnTo>
                    <a:pt x="18" y="61"/>
                  </a:lnTo>
                  <a:lnTo>
                    <a:pt x="23" y="57"/>
                  </a:lnTo>
                  <a:lnTo>
                    <a:pt x="26" y="52"/>
                  </a:lnTo>
                  <a:lnTo>
                    <a:pt x="32" y="49"/>
                  </a:lnTo>
                  <a:lnTo>
                    <a:pt x="35" y="45"/>
                  </a:lnTo>
                  <a:lnTo>
                    <a:pt x="40" y="40"/>
                  </a:lnTo>
                  <a:lnTo>
                    <a:pt x="45" y="37"/>
                  </a:lnTo>
                  <a:lnTo>
                    <a:pt x="50" y="34"/>
                  </a:lnTo>
                  <a:lnTo>
                    <a:pt x="56" y="29"/>
                  </a:lnTo>
                  <a:lnTo>
                    <a:pt x="62" y="26"/>
                  </a:lnTo>
                  <a:lnTo>
                    <a:pt x="65" y="25"/>
                  </a:lnTo>
                  <a:lnTo>
                    <a:pt x="68" y="23"/>
                  </a:lnTo>
                  <a:lnTo>
                    <a:pt x="71" y="22"/>
                  </a:lnTo>
                  <a:lnTo>
                    <a:pt x="74" y="21"/>
                  </a:lnTo>
                  <a:lnTo>
                    <a:pt x="78" y="18"/>
                  </a:lnTo>
                  <a:lnTo>
                    <a:pt x="81" y="17"/>
                  </a:lnTo>
                  <a:lnTo>
                    <a:pt x="84" y="16"/>
                  </a:lnTo>
                  <a:lnTo>
                    <a:pt x="88" y="15"/>
                  </a:lnTo>
                  <a:lnTo>
                    <a:pt x="91" y="13"/>
                  </a:lnTo>
                  <a:lnTo>
                    <a:pt x="94" y="13"/>
                  </a:lnTo>
                  <a:lnTo>
                    <a:pt x="97" y="12"/>
                  </a:lnTo>
                  <a:lnTo>
                    <a:pt x="101" y="11"/>
                  </a:lnTo>
                  <a:lnTo>
                    <a:pt x="104" y="9"/>
                  </a:lnTo>
                  <a:lnTo>
                    <a:pt x="107" y="9"/>
                  </a:lnTo>
                  <a:lnTo>
                    <a:pt x="112" y="7"/>
                  </a:lnTo>
                  <a:lnTo>
                    <a:pt x="115" y="7"/>
                  </a:lnTo>
                  <a:lnTo>
                    <a:pt x="119" y="6"/>
                  </a:lnTo>
                  <a:lnTo>
                    <a:pt x="123" y="5"/>
                  </a:lnTo>
                  <a:lnTo>
                    <a:pt x="127" y="4"/>
                  </a:lnTo>
                  <a:lnTo>
                    <a:pt x="131" y="4"/>
                  </a:lnTo>
                  <a:lnTo>
                    <a:pt x="135" y="3"/>
                  </a:lnTo>
                  <a:lnTo>
                    <a:pt x="138" y="3"/>
                  </a:lnTo>
                  <a:lnTo>
                    <a:pt x="142" y="2"/>
                  </a:lnTo>
                  <a:lnTo>
                    <a:pt x="146" y="2"/>
                  </a:lnTo>
                  <a:lnTo>
                    <a:pt x="149" y="1"/>
                  </a:lnTo>
                  <a:lnTo>
                    <a:pt x="153" y="1"/>
                  </a:lnTo>
                  <a:lnTo>
                    <a:pt x="157" y="1"/>
                  </a:lnTo>
                  <a:lnTo>
                    <a:pt x="161" y="1"/>
                  </a:lnTo>
                  <a:lnTo>
                    <a:pt x="164" y="0"/>
                  </a:lnTo>
                  <a:lnTo>
                    <a:pt x="168" y="0"/>
                  </a:lnTo>
                  <a:lnTo>
                    <a:pt x="171" y="0"/>
                  </a:lnTo>
                  <a:lnTo>
                    <a:pt x="175" y="0"/>
                  </a:lnTo>
                  <a:lnTo>
                    <a:pt x="179" y="0"/>
                  </a:lnTo>
                  <a:lnTo>
                    <a:pt x="182" y="0"/>
                  </a:lnTo>
                  <a:lnTo>
                    <a:pt x="186" y="1"/>
                  </a:lnTo>
                  <a:lnTo>
                    <a:pt x="190" y="1"/>
                  </a:lnTo>
                  <a:lnTo>
                    <a:pt x="193" y="1"/>
                  </a:lnTo>
                  <a:lnTo>
                    <a:pt x="196" y="1"/>
                  </a:lnTo>
                  <a:lnTo>
                    <a:pt x="199" y="2"/>
                  </a:lnTo>
                  <a:lnTo>
                    <a:pt x="203" y="2"/>
                  </a:lnTo>
                  <a:lnTo>
                    <a:pt x="206" y="2"/>
                  </a:lnTo>
                  <a:lnTo>
                    <a:pt x="209" y="3"/>
                  </a:lnTo>
                  <a:lnTo>
                    <a:pt x="213" y="4"/>
                  </a:lnTo>
                  <a:lnTo>
                    <a:pt x="216" y="4"/>
                  </a:lnTo>
                  <a:lnTo>
                    <a:pt x="219" y="4"/>
                  </a:lnTo>
                  <a:lnTo>
                    <a:pt x="221" y="6"/>
                  </a:lnTo>
                  <a:lnTo>
                    <a:pt x="225" y="6"/>
                  </a:lnTo>
                  <a:lnTo>
                    <a:pt x="228" y="7"/>
                  </a:lnTo>
                  <a:lnTo>
                    <a:pt x="230" y="9"/>
                  </a:lnTo>
                  <a:lnTo>
                    <a:pt x="233" y="10"/>
                  </a:lnTo>
                  <a:lnTo>
                    <a:pt x="237" y="11"/>
                  </a:lnTo>
                  <a:lnTo>
                    <a:pt x="240" y="13"/>
                  </a:lnTo>
                  <a:lnTo>
                    <a:pt x="244" y="14"/>
                  </a:lnTo>
                  <a:lnTo>
                    <a:pt x="250" y="17"/>
                  </a:lnTo>
                  <a:lnTo>
                    <a:pt x="254" y="19"/>
                  </a:lnTo>
                  <a:lnTo>
                    <a:pt x="260" y="23"/>
                  </a:lnTo>
                  <a:lnTo>
                    <a:pt x="263" y="26"/>
                  </a:lnTo>
                  <a:lnTo>
                    <a:pt x="267" y="29"/>
                  </a:lnTo>
                  <a:lnTo>
                    <a:pt x="272" y="33"/>
                  </a:lnTo>
                  <a:lnTo>
                    <a:pt x="276" y="37"/>
                  </a:lnTo>
                  <a:lnTo>
                    <a:pt x="278" y="40"/>
                  </a:lnTo>
                  <a:lnTo>
                    <a:pt x="282" y="45"/>
                  </a:lnTo>
                  <a:lnTo>
                    <a:pt x="285" y="48"/>
                  </a:lnTo>
                  <a:lnTo>
                    <a:pt x="287" y="52"/>
                  </a:lnTo>
                  <a:lnTo>
                    <a:pt x="289" y="57"/>
                  </a:lnTo>
                  <a:lnTo>
                    <a:pt x="292" y="62"/>
                  </a:lnTo>
                  <a:lnTo>
                    <a:pt x="293" y="67"/>
                  </a:lnTo>
                  <a:lnTo>
                    <a:pt x="294" y="72"/>
                  </a:lnTo>
                  <a:lnTo>
                    <a:pt x="294" y="77"/>
                  </a:lnTo>
                  <a:lnTo>
                    <a:pt x="295" y="81"/>
                  </a:lnTo>
                  <a:lnTo>
                    <a:pt x="294" y="86"/>
                  </a:lnTo>
                  <a:lnTo>
                    <a:pt x="294" y="91"/>
                  </a:lnTo>
                  <a:lnTo>
                    <a:pt x="293" y="96"/>
                  </a:lnTo>
                  <a:lnTo>
                    <a:pt x="293" y="101"/>
                  </a:lnTo>
                  <a:lnTo>
                    <a:pt x="290" y="106"/>
                  </a:lnTo>
                  <a:lnTo>
                    <a:pt x="289" y="111"/>
                  </a:lnTo>
                  <a:lnTo>
                    <a:pt x="286" y="115"/>
                  </a:lnTo>
                  <a:lnTo>
                    <a:pt x="284" y="121"/>
                  </a:lnTo>
                  <a:lnTo>
                    <a:pt x="281" y="125"/>
                  </a:lnTo>
                  <a:lnTo>
                    <a:pt x="278" y="129"/>
                  </a:lnTo>
                  <a:lnTo>
                    <a:pt x="274" y="134"/>
                  </a:lnTo>
                  <a:lnTo>
                    <a:pt x="271" y="138"/>
                  </a:lnTo>
                  <a:lnTo>
                    <a:pt x="267" y="142"/>
                  </a:lnTo>
                  <a:lnTo>
                    <a:pt x="263" y="147"/>
                  </a:lnTo>
                  <a:lnTo>
                    <a:pt x="259" y="150"/>
                  </a:lnTo>
                  <a:lnTo>
                    <a:pt x="253" y="155"/>
                  </a:lnTo>
                  <a:lnTo>
                    <a:pt x="249" y="158"/>
                  </a:lnTo>
                  <a:lnTo>
                    <a:pt x="243" y="162"/>
                  </a:lnTo>
                  <a:lnTo>
                    <a:pt x="238" y="166"/>
                  </a:lnTo>
                  <a:lnTo>
                    <a:pt x="232" y="169"/>
                  </a:lnTo>
                  <a:lnTo>
                    <a:pt x="229" y="170"/>
                  </a:lnTo>
                  <a:lnTo>
                    <a:pt x="226" y="172"/>
                  </a:lnTo>
                  <a:lnTo>
                    <a:pt x="222" y="173"/>
                  </a:lnTo>
                  <a:lnTo>
                    <a:pt x="220" y="175"/>
                  </a:lnTo>
                  <a:lnTo>
                    <a:pt x="217" y="177"/>
                  </a:lnTo>
                  <a:lnTo>
                    <a:pt x="214" y="178"/>
                  </a:lnTo>
                  <a:lnTo>
                    <a:pt x="210" y="179"/>
                  </a:lnTo>
                  <a:lnTo>
                    <a:pt x="207" y="180"/>
                  </a:lnTo>
                  <a:lnTo>
                    <a:pt x="204" y="181"/>
                  </a:lnTo>
                  <a:lnTo>
                    <a:pt x="201" y="183"/>
                  </a:lnTo>
                  <a:lnTo>
                    <a:pt x="197" y="184"/>
                  </a:lnTo>
                  <a:lnTo>
                    <a:pt x="194" y="185"/>
                  </a:lnTo>
                  <a:lnTo>
                    <a:pt x="190" y="185"/>
                  </a:lnTo>
                  <a:lnTo>
                    <a:pt x="186" y="186"/>
                  </a:lnTo>
                  <a:lnTo>
                    <a:pt x="182" y="189"/>
                  </a:lnTo>
                  <a:lnTo>
                    <a:pt x="179" y="190"/>
                  </a:lnTo>
                  <a:lnTo>
                    <a:pt x="175" y="190"/>
                  </a:lnTo>
                  <a:lnTo>
                    <a:pt x="171" y="191"/>
                  </a:lnTo>
                  <a:lnTo>
                    <a:pt x="168" y="192"/>
                  </a:lnTo>
                  <a:lnTo>
                    <a:pt x="164" y="193"/>
                  </a:lnTo>
                  <a:lnTo>
                    <a:pt x="160" y="193"/>
                  </a:lnTo>
                  <a:lnTo>
                    <a:pt x="157" y="194"/>
                  </a:lnTo>
                  <a:lnTo>
                    <a:pt x="152" y="194"/>
                  </a:lnTo>
                  <a:lnTo>
                    <a:pt x="149" y="194"/>
                  </a:lnTo>
                  <a:lnTo>
                    <a:pt x="146" y="194"/>
                  </a:lnTo>
                  <a:lnTo>
                    <a:pt x="141" y="195"/>
                  </a:lnTo>
                  <a:lnTo>
                    <a:pt x="138" y="195"/>
                  </a:lnTo>
                  <a:lnTo>
                    <a:pt x="135" y="195"/>
                  </a:lnTo>
                  <a:lnTo>
                    <a:pt x="131" y="195"/>
                  </a:lnTo>
                  <a:lnTo>
                    <a:pt x="127" y="195"/>
                  </a:lnTo>
                  <a:lnTo>
                    <a:pt x="124" y="195"/>
                  </a:lnTo>
                  <a:lnTo>
                    <a:pt x="120" y="195"/>
                  </a:lnTo>
                  <a:lnTo>
                    <a:pt x="117" y="195"/>
                  </a:lnTo>
                  <a:lnTo>
                    <a:pt x="114" y="195"/>
                  </a:lnTo>
                  <a:lnTo>
                    <a:pt x="111" y="195"/>
                  </a:lnTo>
                  <a:lnTo>
                    <a:pt x="107" y="195"/>
                  </a:lnTo>
                  <a:lnTo>
                    <a:pt x="104" y="195"/>
                  </a:lnTo>
                  <a:lnTo>
                    <a:pt x="101" y="194"/>
                  </a:lnTo>
                  <a:lnTo>
                    <a:pt x="97" y="194"/>
                  </a:lnTo>
                  <a:lnTo>
                    <a:pt x="94" y="194"/>
                  </a:lnTo>
                  <a:lnTo>
                    <a:pt x="91" y="193"/>
                  </a:lnTo>
                  <a:lnTo>
                    <a:pt x="88" y="193"/>
                  </a:lnTo>
                  <a:lnTo>
                    <a:pt x="84" y="192"/>
                  </a:lnTo>
                  <a:lnTo>
                    <a:pt x="82" y="192"/>
                  </a:lnTo>
                  <a:lnTo>
                    <a:pt x="79" y="191"/>
                  </a:lnTo>
                  <a:lnTo>
                    <a:pt x="75" y="190"/>
                  </a:lnTo>
                  <a:lnTo>
                    <a:pt x="72" y="190"/>
                  </a:lnTo>
                  <a:lnTo>
                    <a:pt x="70" y="189"/>
                  </a:lnTo>
                  <a:lnTo>
                    <a:pt x="63" y="186"/>
                  </a:lnTo>
                  <a:lnTo>
                    <a:pt x="59" y="185"/>
                  </a:lnTo>
                  <a:lnTo>
                    <a:pt x="62" y="181"/>
                  </a:lnTo>
                  <a:lnTo>
                    <a:pt x="66" y="178"/>
                  </a:lnTo>
                  <a:lnTo>
                    <a:pt x="69" y="174"/>
                  </a:lnTo>
                  <a:lnTo>
                    <a:pt x="72" y="170"/>
                  </a:lnTo>
                  <a:lnTo>
                    <a:pt x="75" y="167"/>
                  </a:lnTo>
                  <a:lnTo>
                    <a:pt x="79" y="162"/>
                  </a:lnTo>
                  <a:lnTo>
                    <a:pt x="82" y="159"/>
                  </a:lnTo>
                  <a:lnTo>
                    <a:pt x="85" y="156"/>
                  </a:lnTo>
                  <a:lnTo>
                    <a:pt x="89" y="157"/>
                  </a:lnTo>
                  <a:lnTo>
                    <a:pt x="93" y="157"/>
                  </a:lnTo>
                  <a:lnTo>
                    <a:pt x="96" y="158"/>
                  </a:lnTo>
                  <a:lnTo>
                    <a:pt x="101" y="158"/>
                  </a:lnTo>
                  <a:lnTo>
                    <a:pt x="105" y="158"/>
                  </a:lnTo>
                  <a:lnTo>
                    <a:pt x="109" y="159"/>
                  </a:lnTo>
                  <a:lnTo>
                    <a:pt x="114" y="159"/>
                  </a:lnTo>
                  <a:lnTo>
                    <a:pt x="118" y="160"/>
                  </a:lnTo>
                  <a:lnTo>
                    <a:pt x="123" y="159"/>
                  </a:lnTo>
                  <a:lnTo>
                    <a:pt x="127" y="159"/>
                  </a:lnTo>
                  <a:lnTo>
                    <a:pt x="133" y="159"/>
                  </a:lnTo>
                  <a:lnTo>
                    <a:pt x="137" y="159"/>
                  </a:lnTo>
                  <a:lnTo>
                    <a:pt x="142" y="159"/>
                  </a:lnTo>
                  <a:lnTo>
                    <a:pt x="147" y="158"/>
                  </a:lnTo>
                  <a:lnTo>
                    <a:pt x="152" y="158"/>
                  </a:lnTo>
                  <a:lnTo>
                    <a:pt x="158" y="157"/>
                  </a:lnTo>
                  <a:lnTo>
                    <a:pt x="163" y="156"/>
                  </a:lnTo>
                  <a:lnTo>
                    <a:pt x="170" y="153"/>
                  </a:lnTo>
                  <a:lnTo>
                    <a:pt x="175" y="152"/>
                  </a:lnTo>
                  <a:lnTo>
                    <a:pt x="181" y="151"/>
                  </a:lnTo>
                  <a:lnTo>
                    <a:pt x="186" y="149"/>
                  </a:lnTo>
                  <a:lnTo>
                    <a:pt x="192" y="147"/>
                  </a:lnTo>
                  <a:lnTo>
                    <a:pt x="196" y="145"/>
                  </a:lnTo>
                  <a:lnTo>
                    <a:pt x="202" y="144"/>
                  </a:lnTo>
                  <a:lnTo>
                    <a:pt x="206" y="140"/>
                  </a:lnTo>
                  <a:lnTo>
                    <a:pt x="212" y="138"/>
                  </a:lnTo>
                  <a:lnTo>
                    <a:pt x="216" y="136"/>
                  </a:lnTo>
                  <a:lnTo>
                    <a:pt x="220" y="134"/>
                  </a:lnTo>
                  <a:lnTo>
                    <a:pt x="224" y="132"/>
                  </a:lnTo>
                  <a:lnTo>
                    <a:pt x="227" y="128"/>
                  </a:lnTo>
                  <a:lnTo>
                    <a:pt x="230" y="126"/>
                  </a:lnTo>
                  <a:lnTo>
                    <a:pt x="235" y="124"/>
                  </a:lnTo>
                  <a:lnTo>
                    <a:pt x="237" y="121"/>
                  </a:lnTo>
                  <a:lnTo>
                    <a:pt x="240" y="117"/>
                  </a:lnTo>
                  <a:lnTo>
                    <a:pt x="243" y="115"/>
                  </a:lnTo>
                  <a:lnTo>
                    <a:pt x="246" y="112"/>
                  </a:lnTo>
                  <a:lnTo>
                    <a:pt x="250" y="106"/>
                  </a:lnTo>
                  <a:lnTo>
                    <a:pt x="254" y="101"/>
                  </a:lnTo>
                  <a:lnTo>
                    <a:pt x="256" y="95"/>
                  </a:lnTo>
                  <a:lnTo>
                    <a:pt x="258" y="90"/>
                  </a:lnTo>
                  <a:lnTo>
                    <a:pt x="259" y="84"/>
                  </a:lnTo>
                  <a:lnTo>
                    <a:pt x="259" y="79"/>
                  </a:lnTo>
                  <a:lnTo>
                    <a:pt x="256" y="73"/>
                  </a:lnTo>
                  <a:lnTo>
                    <a:pt x="254" y="68"/>
                  </a:lnTo>
                  <a:lnTo>
                    <a:pt x="251" y="63"/>
                  </a:lnTo>
                  <a:lnTo>
                    <a:pt x="247" y="59"/>
                  </a:lnTo>
                  <a:lnTo>
                    <a:pt x="243" y="57"/>
                  </a:lnTo>
                  <a:lnTo>
                    <a:pt x="241" y="55"/>
                  </a:lnTo>
                  <a:lnTo>
                    <a:pt x="238" y="52"/>
                  </a:lnTo>
                  <a:lnTo>
                    <a:pt x="235" y="50"/>
                  </a:lnTo>
                  <a:lnTo>
                    <a:pt x="231" y="48"/>
                  </a:lnTo>
                  <a:lnTo>
                    <a:pt x="228" y="47"/>
                  </a:lnTo>
                  <a:lnTo>
                    <a:pt x="225" y="45"/>
                  </a:lnTo>
                  <a:lnTo>
                    <a:pt x="220" y="44"/>
                  </a:lnTo>
                  <a:lnTo>
                    <a:pt x="216" y="43"/>
                  </a:lnTo>
                  <a:lnTo>
                    <a:pt x="212" y="40"/>
                  </a:lnTo>
                  <a:lnTo>
                    <a:pt x="207" y="39"/>
                  </a:lnTo>
                  <a:lnTo>
                    <a:pt x="203" y="39"/>
                  </a:lnTo>
                  <a:lnTo>
                    <a:pt x="197" y="37"/>
                  </a:lnTo>
                  <a:lnTo>
                    <a:pt x="193" y="37"/>
                  </a:lnTo>
                  <a:lnTo>
                    <a:pt x="187" y="36"/>
                  </a:lnTo>
                  <a:lnTo>
                    <a:pt x="183" y="36"/>
                  </a:lnTo>
                  <a:lnTo>
                    <a:pt x="178" y="36"/>
                  </a:lnTo>
                  <a:lnTo>
                    <a:pt x="172" y="36"/>
                  </a:lnTo>
                  <a:lnTo>
                    <a:pt x="167" y="36"/>
                  </a:lnTo>
                  <a:lnTo>
                    <a:pt x="161" y="36"/>
                  </a:lnTo>
                  <a:lnTo>
                    <a:pt x="158" y="36"/>
                  </a:lnTo>
                  <a:lnTo>
                    <a:pt x="154" y="36"/>
                  </a:lnTo>
                  <a:lnTo>
                    <a:pt x="151" y="36"/>
                  </a:lnTo>
                  <a:lnTo>
                    <a:pt x="149" y="37"/>
                  </a:lnTo>
                  <a:lnTo>
                    <a:pt x="142" y="37"/>
                  </a:lnTo>
                  <a:lnTo>
                    <a:pt x="137" y="39"/>
                  </a:lnTo>
                  <a:lnTo>
                    <a:pt x="134" y="39"/>
                  </a:lnTo>
                  <a:lnTo>
                    <a:pt x="130" y="39"/>
                  </a:lnTo>
                  <a:lnTo>
                    <a:pt x="127" y="40"/>
                  </a:lnTo>
                  <a:lnTo>
                    <a:pt x="125" y="41"/>
                  </a:lnTo>
                  <a:lnTo>
                    <a:pt x="118" y="43"/>
                  </a:lnTo>
                  <a:lnTo>
                    <a:pt x="114" y="45"/>
                  </a:lnTo>
                  <a:lnTo>
                    <a:pt x="107" y="46"/>
                  </a:lnTo>
                  <a:lnTo>
                    <a:pt x="103" y="48"/>
                  </a:lnTo>
                  <a:lnTo>
                    <a:pt x="97" y="50"/>
                  </a:lnTo>
                  <a:lnTo>
                    <a:pt x="93" y="52"/>
                  </a:lnTo>
                  <a:lnTo>
                    <a:pt x="88" y="54"/>
                  </a:lnTo>
                  <a:lnTo>
                    <a:pt x="83" y="57"/>
                  </a:lnTo>
                  <a:lnTo>
                    <a:pt x="79" y="59"/>
                  </a:lnTo>
                  <a:lnTo>
                    <a:pt x="75" y="61"/>
                  </a:lnTo>
                  <a:lnTo>
                    <a:pt x="71" y="63"/>
                  </a:lnTo>
                  <a:lnTo>
                    <a:pt x="68" y="67"/>
                  </a:lnTo>
                  <a:lnTo>
                    <a:pt x="65" y="69"/>
                  </a:lnTo>
                  <a:lnTo>
                    <a:pt x="61" y="72"/>
                  </a:lnTo>
                  <a:lnTo>
                    <a:pt x="58" y="74"/>
                  </a:lnTo>
                  <a:lnTo>
                    <a:pt x="55" y="78"/>
                  </a:lnTo>
                  <a:lnTo>
                    <a:pt x="51" y="80"/>
                  </a:lnTo>
                  <a:lnTo>
                    <a:pt x="49" y="83"/>
                  </a:lnTo>
                  <a:lnTo>
                    <a:pt x="45" y="89"/>
                  </a:lnTo>
                  <a:lnTo>
                    <a:pt x="41" y="95"/>
                  </a:lnTo>
                  <a:lnTo>
                    <a:pt x="38" y="101"/>
                  </a:lnTo>
                  <a:lnTo>
                    <a:pt x="37" y="106"/>
                  </a:lnTo>
                  <a:lnTo>
                    <a:pt x="36" y="112"/>
                  </a:lnTo>
                  <a:lnTo>
                    <a:pt x="37" y="118"/>
                  </a:lnTo>
                  <a:lnTo>
                    <a:pt x="37" y="118"/>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1"/>
            <p:cNvSpPr>
              <a:spLocks/>
            </p:cNvSpPr>
            <p:nvPr/>
          </p:nvSpPr>
          <p:spPr bwMode="auto">
            <a:xfrm>
              <a:off x="2198688" y="3594100"/>
              <a:ext cx="38100" cy="30162"/>
            </a:xfrm>
            <a:custGeom>
              <a:avLst/>
              <a:gdLst/>
              <a:ahLst/>
              <a:cxnLst>
                <a:cxn ang="0">
                  <a:pos x="29" y="0"/>
                </a:cxn>
                <a:cxn ang="0">
                  <a:pos x="48" y="8"/>
                </a:cxn>
                <a:cxn ang="0">
                  <a:pos x="49" y="32"/>
                </a:cxn>
                <a:cxn ang="0">
                  <a:pos x="22" y="37"/>
                </a:cxn>
                <a:cxn ang="0">
                  <a:pos x="3" y="29"/>
                </a:cxn>
                <a:cxn ang="0">
                  <a:pos x="0" y="10"/>
                </a:cxn>
                <a:cxn ang="0">
                  <a:pos x="29" y="0"/>
                </a:cxn>
                <a:cxn ang="0">
                  <a:pos x="29" y="0"/>
                </a:cxn>
              </a:cxnLst>
              <a:rect l="0" t="0" r="r" b="b"/>
              <a:pathLst>
                <a:path w="49" h="37">
                  <a:moveTo>
                    <a:pt x="29" y="0"/>
                  </a:moveTo>
                  <a:lnTo>
                    <a:pt x="48" y="8"/>
                  </a:lnTo>
                  <a:lnTo>
                    <a:pt x="49" y="32"/>
                  </a:lnTo>
                  <a:lnTo>
                    <a:pt x="22" y="37"/>
                  </a:lnTo>
                  <a:lnTo>
                    <a:pt x="3" y="29"/>
                  </a:lnTo>
                  <a:lnTo>
                    <a:pt x="0" y="10"/>
                  </a:lnTo>
                  <a:lnTo>
                    <a:pt x="29" y="0"/>
                  </a:lnTo>
                  <a:lnTo>
                    <a:pt x="29" y="0"/>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9" name="TextBox 48"/>
          <p:cNvSpPr txBox="1"/>
          <p:nvPr/>
        </p:nvSpPr>
        <p:spPr>
          <a:xfrm>
            <a:off x="3886200" y="1752600"/>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A free CD of this message will be available following the service</a:t>
            </a:r>
            <a:endParaRPr lang="en-US" sz="2400" b="1" dirty="0">
              <a:solidFill>
                <a:schemeClr val="bg1"/>
              </a:solidFill>
              <a:latin typeface="Eras Demi ITC" pitchFamily="34" charset="0"/>
            </a:endParaRPr>
          </a:p>
        </p:txBody>
      </p:sp>
      <p:sp>
        <p:nvSpPr>
          <p:cNvPr id="50" name="TextBox 49"/>
          <p:cNvSpPr txBox="1"/>
          <p:nvPr/>
        </p:nvSpPr>
        <p:spPr>
          <a:xfrm>
            <a:off x="495300" y="4514671"/>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This message will also be available for podcast later in the week a calvaryokc.com</a:t>
            </a:r>
            <a:endParaRPr lang="en-US" sz="2400" b="1" dirty="0">
              <a:solidFill>
                <a:schemeClr val="bg1"/>
              </a:solidFill>
              <a:latin typeface="Eras Demi ITC" pitchFamily="34" charset="0"/>
            </a:endParaRPr>
          </a:p>
        </p:txBody>
      </p:sp>
      <p:sp>
        <p:nvSpPr>
          <p:cNvPr id="51" name="TextBox 50"/>
          <p:cNvSpPr txBox="1"/>
          <p:nvPr/>
        </p:nvSpPr>
        <p:spPr>
          <a:xfrm>
            <a:off x="2057400" y="3636871"/>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25000"/>
                    </a:srgbClr>
                  </a:glow>
                </a:effectLst>
                <a:latin typeface="Felix Titling" pitchFamily="82" charset="0"/>
              </a:rPr>
              <a:t>2 . 1 2 – 1 7</a:t>
            </a:r>
            <a:endParaRPr lang="en-US" sz="2600" b="1" dirty="0">
              <a:solidFill>
                <a:schemeClr val="bg1"/>
              </a:solidFill>
              <a:effectLst>
                <a:glow rad="381000">
                  <a:srgbClr val="E20000">
                    <a:alpha val="25000"/>
                  </a:srgbClr>
                </a:glow>
              </a:effectLst>
              <a:latin typeface="Felix Titling" pitchFamily="82" charset="0"/>
            </a:endParaRPr>
          </a:p>
        </p:txBody>
      </p:sp>
    </p:spTree>
    <p:extLst>
      <p:ext uri="{BB962C8B-B14F-4D97-AF65-F5344CB8AC3E}">
        <p14:creationId xmlns:p14="http://schemas.microsoft.com/office/powerpoint/2010/main" xmlns="" val="50295791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9529934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Martyr</a:t>
            </a:r>
            <a:r>
              <a:rPr lang="en-US" sz="3200" dirty="0"/>
              <a:t> ~ </a:t>
            </a:r>
            <a:r>
              <a:rPr lang="en-US" sz="3200" b="1" i="1" dirty="0" err="1">
                <a:solidFill>
                  <a:srgbClr val="FFC000"/>
                </a:solidFill>
                <a:latin typeface="Times New Roman" pitchFamily="18" charset="0"/>
                <a:cs typeface="Times New Roman" pitchFamily="18" charset="0"/>
              </a:rPr>
              <a:t>martus</a:t>
            </a:r>
            <a:r>
              <a:rPr lang="en-US" sz="3200" dirty="0">
                <a:solidFill>
                  <a:srgbClr val="FFC000"/>
                </a:solidFill>
              </a:rPr>
              <a:t> </a:t>
            </a:r>
            <a:r>
              <a:rPr lang="en-US" sz="3200" dirty="0"/>
              <a:t>– </a:t>
            </a:r>
            <a:r>
              <a:rPr lang="en-US" sz="3200" i="1" dirty="0"/>
              <a:t>witness</a:t>
            </a:r>
            <a:r>
              <a:rPr lang="en-US" sz="3200" dirty="0"/>
              <a:t> </a:t>
            </a:r>
            <a:endParaRPr lang="en-US" sz="3200" dirty="0">
              <a:solidFill>
                <a:schemeClr val="bg1"/>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28220938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6009637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3074" name="Picture 2" descr="https://encrypted-tbn3.gstatic.com/images?q=tbn:ANd9GcQT1j52oRQjAwQK5e6Cix3fJsXjNpZh3MWHP84-mGMwxLg5mUfZ"/>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33400" y="1142999"/>
            <a:ext cx="7148721" cy="4800601"/>
          </a:xfrm>
          <a:prstGeom prst="rect">
            <a:avLst/>
          </a:prstGeom>
          <a:noFill/>
          <a:effectLst>
            <a:softEdge rad="127000"/>
          </a:effectLst>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grpSp>
        <p:nvGrpSpPr>
          <p:cNvPr id="5" name="Group 4"/>
          <p:cNvGrpSpPr/>
          <p:nvPr/>
        </p:nvGrpSpPr>
        <p:grpSpPr>
          <a:xfrm>
            <a:off x="1371600" y="304800"/>
            <a:ext cx="6096000" cy="1295401"/>
            <a:chOff x="1371600" y="1066800"/>
            <a:chExt cx="6096000" cy="1295401"/>
          </a:xfrm>
        </p:grpSpPr>
        <p:sp>
          <p:nvSpPr>
            <p:cNvPr id="4" name="Rounded Rectangle 3"/>
            <p:cNvSpPr/>
            <p:nvPr/>
          </p:nvSpPr>
          <p:spPr>
            <a:xfrm>
              <a:off x="1371600" y="1066800"/>
              <a:ext cx="6096000" cy="1295401"/>
            </a:xfrm>
            <a:prstGeom prst="roundRect">
              <a:avLst/>
            </a:prstGeom>
            <a:solidFill>
              <a:srgbClr val="FFFFFF">
                <a:alpha val="50196"/>
              </a:srgbClr>
            </a:soli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676400" y="1447800"/>
              <a:ext cx="5562600" cy="584775"/>
            </a:xfrm>
            <a:prstGeom prst="rect">
              <a:avLst/>
            </a:prstGeom>
            <a:noFill/>
          </p:spPr>
          <p:txBody>
            <a:bodyPr wrap="square" rtlCol="0">
              <a:spAutoFit/>
            </a:bodyPr>
            <a:lstStyle/>
            <a:p>
              <a:pPr algn="ctr"/>
              <a:r>
                <a:rPr lang="en-US" sz="3200" dirty="0" smtClean="0">
                  <a:solidFill>
                    <a:srgbClr val="000000"/>
                  </a:solidFill>
                  <a:effectLst>
                    <a:outerShdw blurRad="50800" dist="38100" dir="2700000" algn="tl" rotWithShape="0">
                      <a:schemeClr val="bg1">
                        <a:alpha val="40000"/>
                      </a:schemeClr>
                    </a:outerShdw>
                  </a:effectLst>
                  <a:latin typeface="Castellar" pitchFamily="18" charset="0"/>
                </a:rPr>
                <a:t>“In Hoc </a:t>
              </a:r>
              <a:r>
                <a:rPr lang="en-US" sz="3200" dirty="0" err="1" smtClean="0">
                  <a:solidFill>
                    <a:srgbClr val="000000"/>
                  </a:solidFill>
                  <a:effectLst>
                    <a:outerShdw blurRad="50800" dist="38100" dir="2700000" algn="tl" rotWithShape="0">
                      <a:schemeClr val="bg1">
                        <a:alpha val="40000"/>
                      </a:schemeClr>
                    </a:outerShdw>
                  </a:effectLst>
                  <a:latin typeface="Castellar" pitchFamily="18" charset="0"/>
                </a:rPr>
                <a:t>Signo</a:t>
              </a:r>
              <a:r>
                <a:rPr lang="en-US" sz="3200" dirty="0" smtClean="0">
                  <a:solidFill>
                    <a:srgbClr val="000000"/>
                  </a:solidFill>
                  <a:effectLst>
                    <a:outerShdw blurRad="50800" dist="38100" dir="2700000" algn="tl" rotWithShape="0">
                      <a:schemeClr val="bg1">
                        <a:alpha val="40000"/>
                      </a:schemeClr>
                    </a:outerShdw>
                  </a:effectLst>
                  <a:latin typeface="Castellar" pitchFamily="18" charset="0"/>
                </a:rPr>
                <a:t> </a:t>
              </a:r>
              <a:r>
                <a:rPr lang="en-US" sz="3200" dirty="0" err="1" smtClean="0">
                  <a:solidFill>
                    <a:srgbClr val="000000"/>
                  </a:solidFill>
                  <a:effectLst>
                    <a:outerShdw blurRad="50800" dist="38100" dir="2700000" algn="tl" rotWithShape="0">
                      <a:schemeClr val="bg1">
                        <a:alpha val="40000"/>
                      </a:schemeClr>
                    </a:outerShdw>
                  </a:effectLst>
                  <a:latin typeface="Castellar" pitchFamily="18" charset="0"/>
                </a:rPr>
                <a:t>Vinces</a:t>
              </a:r>
              <a:r>
                <a:rPr lang="en-US" sz="3200" dirty="0" smtClean="0">
                  <a:solidFill>
                    <a:srgbClr val="000000"/>
                  </a:solidFill>
                  <a:effectLst>
                    <a:outerShdw blurRad="50800" dist="38100" dir="2700000" algn="tl" rotWithShape="0">
                      <a:schemeClr val="bg1">
                        <a:alpha val="40000"/>
                      </a:schemeClr>
                    </a:outerShdw>
                  </a:effectLst>
                  <a:latin typeface="Castellar" pitchFamily="18" charset="0"/>
                </a:rPr>
                <a:t>”</a:t>
              </a:r>
            </a:p>
          </p:txBody>
        </p:sp>
      </p:grpSp>
    </p:spTree>
    <p:extLst>
      <p:ext uri="{BB962C8B-B14F-4D97-AF65-F5344CB8AC3E}">
        <p14:creationId xmlns:p14="http://schemas.microsoft.com/office/powerpoint/2010/main" xmlns="" val="11320619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65007152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solidFill>
                  <a:srgbClr val="FFC000"/>
                </a:solidFill>
              </a:rPr>
              <a:t>John Trapp ~ </a:t>
            </a:r>
            <a:r>
              <a:rPr lang="en-US" sz="3200" dirty="0"/>
              <a:t>"Nothing hath so enriched hell as fair faces."</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88270207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99890908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err="1">
                <a:solidFill>
                  <a:srgbClr val="FFC000"/>
                </a:solidFill>
              </a:rPr>
              <a:t>Nicolaitans</a:t>
            </a:r>
            <a:r>
              <a:rPr lang="en-US" sz="3200" dirty="0">
                <a:solidFill>
                  <a:srgbClr val="FFC000"/>
                </a:solidFill>
              </a:rPr>
              <a:t> </a:t>
            </a:r>
            <a:r>
              <a:rPr lang="en-US" sz="3200" dirty="0"/>
              <a:t>~ </a:t>
            </a:r>
            <a:r>
              <a:rPr lang="en-US" sz="3200" b="1" i="1" dirty="0" err="1" smtClean="0">
                <a:solidFill>
                  <a:srgbClr val="FFC000"/>
                </a:solidFill>
                <a:latin typeface="Times New Roman" pitchFamily="18" charset="0"/>
                <a:cs typeface="Times New Roman" pitchFamily="18" charset="0"/>
              </a:rPr>
              <a:t>nikē</a:t>
            </a:r>
            <a:r>
              <a:rPr lang="en-US" sz="3200" dirty="0" smtClean="0">
                <a:solidFill>
                  <a:srgbClr val="FFC000"/>
                </a:solidFill>
              </a:rPr>
              <a:t> </a:t>
            </a:r>
            <a:r>
              <a:rPr lang="en-US" sz="3200" dirty="0"/>
              <a:t>+ </a:t>
            </a:r>
            <a:r>
              <a:rPr lang="en-US" sz="3200" b="1" i="1" dirty="0" err="1" smtClean="0">
                <a:solidFill>
                  <a:srgbClr val="FFC000"/>
                </a:solidFill>
                <a:latin typeface="Times New Roman" pitchFamily="18" charset="0"/>
                <a:cs typeface="Times New Roman" pitchFamily="18" charset="0"/>
              </a:rPr>
              <a:t>laos</a:t>
            </a:r>
            <a:r>
              <a:rPr lang="en-US" sz="3200" dirty="0" smtClean="0">
                <a:solidFill>
                  <a:srgbClr val="FFC000"/>
                </a:solidFill>
              </a:rPr>
              <a:t> </a:t>
            </a:r>
            <a:r>
              <a:rPr lang="en-US" sz="3200" dirty="0"/>
              <a:t>= </a:t>
            </a:r>
            <a:r>
              <a:rPr lang="en-US" sz="3200" i="1" dirty="0" smtClean="0"/>
              <a:t>Conquered </a:t>
            </a:r>
            <a:r>
              <a:rPr lang="en-US" sz="3200" i="1" dirty="0"/>
              <a:t>people (laity)</a:t>
            </a:r>
            <a:endParaRPr lang="en-US" sz="3200" dirty="0">
              <a:solidFill>
                <a:srgbClr val="FFC000"/>
              </a:solidFill>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14775238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554545"/>
          </a:xfrm>
          <a:prstGeom prst="rect">
            <a:avLst/>
          </a:prstGeom>
          <a:noFill/>
        </p:spPr>
        <p:txBody>
          <a:bodyPr wrap="square" rtlCol="0">
            <a:spAutoFit/>
          </a:bodyPr>
          <a:lstStyle/>
          <a:p>
            <a:r>
              <a:rPr lang="en-US" sz="3200" dirty="0"/>
              <a:t>1 Sam. 24:6 ~ </a:t>
            </a:r>
            <a:r>
              <a:rPr lang="en-US" sz="3200" dirty="0">
                <a:solidFill>
                  <a:srgbClr val="FFC000"/>
                </a:solidFill>
              </a:rPr>
              <a:t>And he said to his men, "The LORD forbid that I should do this thing to my master, the LORD’S anointed, to stretch out my hand against him, seeing he is the anointed of the LORD."</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sp>
        <p:nvSpPr>
          <p:cNvPr id="9" name="TextBox 8"/>
          <p:cNvSpPr txBox="1"/>
          <p:nvPr/>
        </p:nvSpPr>
        <p:spPr>
          <a:xfrm>
            <a:off x="457200" y="3424680"/>
            <a:ext cx="8229600" cy="2062103"/>
          </a:xfrm>
          <a:prstGeom prst="rect">
            <a:avLst/>
          </a:prstGeom>
          <a:noFill/>
        </p:spPr>
        <p:txBody>
          <a:bodyPr wrap="square" rtlCol="0">
            <a:spAutoFit/>
          </a:bodyPr>
          <a:lstStyle/>
          <a:p>
            <a:r>
              <a:rPr lang="en-US" sz="3200" dirty="0"/>
              <a:t>1 Sam. 26:9 ~ </a:t>
            </a:r>
            <a:r>
              <a:rPr lang="en-US" sz="3200" dirty="0">
                <a:solidFill>
                  <a:srgbClr val="FFC000"/>
                </a:solidFill>
              </a:rPr>
              <a:t>And David said to </a:t>
            </a:r>
            <a:r>
              <a:rPr lang="en-US" sz="3200" dirty="0" err="1">
                <a:solidFill>
                  <a:srgbClr val="FFC000"/>
                </a:solidFill>
              </a:rPr>
              <a:t>Abishai</a:t>
            </a:r>
            <a:r>
              <a:rPr lang="en-US" sz="3200" dirty="0">
                <a:solidFill>
                  <a:srgbClr val="FFC000"/>
                </a:solidFill>
              </a:rPr>
              <a:t>, "Do not destroy him; for who can stretch out his hand against the LORD’S anointed, and be guiltless</a:t>
            </a:r>
            <a:r>
              <a:rPr lang="en-US" sz="3200" dirty="0" smtClean="0">
                <a:solidFill>
                  <a:srgbClr val="FFC000"/>
                </a:solidFill>
              </a:rPr>
              <a:t>?"</a:t>
            </a:r>
            <a:endParaRPr lang="en-US" sz="3200" dirty="0">
              <a:solidFill>
                <a:srgbClr val="FFC000"/>
              </a:solidFill>
            </a:endParaRPr>
          </a:p>
        </p:txBody>
      </p:sp>
    </p:spTree>
    <p:extLst>
      <p:ext uri="{BB962C8B-B14F-4D97-AF65-F5344CB8AC3E}">
        <p14:creationId xmlns:p14="http://schemas.microsoft.com/office/powerpoint/2010/main" xmlns="" val="114650296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34991473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grpSp>
        <p:nvGrpSpPr>
          <p:cNvPr id="42" name="Group 41"/>
          <p:cNvGrpSpPr/>
          <p:nvPr/>
        </p:nvGrpSpPr>
        <p:grpSpPr>
          <a:xfrm>
            <a:off x="762000" y="990600"/>
            <a:ext cx="7543800" cy="4876800"/>
            <a:chOff x="1371600" y="1286256"/>
            <a:chExt cx="6400800" cy="4285488"/>
          </a:xfrm>
        </p:grpSpPr>
        <p:pic>
          <p:nvPicPr>
            <p:cNvPr id="5122" name="Picture 2" descr="C:\Users\Owner\AppData\Local\Microsoft\Windows\Temporary Internet Files\Content.IE5\6WZNSYFF\MP900384949[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371600" y="1286256"/>
              <a:ext cx="6400800" cy="4285488"/>
            </a:xfrm>
            <a:prstGeom prst="rect">
              <a:avLst/>
            </a:prstGeom>
            <a:noFill/>
            <a:extLst>
              <a:ext uri="{909E8E84-426E-40DD-AFC4-6F175D3DCCD1}">
                <a14:hiddenFill xmlns:a14="http://schemas.microsoft.com/office/drawing/2010/main" xmlns="">
                  <a:solidFill>
                    <a:srgbClr val="FFFFFF"/>
                  </a:solidFill>
                </a14:hiddenFill>
              </a:ext>
            </a:extLst>
          </p:spPr>
        </p:pic>
        <p:sp>
          <p:nvSpPr>
            <p:cNvPr id="2" name="Freeform 1"/>
            <p:cNvSpPr/>
            <p:nvPr/>
          </p:nvSpPr>
          <p:spPr>
            <a:xfrm>
              <a:off x="2978150" y="3733800"/>
              <a:ext cx="647700" cy="234950"/>
            </a:xfrm>
            <a:custGeom>
              <a:avLst/>
              <a:gdLst>
                <a:gd name="connsiteX0" fmla="*/ 0 w 647700"/>
                <a:gd name="connsiteY0" fmla="*/ 0 h 234950"/>
                <a:gd name="connsiteX1" fmla="*/ 647700 w 647700"/>
                <a:gd name="connsiteY1" fmla="*/ 82550 h 234950"/>
                <a:gd name="connsiteX2" fmla="*/ 647700 w 647700"/>
                <a:gd name="connsiteY2" fmla="*/ 234950 h 234950"/>
                <a:gd name="connsiteX3" fmla="*/ 0 w 647700"/>
                <a:gd name="connsiteY3" fmla="*/ 171450 h 234950"/>
                <a:gd name="connsiteX4" fmla="*/ 0 w 647700"/>
                <a:gd name="connsiteY4" fmla="*/ 0 h 23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700" h="234950">
                  <a:moveTo>
                    <a:pt x="0" y="0"/>
                  </a:moveTo>
                  <a:lnTo>
                    <a:pt x="647700" y="82550"/>
                  </a:lnTo>
                  <a:lnTo>
                    <a:pt x="647700" y="234950"/>
                  </a:lnTo>
                  <a:lnTo>
                    <a:pt x="0" y="171450"/>
                  </a:lnTo>
                  <a:lnTo>
                    <a:pt x="0" y="0"/>
                  </a:lnTo>
                  <a:close/>
                </a:path>
              </a:pathLst>
            </a:custGeom>
            <a:solidFill>
              <a:srgbClr val="F6B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p:cNvSpPr txBox="1"/>
          <p:nvPr/>
        </p:nvSpPr>
        <p:spPr>
          <a:xfrm rot="375422">
            <a:off x="1683095" y="3739011"/>
            <a:ext cx="1939670" cy="653034"/>
          </a:xfrm>
          <a:custGeom>
            <a:avLst/>
            <a:gdLst>
              <a:gd name="connsiteX0" fmla="*/ 0 w 2057400"/>
              <a:gd name="connsiteY0" fmla="*/ 0 h 769441"/>
              <a:gd name="connsiteX1" fmla="*/ 2057400 w 2057400"/>
              <a:gd name="connsiteY1" fmla="*/ 0 h 769441"/>
              <a:gd name="connsiteX2" fmla="*/ 2057400 w 2057400"/>
              <a:gd name="connsiteY2" fmla="*/ 769441 h 769441"/>
              <a:gd name="connsiteX3" fmla="*/ 0 w 2057400"/>
              <a:gd name="connsiteY3" fmla="*/ 769441 h 769441"/>
              <a:gd name="connsiteX4" fmla="*/ 0 w 2057400"/>
              <a:gd name="connsiteY4" fmla="*/ 0 h 769441"/>
              <a:gd name="connsiteX0" fmla="*/ 0 w 2067582"/>
              <a:gd name="connsiteY0" fmla="*/ 0 h 769441"/>
              <a:gd name="connsiteX1" fmla="*/ 2057400 w 2067582"/>
              <a:gd name="connsiteY1" fmla="*/ 0 h 769441"/>
              <a:gd name="connsiteX2" fmla="*/ 2057400 w 2067582"/>
              <a:gd name="connsiteY2" fmla="*/ 769441 h 769441"/>
              <a:gd name="connsiteX3" fmla="*/ 0 w 2067582"/>
              <a:gd name="connsiteY3" fmla="*/ 769441 h 769441"/>
              <a:gd name="connsiteX4" fmla="*/ 0 w 2067582"/>
              <a:gd name="connsiteY4" fmla="*/ 0 h 769441"/>
              <a:gd name="connsiteX0" fmla="*/ 0 w 2067582"/>
              <a:gd name="connsiteY0" fmla="*/ 0 h 769441"/>
              <a:gd name="connsiteX1" fmla="*/ 2057400 w 2067582"/>
              <a:gd name="connsiteY1" fmla="*/ 0 h 769441"/>
              <a:gd name="connsiteX2" fmla="*/ 2057400 w 2067582"/>
              <a:gd name="connsiteY2" fmla="*/ 769441 h 769441"/>
              <a:gd name="connsiteX3" fmla="*/ 0 w 2067582"/>
              <a:gd name="connsiteY3" fmla="*/ 769441 h 769441"/>
              <a:gd name="connsiteX4" fmla="*/ 0 w 2067582"/>
              <a:gd name="connsiteY4" fmla="*/ 0 h 769441"/>
              <a:gd name="connsiteX0" fmla="*/ 0 w 2067582"/>
              <a:gd name="connsiteY0" fmla="*/ 0 h 769441"/>
              <a:gd name="connsiteX1" fmla="*/ 2057400 w 2067582"/>
              <a:gd name="connsiteY1" fmla="*/ 0 h 769441"/>
              <a:gd name="connsiteX2" fmla="*/ 2057400 w 2067582"/>
              <a:gd name="connsiteY2" fmla="*/ 769441 h 769441"/>
              <a:gd name="connsiteX3" fmla="*/ 0 w 2067582"/>
              <a:gd name="connsiteY3" fmla="*/ 769441 h 769441"/>
              <a:gd name="connsiteX4" fmla="*/ 0 w 2067582"/>
              <a:gd name="connsiteY4" fmla="*/ 0 h 769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7582" h="769441">
                <a:moveTo>
                  <a:pt x="0" y="0"/>
                </a:moveTo>
                <a:cubicBezTo>
                  <a:pt x="685800" y="0"/>
                  <a:pt x="760316" y="17962"/>
                  <a:pt x="2057400" y="0"/>
                </a:cubicBezTo>
                <a:cubicBezTo>
                  <a:pt x="2080310" y="241703"/>
                  <a:pt x="2057400" y="512961"/>
                  <a:pt x="2057400" y="769441"/>
                </a:cubicBezTo>
                <a:lnTo>
                  <a:pt x="0" y="769441"/>
                </a:lnTo>
                <a:lnTo>
                  <a:pt x="0" y="0"/>
                </a:lnTo>
                <a:close/>
              </a:path>
            </a:pathLst>
          </a:custGeom>
          <a:noFill/>
        </p:spPr>
        <p:txBody>
          <a:bodyPr wrap="square" rtlCol="0">
            <a:prstTxWarp prst="textFadeRight">
              <a:avLst>
                <a:gd name="adj" fmla="val 8596"/>
              </a:avLst>
            </a:prstTxWarp>
            <a:spAutoFit/>
          </a:bodyPr>
          <a:lstStyle/>
          <a:p>
            <a:r>
              <a:rPr lang="en-US" sz="4400" b="1" dirty="0" smtClean="0">
                <a:solidFill>
                  <a:srgbClr val="000000"/>
                </a:solidFill>
                <a:latin typeface="Brush Script MT" pitchFamily="66" charset="0"/>
              </a:rPr>
              <a:t>For Sale</a:t>
            </a:r>
          </a:p>
        </p:txBody>
      </p:sp>
    </p:spTree>
    <p:extLst>
      <p:ext uri="{BB962C8B-B14F-4D97-AF65-F5344CB8AC3E}">
        <p14:creationId xmlns:p14="http://schemas.microsoft.com/office/powerpoint/2010/main" xmlns="" val="331873260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sp>
        <p:nvSpPr>
          <p:cNvPr id="4" name="TextBox 3"/>
          <p:cNvSpPr txBox="1"/>
          <p:nvPr/>
        </p:nvSpPr>
        <p:spPr>
          <a:xfrm>
            <a:off x="458190" y="914400"/>
            <a:ext cx="8229600" cy="1077218"/>
          </a:xfrm>
          <a:prstGeom prst="rect">
            <a:avLst/>
          </a:prstGeom>
          <a:noFill/>
        </p:spPr>
        <p:txBody>
          <a:bodyPr wrap="square" rtlCol="0">
            <a:spAutoFit/>
          </a:bodyPr>
          <a:lstStyle/>
          <a:p>
            <a:r>
              <a:rPr lang="en-US" sz="3200" dirty="0">
                <a:solidFill>
                  <a:srgbClr val="FFC000"/>
                </a:solidFill>
              </a:rPr>
              <a:t>A. W. </a:t>
            </a:r>
            <a:r>
              <a:rPr lang="en-US" sz="3200" dirty="0" err="1">
                <a:solidFill>
                  <a:srgbClr val="FFC000"/>
                </a:solidFill>
              </a:rPr>
              <a:t>Tozer</a:t>
            </a:r>
            <a:r>
              <a:rPr lang="en-US" sz="3200" dirty="0">
                <a:solidFill>
                  <a:srgbClr val="FFC000"/>
                </a:solidFill>
              </a:rPr>
              <a:t> ~ </a:t>
            </a:r>
            <a:r>
              <a:rPr lang="en-US" sz="3200" dirty="0"/>
              <a:t>"Christians don't tell lies they just go to church and sing them</a:t>
            </a:r>
            <a:r>
              <a:rPr lang="en-US" sz="3200" dirty="0" smtClean="0"/>
              <a:t>."</a:t>
            </a:r>
            <a:endParaRPr lang="en-US" sz="3200" dirty="0"/>
          </a:p>
        </p:txBody>
      </p:sp>
    </p:spTree>
    <p:extLst>
      <p:ext uri="{BB962C8B-B14F-4D97-AF65-F5344CB8AC3E}">
        <p14:creationId xmlns:p14="http://schemas.microsoft.com/office/powerpoint/2010/main" xmlns="" val="130490147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55993762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016758"/>
          </a:xfrm>
          <a:prstGeom prst="rect">
            <a:avLst/>
          </a:prstGeom>
          <a:noFill/>
        </p:spPr>
        <p:txBody>
          <a:bodyPr wrap="square" rtlCol="0">
            <a:spAutoFit/>
          </a:bodyPr>
          <a:lstStyle/>
          <a:p>
            <a:r>
              <a:rPr lang="en-US" sz="3200" dirty="0"/>
              <a:t>John 6:48-51 ~ </a:t>
            </a:r>
            <a:r>
              <a:rPr lang="en-US" sz="3200" baseline="30000" dirty="0"/>
              <a:t>48</a:t>
            </a:r>
            <a:r>
              <a:rPr lang="en-US" sz="3200" dirty="0"/>
              <a:t> </a:t>
            </a:r>
            <a:r>
              <a:rPr lang="en-US" sz="3200" dirty="0">
                <a:solidFill>
                  <a:srgbClr val="FFC000"/>
                </a:solidFill>
              </a:rPr>
              <a:t>I am the bread of life.  </a:t>
            </a:r>
            <a:r>
              <a:rPr lang="en-US" sz="3200" baseline="30000" dirty="0"/>
              <a:t>49</a:t>
            </a:r>
            <a:r>
              <a:rPr lang="en-US" sz="3200" dirty="0"/>
              <a:t> </a:t>
            </a:r>
            <a:r>
              <a:rPr lang="en-US" sz="3200" dirty="0">
                <a:solidFill>
                  <a:srgbClr val="FFC000"/>
                </a:solidFill>
              </a:rPr>
              <a:t>Your fathers ate the manna in the wilderness, and are dead. </a:t>
            </a:r>
            <a:r>
              <a:rPr lang="en-US" sz="3200" baseline="30000" dirty="0"/>
              <a:t>50</a:t>
            </a:r>
            <a:r>
              <a:rPr lang="en-US" sz="3200" dirty="0"/>
              <a:t> </a:t>
            </a:r>
            <a:r>
              <a:rPr lang="en-US" sz="3200" dirty="0">
                <a:solidFill>
                  <a:srgbClr val="FFC000"/>
                </a:solidFill>
              </a:rPr>
              <a:t>This is the bread which comes down from heaven, that one may eat of it and not die. </a:t>
            </a:r>
            <a:r>
              <a:rPr lang="en-US" sz="3200" baseline="30000" dirty="0"/>
              <a:t>51</a:t>
            </a:r>
            <a:r>
              <a:rPr lang="en-US" sz="3200" dirty="0"/>
              <a:t> </a:t>
            </a:r>
            <a:r>
              <a:rPr lang="en-US" sz="3200" dirty="0">
                <a:solidFill>
                  <a:srgbClr val="FFC000"/>
                </a:solidFill>
              </a:rPr>
              <a:t>I am the living bread which came down from heaven. If anyone eats of this bread, he will live forever; and the bread that I shall give is My flesh, which I shall give for the life of the world." </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60293710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90023340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sp>
        <p:nvSpPr>
          <p:cNvPr id="5" name="Rectangle 4"/>
          <p:cNvSpPr/>
          <p:nvPr/>
        </p:nvSpPr>
        <p:spPr>
          <a:xfrm>
            <a:off x="7595596" y="1304634"/>
            <a:ext cx="859689" cy="3506914"/>
          </a:xfrm>
          <a:prstGeom prst="rect">
            <a:avLst/>
          </a:prstGeom>
          <a:solidFill>
            <a:srgbClr val="FF0000">
              <a:alpha val="50196"/>
            </a:srgb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19751" y="3860396"/>
            <a:ext cx="798923" cy="784317"/>
          </a:xfrm>
          <a:prstGeom prst="rect">
            <a:avLst/>
          </a:prstGeom>
          <a:solidFill>
            <a:srgbClr val="254061">
              <a:alpha val="49804"/>
            </a:srgb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a:off x="461374" y="4653775"/>
            <a:ext cx="8301626" cy="606213"/>
            <a:chOff x="461374" y="2745978"/>
            <a:chExt cx="8301626" cy="606213"/>
          </a:xfrm>
        </p:grpSpPr>
        <p:sp>
          <p:nvSpPr>
            <p:cNvPr id="8" name="Rectangle 7"/>
            <p:cNvSpPr/>
            <p:nvPr/>
          </p:nvSpPr>
          <p:spPr>
            <a:xfrm>
              <a:off x="461374" y="2745978"/>
              <a:ext cx="8301626" cy="599721"/>
            </a:xfrm>
            <a:prstGeom prst="rect">
              <a:avLst/>
            </a:prstGeom>
            <a:solidFill>
              <a:srgbClr val="632523">
                <a:alpha val="74902"/>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2043311"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250255"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865550" y="2752470"/>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629422"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422477"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215533"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056652" y="2747276"/>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2025" y="2747276"/>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8387754" y="2747276"/>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594699" y="2752470"/>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09049" y="2881086"/>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200</a:t>
              </a:r>
            </a:p>
          </p:txBody>
        </p:sp>
        <p:sp>
          <p:nvSpPr>
            <p:cNvPr id="21" name="TextBox 20"/>
            <p:cNvSpPr txBox="1"/>
            <p:nvPr/>
          </p:nvSpPr>
          <p:spPr>
            <a:xfrm>
              <a:off x="1709149" y="2876550"/>
              <a:ext cx="681626" cy="338554"/>
            </a:xfrm>
            <a:prstGeom prst="rect">
              <a:avLst/>
            </a:prstGeom>
            <a:solidFill>
              <a:schemeClr val="bg1"/>
            </a:solidFill>
          </p:spPr>
          <p:txBody>
            <a:bodyPr wrap="square" rtlCol="0">
              <a:spAutoFit/>
            </a:bodyPr>
            <a:lstStyle/>
            <a:p>
              <a:pPr algn="ctr"/>
              <a:r>
                <a:rPr lang="en-US" sz="1600" dirty="0">
                  <a:solidFill>
                    <a:schemeClr val="accent2">
                      <a:lumMod val="50000"/>
                    </a:schemeClr>
                  </a:solidFill>
                  <a:latin typeface="Eras Demi ITC" pitchFamily="34" charset="0"/>
                </a:rPr>
                <a:t>4</a:t>
              </a:r>
              <a:r>
                <a:rPr lang="en-US" sz="1600" dirty="0" smtClean="0">
                  <a:solidFill>
                    <a:schemeClr val="accent2">
                      <a:lumMod val="50000"/>
                    </a:schemeClr>
                  </a:solidFill>
                  <a:latin typeface="Eras Demi ITC" pitchFamily="34" charset="0"/>
                </a:rPr>
                <a:t>00</a:t>
              </a:r>
            </a:p>
          </p:txBody>
        </p:sp>
        <p:sp>
          <p:nvSpPr>
            <p:cNvPr id="22" name="TextBox 21"/>
            <p:cNvSpPr txBox="1"/>
            <p:nvPr/>
          </p:nvSpPr>
          <p:spPr>
            <a:xfrm>
              <a:off x="2524125" y="2872014"/>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600</a:t>
              </a:r>
            </a:p>
          </p:txBody>
        </p:sp>
        <p:sp>
          <p:nvSpPr>
            <p:cNvPr id="23" name="TextBox 22"/>
            <p:cNvSpPr txBox="1"/>
            <p:nvPr/>
          </p:nvSpPr>
          <p:spPr>
            <a:xfrm>
              <a:off x="3295650" y="2867478"/>
              <a:ext cx="681626" cy="338554"/>
            </a:xfrm>
            <a:prstGeom prst="rect">
              <a:avLst/>
            </a:prstGeom>
            <a:solidFill>
              <a:schemeClr val="bg1"/>
            </a:solidFill>
          </p:spPr>
          <p:txBody>
            <a:bodyPr wrap="square" rtlCol="0">
              <a:spAutoFit/>
            </a:bodyPr>
            <a:lstStyle/>
            <a:p>
              <a:pPr algn="ctr"/>
              <a:r>
                <a:rPr lang="en-US" sz="1600" dirty="0">
                  <a:solidFill>
                    <a:schemeClr val="accent2">
                      <a:lumMod val="50000"/>
                    </a:schemeClr>
                  </a:solidFill>
                  <a:latin typeface="Eras Demi ITC" pitchFamily="34" charset="0"/>
                </a:rPr>
                <a:t>8</a:t>
              </a:r>
              <a:r>
                <a:rPr lang="en-US" sz="1600" dirty="0" smtClean="0">
                  <a:solidFill>
                    <a:schemeClr val="accent2">
                      <a:lumMod val="50000"/>
                    </a:schemeClr>
                  </a:solidFill>
                  <a:latin typeface="Eras Demi ITC" pitchFamily="34" charset="0"/>
                </a:rPr>
                <a:t>00</a:t>
              </a:r>
            </a:p>
          </p:txBody>
        </p:sp>
        <p:sp>
          <p:nvSpPr>
            <p:cNvPr id="24" name="TextBox 23"/>
            <p:cNvSpPr txBox="1"/>
            <p:nvPr/>
          </p:nvSpPr>
          <p:spPr>
            <a:xfrm>
              <a:off x="4086225" y="2862942"/>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1000</a:t>
              </a:r>
            </a:p>
          </p:txBody>
        </p:sp>
        <p:sp>
          <p:nvSpPr>
            <p:cNvPr id="25" name="TextBox 24"/>
            <p:cNvSpPr txBox="1"/>
            <p:nvPr/>
          </p:nvSpPr>
          <p:spPr>
            <a:xfrm>
              <a:off x="4886325" y="2858406"/>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1200</a:t>
              </a:r>
            </a:p>
          </p:txBody>
        </p:sp>
        <p:sp>
          <p:nvSpPr>
            <p:cNvPr id="26" name="TextBox 25"/>
            <p:cNvSpPr txBox="1"/>
            <p:nvPr/>
          </p:nvSpPr>
          <p:spPr>
            <a:xfrm>
              <a:off x="5724525" y="2853870"/>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1400</a:t>
              </a:r>
            </a:p>
          </p:txBody>
        </p:sp>
        <p:sp>
          <p:nvSpPr>
            <p:cNvPr id="27" name="TextBox 26"/>
            <p:cNvSpPr txBox="1"/>
            <p:nvPr/>
          </p:nvSpPr>
          <p:spPr>
            <a:xfrm>
              <a:off x="6524625" y="2849334"/>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1600</a:t>
              </a:r>
            </a:p>
          </p:txBody>
        </p:sp>
        <p:sp>
          <p:nvSpPr>
            <p:cNvPr id="28" name="TextBox 27"/>
            <p:cNvSpPr txBox="1"/>
            <p:nvPr/>
          </p:nvSpPr>
          <p:spPr>
            <a:xfrm>
              <a:off x="7258050" y="2844798"/>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1800</a:t>
              </a:r>
            </a:p>
          </p:txBody>
        </p:sp>
        <p:sp>
          <p:nvSpPr>
            <p:cNvPr id="29" name="TextBox 28"/>
            <p:cNvSpPr txBox="1"/>
            <p:nvPr/>
          </p:nvSpPr>
          <p:spPr>
            <a:xfrm>
              <a:off x="8048625" y="2840262"/>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2000</a:t>
              </a:r>
            </a:p>
          </p:txBody>
        </p:sp>
      </p:grpSp>
      <p:sp>
        <p:nvSpPr>
          <p:cNvPr id="30" name="Rectangle 29"/>
          <p:cNvSpPr/>
          <p:nvPr/>
        </p:nvSpPr>
        <p:spPr>
          <a:xfrm>
            <a:off x="619125" y="4364698"/>
            <a:ext cx="299449" cy="289077"/>
          </a:xfrm>
          <a:prstGeom prst="rect">
            <a:avLst/>
          </a:prstGeom>
          <a:solidFill>
            <a:srgbClr val="FFC000">
              <a:alpha val="50196"/>
            </a:srgb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1725202" y="3316948"/>
            <a:ext cx="734095" cy="1333441"/>
          </a:xfrm>
          <a:prstGeom prst="rect">
            <a:avLst/>
          </a:prstGeom>
          <a:solidFill>
            <a:schemeClr val="accent3">
              <a:lumMod val="50000"/>
              <a:alpha val="50196"/>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412243" y="2431063"/>
            <a:ext cx="2569081"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Thyatira 590 - Present</a:t>
            </a:r>
          </a:p>
        </p:txBody>
      </p:sp>
      <p:sp>
        <p:nvSpPr>
          <p:cNvPr id="33" name="Rectangle 32"/>
          <p:cNvSpPr/>
          <p:nvPr/>
        </p:nvSpPr>
        <p:spPr>
          <a:xfrm>
            <a:off x="2468822" y="2802598"/>
            <a:ext cx="5991368" cy="1849925"/>
          </a:xfrm>
          <a:prstGeom prst="rect">
            <a:avLst/>
          </a:prstGeom>
          <a:solidFill>
            <a:schemeClr val="accent5">
              <a:lumMod val="50000"/>
              <a:alpha val="50196"/>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428625" y="3478772"/>
            <a:ext cx="2095500"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Smyrna 100 - 314</a:t>
            </a:r>
          </a:p>
        </p:txBody>
      </p:sp>
      <p:sp>
        <p:nvSpPr>
          <p:cNvPr id="35" name="TextBox 34"/>
          <p:cNvSpPr txBox="1"/>
          <p:nvPr/>
        </p:nvSpPr>
        <p:spPr>
          <a:xfrm>
            <a:off x="412244" y="2945413"/>
            <a:ext cx="2378582"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Pergamos 314 - 590</a:t>
            </a:r>
          </a:p>
        </p:txBody>
      </p:sp>
      <p:sp>
        <p:nvSpPr>
          <p:cNvPr id="36" name="TextBox 35"/>
          <p:cNvSpPr txBox="1"/>
          <p:nvPr/>
        </p:nvSpPr>
        <p:spPr>
          <a:xfrm>
            <a:off x="3977276" y="1912010"/>
            <a:ext cx="2556837"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Sardis 1517 - Present</a:t>
            </a:r>
          </a:p>
        </p:txBody>
      </p:sp>
      <p:sp>
        <p:nvSpPr>
          <p:cNvPr id="37" name="TextBox 36"/>
          <p:cNvSpPr txBox="1"/>
          <p:nvPr/>
        </p:nvSpPr>
        <p:spPr>
          <a:xfrm>
            <a:off x="4427039" y="1437386"/>
            <a:ext cx="3165448"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Philadelphia 1800 - Present</a:t>
            </a:r>
          </a:p>
        </p:txBody>
      </p:sp>
      <p:sp>
        <p:nvSpPr>
          <p:cNvPr id="38" name="Rectangle 37"/>
          <p:cNvSpPr/>
          <p:nvPr/>
        </p:nvSpPr>
        <p:spPr>
          <a:xfrm>
            <a:off x="6534149" y="2288714"/>
            <a:ext cx="1925221" cy="2361725"/>
          </a:xfrm>
          <a:prstGeom prst="rect">
            <a:avLst/>
          </a:prstGeom>
          <a:solidFill>
            <a:schemeClr val="accent4">
              <a:lumMod val="50000"/>
              <a:alpha val="50196"/>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7598863" y="1818446"/>
            <a:ext cx="859689" cy="2840701"/>
          </a:xfrm>
          <a:prstGeom prst="rect">
            <a:avLst/>
          </a:prstGeom>
          <a:solidFill>
            <a:schemeClr val="accent6">
              <a:lumMod val="50000"/>
              <a:alpha val="50196"/>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4612187" y="933098"/>
            <a:ext cx="2979482"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Laodicea 1800 – Present</a:t>
            </a:r>
          </a:p>
        </p:txBody>
      </p:sp>
      <p:sp>
        <p:nvSpPr>
          <p:cNvPr id="41" name="TextBox 40"/>
          <p:cNvSpPr txBox="1"/>
          <p:nvPr/>
        </p:nvSpPr>
        <p:spPr>
          <a:xfrm>
            <a:off x="428625" y="3988098"/>
            <a:ext cx="2095500"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Ephesus 32 - 100</a:t>
            </a:r>
          </a:p>
        </p:txBody>
      </p:sp>
    </p:spTree>
    <p:extLst>
      <p:ext uri="{BB962C8B-B14F-4D97-AF65-F5344CB8AC3E}">
        <p14:creationId xmlns:p14="http://schemas.microsoft.com/office/powerpoint/2010/main" xmlns="" val="192878254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wipe(up)">
                                      <p:cBhvr>
                                        <p:cTn id="11" dur="500"/>
                                        <p:tgtEl>
                                          <p:spTgt spid="3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500"/>
                                        <p:tgtEl>
                                          <p:spTgt spid="34"/>
                                        </p:tgtEl>
                                      </p:cBhvr>
                                    </p:animEffect>
                                  </p:childTnLst>
                                </p:cTn>
                              </p:par>
                            </p:childTnLst>
                          </p:cTn>
                        </p:par>
                        <p:par>
                          <p:cTn id="17" fill="hold">
                            <p:stCondLst>
                              <p:cond delay="500"/>
                            </p:stCondLst>
                            <p:childTnLst>
                              <p:par>
                                <p:cTn id="18" presetID="22" presetClass="entr" presetSubtype="1"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up)">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fade">
                                      <p:cBhvr>
                                        <p:cTn id="25" dur="500"/>
                                        <p:tgtEl>
                                          <p:spTgt spid="35"/>
                                        </p:tgtEl>
                                      </p:cBhvr>
                                    </p:animEffect>
                                  </p:childTnLst>
                                </p:cTn>
                              </p:par>
                            </p:childTnLst>
                          </p:cTn>
                        </p:par>
                        <p:par>
                          <p:cTn id="26" fill="hold">
                            <p:stCondLst>
                              <p:cond delay="500"/>
                            </p:stCondLst>
                            <p:childTnLst>
                              <p:par>
                                <p:cTn id="27" presetID="22" presetClass="entr" presetSubtype="1" fill="hold" grpId="0" nodeType="after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wipe(up)">
                                      <p:cBhvr>
                                        <p:cTn id="29" dur="500"/>
                                        <p:tgtEl>
                                          <p:spTgt spid="31"/>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fade">
                                      <p:cBhvr>
                                        <p:cTn id="34" dur="500"/>
                                        <p:tgtEl>
                                          <p:spTgt spid="32"/>
                                        </p:tgtEl>
                                      </p:cBhvr>
                                    </p:animEffect>
                                  </p:childTnLst>
                                </p:cTn>
                              </p:par>
                            </p:childTnLst>
                          </p:cTn>
                        </p:par>
                        <p:par>
                          <p:cTn id="35" fill="hold">
                            <p:stCondLst>
                              <p:cond delay="500"/>
                            </p:stCondLst>
                            <p:childTnLst>
                              <p:par>
                                <p:cTn id="36" presetID="22" presetClass="entr" presetSubtype="1" fill="hold" grpId="0" nodeType="after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wipe(up)">
                                      <p:cBhvr>
                                        <p:cTn id="38" dur="500"/>
                                        <p:tgtEl>
                                          <p:spTgt spid="33"/>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fade">
                                      <p:cBhvr>
                                        <p:cTn id="43" dur="500"/>
                                        <p:tgtEl>
                                          <p:spTgt spid="36"/>
                                        </p:tgtEl>
                                      </p:cBhvr>
                                    </p:animEffect>
                                  </p:childTnLst>
                                </p:cTn>
                              </p:par>
                            </p:childTnLst>
                          </p:cTn>
                        </p:par>
                        <p:par>
                          <p:cTn id="44" fill="hold">
                            <p:stCondLst>
                              <p:cond delay="500"/>
                            </p:stCondLst>
                            <p:childTnLst>
                              <p:par>
                                <p:cTn id="45" presetID="22" presetClass="entr" presetSubtype="1" fill="hold" grpId="0" nodeType="after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wipe(up)">
                                      <p:cBhvr>
                                        <p:cTn id="47" dur="500"/>
                                        <p:tgtEl>
                                          <p:spTgt spid="3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fade">
                                      <p:cBhvr>
                                        <p:cTn id="52" dur="500"/>
                                        <p:tgtEl>
                                          <p:spTgt spid="37"/>
                                        </p:tgtEl>
                                      </p:cBhvr>
                                    </p:animEffect>
                                  </p:childTnLst>
                                </p:cTn>
                              </p:par>
                            </p:childTnLst>
                          </p:cTn>
                        </p:par>
                        <p:par>
                          <p:cTn id="53" fill="hold">
                            <p:stCondLst>
                              <p:cond delay="500"/>
                            </p:stCondLst>
                            <p:childTnLst>
                              <p:par>
                                <p:cTn id="54" presetID="22" presetClass="entr" presetSubtype="1"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Effect transition="in" filter="wipe(up)">
                                      <p:cBhvr>
                                        <p:cTn id="56" dur="500"/>
                                        <p:tgtEl>
                                          <p:spTgt spid="39"/>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40"/>
                                        </p:tgtEl>
                                        <p:attrNameLst>
                                          <p:attrName>style.visibility</p:attrName>
                                        </p:attrNameLst>
                                      </p:cBhvr>
                                      <p:to>
                                        <p:strVal val="visible"/>
                                      </p:to>
                                    </p:set>
                                    <p:animEffect transition="in" filter="fade">
                                      <p:cBhvr>
                                        <p:cTn id="61" dur="500"/>
                                        <p:tgtEl>
                                          <p:spTgt spid="40"/>
                                        </p:tgtEl>
                                      </p:cBhvr>
                                    </p:animEffect>
                                  </p:childTnLst>
                                </p:cTn>
                              </p:par>
                            </p:childTnLst>
                          </p:cTn>
                        </p:par>
                        <p:par>
                          <p:cTn id="62" fill="hold">
                            <p:stCondLst>
                              <p:cond delay="500"/>
                            </p:stCondLst>
                            <p:childTnLst>
                              <p:par>
                                <p:cTn id="63" presetID="22" presetClass="entr" presetSubtype="1" fill="hold" grpId="0" nodeType="afterEffect">
                                  <p:stCondLst>
                                    <p:cond delay="0"/>
                                  </p:stCondLst>
                                  <p:childTnLst>
                                    <p:set>
                                      <p:cBhvr>
                                        <p:cTn id="64" dur="1" fill="hold">
                                          <p:stCondLst>
                                            <p:cond delay="0"/>
                                          </p:stCondLst>
                                        </p:cTn>
                                        <p:tgtEl>
                                          <p:spTgt spid="5"/>
                                        </p:tgtEl>
                                        <p:attrNameLst>
                                          <p:attrName>style.visibility</p:attrName>
                                        </p:attrNameLst>
                                      </p:cBhvr>
                                      <p:to>
                                        <p:strVal val="visible"/>
                                      </p:to>
                                    </p:set>
                                    <p:animEffect transition="in" filter="wipe(up)">
                                      <p:cBhvr>
                                        <p:cTn id="65" dur="500"/>
                                        <p:tgtEl>
                                          <p:spTgt spid="5"/>
                                        </p:tgtEl>
                                      </p:cBhvr>
                                    </p:animEffect>
                                  </p:childTnLst>
                                </p:cTn>
                              </p:par>
                            </p:childTnLst>
                          </p:cTn>
                        </p:par>
                      </p:childTnLst>
                    </p:cTn>
                  </p:par>
                  <p:par>
                    <p:cTn id="66" fill="hold">
                      <p:stCondLst>
                        <p:cond delay="indefinite"/>
                      </p:stCondLst>
                      <p:childTnLst>
                        <p:par>
                          <p:cTn id="67" fill="hold">
                            <p:stCondLst>
                              <p:cond delay="0"/>
                            </p:stCondLst>
                            <p:childTnLst>
                              <p:par>
                                <p:cTn id="68" presetID="9" presetClass="emph" presetSubtype="0" grpId="1" nodeType="clickEffect">
                                  <p:stCondLst>
                                    <p:cond delay="0"/>
                                  </p:stCondLst>
                                  <p:childTnLst>
                                    <p:set>
                                      <p:cBhvr rctx="PPT">
                                        <p:cTn id="69" dur="indefinite"/>
                                        <p:tgtEl>
                                          <p:spTgt spid="41"/>
                                        </p:tgtEl>
                                        <p:attrNameLst>
                                          <p:attrName>style.opacity</p:attrName>
                                        </p:attrNameLst>
                                      </p:cBhvr>
                                      <p:to>
                                        <p:strVal val="0.25"/>
                                      </p:to>
                                    </p:set>
                                    <p:animEffect filter="image" prLst="opacity: 0.25">
                                      <p:cBhvr rctx="IE">
                                        <p:cTn id="70" dur="indefinite"/>
                                        <p:tgtEl>
                                          <p:spTgt spid="41"/>
                                        </p:tgtEl>
                                      </p:cBhvr>
                                    </p:animEffect>
                                  </p:childTnLst>
                                </p:cTn>
                              </p:par>
                              <p:par>
                                <p:cTn id="71" presetID="9" presetClass="emph" presetSubtype="0" grpId="1" nodeType="withEffect">
                                  <p:stCondLst>
                                    <p:cond delay="0"/>
                                  </p:stCondLst>
                                  <p:childTnLst>
                                    <p:set>
                                      <p:cBhvr rctx="PPT">
                                        <p:cTn id="72" dur="indefinite"/>
                                        <p:tgtEl>
                                          <p:spTgt spid="30"/>
                                        </p:tgtEl>
                                        <p:attrNameLst>
                                          <p:attrName>style.opacity</p:attrName>
                                        </p:attrNameLst>
                                      </p:cBhvr>
                                      <p:to>
                                        <p:strVal val="0.25"/>
                                      </p:to>
                                    </p:set>
                                    <p:animEffect filter="image" prLst="opacity: 0.25">
                                      <p:cBhvr rctx="IE">
                                        <p:cTn id="73" dur="indefinite"/>
                                        <p:tgtEl>
                                          <p:spTgt spid="30"/>
                                        </p:tgtEl>
                                      </p:cBhvr>
                                    </p:animEffect>
                                  </p:childTnLst>
                                </p:cTn>
                              </p:par>
                              <p:par>
                                <p:cTn id="74" presetID="9" presetClass="emph" presetSubtype="0" grpId="1" nodeType="withEffect">
                                  <p:stCondLst>
                                    <p:cond delay="0"/>
                                  </p:stCondLst>
                                  <p:childTnLst>
                                    <p:set>
                                      <p:cBhvr rctx="PPT">
                                        <p:cTn id="75" dur="indefinite"/>
                                        <p:tgtEl>
                                          <p:spTgt spid="34"/>
                                        </p:tgtEl>
                                        <p:attrNameLst>
                                          <p:attrName>style.opacity</p:attrName>
                                        </p:attrNameLst>
                                      </p:cBhvr>
                                      <p:to>
                                        <p:strVal val="0.5"/>
                                      </p:to>
                                    </p:set>
                                    <p:animEffect filter="image" prLst="opacity: 0.5">
                                      <p:cBhvr rctx="IE">
                                        <p:cTn id="76" dur="indefinite"/>
                                        <p:tgtEl>
                                          <p:spTgt spid="34"/>
                                        </p:tgtEl>
                                      </p:cBhvr>
                                    </p:animEffect>
                                  </p:childTnLst>
                                </p:cTn>
                              </p:par>
                              <p:par>
                                <p:cTn id="77" presetID="9" presetClass="emph" presetSubtype="0" grpId="1" nodeType="withEffect">
                                  <p:stCondLst>
                                    <p:cond delay="0"/>
                                  </p:stCondLst>
                                  <p:childTnLst>
                                    <p:set>
                                      <p:cBhvr rctx="PPT">
                                        <p:cTn id="78" dur="indefinite"/>
                                        <p:tgtEl>
                                          <p:spTgt spid="6"/>
                                        </p:tgtEl>
                                        <p:attrNameLst>
                                          <p:attrName>style.opacity</p:attrName>
                                        </p:attrNameLst>
                                      </p:cBhvr>
                                      <p:to>
                                        <p:strVal val="0.5"/>
                                      </p:to>
                                    </p:set>
                                    <p:animEffect filter="image" prLst="opacity: 0.5">
                                      <p:cBhvr rctx="IE">
                                        <p:cTn id="79" dur="indefinite"/>
                                        <p:tgtEl>
                                          <p:spTgt spid="6"/>
                                        </p:tgtEl>
                                      </p:cBhvr>
                                    </p:animEffect>
                                  </p:childTnLst>
                                </p:cTn>
                              </p:par>
                              <p:par>
                                <p:cTn id="80" presetID="9" presetClass="emph" presetSubtype="0" grpId="1" nodeType="withEffect">
                                  <p:stCondLst>
                                    <p:cond delay="750"/>
                                  </p:stCondLst>
                                  <p:childTnLst>
                                    <p:set>
                                      <p:cBhvr rctx="PPT">
                                        <p:cTn id="81" dur="indefinite"/>
                                        <p:tgtEl>
                                          <p:spTgt spid="32"/>
                                        </p:tgtEl>
                                        <p:attrNameLst>
                                          <p:attrName>style.opacity</p:attrName>
                                        </p:attrNameLst>
                                      </p:cBhvr>
                                      <p:to>
                                        <p:strVal val="0.25"/>
                                      </p:to>
                                    </p:set>
                                    <p:animEffect filter="image" prLst="opacity: 0.25">
                                      <p:cBhvr rctx="IE">
                                        <p:cTn id="82" dur="indefinite"/>
                                        <p:tgtEl>
                                          <p:spTgt spid="32"/>
                                        </p:tgtEl>
                                      </p:cBhvr>
                                    </p:animEffect>
                                  </p:childTnLst>
                                </p:cTn>
                              </p:par>
                              <p:par>
                                <p:cTn id="83" presetID="9" presetClass="emph" presetSubtype="0" grpId="1" nodeType="withEffect">
                                  <p:stCondLst>
                                    <p:cond delay="750"/>
                                  </p:stCondLst>
                                  <p:childTnLst>
                                    <p:set>
                                      <p:cBhvr rctx="PPT">
                                        <p:cTn id="84" dur="indefinite"/>
                                        <p:tgtEl>
                                          <p:spTgt spid="33"/>
                                        </p:tgtEl>
                                        <p:attrNameLst>
                                          <p:attrName>style.opacity</p:attrName>
                                        </p:attrNameLst>
                                      </p:cBhvr>
                                      <p:to>
                                        <p:strVal val="0.25"/>
                                      </p:to>
                                    </p:set>
                                    <p:animEffect filter="image" prLst="opacity: 0.25">
                                      <p:cBhvr rctx="IE">
                                        <p:cTn id="85" dur="indefinite"/>
                                        <p:tgtEl>
                                          <p:spTgt spid="33"/>
                                        </p:tgtEl>
                                      </p:cBhvr>
                                    </p:animEffect>
                                  </p:childTnLst>
                                </p:cTn>
                              </p:par>
                              <p:par>
                                <p:cTn id="86" presetID="9" presetClass="emph" presetSubtype="0" grpId="1" nodeType="withEffect">
                                  <p:stCondLst>
                                    <p:cond delay="1000"/>
                                  </p:stCondLst>
                                  <p:childTnLst>
                                    <p:set>
                                      <p:cBhvr rctx="PPT">
                                        <p:cTn id="87" dur="indefinite"/>
                                        <p:tgtEl>
                                          <p:spTgt spid="36"/>
                                        </p:tgtEl>
                                        <p:attrNameLst>
                                          <p:attrName>style.opacity</p:attrName>
                                        </p:attrNameLst>
                                      </p:cBhvr>
                                      <p:to>
                                        <p:strVal val="0.25"/>
                                      </p:to>
                                    </p:set>
                                    <p:animEffect filter="image" prLst="opacity: 0.25">
                                      <p:cBhvr rctx="IE">
                                        <p:cTn id="88" dur="indefinite"/>
                                        <p:tgtEl>
                                          <p:spTgt spid="36"/>
                                        </p:tgtEl>
                                      </p:cBhvr>
                                    </p:animEffect>
                                  </p:childTnLst>
                                </p:cTn>
                              </p:par>
                              <p:par>
                                <p:cTn id="89" presetID="9" presetClass="emph" presetSubtype="0" grpId="1" nodeType="withEffect">
                                  <p:stCondLst>
                                    <p:cond delay="1000"/>
                                  </p:stCondLst>
                                  <p:childTnLst>
                                    <p:set>
                                      <p:cBhvr rctx="PPT">
                                        <p:cTn id="90" dur="indefinite"/>
                                        <p:tgtEl>
                                          <p:spTgt spid="38"/>
                                        </p:tgtEl>
                                        <p:attrNameLst>
                                          <p:attrName>style.opacity</p:attrName>
                                        </p:attrNameLst>
                                      </p:cBhvr>
                                      <p:to>
                                        <p:strVal val="0.25"/>
                                      </p:to>
                                    </p:set>
                                    <p:animEffect filter="image" prLst="opacity: 0.25">
                                      <p:cBhvr rctx="IE">
                                        <p:cTn id="91" dur="indefinite"/>
                                        <p:tgtEl>
                                          <p:spTgt spid="38"/>
                                        </p:tgtEl>
                                      </p:cBhvr>
                                    </p:animEffect>
                                  </p:childTnLst>
                                </p:cTn>
                              </p:par>
                              <p:par>
                                <p:cTn id="92" presetID="9" presetClass="emph" presetSubtype="0" grpId="1" nodeType="withEffect">
                                  <p:stCondLst>
                                    <p:cond delay="1250"/>
                                  </p:stCondLst>
                                  <p:childTnLst>
                                    <p:set>
                                      <p:cBhvr rctx="PPT">
                                        <p:cTn id="93" dur="indefinite"/>
                                        <p:tgtEl>
                                          <p:spTgt spid="37"/>
                                        </p:tgtEl>
                                        <p:attrNameLst>
                                          <p:attrName>style.opacity</p:attrName>
                                        </p:attrNameLst>
                                      </p:cBhvr>
                                      <p:to>
                                        <p:strVal val="0.25"/>
                                      </p:to>
                                    </p:set>
                                    <p:animEffect filter="image" prLst="opacity: 0.25">
                                      <p:cBhvr rctx="IE">
                                        <p:cTn id="94" dur="indefinite"/>
                                        <p:tgtEl>
                                          <p:spTgt spid="37"/>
                                        </p:tgtEl>
                                      </p:cBhvr>
                                    </p:animEffect>
                                  </p:childTnLst>
                                </p:cTn>
                              </p:par>
                              <p:par>
                                <p:cTn id="95" presetID="9" presetClass="emph" presetSubtype="0" grpId="1" nodeType="withEffect">
                                  <p:stCondLst>
                                    <p:cond delay="1250"/>
                                  </p:stCondLst>
                                  <p:childTnLst>
                                    <p:set>
                                      <p:cBhvr rctx="PPT">
                                        <p:cTn id="96" dur="indefinite"/>
                                        <p:tgtEl>
                                          <p:spTgt spid="39"/>
                                        </p:tgtEl>
                                        <p:attrNameLst>
                                          <p:attrName>style.opacity</p:attrName>
                                        </p:attrNameLst>
                                      </p:cBhvr>
                                      <p:to>
                                        <p:strVal val="0.25"/>
                                      </p:to>
                                    </p:set>
                                    <p:animEffect filter="image" prLst="opacity: 0.25">
                                      <p:cBhvr rctx="IE">
                                        <p:cTn id="97" dur="indefinite"/>
                                        <p:tgtEl>
                                          <p:spTgt spid="39"/>
                                        </p:tgtEl>
                                      </p:cBhvr>
                                    </p:animEffect>
                                  </p:childTnLst>
                                </p:cTn>
                              </p:par>
                              <p:par>
                                <p:cTn id="98" presetID="9" presetClass="emph" presetSubtype="0" grpId="1" nodeType="withEffect">
                                  <p:stCondLst>
                                    <p:cond delay="1500"/>
                                  </p:stCondLst>
                                  <p:childTnLst>
                                    <p:set>
                                      <p:cBhvr rctx="PPT">
                                        <p:cTn id="99" dur="indefinite"/>
                                        <p:tgtEl>
                                          <p:spTgt spid="40"/>
                                        </p:tgtEl>
                                        <p:attrNameLst>
                                          <p:attrName>style.opacity</p:attrName>
                                        </p:attrNameLst>
                                      </p:cBhvr>
                                      <p:to>
                                        <p:strVal val="0.25"/>
                                      </p:to>
                                    </p:set>
                                    <p:animEffect filter="image" prLst="opacity: 0.25">
                                      <p:cBhvr rctx="IE">
                                        <p:cTn id="100" dur="indefinite"/>
                                        <p:tgtEl>
                                          <p:spTgt spid="40"/>
                                        </p:tgtEl>
                                      </p:cBhvr>
                                    </p:animEffect>
                                  </p:childTnLst>
                                </p:cTn>
                              </p:par>
                              <p:par>
                                <p:cTn id="101" presetID="9" presetClass="emph" presetSubtype="0" grpId="1" nodeType="withEffect">
                                  <p:stCondLst>
                                    <p:cond delay="1500"/>
                                  </p:stCondLst>
                                  <p:childTnLst>
                                    <p:set>
                                      <p:cBhvr rctx="PPT">
                                        <p:cTn id="102" dur="indefinite"/>
                                        <p:tgtEl>
                                          <p:spTgt spid="5"/>
                                        </p:tgtEl>
                                        <p:attrNameLst>
                                          <p:attrName>style.opacity</p:attrName>
                                        </p:attrNameLst>
                                      </p:cBhvr>
                                      <p:to>
                                        <p:strVal val="0.25"/>
                                      </p:to>
                                    </p:set>
                                    <p:animEffect filter="image" prLst="opacity: 0.25">
                                      <p:cBhvr rctx="IE">
                                        <p:cTn id="103"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30" grpId="0" animBg="1"/>
      <p:bldP spid="30" grpId="1" animBg="1"/>
      <p:bldP spid="31" grpId="0" animBg="1"/>
      <p:bldP spid="32" grpId="0" animBg="1"/>
      <p:bldP spid="32" grpId="1" animBg="1"/>
      <p:bldP spid="33" grpId="0" animBg="1"/>
      <p:bldP spid="33" grpId="1" animBg="1"/>
      <p:bldP spid="34" grpId="0" animBg="1"/>
      <p:bldP spid="34" grpId="1" animBg="1"/>
      <p:bldP spid="35" grpId="0" animBg="1"/>
      <p:bldP spid="36" grpId="0" animBg="1"/>
      <p:bldP spid="36" grpId="1" animBg="1"/>
      <p:bldP spid="37" grpId="0" animBg="1"/>
      <p:bldP spid="37" grpId="1" animBg="1"/>
      <p:bldP spid="38" grpId="0" animBg="1"/>
      <p:bldP spid="38" grpId="1" animBg="1"/>
      <p:bldP spid="39" grpId="0" animBg="1"/>
      <p:bldP spid="39" grpId="1" animBg="1"/>
      <p:bldP spid="40" grpId="0" animBg="1"/>
      <p:bldP spid="40" grpId="1" animBg="1"/>
      <p:bldP spid="41" grpId="0" animBg="1"/>
      <p:bldP spid="41"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569660"/>
          </a:xfrm>
          <a:prstGeom prst="rect">
            <a:avLst/>
          </a:prstGeom>
          <a:noFill/>
        </p:spPr>
        <p:txBody>
          <a:bodyPr wrap="square" rtlCol="0">
            <a:spAutoFit/>
          </a:bodyPr>
          <a:lstStyle/>
          <a:p>
            <a:r>
              <a:rPr lang="en-US" sz="3200" dirty="0" smtClean="0">
                <a:solidFill>
                  <a:srgbClr val="FFC000"/>
                </a:solidFill>
              </a:rPr>
              <a:t>Pergamos</a:t>
            </a:r>
            <a:r>
              <a:rPr lang="en-US" sz="3200" dirty="0" smtClean="0"/>
              <a:t> ~ </a:t>
            </a:r>
            <a:r>
              <a:rPr lang="en-US" sz="3200" dirty="0">
                <a:solidFill>
                  <a:srgbClr val="FFC000"/>
                </a:solidFill>
              </a:rPr>
              <a:t>Pergamum</a:t>
            </a:r>
            <a:r>
              <a:rPr lang="en-US" sz="3200" dirty="0"/>
              <a:t> (NASB, NIV, etc.), better</a:t>
            </a:r>
            <a:endParaRPr lang="en-US" sz="3200" dirty="0">
              <a:solidFill>
                <a:srgbClr val="FFC000"/>
              </a:solidFill>
              <a:latin typeface="Eras Demi ITC" pitchFamily="34" charset="0"/>
            </a:endParaRPr>
          </a:p>
          <a:p>
            <a:endParaRPr lang="en-US" sz="3200" dirty="0">
              <a:solidFill>
                <a:srgbClr val="FFC000"/>
              </a:solidFill>
              <a:latin typeface="Eras Demi ITC" pitchFamily="34" charset="0"/>
            </a:endParaRPr>
          </a:p>
        </p:txBody>
      </p:sp>
      <p:sp>
        <p:nvSpPr>
          <p:cNvPr id="4" name="TextBox 3"/>
          <p:cNvSpPr txBox="1"/>
          <p:nvPr/>
        </p:nvSpPr>
        <p:spPr>
          <a:xfrm>
            <a:off x="656771" y="1970782"/>
            <a:ext cx="8001000" cy="1077218"/>
          </a:xfrm>
          <a:prstGeom prst="rect">
            <a:avLst/>
          </a:prstGeom>
          <a:noFill/>
        </p:spPr>
        <p:txBody>
          <a:bodyPr wrap="square" rtlCol="0">
            <a:spAutoFit/>
          </a:bodyPr>
          <a:lstStyle/>
          <a:p>
            <a:pPr marL="285750" indent="-285750">
              <a:buFont typeface="Arial" pitchFamily="34" charset="0"/>
              <a:buChar char="•"/>
            </a:pPr>
            <a:r>
              <a:rPr lang="en-US" sz="3200" dirty="0" smtClean="0">
                <a:solidFill>
                  <a:schemeClr val="bg1"/>
                </a:solidFill>
                <a:latin typeface="Eras Demi ITC" pitchFamily="34" charset="0"/>
              </a:rPr>
              <a:t>  </a:t>
            </a:r>
            <a:r>
              <a:rPr lang="en-US" sz="3200" b="1" i="1" dirty="0" err="1">
                <a:solidFill>
                  <a:srgbClr val="FFC000"/>
                </a:solidFill>
                <a:latin typeface="Times New Roman" pitchFamily="18" charset="0"/>
                <a:cs typeface="Times New Roman" pitchFamily="18" charset="0"/>
              </a:rPr>
              <a:t>pergos</a:t>
            </a:r>
            <a:r>
              <a:rPr lang="en-US" sz="3200" dirty="0">
                <a:solidFill>
                  <a:srgbClr val="FFC000"/>
                </a:solidFill>
              </a:rPr>
              <a:t> </a:t>
            </a:r>
            <a:r>
              <a:rPr lang="en-US" sz="3200" dirty="0"/>
              <a:t>– </a:t>
            </a:r>
            <a:r>
              <a:rPr lang="en-US" sz="3200" i="1" dirty="0"/>
              <a:t>tower </a:t>
            </a:r>
            <a:r>
              <a:rPr lang="en-US" sz="3200" dirty="0"/>
              <a:t>(high place); </a:t>
            </a:r>
            <a:r>
              <a:rPr lang="en-US" sz="3200" b="1" i="1" dirty="0" err="1">
                <a:solidFill>
                  <a:srgbClr val="FFC000"/>
                </a:solidFill>
                <a:latin typeface="Times New Roman" pitchFamily="18" charset="0"/>
                <a:cs typeface="Times New Roman" pitchFamily="18" charset="0"/>
              </a:rPr>
              <a:t>gamos</a:t>
            </a:r>
            <a:r>
              <a:rPr lang="en-US" sz="3200" dirty="0">
                <a:solidFill>
                  <a:srgbClr val="FFC000"/>
                </a:solidFill>
              </a:rPr>
              <a:t> </a:t>
            </a:r>
            <a:r>
              <a:rPr lang="en-US" sz="3200" dirty="0"/>
              <a:t>– </a:t>
            </a:r>
            <a:r>
              <a:rPr lang="en-US" sz="3200" i="1" dirty="0" smtClean="0"/>
              <a:t>married</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sp>
        <p:nvSpPr>
          <p:cNvPr id="10" name="TextBox 9"/>
          <p:cNvSpPr txBox="1"/>
          <p:nvPr/>
        </p:nvSpPr>
        <p:spPr>
          <a:xfrm>
            <a:off x="662050" y="3545775"/>
            <a:ext cx="8053778" cy="584775"/>
          </a:xfrm>
          <a:prstGeom prst="rect">
            <a:avLst/>
          </a:prstGeom>
          <a:noFill/>
        </p:spPr>
        <p:txBody>
          <a:bodyPr wrap="square" rtlCol="0">
            <a:spAutoFit/>
          </a:bodyPr>
          <a:lstStyle/>
          <a:p>
            <a:pPr marL="457200" indent="-457200">
              <a:buFont typeface="Arial" pitchFamily="34" charset="0"/>
              <a:buChar char="•"/>
            </a:pPr>
            <a:r>
              <a:rPr lang="en-US" sz="3200" dirty="0" smtClean="0">
                <a:solidFill>
                  <a:schemeClr val="bg1"/>
                </a:solidFill>
                <a:latin typeface="Eras Demi ITC" pitchFamily="34" charset="0"/>
              </a:rPr>
              <a:t>200,000 volume library</a:t>
            </a:r>
          </a:p>
        </p:txBody>
      </p:sp>
      <p:sp>
        <p:nvSpPr>
          <p:cNvPr id="12" name="TextBox 11"/>
          <p:cNvSpPr txBox="1"/>
          <p:nvPr/>
        </p:nvSpPr>
        <p:spPr>
          <a:xfrm>
            <a:off x="662050" y="2983675"/>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t>Married to the High Place”</a:t>
            </a:r>
            <a:endParaRPr lang="en-US" sz="3200" dirty="0">
              <a:solidFill>
                <a:srgbClr val="FFC000"/>
              </a:solidFill>
              <a:latin typeface="Eras Demi ITC" pitchFamily="34" charset="0"/>
            </a:endParaRPr>
          </a:p>
        </p:txBody>
      </p:sp>
      <p:sp>
        <p:nvSpPr>
          <p:cNvPr id="13" name="TextBox 12"/>
          <p:cNvSpPr txBox="1"/>
          <p:nvPr/>
        </p:nvSpPr>
        <p:spPr>
          <a:xfrm>
            <a:off x="662050" y="4086100"/>
            <a:ext cx="8053778" cy="584775"/>
          </a:xfrm>
          <a:prstGeom prst="rect">
            <a:avLst/>
          </a:prstGeom>
          <a:noFill/>
        </p:spPr>
        <p:txBody>
          <a:bodyPr wrap="square" rtlCol="0">
            <a:spAutoFit/>
          </a:bodyPr>
          <a:lstStyle/>
          <a:p>
            <a:pPr marL="457200" indent="-457200">
              <a:buFont typeface="Arial" pitchFamily="34" charset="0"/>
              <a:buChar char="•"/>
            </a:pPr>
            <a:r>
              <a:rPr lang="en-US" sz="3200" dirty="0" smtClean="0">
                <a:solidFill>
                  <a:schemeClr val="bg1"/>
                </a:solidFill>
                <a:latin typeface="Eras Demi ITC" pitchFamily="34" charset="0"/>
              </a:rPr>
              <a:t>10,000 seat theater</a:t>
            </a:r>
          </a:p>
        </p:txBody>
      </p:sp>
    </p:spTree>
    <p:extLst>
      <p:ext uri="{BB962C8B-B14F-4D97-AF65-F5344CB8AC3E}">
        <p14:creationId xmlns:p14="http://schemas.microsoft.com/office/powerpoint/2010/main" xmlns="" val="38036418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childTnLst>
                          </p:cTn>
                        </p:par>
                        <p:par>
                          <p:cTn id="22" fill="hold">
                            <p:stCondLst>
                              <p:cond delay="500"/>
                            </p:stCondLst>
                            <p:childTnLst>
                              <p:par>
                                <p:cTn id="23" presetID="9" presetClass="emph" presetSubtype="0" grpId="2" nodeType="afterEffect">
                                  <p:stCondLst>
                                    <p:cond delay="0"/>
                                  </p:stCondLst>
                                  <p:childTnLst>
                                    <p:set>
                                      <p:cBhvr rctx="PPT">
                                        <p:cTn id="24" dur="indefinite"/>
                                        <p:tgtEl>
                                          <p:spTgt spid="12"/>
                                        </p:tgtEl>
                                        <p:attrNameLst>
                                          <p:attrName>style.opacity</p:attrName>
                                        </p:attrNameLst>
                                      </p:cBhvr>
                                      <p:to>
                                        <p:strVal val="0.5"/>
                                      </p:to>
                                    </p:set>
                                    <p:animEffect filter="image" prLst="opacity: 0.5">
                                      <p:cBhvr rctx="IE">
                                        <p:cTn id="25" dur="indefinite"/>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childTnLst>
                          </p:cTn>
                        </p:par>
                        <p:par>
                          <p:cTn id="31" fill="hold">
                            <p:stCondLst>
                              <p:cond delay="500"/>
                            </p:stCondLst>
                            <p:childTnLst>
                              <p:par>
                                <p:cTn id="32" presetID="9" presetClass="emph" presetSubtype="0" grpId="1" nodeType="afterEffect">
                                  <p:stCondLst>
                                    <p:cond delay="0"/>
                                  </p:stCondLst>
                                  <p:childTnLst>
                                    <p:set>
                                      <p:cBhvr rctx="PPT">
                                        <p:cTn id="33" dur="indefinite"/>
                                        <p:tgtEl>
                                          <p:spTgt spid="10"/>
                                        </p:tgtEl>
                                        <p:attrNameLst>
                                          <p:attrName>style.opacity</p:attrName>
                                        </p:attrNameLst>
                                      </p:cBhvr>
                                      <p:to>
                                        <p:strVal val="0.5"/>
                                      </p:to>
                                    </p:set>
                                    <p:animEffect filter="image" prLst="opacity: 0.5">
                                      <p:cBhvr rctx="IE">
                                        <p:cTn id="34" dur="indefinite"/>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10" grpId="0"/>
      <p:bldP spid="10" grpId="1"/>
      <p:bldP spid="12" grpId="0"/>
      <p:bldP spid="12" grpId="2"/>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chemeClr val="bg1"/>
                </a:solidFill>
                <a:latin typeface="Eras Demi ITC" pitchFamily="34" charset="0"/>
              </a:rPr>
              <a:t>Rod of Asclepius</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grpSp>
        <p:nvGrpSpPr>
          <p:cNvPr id="8" name="Group 7"/>
          <p:cNvGrpSpPr/>
          <p:nvPr/>
        </p:nvGrpSpPr>
        <p:grpSpPr>
          <a:xfrm>
            <a:off x="533400" y="1524000"/>
            <a:ext cx="1676400" cy="3732802"/>
            <a:chOff x="1066800" y="1453008"/>
            <a:chExt cx="2590800" cy="4566792"/>
          </a:xfrm>
        </p:grpSpPr>
        <p:sp>
          <p:nvSpPr>
            <p:cNvPr id="2" name="Rounded Rectangle 1"/>
            <p:cNvSpPr/>
            <p:nvPr/>
          </p:nvSpPr>
          <p:spPr>
            <a:xfrm>
              <a:off x="1066800" y="1453008"/>
              <a:ext cx="2590800" cy="4566792"/>
            </a:xfrm>
            <a:prstGeom prst="roundRect">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Rod of Asclepius Stock Photo - 15736965"/>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23507" r="25688"/>
            <a:stretch/>
          </p:blipFill>
          <p:spPr bwMode="auto">
            <a:xfrm>
              <a:off x="1389413" y="1816925"/>
              <a:ext cx="1935678" cy="3810000"/>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5" name="TextBox 4"/>
          <p:cNvSpPr txBox="1"/>
          <p:nvPr/>
        </p:nvSpPr>
        <p:spPr>
          <a:xfrm>
            <a:off x="2286000" y="1524000"/>
            <a:ext cx="6400800" cy="4662815"/>
          </a:xfrm>
          <a:prstGeom prst="rect">
            <a:avLst/>
          </a:prstGeom>
          <a:noFill/>
        </p:spPr>
        <p:txBody>
          <a:bodyPr wrap="square" rtlCol="0">
            <a:spAutoFit/>
          </a:bodyPr>
          <a:lstStyle/>
          <a:p>
            <a:r>
              <a:rPr lang="en-US" sz="2700" dirty="0">
                <a:solidFill>
                  <a:srgbClr val="FFC000"/>
                </a:solidFill>
              </a:rPr>
              <a:t>William Barclay ~ </a:t>
            </a:r>
            <a:r>
              <a:rPr lang="en-US" sz="2700" dirty="0"/>
              <a:t>“Sufferers were allowed to spend the night in the darkness of the temple.  In the temple there were tame snakes.  In the night the sufferer might be touched by one of these tame and harmless snakes as it glided over the ground on which he lay.  The touch of the snake was held to be the touch of the god himself, and the touch was held to bring health and healing.”</a:t>
            </a:r>
            <a:endParaRPr lang="en-US" sz="2700" dirty="0" smtClean="0">
              <a:solidFill>
                <a:schemeClr val="bg1"/>
              </a:solidFill>
              <a:latin typeface="Eras Demi ITC" pitchFamily="34" charset="0"/>
            </a:endParaRPr>
          </a:p>
        </p:txBody>
      </p:sp>
    </p:spTree>
    <p:extLst>
      <p:ext uri="{BB962C8B-B14F-4D97-AF65-F5344CB8AC3E}">
        <p14:creationId xmlns:p14="http://schemas.microsoft.com/office/powerpoint/2010/main" xmlns="" val="36072458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72529784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sp>
        <p:nvSpPr>
          <p:cNvPr id="5" name="Rounded Rectangle 4"/>
          <p:cNvSpPr/>
          <p:nvPr/>
        </p:nvSpPr>
        <p:spPr>
          <a:xfrm>
            <a:off x="392875" y="1891758"/>
            <a:ext cx="2743200"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6084672" y="1432458"/>
            <a:ext cx="2267107"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7200586" y="3335975"/>
            <a:ext cx="1057623"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14647" y="926273"/>
            <a:ext cx="8229600" cy="2000548"/>
          </a:xfrm>
          <a:prstGeom prst="rect">
            <a:avLst/>
          </a:prstGeom>
          <a:noFill/>
        </p:spPr>
        <p:txBody>
          <a:bodyPr wrap="square" rtlCol="0">
            <a:spAutoFit/>
          </a:bodyPr>
          <a:lstStyle/>
          <a:p>
            <a:r>
              <a:rPr lang="en-US" sz="3100" dirty="0"/>
              <a:t>Rev. 1:16 ~ </a:t>
            </a:r>
            <a:r>
              <a:rPr lang="en-US" sz="3100" dirty="0">
                <a:solidFill>
                  <a:srgbClr val="FFC000"/>
                </a:solidFill>
              </a:rPr>
              <a:t>He had in His right hand seven stars, out of His mouth went a sharp two-edged sword, and His countenance was like the sun shining in its strength.</a:t>
            </a:r>
          </a:p>
        </p:txBody>
      </p:sp>
      <p:sp>
        <p:nvSpPr>
          <p:cNvPr id="9" name="Rounded Rectangle 8"/>
          <p:cNvSpPr/>
          <p:nvPr/>
        </p:nvSpPr>
        <p:spPr>
          <a:xfrm>
            <a:off x="400792" y="3845429"/>
            <a:ext cx="2743200"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57200" y="2876800"/>
            <a:ext cx="8229600" cy="3046988"/>
          </a:xfrm>
          <a:prstGeom prst="rect">
            <a:avLst/>
          </a:prstGeom>
          <a:noFill/>
        </p:spPr>
        <p:txBody>
          <a:bodyPr wrap="square" rtlCol="0">
            <a:spAutoFit/>
          </a:bodyPr>
          <a:lstStyle/>
          <a:p>
            <a:r>
              <a:rPr lang="en-US" sz="3100" dirty="0"/>
              <a:t>Heb. 4:12 ~ </a:t>
            </a:r>
            <a:r>
              <a:rPr lang="en-US" sz="3100" dirty="0">
                <a:solidFill>
                  <a:srgbClr val="FFC000"/>
                </a:solidFill>
              </a:rPr>
              <a:t>For the word of God is living and powerful, and sharper than any two-edged sword, piercing even to the division of soul and spirit, and of joints and marrow, and is a discerner of the thoughts and intents of the heart.</a:t>
            </a:r>
          </a:p>
        </p:txBody>
      </p:sp>
    </p:spTree>
    <p:extLst>
      <p:ext uri="{BB962C8B-B14F-4D97-AF65-F5344CB8AC3E}">
        <p14:creationId xmlns:p14="http://schemas.microsoft.com/office/powerpoint/2010/main" xmlns="" val="426597505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par>
                          <p:cTn id="17" fill="hold">
                            <p:stCondLst>
                              <p:cond delay="500"/>
                            </p:stCondLst>
                            <p:childTnLst>
                              <p:par>
                                <p:cTn id="18" presetID="9" presetClass="emph" presetSubtype="0" grpId="0" nodeType="afterEffect">
                                  <p:stCondLst>
                                    <p:cond delay="0"/>
                                  </p:stCondLst>
                                  <p:childTnLst>
                                    <p:set>
                                      <p:cBhvr rctx="PPT">
                                        <p:cTn id="19" dur="indefinite"/>
                                        <p:tgtEl>
                                          <p:spTgt spid="3"/>
                                        </p:tgtEl>
                                        <p:attrNameLst>
                                          <p:attrName>style.opacity</p:attrName>
                                        </p:attrNameLst>
                                      </p:cBhvr>
                                      <p:to>
                                        <p:strVal val="0.5"/>
                                      </p:to>
                                    </p:set>
                                    <p:animEffect filter="image" prLst="opacity: 0.5">
                                      <p:cBhvr rctx="IE">
                                        <p:cTn id="20" dur="indefinite"/>
                                        <p:tgtEl>
                                          <p:spTgt spid="3"/>
                                        </p:tgtEl>
                                      </p:cBhvr>
                                    </p:animEffect>
                                  </p:childTnLst>
                                </p:cTn>
                              </p:par>
                              <p:par>
                                <p:cTn id="21" presetID="9" presetClass="emph" presetSubtype="0" grpId="1" nodeType="withEffect">
                                  <p:stCondLst>
                                    <p:cond delay="0"/>
                                  </p:stCondLst>
                                  <p:childTnLst>
                                    <p:set>
                                      <p:cBhvr rctx="PPT">
                                        <p:cTn id="22" dur="indefinite"/>
                                        <p:tgtEl>
                                          <p:spTgt spid="6"/>
                                        </p:tgtEl>
                                        <p:attrNameLst>
                                          <p:attrName>style.opacity</p:attrName>
                                        </p:attrNameLst>
                                      </p:cBhvr>
                                      <p:to>
                                        <p:strVal val="0.5"/>
                                      </p:to>
                                    </p:set>
                                    <p:animEffect filter="image" prLst="opacity: 0.5">
                                      <p:cBhvr rctx="IE">
                                        <p:cTn id="23" dur="indefinite"/>
                                        <p:tgtEl>
                                          <p:spTgt spid="6"/>
                                        </p:tgtEl>
                                      </p:cBhvr>
                                    </p:animEffect>
                                  </p:childTnLst>
                                </p:cTn>
                              </p:par>
                              <p:par>
                                <p:cTn id="24" presetID="9" presetClass="emph" presetSubtype="0" grpId="1" nodeType="withEffect">
                                  <p:stCondLst>
                                    <p:cond delay="0"/>
                                  </p:stCondLst>
                                  <p:childTnLst>
                                    <p:set>
                                      <p:cBhvr rctx="PPT">
                                        <p:cTn id="25" dur="indefinite"/>
                                        <p:tgtEl>
                                          <p:spTgt spid="5"/>
                                        </p:tgtEl>
                                        <p:attrNameLst>
                                          <p:attrName>style.opacity</p:attrName>
                                        </p:attrNameLst>
                                      </p:cBhvr>
                                      <p:to>
                                        <p:strVal val="0.5"/>
                                      </p:to>
                                    </p:set>
                                    <p:animEffect filter="image" prLst="opacity: 0.5">
                                      <p:cBhvr rctx="IE">
                                        <p:cTn id="26" dur="indefinite"/>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left)">
                                      <p:cBhvr>
                                        <p:cTn id="31" dur="500"/>
                                        <p:tgtEl>
                                          <p:spTgt spid="7"/>
                                        </p:tgtEl>
                                      </p:cBhvr>
                                    </p:animEffect>
                                  </p:childTnLst>
                                </p:cTn>
                              </p:par>
                            </p:childTnLst>
                          </p:cTn>
                        </p:par>
                        <p:par>
                          <p:cTn id="32" fill="hold">
                            <p:stCondLst>
                              <p:cond delay="500"/>
                            </p:stCondLst>
                            <p:childTnLst>
                              <p:par>
                                <p:cTn id="33" presetID="22" presetClass="entr" presetSubtype="8"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3" grpId="0"/>
      <p:bldP spid="9" grpId="0" animBg="1"/>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6268358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 2 – 1 7</a:t>
            </a:r>
            <a:endParaRPr lang="en-US" sz="2600" b="1" dirty="0">
              <a:solidFill>
                <a:schemeClr val="bg1"/>
              </a:solidFill>
              <a:effectLst>
                <a:glow rad="381000">
                  <a:srgbClr val="E20000">
                    <a:alpha val="49804"/>
                  </a:srgbClr>
                </a:glow>
              </a:effectLst>
              <a:latin typeface="Felix Titling" pitchFamily="82" charset="0"/>
            </a:endParaRPr>
          </a:p>
        </p:txBody>
      </p:sp>
      <p:pic>
        <p:nvPicPr>
          <p:cNvPr id="1026" name="Picture 2" descr="File:Modell Pergamonmuseum.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 y="685799"/>
            <a:ext cx="8280398" cy="4812983"/>
          </a:xfrm>
          <a:prstGeom prst="rect">
            <a:avLst/>
          </a:prstGeom>
          <a:noFill/>
          <a:effectLst>
            <a:softEdge rad="127000"/>
          </a:effectLst>
          <a:extLst>
            <a:ext uri="{909E8E84-426E-40DD-AFC4-6F175D3DCCD1}">
              <a14:hiddenFill xmlns:a14="http://schemas.microsoft.com/office/drawing/2010/main" xmlns="">
                <a:solidFill>
                  <a:srgbClr val="FFFFFF"/>
                </a:solidFill>
              </a14:hiddenFill>
            </a:ext>
          </a:extLst>
        </p:spPr>
      </p:pic>
      <p:sp>
        <p:nvSpPr>
          <p:cNvPr id="2" name="Freeform 1"/>
          <p:cNvSpPr/>
          <p:nvPr/>
        </p:nvSpPr>
        <p:spPr>
          <a:xfrm>
            <a:off x="4270724" y="2965193"/>
            <a:ext cx="2209359" cy="930257"/>
          </a:xfrm>
          <a:custGeom>
            <a:avLst/>
            <a:gdLst>
              <a:gd name="connsiteX0" fmla="*/ 761119 w 2209359"/>
              <a:gd name="connsiteY0" fmla="*/ 930257 h 930257"/>
              <a:gd name="connsiteX1" fmla="*/ 0 w 2209359"/>
              <a:gd name="connsiteY1" fmla="*/ 322419 h 930257"/>
              <a:gd name="connsiteX2" fmla="*/ 613123 w 2209359"/>
              <a:gd name="connsiteY2" fmla="*/ 216708 h 930257"/>
              <a:gd name="connsiteX3" fmla="*/ 597267 w 2209359"/>
              <a:gd name="connsiteY3" fmla="*/ 169138 h 930257"/>
              <a:gd name="connsiteX4" fmla="*/ 1125822 w 2209359"/>
              <a:gd name="connsiteY4" fmla="*/ 47570 h 930257"/>
              <a:gd name="connsiteX5" fmla="*/ 1146964 w 2209359"/>
              <a:gd name="connsiteY5" fmla="*/ 79283 h 930257"/>
              <a:gd name="connsiteX6" fmla="*/ 1490525 w 2209359"/>
              <a:gd name="connsiteY6" fmla="*/ 0 h 930257"/>
              <a:gd name="connsiteX7" fmla="*/ 1664948 w 2209359"/>
              <a:gd name="connsiteY7" fmla="*/ 116282 h 930257"/>
              <a:gd name="connsiteX8" fmla="*/ 1781230 w 2209359"/>
              <a:gd name="connsiteY8" fmla="*/ 95140 h 930257"/>
              <a:gd name="connsiteX9" fmla="*/ 2108934 w 2209359"/>
              <a:gd name="connsiteY9" fmla="*/ 311847 h 930257"/>
              <a:gd name="connsiteX10" fmla="*/ 1992652 w 2209359"/>
              <a:gd name="connsiteY10" fmla="*/ 348846 h 930257"/>
              <a:gd name="connsiteX11" fmla="*/ 2209359 w 2209359"/>
              <a:gd name="connsiteY11" fmla="*/ 496842 h 930257"/>
              <a:gd name="connsiteX12" fmla="*/ 761119 w 2209359"/>
              <a:gd name="connsiteY12" fmla="*/ 930257 h 930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09359" h="930257">
                <a:moveTo>
                  <a:pt x="761119" y="930257"/>
                </a:moveTo>
                <a:lnTo>
                  <a:pt x="0" y="322419"/>
                </a:lnTo>
                <a:lnTo>
                  <a:pt x="613123" y="216708"/>
                </a:lnTo>
                <a:lnTo>
                  <a:pt x="597267" y="169138"/>
                </a:lnTo>
                <a:lnTo>
                  <a:pt x="1125822" y="47570"/>
                </a:lnTo>
                <a:lnTo>
                  <a:pt x="1146964" y="79283"/>
                </a:lnTo>
                <a:lnTo>
                  <a:pt x="1490525" y="0"/>
                </a:lnTo>
                <a:lnTo>
                  <a:pt x="1664948" y="116282"/>
                </a:lnTo>
                <a:lnTo>
                  <a:pt x="1781230" y="95140"/>
                </a:lnTo>
                <a:lnTo>
                  <a:pt x="2108934" y="311847"/>
                </a:lnTo>
                <a:lnTo>
                  <a:pt x="1992652" y="348846"/>
                </a:lnTo>
                <a:lnTo>
                  <a:pt x="2209359" y="496842"/>
                </a:lnTo>
                <a:lnTo>
                  <a:pt x="761119" y="930257"/>
                </a:lnTo>
                <a:close/>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987076" y="1447800"/>
            <a:ext cx="2822924" cy="584775"/>
          </a:xfrm>
          <a:prstGeom prst="rect">
            <a:avLst/>
          </a:prstGeom>
          <a:noFill/>
          <a:ln w="28575">
            <a:solidFill>
              <a:srgbClr val="F4001A"/>
            </a:solidFill>
          </a:ln>
        </p:spPr>
        <p:txBody>
          <a:bodyPr wrap="square" rtlCol="0">
            <a:spAutoFit/>
          </a:bodyPr>
          <a:lstStyle/>
          <a:p>
            <a:r>
              <a:rPr lang="en-US" sz="3200" dirty="0" smtClean="0">
                <a:solidFill>
                  <a:schemeClr val="bg1"/>
                </a:solidFill>
                <a:effectLst>
                  <a:outerShdw blurRad="38100" dist="38100" dir="2700000" algn="tl">
                    <a:srgbClr val="000000">
                      <a:alpha val="43137"/>
                    </a:srgbClr>
                  </a:outerShdw>
                </a:effectLst>
                <a:latin typeface="Eras Demi ITC" pitchFamily="34" charset="0"/>
              </a:rPr>
              <a:t>Altar of Zeus</a:t>
            </a:r>
          </a:p>
        </p:txBody>
      </p:sp>
      <p:cxnSp>
        <p:nvCxnSpPr>
          <p:cNvPr id="11" name="Straight Arrow Connector 10"/>
          <p:cNvCxnSpPr>
            <a:stCxn id="9" idx="2"/>
          </p:cNvCxnSpPr>
          <p:nvPr/>
        </p:nvCxnSpPr>
        <p:spPr>
          <a:xfrm>
            <a:off x="2398538" y="2032575"/>
            <a:ext cx="2021062" cy="1167825"/>
          </a:xfrm>
          <a:prstGeom prst="straightConnector1">
            <a:avLst/>
          </a:prstGeom>
          <a:ln w="28575">
            <a:solidFill>
              <a:srgbClr val="F4001A"/>
            </a:solidFill>
            <a:tailEnd type="arrow"/>
          </a:ln>
          <a:effectLst>
            <a:outerShdw blurRad="50800" dist="38100" dir="2700000" algn="tl" rotWithShape="0">
              <a:schemeClr val="bg1">
                <a:alpha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8001528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Lst>
  </p:timing>
</p:sld>
</file>

<file path=ppt/theme/theme1.xml><?xml version="1.0" encoding="utf-8"?>
<a:theme xmlns:a="http://schemas.openxmlformats.org/drawingml/2006/main" name="Revelation">
  <a:themeElements>
    <a:clrScheme name="Revelation">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Eras Demi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Revelation</Template>
  <TotalTime>3467</TotalTime>
  <Words>599</Words>
  <Application>Microsoft Office PowerPoint</Application>
  <PresentationFormat>On-screen Show (4:3)</PresentationFormat>
  <Paragraphs>61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Revelation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Kathy</cp:lastModifiedBy>
  <cp:revision>23</cp:revision>
  <dcterms:created xsi:type="dcterms:W3CDTF">2012-11-08T19:52:31Z</dcterms:created>
  <dcterms:modified xsi:type="dcterms:W3CDTF">2012-11-12T16:03:14Z</dcterms:modified>
</cp:coreProperties>
</file>