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77" r:id="rId5"/>
    <p:sldId id="278" r:id="rId6"/>
    <p:sldId id="261" r:id="rId7"/>
    <p:sldId id="262" r:id="rId8"/>
    <p:sldId id="263" r:id="rId9"/>
    <p:sldId id="264" r:id="rId10"/>
    <p:sldId id="279" r:id="rId11"/>
    <p:sldId id="265" r:id="rId12"/>
    <p:sldId id="266" r:id="rId13"/>
    <p:sldId id="267" r:id="rId14"/>
    <p:sldId id="268" r:id="rId15"/>
    <p:sldId id="269" r:id="rId16"/>
    <p:sldId id="270" r:id="rId17"/>
    <p:sldId id="271" r:id="rId18"/>
    <p:sldId id="272" r:id="rId19"/>
    <p:sldId id="282" r:id="rId20"/>
    <p:sldId id="283" r:id="rId21"/>
    <p:sldId id="284" r:id="rId22"/>
    <p:sldId id="285" r:id="rId23"/>
    <p:sldId id="273" r:id="rId24"/>
    <p:sldId id="274" r:id="rId25"/>
    <p:sldId id="275" r:id="rId26"/>
    <p:sldId id="276" r:id="rId27"/>
    <p:sldId id="280" r:id="rId28"/>
    <p:sldId id="281" r:id="rId29"/>
  </p:sldIdLst>
  <p:sldSz cx="9144000" cy="6858000" type="screen4x3"/>
  <p:notesSz cx="6858000" cy="9144000"/>
  <p:embeddedFontLst>
    <p:embeddedFont>
      <p:font typeface="Lushlife" panose="00000400000000000000" pitchFamily="2"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75" d="100"/>
          <a:sy n="75" d="100"/>
        </p:scale>
        <p:origin x="144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E90C8E33-5F66-4B75-9F8F-5642E401C2A7}"/>
    <pc:docChg chg="undo custSel addSld delSld modSld sldOrd">
      <pc:chgData name="Ken Merrihew" userId="bcb7a1e886d99f07" providerId="LiveId" clId="{E90C8E33-5F66-4B75-9F8F-5642E401C2A7}" dt="2018-05-16T22:49:25.478" v="887" actId="207"/>
      <pc:docMkLst>
        <pc:docMk/>
      </pc:docMkLst>
      <pc:sldChg chg="modTransition">
        <pc:chgData name="Ken Merrihew" userId="bcb7a1e886d99f07" providerId="LiveId" clId="{E90C8E33-5F66-4B75-9F8F-5642E401C2A7}" dt="2018-05-16T22:38:03.928" v="874"/>
        <pc:sldMkLst>
          <pc:docMk/>
          <pc:sldMk cId="2526491091" sldId="257"/>
        </pc:sldMkLst>
      </pc:sldChg>
      <pc:sldChg chg="del">
        <pc:chgData name="Ken Merrihew" userId="bcb7a1e886d99f07" providerId="LiveId" clId="{E90C8E33-5F66-4B75-9F8F-5642E401C2A7}" dt="2018-05-16T19:18:32.167" v="340" actId="2696"/>
        <pc:sldMkLst>
          <pc:docMk/>
          <pc:sldMk cId="1921194034" sldId="259"/>
        </pc:sldMkLst>
      </pc:sldChg>
      <pc:sldChg chg="del">
        <pc:chgData name="Ken Merrihew" userId="bcb7a1e886d99f07" providerId="LiveId" clId="{E90C8E33-5F66-4B75-9F8F-5642E401C2A7}" dt="2018-05-16T19:18:33.841" v="341" actId="2696"/>
        <pc:sldMkLst>
          <pc:docMk/>
          <pc:sldMk cId="1367099833" sldId="260"/>
        </pc:sldMkLst>
      </pc:sldChg>
      <pc:sldChg chg="addSp modSp modAnim">
        <pc:chgData name="Ken Merrihew" userId="bcb7a1e886d99f07" providerId="LiveId" clId="{E90C8E33-5F66-4B75-9F8F-5642E401C2A7}" dt="2018-05-16T22:41:12.523" v="878" actId="1582"/>
        <pc:sldMkLst>
          <pc:docMk/>
          <pc:sldMk cId="2588588505" sldId="265"/>
        </pc:sldMkLst>
        <pc:spChg chg="add mod">
          <ac:chgData name="Ken Merrihew" userId="bcb7a1e886d99f07" providerId="LiveId" clId="{E90C8E33-5F66-4B75-9F8F-5642E401C2A7}" dt="2018-05-16T17:27:25.379" v="77"/>
          <ac:spMkLst>
            <pc:docMk/>
            <pc:sldMk cId="2588588505" sldId="265"/>
            <ac:spMk id="10" creationId="{C65F4F4A-1C6F-40AD-B7B1-44CF7D795724}"/>
          </ac:spMkLst>
        </pc:spChg>
        <pc:spChg chg="add mod">
          <ac:chgData name="Ken Merrihew" userId="bcb7a1e886d99f07" providerId="LiveId" clId="{E90C8E33-5F66-4B75-9F8F-5642E401C2A7}" dt="2018-05-16T17:30:52.325" v="88" actId="1035"/>
          <ac:spMkLst>
            <pc:docMk/>
            <pc:sldMk cId="2588588505" sldId="265"/>
            <ac:spMk id="11" creationId="{1B8BF3AB-A5A5-4767-B0B8-C280212F9247}"/>
          </ac:spMkLst>
        </pc:spChg>
        <pc:spChg chg="add mod">
          <ac:chgData name="Ken Merrihew" userId="bcb7a1e886d99f07" providerId="LiveId" clId="{E90C8E33-5F66-4B75-9F8F-5642E401C2A7}" dt="2018-05-16T22:41:12.523" v="878" actId="1582"/>
          <ac:spMkLst>
            <pc:docMk/>
            <pc:sldMk cId="2588588505" sldId="265"/>
            <ac:spMk id="12" creationId="{3FBD400C-E8A8-48A9-9F73-CBC3F8909720}"/>
          </ac:spMkLst>
        </pc:spChg>
        <pc:spChg chg="add mod">
          <ac:chgData name="Ken Merrihew" userId="bcb7a1e886d99f07" providerId="LiveId" clId="{E90C8E33-5F66-4B75-9F8F-5642E401C2A7}" dt="2018-05-16T19:00:10.583" v="311" actId="207"/>
          <ac:spMkLst>
            <pc:docMk/>
            <pc:sldMk cId="2588588505" sldId="265"/>
            <ac:spMk id="13" creationId="{F91BDF65-DDA3-452D-A557-81A250DD2441}"/>
          </ac:spMkLst>
        </pc:spChg>
        <pc:spChg chg="add mod">
          <ac:chgData name="Ken Merrihew" userId="bcb7a1e886d99f07" providerId="LiveId" clId="{E90C8E33-5F66-4B75-9F8F-5642E401C2A7}" dt="2018-05-16T19:02:18.839" v="331" actId="1076"/>
          <ac:spMkLst>
            <pc:docMk/>
            <pc:sldMk cId="2588588505" sldId="265"/>
            <ac:spMk id="14" creationId="{6D4D2FB9-1CD3-4012-A22A-B733D693F7A3}"/>
          </ac:spMkLst>
        </pc:spChg>
        <pc:spChg chg="add mod">
          <ac:chgData name="Ken Merrihew" userId="bcb7a1e886d99f07" providerId="LiveId" clId="{E90C8E33-5F66-4B75-9F8F-5642E401C2A7}" dt="2018-05-16T19:00:07.358" v="310" actId="207"/>
          <ac:spMkLst>
            <pc:docMk/>
            <pc:sldMk cId="2588588505" sldId="265"/>
            <ac:spMk id="15" creationId="{36EDF959-82C3-4FD4-BFF8-2540B2E0219E}"/>
          </ac:spMkLst>
        </pc:spChg>
        <pc:spChg chg="add mod">
          <ac:chgData name="Ken Merrihew" userId="bcb7a1e886d99f07" providerId="LiveId" clId="{E90C8E33-5F66-4B75-9F8F-5642E401C2A7}" dt="2018-05-16T19:00:17.717" v="325" actId="1035"/>
          <ac:spMkLst>
            <pc:docMk/>
            <pc:sldMk cId="2588588505" sldId="265"/>
            <ac:spMk id="16" creationId="{0C0058FE-A054-4C35-B2BB-B628752288FF}"/>
          </ac:spMkLst>
        </pc:spChg>
        <pc:picChg chg="add mod">
          <ac:chgData name="Ken Merrihew" userId="bcb7a1e886d99f07" providerId="LiveId" clId="{E90C8E33-5F66-4B75-9F8F-5642E401C2A7}" dt="2018-05-16T17:24:00.375" v="37" actId="1076"/>
          <ac:picMkLst>
            <pc:docMk/>
            <pc:sldMk cId="2588588505" sldId="265"/>
            <ac:picMk id="6" creationId="{01F251FE-9960-476D-8DDB-BD0BE125B9EC}"/>
          </ac:picMkLst>
        </pc:picChg>
        <pc:cxnChg chg="add mod">
          <ac:chgData name="Ken Merrihew" userId="bcb7a1e886d99f07" providerId="LiveId" clId="{E90C8E33-5F66-4B75-9F8F-5642E401C2A7}" dt="2018-05-16T17:31:43.865" v="94" actId="14100"/>
          <ac:cxnSpMkLst>
            <pc:docMk/>
            <pc:sldMk cId="2588588505" sldId="265"/>
            <ac:cxnSpMk id="3" creationId="{8E466C24-5570-4724-9FA2-AB9F9D069CA8}"/>
          </ac:cxnSpMkLst>
        </pc:cxnChg>
        <pc:cxnChg chg="add mod">
          <ac:chgData name="Ken Merrihew" userId="bcb7a1e886d99f07" providerId="LiveId" clId="{E90C8E33-5F66-4B75-9F8F-5642E401C2A7}" dt="2018-05-16T19:02:30.825" v="334" actId="14100"/>
          <ac:cxnSpMkLst>
            <pc:docMk/>
            <pc:sldMk cId="2588588505" sldId="265"/>
            <ac:cxnSpMk id="17" creationId="{A3910370-9905-40B9-A71B-7A67DE569B76}"/>
          </ac:cxnSpMkLst>
        </pc:cxnChg>
      </pc:sldChg>
      <pc:sldChg chg="addSp modSp modAnim">
        <pc:chgData name="Ken Merrihew" userId="bcb7a1e886d99f07" providerId="LiveId" clId="{E90C8E33-5F66-4B75-9F8F-5642E401C2A7}" dt="2018-05-16T20:42:30.170" v="735"/>
        <pc:sldMkLst>
          <pc:docMk/>
          <pc:sldMk cId="1438973497" sldId="269"/>
        </pc:sldMkLst>
        <pc:spChg chg="add mod">
          <ac:chgData name="Ken Merrihew" userId="bcb7a1e886d99f07" providerId="LiveId" clId="{E90C8E33-5F66-4B75-9F8F-5642E401C2A7}" dt="2018-05-16T19:34:57.513" v="424" actId="207"/>
          <ac:spMkLst>
            <pc:docMk/>
            <pc:sldMk cId="1438973497" sldId="269"/>
            <ac:spMk id="6" creationId="{597629FD-262B-42F3-90B7-3E9E9E86665B}"/>
          </ac:spMkLst>
        </pc:spChg>
      </pc:sldChg>
      <pc:sldChg chg="addSp modSp modAnim">
        <pc:chgData name="Ken Merrihew" userId="bcb7a1e886d99f07" providerId="LiveId" clId="{E90C8E33-5F66-4B75-9F8F-5642E401C2A7}" dt="2018-05-16T19:54:27.022" v="731"/>
        <pc:sldMkLst>
          <pc:docMk/>
          <pc:sldMk cId="4131076593" sldId="271"/>
        </pc:sldMkLst>
        <pc:spChg chg="add mod">
          <ac:chgData name="Ken Merrihew" userId="bcb7a1e886d99f07" providerId="LiveId" clId="{E90C8E33-5F66-4B75-9F8F-5642E401C2A7}" dt="2018-05-16T19:54:14.599" v="729" actId="1036"/>
          <ac:spMkLst>
            <pc:docMk/>
            <pc:sldMk cId="4131076593" sldId="271"/>
            <ac:spMk id="2" creationId="{7C802584-FC8A-4845-8D27-076B93870BBF}"/>
          </ac:spMkLst>
        </pc:spChg>
        <pc:spChg chg="add mod">
          <ac:chgData name="Ken Merrihew" userId="bcb7a1e886d99f07" providerId="LiveId" clId="{E90C8E33-5F66-4B75-9F8F-5642E401C2A7}" dt="2018-05-16T19:40:17.044" v="683" actId="1035"/>
          <ac:spMkLst>
            <pc:docMk/>
            <pc:sldMk cId="4131076593" sldId="271"/>
            <ac:spMk id="10" creationId="{5D764FD7-BEF4-4235-AA10-84C202627153}"/>
          </ac:spMkLst>
        </pc:spChg>
        <pc:spChg chg="add mod">
          <ac:chgData name="Ken Merrihew" userId="bcb7a1e886d99f07" providerId="LiveId" clId="{E90C8E33-5F66-4B75-9F8F-5642E401C2A7}" dt="2018-05-16T19:40:21.569" v="693" actId="1035"/>
          <ac:spMkLst>
            <pc:docMk/>
            <pc:sldMk cId="4131076593" sldId="271"/>
            <ac:spMk id="11" creationId="{FD4B46AF-2744-4A82-81F1-6D4DDCD6623D}"/>
          </ac:spMkLst>
        </pc:spChg>
        <pc:spChg chg="add mod">
          <ac:chgData name="Ken Merrihew" userId="bcb7a1e886d99f07" providerId="LiveId" clId="{E90C8E33-5F66-4B75-9F8F-5642E401C2A7}" dt="2018-05-16T19:40:26.363" v="709" actId="1035"/>
          <ac:spMkLst>
            <pc:docMk/>
            <pc:sldMk cId="4131076593" sldId="271"/>
            <ac:spMk id="12" creationId="{D0F2BFB0-7961-4C0E-8C4D-8A221A823015}"/>
          </ac:spMkLst>
        </pc:spChg>
      </pc:sldChg>
      <pc:sldChg chg="modSp add">
        <pc:chgData name="Ken Merrihew" userId="bcb7a1e886d99f07" providerId="LiveId" clId="{E90C8E33-5F66-4B75-9F8F-5642E401C2A7}" dt="2018-05-11T14:02:19.389" v="7" actId="207"/>
        <pc:sldMkLst>
          <pc:docMk/>
          <pc:sldMk cId="1411742083" sldId="273"/>
        </pc:sldMkLst>
        <pc:spChg chg="mod">
          <ac:chgData name="Ken Merrihew" userId="bcb7a1e886d99f07" providerId="LiveId" clId="{E90C8E33-5F66-4B75-9F8F-5642E401C2A7}" dt="2018-05-11T14:02:19.389" v="7" actId="207"/>
          <ac:spMkLst>
            <pc:docMk/>
            <pc:sldMk cId="1411742083" sldId="273"/>
            <ac:spMk id="5" creationId="{00000000-0000-0000-0000-000000000000}"/>
          </ac:spMkLst>
        </pc:spChg>
      </pc:sldChg>
      <pc:sldChg chg="add">
        <pc:chgData name="Ken Merrihew" userId="bcb7a1e886d99f07" providerId="LiveId" clId="{E90C8E33-5F66-4B75-9F8F-5642E401C2A7}" dt="2018-05-11T14:02:01.910" v="0" actId="207"/>
        <pc:sldMkLst>
          <pc:docMk/>
          <pc:sldMk cId="3966125364" sldId="274"/>
        </pc:sldMkLst>
      </pc:sldChg>
      <pc:sldChg chg="addSp delSp modSp add modAnim">
        <pc:chgData name="Ken Merrihew" userId="bcb7a1e886d99f07" providerId="LiveId" clId="{E90C8E33-5F66-4B75-9F8F-5642E401C2A7}" dt="2018-05-16T21:01:11.750" v="873" actId="1035"/>
        <pc:sldMkLst>
          <pc:docMk/>
          <pc:sldMk cId="3732012722" sldId="275"/>
        </pc:sldMkLst>
        <pc:spChg chg="mod">
          <ac:chgData name="Ken Merrihew" userId="bcb7a1e886d99f07" providerId="LiveId" clId="{E90C8E33-5F66-4B75-9F8F-5642E401C2A7}" dt="2018-05-16T20:58:40.723" v="745" actId="207"/>
          <ac:spMkLst>
            <pc:docMk/>
            <pc:sldMk cId="3732012722" sldId="275"/>
            <ac:spMk id="5" creationId="{00000000-0000-0000-0000-000000000000}"/>
          </ac:spMkLst>
        </pc:spChg>
        <pc:spChg chg="add mod ord">
          <ac:chgData name="Ken Merrihew" userId="bcb7a1e886d99f07" providerId="LiveId" clId="{E90C8E33-5F66-4B75-9F8F-5642E401C2A7}" dt="2018-05-16T20:59:42.436" v="754" actId="1038"/>
          <ac:spMkLst>
            <pc:docMk/>
            <pc:sldMk cId="3732012722" sldId="275"/>
            <ac:spMk id="6" creationId="{B88C0117-9069-4321-BEDF-FBDCD41D8881}"/>
          </ac:spMkLst>
        </pc:spChg>
        <pc:spChg chg="add mod">
          <ac:chgData name="Ken Merrihew" userId="bcb7a1e886d99f07" providerId="LiveId" clId="{E90C8E33-5F66-4B75-9F8F-5642E401C2A7}" dt="2018-05-16T21:01:11.750" v="873" actId="1035"/>
          <ac:spMkLst>
            <pc:docMk/>
            <pc:sldMk cId="3732012722" sldId="275"/>
            <ac:spMk id="10" creationId="{110FAF9C-D22F-482D-854B-32EB2557DA61}"/>
          </ac:spMkLst>
        </pc:spChg>
        <pc:spChg chg="add del">
          <ac:chgData name="Ken Merrihew" userId="bcb7a1e886d99f07" providerId="LiveId" clId="{E90C8E33-5F66-4B75-9F8F-5642E401C2A7}" dt="2018-05-16T21:00:40.933" v="813"/>
          <ac:spMkLst>
            <pc:docMk/>
            <pc:sldMk cId="3732012722" sldId="275"/>
            <ac:spMk id="11" creationId="{455924C4-008D-4758-A845-1B2E120D7D03}"/>
          </ac:spMkLst>
        </pc:spChg>
        <pc:spChg chg="add mod ord">
          <ac:chgData name="Ken Merrihew" userId="bcb7a1e886d99f07" providerId="LiveId" clId="{E90C8E33-5F66-4B75-9F8F-5642E401C2A7}" dt="2018-05-16T21:01:11.750" v="873" actId="1035"/>
          <ac:spMkLst>
            <pc:docMk/>
            <pc:sldMk cId="3732012722" sldId="275"/>
            <ac:spMk id="12" creationId="{7BC61C31-E9C8-4136-9844-DF0A79377E1C}"/>
          </ac:spMkLst>
        </pc:spChg>
      </pc:sldChg>
      <pc:sldChg chg="add">
        <pc:chgData name="Ken Merrihew" userId="bcb7a1e886d99f07" providerId="LiveId" clId="{E90C8E33-5F66-4B75-9F8F-5642E401C2A7}" dt="2018-05-11T14:22:11.428" v="8" actId="207"/>
        <pc:sldMkLst>
          <pc:docMk/>
          <pc:sldMk cId="2701154701" sldId="276"/>
        </pc:sldMkLst>
      </pc:sldChg>
      <pc:sldChg chg="modSp add">
        <pc:chgData name="Ken Merrihew" userId="bcb7a1e886d99f07" providerId="LiveId" clId="{E90C8E33-5F66-4B75-9F8F-5642E401C2A7}" dt="2018-05-16T18:04:18.246" v="105" actId="207"/>
        <pc:sldMkLst>
          <pc:docMk/>
          <pc:sldMk cId="1299946377" sldId="277"/>
        </pc:sldMkLst>
        <pc:spChg chg="mod">
          <ac:chgData name="Ken Merrihew" userId="bcb7a1e886d99f07" providerId="LiveId" clId="{E90C8E33-5F66-4B75-9F8F-5642E401C2A7}" dt="2018-05-16T18:04:18.246" v="105" actId="207"/>
          <ac:spMkLst>
            <pc:docMk/>
            <pc:sldMk cId="1299946377" sldId="277"/>
            <ac:spMk id="5" creationId="{00000000-0000-0000-0000-000000000000}"/>
          </ac:spMkLst>
        </pc:spChg>
      </pc:sldChg>
      <pc:sldChg chg="add">
        <pc:chgData name="Ken Merrihew" userId="bcb7a1e886d99f07" providerId="LiveId" clId="{E90C8E33-5F66-4B75-9F8F-5642E401C2A7}" dt="2018-05-16T18:03:47.916" v="99"/>
        <pc:sldMkLst>
          <pc:docMk/>
          <pc:sldMk cId="3397979089" sldId="278"/>
        </pc:sldMkLst>
      </pc:sldChg>
      <pc:sldChg chg="addSp delSp modSp add ord delAnim modAnim">
        <pc:chgData name="Ken Merrihew" userId="bcb7a1e886d99f07" providerId="LiveId" clId="{E90C8E33-5F66-4B75-9F8F-5642E401C2A7}" dt="2018-05-16T20:43:48.220" v="738" actId="1035"/>
        <pc:sldMkLst>
          <pc:docMk/>
          <pc:sldMk cId="2985712131" sldId="279"/>
        </pc:sldMkLst>
        <pc:spChg chg="add mod">
          <ac:chgData name="Ken Merrihew" userId="bcb7a1e886d99f07" providerId="LiveId" clId="{E90C8E33-5F66-4B75-9F8F-5642E401C2A7}" dt="2018-05-16T18:49:40.503" v="146" actId="1037"/>
          <ac:spMkLst>
            <pc:docMk/>
            <pc:sldMk cId="2985712131" sldId="279"/>
            <ac:spMk id="2" creationId="{53EB80BB-7AC9-4038-80CB-1F3B185BF2E7}"/>
          </ac:spMkLst>
        </pc:spChg>
        <pc:spChg chg="mod">
          <ac:chgData name="Ken Merrihew" userId="bcb7a1e886d99f07" providerId="LiveId" clId="{E90C8E33-5F66-4B75-9F8F-5642E401C2A7}" dt="2018-05-16T18:52:56.551" v="243" actId="20577"/>
          <ac:spMkLst>
            <pc:docMk/>
            <pc:sldMk cId="2985712131" sldId="279"/>
            <ac:spMk id="5" creationId="{00000000-0000-0000-0000-000000000000}"/>
          </ac:spMkLst>
        </pc:spChg>
        <pc:spChg chg="add mod">
          <ac:chgData name="Ken Merrihew" userId="bcb7a1e886d99f07" providerId="LiveId" clId="{E90C8E33-5F66-4B75-9F8F-5642E401C2A7}" dt="2018-05-16T18:52:25.705" v="238" actId="1037"/>
          <ac:spMkLst>
            <pc:docMk/>
            <pc:sldMk cId="2985712131" sldId="279"/>
            <ac:spMk id="10" creationId="{E8527CA2-6F1F-4577-81AD-331B332F652C}"/>
          </ac:spMkLst>
        </pc:spChg>
        <pc:spChg chg="add del mod">
          <ac:chgData name="Ken Merrihew" userId="bcb7a1e886d99f07" providerId="LiveId" clId="{E90C8E33-5F66-4B75-9F8F-5642E401C2A7}" dt="2018-05-16T18:55:10.963" v="300" actId="478"/>
          <ac:spMkLst>
            <pc:docMk/>
            <pc:sldMk cId="2985712131" sldId="279"/>
            <ac:spMk id="11" creationId="{46B5B962-ED3A-4A72-B78D-74DEB77D1EFE}"/>
          </ac:spMkLst>
        </pc:spChg>
        <pc:spChg chg="add del mod">
          <ac:chgData name="Ken Merrihew" userId="bcb7a1e886d99f07" providerId="LiveId" clId="{E90C8E33-5F66-4B75-9F8F-5642E401C2A7}" dt="2018-05-16T18:55:09.859" v="299" actId="478"/>
          <ac:spMkLst>
            <pc:docMk/>
            <pc:sldMk cId="2985712131" sldId="279"/>
            <ac:spMk id="12" creationId="{2EB1EF38-0820-4903-A0AA-E270A5DC9FB9}"/>
          </ac:spMkLst>
        </pc:spChg>
        <pc:spChg chg="add del mod">
          <ac:chgData name="Ken Merrihew" userId="bcb7a1e886d99f07" providerId="LiveId" clId="{E90C8E33-5F66-4B75-9F8F-5642E401C2A7}" dt="2018-05-16T18:55:08.751" v="298" actId="478"/>
          <ac:spMkLst>
            <pc:docMk/>
            <pc:sldMk cId="2985712131" sldId="279"/>
            <ac:spMk id="13" creationId="{5A29F379-6D14-4309-8119-01D33E08149B}"/>
          </ac:spMkLst>
        </pc:spChg>
        <pc:spChg chg="add mod">
          <ac:chgData name="Ken Merrihew" userId="bcb7a1e886d99f07" providerId="LiveId" clId="{E90C8E33-5F66-4B75-9F8F-5642E401C2A7}" dt="2018-05-16T20:43:48.220" v="738" actId="1035"/>
          <ac:spMkLst>
            <pc:docMk/>
            <pc:sldMk cId="2985712131" sldId="279"/>
            <ac:spMk id="14" creationId="{F5C2F084-8572-4FDE-9AB1-B91E5CC68744}"/>
          </ac:spMkLst>
        </pc:spChg>
      </pc:sldChg>
      <pc:sldChg chg="add">
        <pc:chgData name="Ken Merrihew" userId="bcb7a1e886d99f07" providerId="LiveId" clId="{E90C8E33-5F66-4B75-9F8F-5642E401C2A7}" dt="2018-05-16T20:58:23.503" v="739"/>
        <pc:sldMkLst>
          <pc:docMk/>
          <pc:sldMk cId="3303056431" sldId="280"/>
        </pc:sldMkLst>
      </pc:sldChg>
      <pc:sldChg chg="add">
        <pc:chgData name="Ken Merrihew" userId="bcb7a1e886d99f07" providerId="LiveId" clId="{E90C8E33-5F66-4B75-9F8F-5642E401C2A7}" dt="2018-05-16T20:58:23.503" v="739"/>
        <pc:sldMkLst>
          <pc:docMk/>
          <pc:sldMk cId="1220821627" sldId="281"/>
        </pc:sldMkLst>
      </pc:sldChg>
      <pc:sldChg chg="add">
        <pc:chgData name="Ken Merrihew" userId="bcb7a1e886d99f07" providerId="LiveId" clId="{E90C8E33-5F66-4B75-9F8F-5642E401C2A7}" dt="2018-05-16T22:48:56.452" v="879"/>
        <pc:sldMkLst>
          <pc:docMk/>
          <pc:sldMk cId="1264116522" sldId="282"/>
        </pc:sldMkLst>
      </pc:sldChg>
      <pc:sldChg chg="add">
        <pc:chgData name="Ken Merrihew" userId="bcb7a1e886d99f07" providerId="LiveId" clId="{E90C8E33-5F66-4B75-9F8F-5642E401C2A7}" dt="2018-05-16T22:48:56.452" v="879"/>
        <pc:sldMkLst>
          <pc:docMk/>
          <pc:sldMk cId="1290139863" sldId="283"/>
        </pc:sldMkLst>
      </pc:sldChg>
      <pc:sldChg chg="delSp modSp add delAnim">
        <pc:chgData name="Ken Merrihew" userId="bcb7a1e886d99f07" providerId="LiveId" clId="{E90C8E33-5F66-4B75-9F8F-5642E401C2A7}" dt="2018-05-16T22:49:25.478" v="887" actId="207"/>
        <pc:sldMkLst>
          <pc:docMk/>
          <pc:sldMk cId="3601245885" sldId="284"/>
        </pc:sldMkLst>
        <pc:spChg chg="del">
          <ac:chgData name="Ken Merrihew" userId="bcb7a1e886d99f07" providerId="LiveId" clId="{E90C8E33-5F66-4B75-9F8F-5642E401C2A7}" dt="2018-05-16T22:49:01.158" v="881" actId="478"/>
          <ac:spMkLst>
            <pc:docMk/>
            <pc:sldMk cId="3601245885" sldId="284"/>
            <ac:spMk id="2" creationId="{7C802584-FC8A-4845-8D27-076B93870BBF}"/>
          </ac:spMkLst>
        </pc:spChg>
        <pc:spChg chg="mod">
          <ac:chgData name="Ken Merrihew" userId="bcb7a1e886d99f07" providerId="LiveId" clId="{E90C8E33-5F66-4B75-9F8F-5642E401C2A7}" dt="2018-05-16T22:49:25.478" v="887" actId="207"/>
          <ac:spMkLst>
            <pc:docMk/>
            <pc:sldMk cId="3601245885" sldId="284"/>
            <ac:spMk id="5" creationId="{00000000-0000-0000-0000-000000000000}"/>
          </ac:spMkLst>
        </pc:spChg>
        <pc:spChg chg="del">
          <ac:chgData name="Ken Merrihew" userId="bcb7a1e886d99f07" providerId="LiveId" clId="{E90C8E33-5F66-4B75-9F8F-5642E401C2A7}" dt="2018-05-16T22:49:01.158" v="881" actId="478"/>
          <ac:spMkLst>
            <pc:docMk/>
            <pc:sldMk cId="3601245885" sldId="284"/>
            <ac:spMk id="10" creationId="{5D764FD7-BEF4-4235-AA10-84C202627153}"/>
          </ac:spMkLst>
        </pc:spChg>
        <pc:spChg chg="del">
          <ac:chgData name="Ken Merrihew" userId="bcb7a1e886d99f07" providerId="LiveId" clId="{E90C8E33-5F66-4B75-9F8F-5642E401C2A7}" dt="2018-05-16T22:49:01.158" v="881" actId="478"/>
          <ac:spMkLst>
            <pc:docMk/>
            <pc:sldMk cId="3601245885" sldId="284"/>
            <ac:spMk id="11" creationId="{FD4B46AF-2744-4A82-81F1-6D4DDCD6623D}"/>
          </ac:spMkLst>
        </pc:spChg>
        <pc:spChg chg="del">
          <ac:chgData name="Ken Merrihew" userId="bcb7a1e886d99f07" providerId="LiveId" clId="{E90C8E33-5F66-4B75-9F8F-5642E401C2A7}" dt="2018-05-16T22:49:01.158" v="881" actId="478"/>
          <ac:spMkLst>
            <pc:docMk/>
            <pc:sldMk cId="3601245885" sldId="284"/>
            <ac:spMk id="12" creationId="{D0F2BFB0-7961-4C0E-8C4D-8A221A823015}"/>
          </ac:spMkLst>
        </pc:spChg>
      </pc:sldChg>
      <pc:sldChg chg="add">
        <pc:chgData name="Ken Merrihew" userId="bcb7a1e886d99f07" providerId="LiveId" clId="{E90C8E33-5F66-4B75-9F8F-5642E401C2A7}" dt="2018-05-16T22:48:56.471" v="880"/>
        <pc:sldMkLst>
          <pc:docMk/>
          <pc:sldMk cId="1867827541" sldId="28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5/16/2018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267202" y="2556908"/>
            <a:ext cx="3986783" cy="1862048"/>
          </a:xfrm>
          <a:prstGeom prst="rect">
            <a:avLst/>
          </a:prstGeom>
          <a:noFill/>
        </p:spPr>
        <p:txBody>
          <a:bodyPr wrap="square" rtlCol="0">
            <a:spAutoFit/>
            <a:scene3d>
              <a:camera prst="orthographicFront"/>
              <a:lightRig rig="threePt" dir="t"/>
            </a:scene3d>
            <a:sp3d extrusionH="57150">
              <a:bevelT w="101600" h="38100" prst="slope"/>
            </a:sp3d>
          </a:bodyPr>
          <a:lstStyle/>
          <a:p>
            <a:r>
              <a:rPr lang="en-US" sz="115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146-150</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 10</a:t>
            </a:r>
            <a:r>
              <a:rPr lang="en-US" sz="3200" baseline="30000" dirty="0"/>
              <a:t>25</a:t>
            </a:r>
            <a:r>
              <a:rPr lang="en-US" sz="3200" dirty="0"/>
              <a:t>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
        <p:nvSpPr>
          <p:cNvPr id="2" name="TextBox 1">
            <a:extLst>
              <a:ext uri="{FF2B5EF4-FFF2-40B4-BE49-F238E27FC236}">
                <a16:creationId xmlns:a16="http://schemas.microsoft.com/office/drawing/2014/main" id="{53EB80BB-7AC9-4038-80CB-1F3B185BF2E7}"/>
              </a:ext>
            </a:extLst>
          </p:cNvPr>
          <p:cNvSpPr txBox="1"/>
          <p:nvPr/>
        </p:nvSpPr>
        <p:spPr>
          <a:xfrm>
            <a:off x="1126159" y="692103"/>
            <a:ext cx="3951798" cy="584775"/>
          </a:xfrm>
          <a:prstGeom prst="rect">
            <a:avLst/>
          </a:prstGeom>
          <a:noFill/>
        </p:spPr>
        <p:txBody>
          <a:bodyPr wrap="square" rtlCol="0">
            <a:spAutoFit/>
          </a:bodyPr>
          <a:lstStyle/>
          <a:p>
            <a:r>
              <a:rPr lang="en-US" sz="3200" dirty="0"/>
              <a:t>grains of sand on the earth</a:t>
            </a:r>
            <a:endParaRPr lang="en-US" sz="3200" dirty="0">
              <a:solidFill>
                <a:schemeClr val="bg1"/>
              </a:solidFill>
              <a:latin typeface="Lushlife" panose="00000400000000000000" pitchFamily="2" charset="0"/>
            </a:endParaRPr>
          </a:p>
        </p:txBody>
      </p:sp>
      <p:sp>
        <p:nvSpPr>
          <p:cNvPr id="10" name="TextBox 9">
            <a:extLst>
              <a:ext uri="{FF2B5EF4-FFF2-40B4-BE49-F238E27FC236}">
                <a16:creationId xmlns:a16="http://schemas.microsoft.com/office/drawing/2014/main" id="{E8527CA2-6F1F-4577-81AD-331B332F652C}"/>
              </a:ext>
            </a:extLst>
          </p:cNvPr>
          <p:cNvSpPr txBox="1"/>
          <p:nvPr/>
        </p:nvSpPr>
        <p:spPr>
          <a:xfrm>
            <a:off x="1129508" y="699414"/>
            <a:ext cx="3138959" cy="584775"/>
          </a:xfrm>
          <a:prstGeom prst="rect">
            <a:avLst/>
          </a:prstGeom>
          <a:noFill/>
        </p:spPr>
        <p:txBody>
          <a:bodyPr wrap="square" rtlCol="0">
            <a:spAutoFit/>
          </a:bodyPr>
          <a:lstStyle/>
          <a:p>
            <a:r>
              <a:rPr lang="en-US" sz="3200" dirty="0"/>
              <a:t>stars in the universe</a:t>
            </a:r>
            <a:endParaRPr lang="en-US" sz="3200" dirty="0">
              <a:solidFill>
                <a:schemeClr val="bg1"/>
              </a:solidFill>
              <a:latin typeface="Lushlife" panose="00000400000000000000" pitchFamily="2" charset="0"/>
            </a:endParaRPr>
          </a:p>
        </p:txBody>
      </p:sp>
      <p:sp>
        <p:nvSpPr>
          <p:cNvPr id="14" name="TextBox 13">
            <a:extLst>
              <a:ext uri="{FF2B5EF4-FFF2-40B4-BE49-F238E27FC236}">
                <a16:creationId xmlns:a16="http://schemas.microsoft.com/office/drawing/2014/main" id="{F5C2F084-8572-4FDE-9AB1-B91E5CC68744}"/>
              </a:ext>
            </a:extLst>
          </p:cNvPr>
          <p:cNvSpPr txBox="1"/>
          <p:nvPr/>
        </p:nvSpPr>
        <p:spPr>
          <a:xfrm>
            <a:off x="703943" y="1199724"/>
            <a:ext cx="7975600"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t>100,000,000,000,000,000,000,000,000</a:t>
            </a:r>
            <a:endParaRPr lang="en-US" sz="7200" dirty="0">
              <a:solidFill>
                <a:schemeClr val="accent4">
                  <a:lumMod val="40000"/>
                  <a:lumOff val="60000"/>
                </a:schemeClr>
              </a:solidFill>
              <a:latin typeface="Lushlife" panose="00000400000000000000" pitchFamily="2" charset="0"/>
            </a:endParaRPr>
          </a:p>
        </p:txBody>
      </p:sp>
    </p:spTree>
    <p:extLst>
      <p:ext uri="{BB962C8B-B14F-4D97-AF65-F5344CB8AC3E}">
        <p14:creationId xmlns:p14="http://schemas.microsoft.com/office/powerpoint/2010/main" val="298571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xit" presetSubtype="0" fill="hold" grpId="1" nodeType="clickEffect">
                                  <p:stCondLst>
                                    <p:cond delay="0"/>
                                  </p:stCondLst>
                                  <p:iterate type="lt">
                                    <p:tmPct val="0"/>
                                  </p:iterate>
                                  <p:childTnLst>
                                    <p:animEffect transition="out" filter="fade">
                                      <p:cBhvr>
                                        <p:cTn id="14" dur="500"/>
                                        <p:tgtEl>
                                          <p:spTgt spid="2"/>
                                        </p:tgtEl>
                                      </p:cBhvr>
                                    </p:animEffect>
                                    <p:anim calcmode="lin" valueType="num">
                                      <p:cBhvr>
                                        <p:cTn id="15" dur="5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500"/>
                                        <p:tgtEl>
                                          <p:spTgt spid="2"/>
                                        </p:tgtEl>
                                        <p:attrNameLst>
                                          <p:attrName>ppt_h</p:attrName>
                                        </p:attrNameLst>
                                      </p:cBhvr>
                                      <p:tavLst>
                                        <p:tav tm="0">
                                          <p:val>
                                            <p:strVal val="ppt_h"/>
                                          </p:val>
                                        </p:tav>
                                        <p:tav tm="100000">
                                          <p:val>
                                            <p:strVal val="ppt_h"/>
                                          </p:val>
                                        </p:tav>
                                      </p:tavLst>
                                    </p:anim>
                                    <p:set>
                                      <p:cBhvr>
                                        <p:cTn id="17" dur="1" fill="hold">
                                          <p:stCondLst>
                                            <p:cond delay="499"/>
                                          </p:stCondLst>
                                        </p:cTn>
                                        <p:tgtEl>
                                          <p:spTgt spid="2"/>
                                        </p:tgtEl>
                                        <p:attrNameLst>
                                          <p:attrName>style.visibility</p:attrName>
                                        </p:attrNameLst>
                                      </p:cBhvr>
                                      <p:to>
                                        <p:strVal val="hidden"/>
                                      </p:to>
                                    </p:set>
                                  </p:childTnLst>
                                </p:cTn>
                              </p:par>
                              <p:par>
                                <p:cTn id="18" presetID="45" presetClass="entr" presetSubtype="0" fill="hold" grpId="0" nodeType="with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ppt_w</p:attrName>
                                        </p:attrNameLst>
                                      </p:cBhvr>
                                      <p:tavLst>
                                        <p:tav tm="0" fmla="#ppt_w*sin(2.5*pi*$)">
                                          <p:val>
                                            <p:fltVal val="0"/>
                                          </p:val>
                                        </p:tav>
                                        <p:tav tm="100000">
                                          <p:val>
                                            <p:fltVal val="1"/>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Job 38:31 ~ </a:t>
            </a:r>
            <a:r>
              <a:rPr lang="en-US" sz="3200" dirty="0">
                <a:solidFill>
                  <a:schemeClr val="accent4">
                    <a:lumMod val="40000"/>
                    <a:lumOff val="60000"/>
                  </a:schemeClr>
                </a:solidFill>
              </a:rPr>
              <a:t>Can you bind the cluster of the Pleiades, Or loose the belt of Orion?</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pic>
        <p:nvPicPr>
          <p:cNvPr id="6" name="Picture 14" descr="Orion, Taurus &amp; Pleiades Constellations">
            <a:extLst>
              <a:ext uri="{FF2B5EF4-FFF2-40B4-BE49-F238E27FC236}">
                <a16:creationId xmlns:a16="http://schemas.microsoft.com/office/drawing/2014/main" id="{01F251FE-9960-476D-8DDB-BD0BE125B9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32193">
            <a:off x="458659" y="1794917"/>
            <a:ext cx="8060828" cy="3471509"/>
          </a:xfrm>
          <a:prstGeom prst="rect">
            <a:avLst/>
          </a:prstGeom>
          <a:noFill/>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10" name="Freeform 1">
            <a:extLst>
              <a:ext uri="{FF2B5EF4-FFF2-40B4-BE49-F238E27FC236}">
                <a16:creationId xmlns:a16="http://schemas.microsoft.com/office/drawing/2014/main" id="{C65F4F4A-1C6F-40AD-B7B1-44CF7D795724}"/>
              </a:ext>
            </a:extLst>
          </p:cNvPr>
          <p:cNvSpPr/>
          <p:nvPr/>
        </p:nvSpPr>
        <p:spPr>
          <a:xfrm rot="21332193">
            <a:off x="2409274" y="1756317"/>
            <a:ext cx="3325060" cy="3105332"/>
          </a:xfrm>
          <a:custGeom>
            <a:avLst/>
            <a:gdLst>
              <a:gd name="connsiteX0" fmla="*/ 0 w 3011714"/>
              <a:gd name="connsiteY0" fmla="*/ 2039257 h 2823029"/>
              <a:gd name="connsiteX1" fmla="*/ 660400 w 3011714"/>
              <a:gd name="connsiteY1" fmla="*/ 1930400 h 2823029"/>
              <a:gd name="connsiteX2" fmla="*/ 798285 w 3011714"/>
              <a:gd name="connsiteY2" fmla="*/ 1480457 h 2823029"/>
              <a:gd name="connsiteX3" fmla="*/ 1088571 w 3011714"/>
              <a:gd name="connsiteY3" fmla="*/ 689429 h 2823029"/>
              <a:gd name="connsiteX4" fmla="*/ 1088571 w 3011714"/>
              <a:gd name="connsiteY4" fmla="*/ 689429 h 2823029"/>
              <a:gd name="connsiteX5" fmla="*/ 936171 w 3011714"/>
              <a:gd name="connsiteY5" fmla="*/ 116114 h 2823029"/>
              <a:gd name="connsiteX6" fmla="*/ 1988457 w 3011714"/>
              <a:gd name="connsiteY6" fmla="*/ 0 h 2823029"/>
              <a:gd name="connsiteX7" fmla="*/ 1988457 w 3011714"/>
              <a:gd name="connsiteY7" fmla="*/ 108857 h 2823029"/>
              <a:gd name="connsiteX8" fmla="*/ 1444171 w 3011714"/>
              <a:gd name="connsiteY8" fmla="*/ 232229 h 2823029"/>
              <a:gd name="connsiteX9" fmla="*/ 1371600 w 3011714"/>
              <a:gd name="connsiteY9" fmla="*/ 587829 h 2823029"/>
              <a:gd name="connsiteX10" fmla="*/ 1676400 w 3011714"/>
              <a:gd name="connsiteY10" fmla="*/ 399143 h 2823029"/>
              <a:gd name="connsiteX11" fmla="*/ 2010228 w 3011714"/>
              <a:gd name="connsiteY11" fmla="*/ 457200 h 2823029"/>
              <a:gd name="connsiteX12" fmla="*/ 1988457 w 3011714"/>
              <a:gd name="connsiteY12" fmla="*/ 696686 h 2823029"/>
              <a:gd name="connsiteX13" fmla="*/ 1683657 w 3011714"/>
              <a:gd name="connsiteY13" fmla="*/ 791029 h 2823029"/>
              <a:gd name="connsiteX14" fmla="*/ 2002971 w 3011714"/>
              <a:gd name="connsiteY14" fmla="*/ 899886 h 2823029"/>
              <a:gd name="connsiteX15" fmla="*/ 2496457 w 3011714"/>
              <a:gd name="connsiteY15" fmla="*/ 1182914 h 2823029"/>
              <a:gd name="connsiteX16" fmla="*/ 3011714 w 3011714"/>
              <a:gd name="connsiteY16" fmla="*/ 1378857 h 2823029"/>
              <a:gd name="connsiteX17" fmla="*/ 2293257 w 3011714"/>
              <a:gd name="connsiteY17" fmla="*/ 2097314 h 2823029"/>
              <a:gd name="connsiteX18" fmla="*/ 2090057 w 3011714"/>
              <a:gd name="connsiteY18" fmla="*/ 2010229 h 2823029"/>
              <a:gd name="connsiteX19" fmla="*/ 2394857 w 3011714"/>
              <a:gd name="connsiteY19" fmla="*/ 1458686 h 2823029"/>
              <a:gd name="connsiteX20" fmla="*/ 1981200 w 3011714"/>
              <a:gd name="connsiteY20" fmla="*/ 1168400 h 2823029"/>
              <a:gd name="connsiteX21" fmla="*/ 1458685 w 3011714"/>
              <a:gd name="connsiteY21" fmla="*/ 1509486 h 2823029"/>
              <a:gd name="connsiteX22" fmla="*/ 1944914 w 3011714"/>
              <a:gd name="connsiteY22" fmla="*/ 1886857 h 2823029"/>
              <a:gd name="connsiteX23" fmla="*/ 1879600 w 3011714"/>
              <a:gd name="connsiteY23" fmla="*/ 2155372 h 2823029"/>
              <a:gd name="connsiteX24" fmla="*/ 1473200 w 3011714"/>
              <a:gd name="connsiteY24" fmla="*/ 2641600 h 2823029"/>
              <a:gd name="connsiteX25" fmla="*/ 1197428 w 3011714"/>
              <a:gd name="connsiteY25" fmla="*/ 2823029 h 2823029"/>
              <a:gd name="connsiteX26" fmla="*/ 892628 w 3011714"/>
              <a:gd name="connsiteY26" fmla="*/ 2583543 h 2823029"/>
              <a:gd name="connsiteX27" fmla="*/ 1502228 w 3011714"/>
              <a:gd name="connsiteY27" fmla="*/ 2024743 h 2823029"/>
              <a:gd name="connsiteX28" fmla="*/ 1110343 w 3011714"/>
              <a:gd name="connsiteY28" fmla="*/ 1952172 h 2823029"/>
              <a:gd name="connsiteX29" fmla="*/ 928914 w 3011714"/>
              <a:gd name="connsiteY29" fmla="*/ 2184400 h 2823029"/>
              <a:gd name="connsiteX30" fmla="*/ 566057 w 3011714"/>
              <a:gd name="connsiteY30" fmla="*/ 2220686 h 2823029"/>
              <a:gd name="connsiteX31" fmla="*/ 188685 w 3011714"/>
              <a:gd name="connsiteY31" fmla="*/ 2336800 h 2823029"/>
              <a:gd name="connsiteX32" fmla="*/ 50800 w 3011714"/>
              <a:gd name="connsiteY32" fmla="*/ 2039257 h 2823029"/>
              <a:gd name="connsiteX0" fmla="*/ 0 w 3011714"/>
              <a:gd name="connsiteY0" fmla="*/ 2039257 h 2823029"/>
              <a:gd name="connsiteX1" fmla="*/ 660400 w 3011714"/>
              <a:gd name="connsiteY1" fmla="*/ 1930400 h 2823029"/>
              <a:gd name="connsiteX2" fmla="*/ 798285 w 3011714"/>
              <a:gd name="connsiteY2" fmla="*/ 1480457 h 2823029"/>
              <a:gd name="connsiteX3" fmla="*/ 1088571 w 3011714"/>
              <a:gd name="connsiteY3" fmla="*/ 689429 h 2823029"/>
              <a:gd name="connsiteX4" fmla="*/ 1088571 w 3011714"/>
              <a:gd name="connsiteY4" fmla="*/ 689429 h 2823029"/>
              <a:gd name="connsiteX5" fmla="*/ 936171 w 3011714"/>
              <a:gd name="connsiteY5" fmla="*/ 116114 h 2823029"/>
              <a:gd name="connsiteX6" fmla="*/ 1988457 w 3011714"/>
              <a:gd name="connsiteY6" fmla="*/ 0 h 2823029"/>
              <a:gd name="connsiteX7" fmla="*/ 1988457 w 3011714"/>
              <a:gd name="connsiteY7" fmla="*/ 108857 h 2823029"/>
              <a:gd name="connsiteX8" fmla="*/ 1444171 w 3011714"/>
              <a:gd name="connsiteY8" fmla="*/ 232229 h 2823029"/>
              <a:gd name="connsiteX9" fmla="*/ 1371600 w 3011714"/>
              <a:gd name="connsiteY9" fmla="*/ 587829 h 2823029"/>
              <a:gd name="connsiteX10" fmla="*/ 1676400 w 3011714"/>
              <a:gd name="connsiteY10" fmla="*/ 399143 h 2823029"/>
              <a:gd name="connsiteX11" fmla="*/ 2010228 w 3011714"/>
              <a:gd name="connsiteY11" fmla="*/ 457200 h 2823029"/>
              <a:gd name="connsiteX12" fmla="*/ 1988457 w 3011714"/>
              <a:gd name="connsiteY12" fmla="*/ 696686 h 2823029"/>
              <a:gd name="connsiteX13" fmla="*/ 1683657 w 3011714"/>
              <a:gd name="connsiteY13" fmla="*/ 791029 h 2823029"/>
              <a:gd name="connsiteX14" fmla="*/ 2002971 w 3011714"/>
              <a:gd name="connsiteY14" fmla="*/ 899886 h 2823029"/>
              <a:gd name="connsiteX15" fmla="*/ 2496457 w 3011714"/>
              <a:gd name="connsiteY15" fmla="*/ 1182914 h 2823029"/>
              <a:gd name="connsiteX16" fmla="*/ 3011714 w 3011714"/>
              <a:gd name="connsiteY16" fmla="*/ 1378857 h 2823029"/>
              <a:gd name="connsiteX17" fmla="*/ 2293257 w 3011714"/>
              <a:gd name="connsiteY17" fmla="*/ 2097314 h 2823029"/>
              <a:gd name="connsiteX18" fmla="*/ 2090057 w 3011714"/>
              <a:gd name="connsiteY18" fmla="*/ 2010229 h 2823029"/>
              <a:gd name="connsiteX19" fmla="*/ 2394857 w 3011714"/>
              <a:gd name="connsiteY19" fmla="*/ 1458686 h 2823029"/>
              <a:gd name="connsiteX20" fmla="*/ 1981200 w 3011714"/>
              <a:gd name="connsiteY20" fmla="*/ 1168400 h 2823029"/>
              <a:gd name="connsiteX21" fmla="*/ 1458685 w 3011714"/>
              <a:gd name="connsiteY21" fmla="*/ 1509486 h 2823029"/>
              <a:gd name="connsiteX22" fmla="*/ 1944914 w 3011714"/>
              <a:gd name="connsiteY22" fmla="*/ 1886857 h 2823029"/>
              <a:gd name="connsiteX23" fmla="*/ 1879600 w 3011714"/>
              <a:gd name="connsiteY23" fmla="*/ 2155372 h 2823029"/>
              <a:gd name="connsiteX24" fmla="*/ 1473200 w 3011714"/>
              <a:gd name="connsiteY24" fmla="*/ 2641600 h 2823029"/>
              <a:gd name="connsiteX25" fmla="*/ 1197428 w 3011714"/>
              <a:gd name="connsiteY25" fmla="*/ 2823029 h 2823029"/>
              <a:gd name="connsiteX26" fmla="*/ 892628 w 3011714"/>
              <a:gd name="connsiteY26" fmla="*/ 2583543 h 2823029"/>
              <a:gd name="connsiteX27" fmla="*/ 1502228 w 3011714"/>
              <a:gd name="connsiteY27" fmla="*/ 2024743 h 2823029"/>
              <a:gd name="connsiteX28" fmla="*/ 1110343 w 3011714"/>
              <a:gd name="connsiteY28" fmla="*/ 1952172 h 2823029"/>
              <a:gd name="connsiteX29" fmla="*/ 928914 w 3011714"/>
              <a:gd name="connsiteY29" fmla="*/ 2184400 h 2823029"/>
              <a:gd name="connsiteX30" fmla="*/ 566057 w 3011714"/>
              <a:gd name="connsiteY30" fmla="*/ 2220686 h 2823029"/>
              <a:gd name="connsiteX31" fmla="*/ 188685 w 3011714"/>
              <a:gd name="connsiteY31" fmla="*/ 2336800 h 2823029"/>
              <a:gd name="connsiteX32" fmla="*/ 2947 w 3011714"/>
              <a:gd name="connsiteY32" fmla="*/ 2027825 h 2823029"/>
              <a:gd name="connsiteX0" fmla="*/ 0 w 3046181"/>
              <a:gd name="connsiteY0" fmla="*/ 2039257 h 2823029"/>
              <a:gd name="connsiteX1" fmla="*/ 660400 w 3046181"/>
              <a:gd name="connsiteY1" fmla="*/ 1930400 h 2823029"/>
              <a:gd name="connsiteX2" fmla="*/ 798285 w 3046181"/>
              <a:gd name="connsiteY2" fmla="*/ 1480457 h 2823029"/>
              <a:gd name="connsiteX3" fmla="*/ 1088571 w 3046181"/>
              <a:gd name="connsiteY3" fmla="*/ 689429 h 2823029"/>
              <a:gd name="connsiteX4" fmla="*/ 1088571 w 3046181"/>
              <a:gd name="connsiteY4" fmla="*/ 689429 h 2823029"/>
              <a:gd name="connsiteX5" fmla="*/ 936171 w 3046181"/>
              <a:gd name="connsiteY5" fmla="*/ 116114 h 2823029"/>
              <a:gd name="connsiteX6" fmla="*/ 1988457 w 3046181"/>
              <a:gd name="connsiteY6" fmla="*/ 0 h 2823029"/>
              <a:gd name="connsiteX7" fmla="*/ 1988457 w 3046181"/>
              <a:gd name="connsiteY7" fmla="*/ 108857 h 2823029"/>
              <a:gd name="connsiteX8" fmla="*/ 1444171 w 3046181"/>
              <a:gd name="connsiteY8" fmla="*/ 232229 h 2823029"/>
              <a:gd name="connsiteX9" fmla="*/ 1371600 w 3046181"/>
              <a:gd name="connsiteY9" fmla="*/ 587829 h 2823029"/>
              <a:gd name="connsiteX10" fmla="*/ 1676400 w 3046181"/>
              <a:gd name="connsiteY10" fmla="*/ 399143 h 2823029"/>
              <a:gd name="connsiteX11" fmla="*/ 2010228 w 3046181"/>
              <a:gd name="connsiteY11" fmla="*/ 457200 h 2823029"/>
              <a:gd name="connsiteX12" fmla="*/ 1988457 w 3046181"/>
              <a:gd name="connsiteY12" fmla="*/ 696686 h 2823029"/>
              <a:gd name="connsiteX13" fmla="*/ 1683657 w 3046181"/>
              <a:gd name="connsiteY13" fmla="*/ 791029 h 2823029"/>
              <a:gd name="connsiteX14" fmla="*/ 2002971 w 3046181"/>
              <a:gd name="connsiteY14" fmla="*/ 899886 h 2823029"/>
              <a:gd name="connsiteX15" fmla="*/ 2496457 w 3046181"/>
              <a:gd name="connsiteY15" fmla="*/ 1182914 h 2823029"/>
              <a:gd name="connsiteX16" fmla="*/ 3046181 w 3046181"/>
              <a:gd name="connsiteY16" fmla="*/ 937310 h 2823029"/>
              <a:gd name="connsiteX17" fmla="*/ 2293257 w 3046181"/>
              <a:gd name="connsiteY17" fmla="*/ 2097314 h 2823029"/>
              <a:gd name="connsiteX18" fmla="*/ 2090057 w 3046181"/>
              <a:gd name="connsiteY18" fmla="*/ 2010229 h 2823029"/>
              <a:gd name="connsiteX19" fmla="*/ 2394857 w 3046181"/>
              <a:gd name="connsiteY19" fmla="*/ 1458686 h 2823029"/>
              <a:gd name="connsiteX20" fmla="*/ 1981200 w 3046181"/>
              <a:gd name="connsiteY20" fmla="*/ 1168400 h 2823029"/>
              <a:gd name="connsiteX21" fmla="*/ 1458685 w 3046181"/>
              <a:gd name="connsiteY21" fmla="*/ 1509486 h 2823029"/>
              <a:gd name="connsiteX22" fmla="*/ 1944914 w 3046181"/>
              <a:gd name="connsiteY22" fmla="*/ 1886857 h 2823029"/>
              <a:gd name="connsiteX23" fmla="*/ 1879600 w 3046181"/>
              <a:gd name="connsiteY23" fmla="*/ 2155372 h 2823029"/>
              <a:gd name="connsiteX24" fmla="*/ 1473200 w 3046181"/>
              <a:gd name="connsiteY24" fmla="*/ 2641600 h 2823029"/>
              <a:gd name="connsiteX25" fmla="*/ 1197428 w 3046181"/>
              <a:gd name="connsiteY25" fmla="*/ 2823029 h 2823029"/>
              <a:gd name="connsiteX26" fmla="*/ 892628 w 3046181"/>
              <a:gd name="connsiteY26" fmla="*/ 2583543 h 2823029"/>
              <a:gd name="connsiteX27" fmla="*/ 1502228 w 3046181"/>
              <a:gd name="connsiteY27" fmla="*/ 2024743 h 2823029"/>
              <a:gd name="connsiteX28" fmla="*/ 1110343 w 3046181"/>
              <a:gd name="connsiteY28" fmla="*/ 1952172 h 2823029"/>
              <a:gd name="connsiteX29" fmla="*/ 928914 w 3046181"/>
              <a:gd name="connsiteY29" fmla="*/ 2184400 h 2823029"/>
              <a:gd name="connsiteX30" fmla="*/ 566057 w 3046181"/>
              <a:gd name="connsiteY30" fmla="*/ 2220686 h 2823029"/>
              <a:gd name="connsiteX31" fmla="*/ 188685 w 3046181"/>
              <a:gd name="connsiteY31" fmla="*/ 2336800 h 2823029"/>
              <a:gd name="connsiteX32" fmla="*/ 2947 w 3046181"/>
              <a:gd name="connsiteY32" fmla="*/ 2027825 h 2823029"/>
              <a:gd name="connsiteX0" fmla="*/ 0 w 3046181"/>
              <a:gd name="connsiteY0" fmla="*/ 2039257 h 2823029"/>
              <a:gd name="connsiteX1" fmla="*/ 660400 w 3046181"/>
              <a:gd name="connsiteY1" fmla="*/ 1930400 h 2823029"/>
              <a:gd name="connsiteX2" fmla="*/ 798285 w 3046181"/>
              <a:gd name="connsiteY2" fmla="*/ 1480457 h 2823029"/>
              <a:gd name="connsiteX3" fmla="*/ 1088571 w 3046181"/>
              <a:gd name="connsiteY3" fmla="*/ 689429 h 2823029"/>
              <a:gd name="connsiteX4" fmla="*/ 1088571 w 3046181"/>
              <a:gd name="connsiteY4" fmla="*/ 689429 h 2823029"/>
              <a:gd name="connsiteX5" fmla="*/ 936171 w 3046181"/>
              <a:gd name="connsiteY5" fmla="*/ 116114 h 2823029"/>
              <a:gd name="connsiteX6" fmla="*/ 1988457 w 3046181"/>
              <a:gd name="connsiteY6" fmla="*/ 0 h 2823029"/>
              <a:gd name="connsiteX7" fmla="*/ 1988457 w 3046181"/>
              <a:gd name="connsiteY7" fmla="*/ 108857 h 2823029"/>
              <a:gd name="connsiteX8" fmla="*/ 1444171 w 3046181"/>
              <a:gd name="connsiteY8" fmla="*/ 232229 h 2823029"/>
              <a:gd name="connsiteX9" fmla="*/ 1371600 w 3046181"/>
              <a:gd name="connsiteY9" fmla="*/ 587829 h 2823029"/>
              <a:gd name="connsiteX10" fmla="*/ 1676400 w 3046181"/>
              <a:gd name="connsiteY10" fmla="*/ 399143 h 2823029"/>
              <a:gd name="connsiteX11" fmla="*/ 2010228 w 3046181"/>
              <a:gd name="connsiteY11" fmla="*/ 457200 h 2823029"/>
              <a:gd name="connsiteX12" fmla="*/ 1988457 w 3046181"/>
              <a:gd name="connsiteY12" fmla="*/ 696686 h 2823029"/>
              <a:gd name="connsiteX13" fmla="*/ 1683657 w 3046181"/>
              <a:gd name="connsiteY13" fmla="*/ 791029 h 2823029"/>
              <a:gd name="connsiteX14" fmla="*/ 2002971 w 3046181"/>
              <a:gd name="connsiteY14" fmla="*/ 899886 h 2823029"/>
              <a:gd name="connsiteX15" fmla="*/ 2496457 w 3046181"/>
              <a:gd name="connsiteY15" fmla="*/ 1182914 h 2823029"/>
              <a:gd name="connsiteX16" fmla="*/ 3046181 w 3046181"/>
              <a:gd name="connsiteY16" fmla="*/ 937310 h 2823029"/>
              <a:gd name="connsiteX17" fmla="*/ 2747604 w 3046181"/>
              <a:gd name="connsiteY17" fmla="*/ 1442503 h 2823029"/>
              <a:gd name="connsiteX18" fmla="*/ 2090057 w 3046181"/>
              <a:gd name="connsiteY18" fmla="*/ 2010229 h 2823029"/>
              <a:gd name="connsiteX19" fmla="*/ 2394857 w 3046181"/>
              <a:gd name="connsiteY19" fmla="*/ 1458686 h 2823029"/>
              <a:gd name="connsiteX20" fmla="*/ 1981200 w 3046181"/>
              <a:gd name="connsiteY20" fmla="*/ 1168400 h 2823029"/>
              <a:gd name="connsiteX21" fmla="*/ 1458685 w 3046181"/>
              <a:gd name="connsiteY21" fmla="*/ 1509486 h 2823029"/>
              <a:gd name="connsiteX22" fmla="*/ 1944914 w 3046181"/>
              <a:gd name="connsiteY22" fmla="*/ 1886857 h 2823029"/>
              <a:gd name="connsiteX23" fmla="*/ 1879600 w 3046181"/>
              <a:gd name="connsiteY23" fmla="*/ 2155372 h 2823029"/>
              <a:gd name="connsiteX24" fmla="*/ 1473200 w 3046181"/>
              <a:gd name="connsiteY24" fmla="*/ 2641600 h 2823029"/>
              <a:gd name="connsiteX25" fmla="*/ 1197428 w 3046181"/>
              <a:gd name="connsiteY25" fmla="*/ 2823029 h 2823029"/>
              <a:gd name="connsiteX26" fmla="*/ 892628 w 3046181"/>
              <a:gd name="connsiteY26" fmla="*/ 2583543 h 2823029"/>
              <a:gd name="connsiteX27" fmla="*/ 1502228 w 3046181"/>
              <a:gd name="connsiteY27" fmla="*/ 2024743 h 2823029"/>
              <a:gd name="connsiteX28" fmla="*/ 1110343 w 3046181"/>
              <a:gd name="connsiteY28" fmla="*/ 1952172 h 2823029"/>
              <a:gd name="connsiteX29" fmla="*/ 928914 w 3046181"/>
              <a:gd name="connsiteY29" fmla="*/ 2184400 h 2823029"/>
              <a:gd name="connsiteX30" fmla="*/ 566057 w 3046181"/>
              <a:gd name="connsiteY30" fmla="*/ 2220686 h 2823029"/>
              <a:gd name="connsiteX31" fmla="*/ 188685 w 3046181"/>
              <a:gd name="connsiteY31" fmla="*/ 2336800 h 2823029"/>
              <a:gd name="connsiteX32" fmla="*/ 2947 w 3046181"/>
              <a:gd name="connsiteY32" fmla="*/ 2027825 h 2823029"/>
              <a:gd name="connsiteX0" fmla="*/ 0 w 3046181"/>
              <a:gd name="connsiteY0" fmla="*/ 2039257 h 2823029"/>
              <a:gd name="connsiteX1" fmla="*/ 660400 w 3046181"/>
              <a:gd name="connsiteY1" fmla="*/ 1930400 h 2823029"/>
              <a:gd name="connsiteX2" fmla="*/ 798285 w 3046181"/>
              <a:gd name="connsiteY2" fmla="*/ 1480457 h 2823029"/>
              <a:gd name="connsiteX3" fmla="*/ 1088571 w 3046181"/>
              <a:gd name="connsiteY3" fmla="*/ 689429 h 2823029"/>
              <a:gd name="connsiteX4" fmla="*/ 1088571 w 3046181"/>
              <a:gd name="connsiteY4" fmla="*/ 689429 h 2823029"/>
              <a:gd name="connsiteX5" fmla="*/ 936171 w 3046181"/>
              <a:gd name="connsiteY5" fmla="*/ 116114 h 2823029"/>
              <a:gd name="connsiteX6" fmla="*/ 1988457 w 3046181"/>
              <a:gd name="connsiteY6" fmla="*/ 0 h 2823029"/>
              <a:gd name="connsiteX7" fmla="*/ 1988457 w 3046181"/>
              <a:gd name="connsiteY7" fmla="*/ 108857 h 2823029"/>
              <a:gd name="connsiteX8" fmla="*/ 1444171 w 3046181"/>
              <a:gd name="connsiteY8" fmla="*/ 232229 h 2823029"/>
              <a:gd name="connsiteX9" fmla="*/ 1371600 w 3046181"/>
              <a:gd name="connsiteY9" fmla="*/ 587829 h 2823029"/>
              <a:gd name="connsiteX10" fmla="*/ 1676400 w 3046181"/>
              <a:gd name="connsiteY10" fmla="*/ 399143 h 2823029"/>
              <a:gd name="connsiteX11" fmla="*/ 2010228 w 3046181"/>
              <a:gd name="connsiteY11" fmla="*/ 457200 h 2823029"/>
              <a:gd name="connsiteX12" fmla="*/ 1988457 w 3046181"/>
              <a:gd name="connsiteY12" fmla="*/ 696686 h 2823029"/>
              <a:gd name="connsiteX13" fmla="*/ 1683657 w 3046181"/>
              <a:gd name="connsiteY13" fmla="*/ 791029 h 2823029"/>
              <a:gd name="connsiteX14" fmla="*/ 2002971 w 3046181"/>
              <a:gd name="connsiteY14" fmla="*/ 899886 h 2823029"/>
              <a:gd name="connsiteX15" fmla="*/ 2496457 w 3046181"/>
              <a:gd name="connsiteY15" fmla="*/ 1182914 h 2823029"/>
              <a:gd name="connsiteX16" fmla="*/ 3046181 w 3046181"/>
              <a:gd name="connsiteY16" fmla="*/ 937310 h 2823029"/>
              <a:gd name="connsiteX17" fmla="*/ 2747604 w 3046181"/>
              <a:gd name="connsiteY17" fmla="*/ 1442503 h 2823029"/>
              <a:gd name="connsiteX18" fmla="*/ 2167002 w 3046181"/>
              <a:gd name="connsiteY18" fmla="*/ 1900050 h 2823029"/>
              <a:gd name="connsiteX19" fmla="*/ 2394857 w 3046181"/>
              <a:gd name="connsiteY19" fmla="*/ 1458686 h 2823029"/>
              <a:gd name="connsiteX20" fmla="*/ 1981200 w 3046181"/>
              <a:gd name="connsiteY20" fmla="*/ 1168400 h 2823029"/>
              <a:gd name="connsiteX21" fmla="*/ 1458685 w 3046181"/>
              <a:gd name="connsiteY21" fmla="*/ 1509486 h 2823029"/>
              <a:gd name="connsiteX22" fmla="*/ 1944914 w 3046181"/>
              <a:gd name="connsiteY22" fmla="*/ 1886857 h 2823029"/>
              <a:gd name="connsiteX23" fmla="*/ 1879600 w 3046181"/>
              <a:gd name="connsiteY23" fmla="*/ 2155372 h 2823029"/>
              <a:gd name="connsiteX24" fmla="*/ 1473200 w 3046181"/>
              <a:gd name="connsiteY24" fmla="*/ 2641600 h 2823029"/>
              <a:gd name="connsiteX25" fmla="*/ 1197428 w 3046181"/>
              <a:gd name="connsiteY25" fmla="*/ 2823029 h 2823029"/>
              <a:gd name="connsiteX26" fmla="*/ 892628 w 3046181"/>
              <a:gd name="connsiteY26" fmla="*/ 2583543 h 2823029"/>
              <a:gd name="connsiteX27" fmla="*/ 1502228 w 3046181"/>
              <a:gd name="connsiteY27" fmla="*/ 2024743 h 2823029"/>
              <a:gd name="connsiteX28" fmla="*/ 1110343 w 3046181"/>
              <a:gd name="connsiteY28" fmla="*/ 1952172 h 2823029"/>
              <a:gd name="connsiteX29" fmla="*/ 928914 w 3046181"/>
              <a:gd name="connsiteY29" fmla="*/ 2184400 h 2823029"/>
              <a:gd name="connsiteX30" fmla="*/ 566057 w 3046181"/>
              <a:gd name="connsiteY30" fmla="*/ 2220686 h 2823029"/>
              <a:gd name="connsiteX31" fmla="*/ 188685 w 3046181"/>
              <a:gd name="connsiteY31" fmla="*/ 2336800 h 2823029"/>
              <a:gd name="connsiteX32" fmla="*/ 2947 w 3046181"/>
              <a:gd name="connsiteY32" fmla="*/ 2027825 h 2823029"/>
              <a:gd name="connsiteX0" fmla="*/ 0 w 2934942"/>
              <a:gd name="connsiteY0" fmla="*/ 2039257 h 2823029"/>
              <a:gd name="connsiteX1" fmla="*/ 660400 w 2934942"/>
              <a:gd name="connsiteY1" fmla="*/ 1930400 h 2823029"/>
              <a:gd name="connsiteX2" fmla="*/ 798285 w 2934942"/>
              <a:gd name="connsiteY2" fmla="*/ 1480457 h 2823029"/>
              <a:gd name="connsiteX3" fmla="*/ 1088571 w 2934942"/>
              <a:gd name="connsiteY3" fmla="*/ 689429 h 2823029"/>
              <a:gd name="connsiteX4" fmla="*/ 1088571 w 2934942"/>
              <a:gd name="connsiteY4" fmla="*/ 689429 h 2823029"/>
              <a:gd name="connsiteX5" fmla="*/ 936171 w 2934942"/>
              <a:gd name="connsiteY5" fmla="*/ 116114 h 2823029"/>
              <a:gd name="connsiteX6" fmla="*/ 1988457 w 2934942"/>
              <a:gd name="connsiteY6" fmla="*/ 0 h 2823029"/>
              <a:gd name="connsiteX7" fmla="*/ 1988457 w 2934942"/>
              <a:gd name="connsiteY7" fmla="*/ 108857 h 2823029"/>
              <a:gd name="connsiteX8" fmla="*/ 1444171 w 2934942"/>
              <a:gd name="connsiteY8" fmla="*/ 232229 h 2823029"/>
              <a:gd name="connsiteX9" fmla="*/ 1371600 w 2934942"/>
              <a:gd name="connsiteY9" fmla="*/ 587829 h 2823029"/>
              <a:gd name="connsiteX10" fmla="*/ 1676400 w 2934942"/>
              <a:gd name="connsiteY10" fmla="*/ 399143 h 2823029"/>
              <a:gd name="connsiteX11" fmla="*/ 2010228 w 2934942"/>
              <a:gd name="connsiteY11" fmla="*/ 457200 h 2823029"/>
              <a:gd name="connsiteX12" fmla="*/ 1988457 w 2934942"/>
              <a:gd name="connsiteY12" fmla="*/ 696686 h 2823029"/>
              <a:gd name="connsiteX13" fmla="*/ 1683657 w 2934942"/>
              <a:gd name="connsiteY13" fmla="*/ 791029 h 2823029"/>
              <a:gd name="connsiteX14" fmla="*/ 2002971 w 2934942"/>
              <a:gd name="connsiteY14" fmla="*/ 899886 h 2823029"/>
              <a:gd name="connsiteX15" fmla="*/ 2496457 w 2934942"/>
              <a:gd name="connsiteY15" fmla="*/ 1182914 h 2823029"/>
              <a:gd name="connsiteX16" fmla="*/ 2934942 w 2934942"/>
              <a:gd name="connsiteY16" fmla="*/ 873951 h 2823029"/>
              <a:gd name="connsiteX17" fmla="*/ 2747604 w 2934942"/>
              <a:gd name="connsiteY17" fmla="*/ 1442503 h 2823029"/>
              <a:gd name="connsiteX18" fmla="*/ 2167002 w 2934942"/>
              <a:gd name="connsiteY18" fmla="*/ 1900050 h 2823029"/>
              <a:gd name="connsiteX19" fmla="*/ 2394857 w 2934942"/>
              <a:gd name="connsiteY19" fmla="*/ 1458686 h 2823029"/>
              <a:gd name="connsiteX20" fmla="*/ 1981200 w 2934942"/>
              <a:gd name="connsiteY20" fmla="*/ 1168400 h 2823029"/>
              <a:gd name="connsiteX21" fmla="*/ 1458685 w 2934942"/>
              <a:gd name="connsiteY21" fmla="*/ 1509486 h 2823029"/>
              <a:gd name="connsiteX22" fmla="*/ 1944914 w 2934942"/>
              <a:gd name="connsiteY22" fmla="*/ 1886857 h 2823029"/>
              <a:gd name="connsiteX23" fmla="*/ 1879600 w 2934942"/>
              <a:gd name="connsiteY23" fmla="*/ 2155372 h 2823029"/>
              <a:gd name="connsiteX24" fmla="*/ 1473200 w 2934942"/>
              <a:gd name="connsiteY24" fmla="*/ 2641600 h 2823029"/>
              <a:gd name="connsiteX25" fmla="*/ 1197428 w 2934942"/>
              <a:gd name="connsiteY25" fmla="*/ 2823029 h 2823029"/>
              <a:gd name="connsiteX26" fmla="*/ 892628 w 2934942"/>
              <a:gd name="connsiteY26" fmla="*/ 2583543 h 2823029"/>
              <a:gd name="connsiteX27" fmla="*/ 1502228 w 2934942"/>
              <a:gd name="connsiteY27" fmla="*/ 2024743 h 2823029"/>
              <a:gd name="connsiteX28" fmla="*/ 1110343 w 2934942"/>
              <a:gd name="connsiteY28" fmla="*/ 1952172 h 2823029"/>
              <a:gd name="connsiteX29" fmla="*/ 928914 w 2934942"/>
              <a:gd name="connsiteY29" fmla="*/ 2184400 h 2823029"/>
              <a:gd name="connsiteX30" fmla="*/ 566057 w 2934942"/>
              <a:gd name="connsiteY30" fmla="*/ 2220686 h 2823029"/>
              <a:gd name="connsiteX31" fmla="*/ 188685 w 2934942"/>
              <a:gd name="connsiteY31" fmla="*/ 2336800 h 2823029"/>
              <a:gd name="connsiteX32" fmla="*/ 2947 w 2934942"/>
              <a:gd name="connsiteY32" fmla="*/ 2027825 h 2823029"/>
              <a:gd name="connsiteX0" fmla="*/ 0 w 2934942"/>
              <a:gd name="connsiteY0" fmla="*/ 2039257 h 2823029"/>
              <a:gd name="connsiteX1" fmla="*/ 660400 w 2934942"/>
              <a:gd name="connsiteY1" fmla="*/ 1930400 h 2823029"/>
              <a:gd name="connsiteX2" fmla="*/ 798285 w 2934942"/>
              <a:gd name="connsiteY2" fmla="*/ 1480457 h 2823029"/>
              <a:gd name="connsiteX3" fmla="*/ 1088571 w 2934942"/>
              <a:gd name="connsiteY3" fmla="*/ 689429 h 2823029"/>
              <a:gd name="connsiteX4" fmla="*/ 1088571 w 2934942"/>
              <a:gd name="connsiteY4" fmla="*/ 689429 h 2823029"/>
              <a:gd name="connsiteX5" fmla="*/ 936171 w 2934942"/>
              <a:gd name="connsiteY5" fmla="*/ 116114 h 2823029"/>
              <a:gd name="connsiteX6" fmla="*/ 1988457 w 2934942"/>
              <a:gd name="connsiteY6" fmla="*/ 0 h 2823029"/>
              <a:gd name="connsiteX7" fmla="*/ 1988457 w 2934942"/>
              <a:gd name="connsiteY7" fmla="*/ 108857 h 2823029"/>
              <a:gd name="connsiteX8" fmla="*/ 1444171 w 2934942"/>
              <a:gd name="connsiteY8" fmla="*/ 232229 h 2823029"/>
              <a:gd name="connsiteX9" fmla="*/ 1371600 w 2934942"/>
              <a:gd name="connsiteY9" fmla="*/ 587829 h 2823029"/>
              <a:gd name="connsiteX10" fmla="*/ 1676400 w 2934942"/>
              <a:gd name="connsiteY10" fmla="*/ 399143 h 2823029"/>
              <a:gd name="connsiteX11" fmla="*/ 2010228 w 2934942"/>
              <a:gd name="connsiteY11" fmla="*/ 457200 h 2823029"/>
              <a:gd name="connsiteX12" fmla="*/ 1988457 w 2934942"/>
              <a:gd name="connsiteY12" fmla="*/ 696686 h 2823029"/>
              <a:gd name="connsiteX13" fmla="*/ 1683657 w 2934942"/>
              <a:gd name="connsiteY13" fmla="*/ 791029 h 2823029"/>
              <a:gd name="connsiteX14" fmla="*/ 2002971 w 2934942"/>
              <a:gd name="connsiteY14" fmla="*/ 899886 h 2823029"/>
              <a:gd name="connsiteX15" fmla="*/ 2575069 w 2934942"/>
              <a:gd name="connsiteY15" fmla="*/ 1220772 h 2823029"/>
              <a:gd name="connsiteX16" fmla="*/ 2934942 w 2934942"/>
              <a:gd name="connsiteY16" fmla="*/ 873951 h 2823029"/>
              <a:gd name="connsiteX17" fmla="*/ 2747604 w 2934942"/>
              <a:gd name="connsiteY17" fmla="*/ 1442503 h 2823029"/>
              <a:gd name="connsiteX18" fmla="*/ 2167002 w 2934942"/>
              <a:gd name="connsiteY18" fmla="*/ 1900050 h 2823029"/>
              <a:gd name="connsiteX19" fmla="*/ 2394857 w 2934942"/>
              <a:gd name="connsiteY19" fmla="*/ 1458686 h 2823029"/>
              <a:gd name="connsiteX20" fmla="*/ 1981200 w 2934942"/>
              <a:gd name="connsiteY20" fmla="*/ 1168400 h 2823029"/>
              <a:gd name="connsiteX21" fmla="*/ 1458685 w 2934942"/>
              <a:gd name="connsiteY21" fmla="*/ 1509486 h 2823029"/>
              <a:gd name="connsiteX22" fmla="*/ 1944914 w 2934942"/>
              <a:gd name="connsiteY22" fmla="*/ 1886857 h 2823029"/>
              <a:gd name="connsiteX23" fmla="*/ 1879600 w 2934942"/>
              <a:gd name="connsiteY23" fmla="*/ 2155372 h 2823029"/>
              <a:gd name="connsiteX24" fmla="*/ 1473200 w 2934942"/>
              <a:gd name="connsiteY24" fmla="*/ 2641600 h 2823029"/>
              <a:gd name="connsiteX25" fmla="*/ 1197428 w 2934942"/>
              <a:gd name="connsiteY25" fmla="*/ 2823029 h 2823029"/>
              <a:gd name="connsiteX26" fmla="*/ 892628 w 2934942"/>
              <a:gd name="connsiteY26" fmla="*/ 2583543 h 2823029"/>
              <a:gd name="connsiteX27" fmla="*/ 1502228 w 2934942"/>
              <a:gd name="connsiteY27" fmla="*/ 2024743 h 2823029"/>
              <a:gd name="connsiteX28" fmla="*/ 1110343 w 2934942"/>
              <a:gd name="connsiteY28" fmla="*/ 1952172 h 2823029"/>
              <a:gd name="connsiteX29" fmla="*/ 928914 w 2934942"/>
              <a:gd name="connsiteY29" fmla="*/ 2184400 h 2823029"/>
              <a:gd name="connsiteX30" fmla="*/ 566057 w 2934942"/>
              <a:gd name="connsiteY30" fmla="*/ 2220686 h 2823029"/>
              <a:gd name="connsiteX31" fmla="*/ 188685 w 2934942"/>
              <a:gd name="connsiteY31" fmla="*/ 2336800 h 2823029"/>
              <a:gd name="connsiteX32" fmla="*/ 2947 w 2934942"/>
              <a:gd name="connsiteY32" fmla="*/ 2027825 h 2823029"/>
              <a:gd name="connsiteX0" fmla="*/ 0 w 2934942"/>
              <a:gd name="connsiteY0" fmla="*/ 2039257 h 2823029"/>
              <a:gd name="connsiteX1" fmla="*/ 660400 w 2934942"/>
              <a:gd name="connsiteY1" fmla="*/ 1930400 h 2823029"/>
              <a:gd name="connsiteX2" fmla="*/ 798285 w 2934942"/>
              <a:gd name="connsiteY2" fmla="*/ 1480457 h 2823029"/>
              <a:gd name="connsiteX3" fmla="*/ 1088571 w 2934942"/>
              <a:gd name="connsiteY3" fmla="*/ 689429 h 2823029"/>
              <a:gd name="connsiteX4" fmla="*/ 1088571 w 2934942"/>
              <a:gd name="connsiteY4" fmla="*/ 689429 h 2823029"/>
              <a:gd name="connsiteX5" fmla="*/ 936171 w 2934942"/>
              <a:gd name="connsiteY5" fmla="*/ 116114 h 2823029"/>
              <a:gd name="connsiteX6" fmla="*/ 1988457 w 2934942"/>
              <a:gd name="connsiteY6" fmla="*/ 0 h 2823029"/>
              <a:gd name="connsiteX7" fmla="*/ 1988457 w 2934942"/>
              <a:gd name="connsiteY7" fmla="*/ 108857 h 2823029"/>
              <a:gd name="connsiteX8" fmla="*/ 1444171 w 2934942"/>
              <a:gd name="connsiteY8" fmla="*/ 232229 h 2823029"/>
              <a:gd name="connsiteX9" fmla="*/ 1371600 w 2934942"/>
              <a:gd name="connsiteY9" fmla="*/ 587829 h 2823029"/>
              <a:gd name="connsiteX10" fmla="*/ 1676400 w 2934942"/>
              <a:gd name="connsiteY10" fmla="*/ 399143 h 2823029"/>
              <a:gd name="connsiteX11" fmla="*/ 2010228 w 2934942"/>
              <a:gd name="connsiteY11" fmla="*/ 457200 h 2823029"/>
              <a:gd name="connsiteX12" fmla="*/ 1988457 w 2934942"/>
              <a:gd name="connsiteY12" fmla="*/ 696686 h 2823029"/>
              <a:gd name="connsiteX13" fmla="*/ 1683657 w 2934942"/>
              <a:gd name="connsiteY13" fmla="*/ 791029 h 2823029"/>
              <a:gd name="connsiteX14" fmla="*/ 2002971 w 2934942"/>
              <a:gd name="connsiteY14" fmla="*/ 899886 h 2823029"/>
              <a:gd name="connsiteX15" fmla="*/ 2575069 w 2934942"/>
              <a:gd name="connsiteY15" fmla="*/ 1220772 h 2823029"/>
              <a:gd name="connsiteX16" fmla="*/ 2934942 w 2934942"/>
              <a:gd name="connsiteY16" fmla="*/ 873951 h 2823029"/>
              <a:gd name="connsiteX17" fmla="*/ 2747604 w 2934942"/>
              <a:gd name="connsiteY17" fmla="*/ 1442503 h 2823029"/>
              <a:gd name="connsiteX18" fmla="*/ 2167002 w 2934942"/>
              <a:gd name="connsiteY18" fmla="*/ 1900050 h 2823029"/>
              <a:gd name="connsiteX19" fmla="*/ 2467273 w 2934942"/>
              <a:gd name="connsiteY19" fmla="*/ 1459807 h 2823029"/>
              <a:gd name="connsiteX20" fmla="*/ 1981200 w 2934942"/>
              <a:gd name="connsiteY20" fmla="*/ 1168400 h 2823029"/>
              <a:gd name="connsiteX21" fmla="*/ 1458685 w 2934942"/>
              <a:gd name="connsiteY21" fmla="*/ 1509486 h 2823029"/>
              <a:gd name="connsiteX22" fmla="*/ 1944914 w 2934942"/>
              <a:gd name="connsiteY22" fmla="*/ 1886857 h 2823029"/>
              <a:gd name="connsiteX23" fmla="*/ 1879600 w 2934942"/>
              <a:gd name="connsiteY23" fmla="*/ 2155372 h 2823029"/>
              <a:gd name="connsiteX24" fmla="*/ 1473200 w 2934942"/>
              <a:gd name="connsiteY24" fmla="*/ 2641600 h 2823029"/>
              <a:gd name="connsiteX25" fmla="*/ 1197428 w 2934942"/>
              <a:gd name="connsiteY25" fmla="*/ 2823029 h 2823029"/>
              <a:gd name="connsiteX26" fmla="*/ 892628 w 2934942"/>
              <a:gd name="connsiteY26" fmla="*/ 2583543 h 2823029"/>
              <a:gd name="connsiteX27" fmla="*/ 1502228 w 2934942"/>
              <a:gd name="connsiteY27" fmla="*/ 2024743 h 2823029"/>
              <a:gd name="connsiteX28" fmla="*/ 1110343 w 2934942"/>
              <a:gd name="connsiteY28" fmla="*/ 1952172 h 2823029"/>
              <a:gd name="connsiteX29" fmla="*/ 928914 w 2934942"/>
              <a:gd name="connsiteY29" fmla="*/ 2184400 h 2823029"/>
              <a:gd name="connsiteX30" fmla="*/ 566057 w 2934942"/>
              <a:gd name="connsiteY30" fmla="*/ 2220686 h 2823029"/>
              <a:gd name="connsiteX31" fmla="*/ 188685 w 2934942"/>
              <a:gd name="connsiteY31" fmla="*/ 2336800 h 2823029"/>
              <a:gd name="connsiteX32" fmla="*/ 2947 w 2934942"/>
              <a:gd name="connsiteY32" fmla="*/ 2027825 h 2823029"/>
              <a:gd name="connsiteX0" fmla="*/ 0 w 2934942"/>
              <a:gd name="connsiteY0" fmla="*/ 2039257 h 2823029"/>
              <a:gd name="connsiteX1" fmla="*/ 660400 w 2934942"/>
              <a:gd name="connsiteY1" fmla="*/ 1930400 h 2823029"/>
              <a:gd name="connsiteX2" fmla="*/ 798285 w 2934942"/>
              <a:gd name="connsiteY2" fmla="*/ 1480457 h 2823029"/>
              <a:gd name="connsiteX3" fmla="*/ 1088571 w 2934942"/>
              <a:gd name="connsiteY3" fmla="*/ 689429 h 2823029"/>
              <a:gd name="connsiteX4" fmla="*/ 1088571 w 2934942"/>
              <a:gd name="connsiteY4" fmla="*/ 689429 h 2823029"/>
              <a:gd name="connsiteX5" fmla="*/ 936171 w 2934942"/>
              <a:gd name="connsiteY5" fmla="*/ 116114 h 2823029"/>
              <a:gd name="connsiteX6" fmla="*/ 1988457 w 2934942"/>
              <a:gd name="connsiteY6" fmla="*/ 0 h 2823029"/>
              <a:gd name="connsiteX7" fmla="*/ 1988457 w 2934942"/>
              <a:gd name="connsiteY7" fmla="*/ 108857 h 2823029"/>
              <a:gd name="connsiteX8" fmla="*/ 1444171 w 2934942"/>
              <a:gd name="connsiteY8" fmla="*/ 232229 h 2823029"/>
              <a:gd name="connsiteX9" fmla="*/ 1371600 w 2934942"/>
              <a:gd name="connsiteY9" fmla="*/ 587829 h 2823029"/>
              <a:gd name="connsiteX10" fmla="*/ 1676400 w 2934942"/>
              <a:gd name="connsiteY10" fmla="*/ 399143 h 2823029"/>
              <a:gd name="connsiteX11" fmla="*/ 2010228 w 2934942"/>
              <a:gd name="connsiteY11" fmla="*/ 457200 h 2823029"/>
              <a:gd name="connsiteX12" fmla="*/ 1988457 w 2934942"/>
              <a:gd name="connsiteY12" fmla="*/ 696686 h 2823029"/>
              <a:gd name="connsiteX13" fmla="*/ 1683657 w 2934942"/>
              <a:gd name="connsiteY13" fmla="*/ 791029 h 2823029"/>
              <a:gd name="connsiteX14" fmla="*/ 2002971 w 2934942"/>
              <a:gd name="connsiteY14" fmla="*/ 899886 h 2823029"/>
              <a:gd name="connsiteX15" fmla="*/ 2575069 w 2934942"/>
              <a:gd name="connsiteY15" fmla="*/ 1220772 h 2823029"/>
              <a:gd name="connsiteX16" fmla="*/ 2934942 w 2934942"/>
              <a:gd name="connsiteY16" fmla="*/ 873951 h 2823029"/>
              <a:gd name="connsiteX17" fmla="*/ 2821712 w 2934942"/>
              <a:gd name="connsiteY17" fmla="*/ 1480008 h 2823029"/>
              <a:gd name="connsiteX18" fmla="*/ 2167002 w 2934942"/>
              <a:gd name="connsiteY18" fmla="*/ 1900050 h 2823029"/>
              <a:gd name="connsiteX19" fmla="*/ 2467273 w 2934942"/>
              <a:gd name="connsiteY19" fmla="*/ 1459807 h 2823029"/>
              <a:gd name="connsiteX20" fmla="*/ 1981200 w 2934942"/>
              <a:gd name="connsiteY20" fmla="*/ 1168400 h 2823029"/>
              <a:gd name="connsiteX21" fmla="*/ 1458685 w 2934942"/>
              <a:gd name="connsiteY21" fmla="*/ 1509486 h 2823029"/>
              <a:gd name="connsiteX22" fmla="*/ 1944914 w 2934942"/>
              <a:gd name="connsiteY22" fmla="*/ 1886857 h 2823029"/>
              <a:gd name="connsiteX23" fmla="*/ 1879600 w 2934942"/>
              <a:gd name="connsiteY23" fmla="*/ 2155372 h 2823029"/>
              <a:gd name="connsiteX24" fmla="*/ 1473200 w 2934942"/>
              <a:gd name="connsiteY24" fmla="*/ 2641600 h 2823029"/>
              <a:gd name="connsiteX25" fmla="*/ 1197428 w 2934942"/>
              <a:gd name="connsiteY25" fmla="*/ 2823029 h 2823029"/>
              <a:gd name="connsiteX26" fmla="*/ 892628 w 2934942"/>
              <a:gd name="connsiteY26" fmla="*/ 2583543 h 2823029"/>
              <a:gd name="connsiteX27" fmla="*/ 1502228 w 2934942"/>
              <a:gd name="connsiteY27" fmla="*/ 2024743 h 2823029"/>
              <a:gd name="connsiteX28" fmla="*/ 1110343 w 2934942"/>
              <a:gd name="connsiteY28" fmla="*/ 1952172 h 2823029"/>
              <a:gd name="connsiteX29" fmla="*/ 928914 w 2934942"/>
              <a:gd name="connsiteY29" fmla="*/ 2184400 h 2823029"/>
              <a:gd name="connsiteX30" fmla="*/ 566057 w 2934942"/>
              <a:gd name="connsiteY30" fmla="*/ 2220686 h 2823029"/>
              <a:gd name="connsiteX31" fmla="*/ 188685 w 2934942"/>
              <a:gd name="connsiteY31" fmla="*/ 2336800 h 2823029"/>
              <a:gd name="connsiteX32" fmla="*/ 2947 w 2934942"/>
              <a:gd name="connsiteY32" fmla="*/ 2027825 h 2823029"/>
              <a:gd name="connsiteX0" fmla="*/ 0 w 2985475"/>
              <a:gd name="connsiteY0" fmla="*/ 2039257 h 2823029"/>
              <a:gd name="connsiteX1" fmla="*/ 660400 w 2985475"/>
              <a:gd name="connsiteY1" fmla="*/ 1930400 h 2823029"/>
              <a:gd name="connsiteX2" fmla="*/ 798285 w 2985475"/>
              <a:gd name="connsiteY2" fmla="*/ 1480457 h 2823029"/>
              <a:gd name="connsiteX3" fmla="*/ 1088571 w 2985475"/>
              <a:gd name="connsiteY3" fmla="*/ 689429 h 2823029"/>
              <a:gd name="connsiteX4" fmla="*/ 1088571 w 2985475"/>
              <a:gd name="connsiteY4" fmla="*/ 689429 h 2823029"/>
              <a:gd name="connsiteX5" fmla="*/ 936171 w 2985475"/>
              <a:gd name="connsiteY5" fmla="*/ 116114 h 2823029"/>
              <a:gd name="connsiteX6" fmla="*/ 1988457 w 2985475"/>
              <a:gd name="connsiteY6" fmla="*/ 0 h 2823029"/>
              <a:gd name="connsiteX7" fmla="*/ 1988457 w 2985475"/>
              <a:gd name="connsiteY7" fmla="*/ 108857 h 2823029"/>
              <a:gd name="connsiteX8" fmla="*/ 1444171 w 2985475"/>
              <a:gd name="connsiteY8" fmla="*/ 232229 h 2823029"/>
              <a:gd name="connsiteX9" fmla="*/ 1371600 w 2985475"/>
              <a:gd name="connsiteY9" fmla="*/ 587829 h 2823029"/>
              <a:gd name="connsiteX10" fmla="*/ 1676400 w 2985475"/>
              <a:gd name="connsiteY10" fmla="*/ 399143 h 2823029"/>
              <a:gd name="connsiteX11" fmla="*/ 2010228 w 2985475"/>
              <a:gd name="connsiteY11" fmla="*/ 457200 h 2823029"/>
              <a:gd name="connsiteX12" fmla="*/ 1988457 w 2985475"/>
              <a:gd name="connsiteY12" fmla="*/ 696686 h 2823029"/>
              <a:gd name="connsiteX13" fmla="*/ 1683657 w 2985475"/>
              <a:gd name="connsiteY13" fmla="*/ 791029 h 2823029"/>
              <a:gd name="connsiteX14" fmla="*/ 2002971 w 2985475"/>
              <a:gd name="connsiteY14" fmla="*/ 899886 h 2823029"/>
              <a:gd name="connsiteX15" fmla="*/ 2575069 w 2985475"/>
              <a:gd name="connsiteY15" fmla="*/ 1220772 h 2823029"/>
              <a:gd name="connsiteX16" fmla="*/ 2985475 w 2985475"/>
              <a:gd name="connsiteY16" fmla="*/ 923212 h 2823029"/>
              <a:gd name="connsiteX17" fmla="*/ 2821712 w 2985475"/>
              <a:gd name="connsiteY17" fmla="*/ 1480008 h 2823029"/>
              <a:gd name="connsiteX18" fmla="*/ 2167002 w 2985475"/>
              <a:gd name="connsiteY18" fmla="*/ 1900050 h 2823029"/>
              <a:gd name="connsiteX19" fmla="*/ 2467273 w 2985475"/>
              <a:gd name="connsiteY19" fmla="*/ 1459807 h 2823029"/>
              <a:gd name="connsiteX20" fmla="*/ 1981200 w 2985475"/>
              <a:gd name="connsiteY20" fmla="*/ 1168400 h 2823029"/>
              <a:gd name="connsiteX21" fmla="*/ 1458685 w 2985475"/>
              <a:gd name="connsiteY21" fmla="*/ 1509486 h 2823029"/>
              <a:gd name="connsiteX22" fmla="*/ 1944914 w 2985475"/>
              <a:gd name="connsiteY22" fmla="*/ 1886857 h 2823029"/>
              <a:gd name="connsiteX23" fmla="*/ 1879600 w 2985475"/>
              <a:gd name="connsiteY23" fmla="*/ 2155372 h 2823029"/>
              <a:gd name="connsiteX24" fmla="*/ 1473200 w 2985475"/>
              <a:gd name="connsiteY24" fmla="*/ 2641600 h 2823029"/>
              <a:gd name="connsiteX25" fmla="*/ 1197428 w 2985475"/>
              <a:gd name="connsiteY25" fmla="*/ 2823029 h 2823029"/>
              <a:gd name="connsiteX26" fmla="*/ 892628 w 2985475"/>
              <a:gd name="connsiteY26" fmla="*/ 2583543 h 2823029"/>
              <a:gd name="connsiteX27" fmla="*/ 1502228 w 2985475"/>
              <a:gd name="connsiteY27" fmla="*/ 2024743 h 2823029"/>
              <a:gd name="connsiteX28" fmla="*/ 1110343 w 2985475"/>
              <a:gd name="connsiteY28" fmla="*/ 1952172 h 2823029"/>
              <a:gd name="connsiteX29" fmla="*/ 928914 w 2985475"/>
              <a:gd name="connsiteY29" fmla="*/ 2184400 h 2823029"/>
              <a:gd name="connsiteX30" fmla="*/ 566057 w 2985475"/>
              <a:gd name="connsiteY30" fmla="*/ 2220686 h 2823029"/>
              <a:gd name="connsiteX31" fmla="*/ 188685 w 2985475"/>
              <a:gd name="connsiteY31" fmla="*/ 2336800 h 2823029"/>
              <a:gd name="connsiteX32" fmla="*/ 2947 w 2985475"/>
              <a:gd name="connsiteY32" fmla="*/ 2027825 h 2823029"/>
              <a:gd name="connsiteX0" fmla="*/ 0 w 2985475"/>
              <a:gd name="connsiteY0" fmla="*/ 2039257 h 2823029"/>
              <a:gd name="connsiteX1" fmla="*/ 660400 w 2985475"/>
              <a:gd name="connsiteY1" fmla="*/ 1930400 h 2823029"/>
              <a:gd name="connsiteX2" fmla="*/ 798285 w 2985475"/>
              <a:gd name="connsiteY2" fmla="*/ 1480457 h 2823029"/>
              <a:gd name="connsiteX3" fmla="*/ 1088571 w 2985475"/>
              <a:gd name="connsiteY3" fmla="*/ 689429 h 2823029"/>
              <a:gd name="connsiteX4" fmla="*/ 1088571 w 2985475"/>
              <a:gd name="connsiteY4" fmla="*/ 689429 h 2823029"/>
              <a:gd name="connsiteX5" fmla="*/ 936171 w 2985475"/>
              <a:gd name="connsiteY5" fmla="*/ 116114 h 2823029"/>
              <a:gd name="connsiteX6" fmla="*/ 1988457 w 2985475"/>
              <a:gd name="connsiteY6" fmla="*/ 0 h 2823029"/>
              <a:gd name="connsiteX7" fmla="*/ 1988457 w 2985475"/>
              <a:gd name="connsiteY7" fmla="*/ 108857 h 2823029"/>
              <a:gd name="connsiteX8" fmla="*/ 1444171 w 2985475"/>
              <a:gd name="connsiteY8" fmla="*/ 232229 h 2823029"/>
              <a:gd name="connsiteX9" fmla="*/ 1371600 w 2985475"/>
              <a:gd name="connsiteY9" fmla="*/ 587829 h 2823029"/>
              <a:gd name="connsiteX10" fmla="*/ 1676400 w 2985475"/>
              <a:gd name="connsiteY10" fmla="*/ 399143 h 2823029"/>
              <a:gd name="connsiteX11" fmla="*/ 2010228 w 2985475"/>
              <a:gd name="connsiteY11" fmla="*/ 457200 h 2823029"/>
              <a:gd name="connsiteX12" fmla="*/ 1988457 w 2985475"/>
              <a:gd name="connsiteY12" fmla="*/ 696686 h 2823029"/>
              <a:gd name="connsiteX13" fmla="*/ 1683657 w 2985475"/>
              <a:gd name="connsiteY13" fmla="*/ 791029 h 2823029"/>
              <a:gd name="connsiteX14" fmla="*/ 2002971 w 2985475"/>
              <a:gd name="connsiteY14" fmla="*/ 899886 h 2823029"/>
              <a:gd name="connsiteX15" fmla="*/ 2575069 w 2985475"/>
              <a:gd name="connsiteY15" fmla="*/ 1220772 h 2823029"/>
              <a:gd name="connsiteX16" fmla="*/ 2985475 w 2985475"/>
              <a:gd name="connsiteY16" fmla="*/ 923212 h 2823029"/>
              <a:gd name="connsiteX17" fmla="*/ 2821712 w 2985475"/>
              <a:gd name="connsiteY17" fmla="*/ 1480008 h 2823029"/>
              <a:gd name="connsiteX18" fmla="*/ 2253217 w 2985475"/>
              <a:gd name="connsiteY18" fmla="*/ 1956626 h 2823029"/>
              <a:gd name="connsiteX19" fmla="*/ 2467273 w 2985475"/>
              <a:gd name="connsiteY19" fmla="*/ 1459807 h 2823029"/>
              <a:gd name="connsiteX20" fmla="*/ 1981200 w 2985475"/>
              <a:gd name="connsiteY20" fmla="*/ 1168400 h 2823029"/>
              <a:gd name="connsiteX21" fmla="*/ 1458685 w 2985475"/>
              <a:gd name="connsiteY21" fmla="*/ 1509486 h 2823029"/>
              <a:gd name="connsiteX22" fmla="*/ 1944914 w 2985475"/>
              <a:gd name="connsiteY22" fmla="*/ 1886857 h 2823029"/>
              <a:gd name="connsiteX23" fmla="*/ 1879600 w 2985475"/>
              <a:gd name="connsiteY23" fmla="*/ 2155372 h 2823029"/>
              <a:gd name="connsiteX24" fmla="*/ 1473200 w 2985475"/>
              <a:gd name="connsiteY24" fmla="*/ 2641600 h 2823029"/>
              <a:gd name="connsiteX25" fmla="*/ 1197428 w 2985475"/>
              <a:gd name="connsiteY25" fmla="*/ 2823029 h 2823029"/>
              <a:gd name="connsiteX26" fmla="*/ 892628 w 2985475"/>
              <a:gd name="connsiteY26" fmla="*/ 2583543 h 2823029"/>
              <a:gd name="connsiteX27" fmla="*/ 1502228 w 2985475"/>
              <a:gd name="connsiteY27" fmla="*/ 2024743 h 2823029"/>
              <a:gd name="connsiteX28" fmla="*/ 1110343 w 2985475"/>
              <a:gd name="connsiteY28" fmla="*/ 1952172 h 2823029"/>
              <a:gd name="connsiteX29" fmla="*/ 928914 w 2985475"/>
              <a:gd name="connsiteY29" fmla="*/ 2184400 h 2823029"/>
              <a:gd name="connsiteX30" fmla="*/ 566057 w 2985475"/>
              <a:gd name="connsiteY30" fmla="*/ 2220686 h 2823029"/>
              <a:gd name="connsiteX31" fmla="*/ 188685 w 2985475"/>
              <a:gd name="connsiteY31" fmla="*/ 2336800 h 2823029"/>
              <a:gd name="connsiteX32" fmla="*/ 2947 w 2985475"/>
              <a:gd name="connsiteY32" fmla="*/ 2027825 h 2823029"/>
              <a:gd name="connsiteX0" fmla="*/ 0 w 2985475"/>
              <a:gd name="connsiteY0" fmla="*/ 2039257 h 2823029"/>
              <a:gd name="connsiteX1" fmla="*/ 660400 w 2985475"/>
              <a:gd name="connsiteY1" fmla="*/ 1930400 h 2823029"/>
              <a:gd name="connsiteX2" fmla="*/ 798285 w 2985475"/>
              <a:gd name="connsiteY2" fmla="*/ 1480457 h 2823029"/>
              <a:gd name="connsiteX3" fmla="*/ 1088571 w 2985475"/>
              <a:gd name="connsiteY3" fmla="*/ 689429 h 2823029"/>
              <a:gd name="connsiteX4" fmla="*/ 1088571 w 2985475"/>
              <a:gd name="connsiteY4" fmla="*/ 689429 h 2823029"/>
              <a:gd name="connsiteX5" fmla="*/ 936171 w 2985475"/>
              <a:gd name="connsiteY5" fmla="*/ 116114 h 2823029"/>
              <a:gd name="connsiteX6" fmla="*/ 1988457 w 2985475"/>
              <a:gd name="connsiteY6" fmla="*/ 0 h 2823029"/>
              <a:gd name="connsiteX7" fmla="*/ 1988457 w 2985475"/>
              <a:gd name="connsiteY7" fmla="*/ 108857 h 2823029"/>
              <a:gd name="connsiteX8" fmla="*/ 1444171 w 2985475"/>
              <a:gd name="connsiteY8" fmla="*/ 232229 h 2823029"/>
              <a:gd name="connsiteX9" fmla="*/ 1371600 w 2985475"/>
              <a:gd name="connsiteY9" fmla="*/ 587829 h 2823029"/>
              <a:gd name="connsiteX10" fmla="*/ 1676400 w 2985475"/>
              <a:gd name="connsiteY10" fmla="*/ 399143 h 2823029"/>
              <a:gd name="connsiteX11" fmla="*/ 2010228 w 2985475"/>
              <a:gd name="connsiteY11" fmla="*/ 457200 h 2823029"/>
              <a:gd name="connsiteX12" fmla="*/ 1988457 w 2985475"/>
              <a:gd name="connsiteY12" fmla="*/ 696686 h 2823029"/>
              <a:gd name="connsiteX13" fmla="*/ 1683657 w 2985475"/>
              <a:gd name="connsiteY13" fmla="*/ 791029 h 2823029"/>
              <a:gd name="connsiteX14" fmla="*/ 2002971 w 2985475"/>
              <a:gd name="connsiteY14" fmla="*/ 899886 h 2823029"/>
              <a:gd name="connsiteX15" fmla="*/ 2613496 w 2985475"/>
              <a:gd name="connsiteY15" fmla="*/ 1250960 h 2823029"/>
              <a:gd name="connsiteX16" fmla="*/ 2985475 w 2985475"/>
              <a:gd name="connsiteY16" fmla="*/ 923212 h 2823029"/>
              <a:gd name="connsiteX17" fmla="*/ 2821712 w 2985475"/>
              <a:gd name="connsiteY17" fmla="*/ 1480008 h 2823029"/>
              <a:gd name="connsiteX18" fmla="*/ 2253217 w 2985475"/>
              <a:gd name="connsiteY18" fmla="*/ 1956626 h 2823029"/>
              <a:gd name="connsiteX19" fmla="*/ 2467273 w 2985475"/>
              <a:gd name="connsiteY19" fmla="*/ 1459807 h 2823029"/>
              <a:gd name="connsiteX20" fmla="*/ 1981200 w 2985475"/>
              <a:gd name="connsiteY20" fmla="*/ 1168400 h 2823029"/>
              <a:gd name="connsiteX21" fmla="*/ 1458685 w 2985475"/>
              <a:gd name="connsiteY21" fmla="*/ 1509486 h 2823029"/>
              <a:gd name="connsiteX22" fmla="*/ 1944914 w 2985475"/>
              <a:gd name="connsiteY22" fmla="*/ 1886857 h 2823029"/>
              <a:gd name="connsiteX23" fmla="*/ 1879600 w 2985475"/>
              <a:gd name="connsiteY23" fmla="*/ 2155372 h 2823029"/>
              <a:gd name="connsiteX24" fmla="*/ 1473200 w 2985475"/>
              <a:gd name="connsiteY24" fmla="*/ 2641600 h 2823029"/>
              <a:gd name="connsiteX25" fmla="*/ 1197428 w 2985475"/>
              <a:gd name="connsiteY25" fmla="*/ 2823029 h 2823029"/>
              <a:gd name="connsiteX26" fmla="*/ 892628 w 2985475"/>
              <a:gd name="connsiteY26" fmla="*/ 2583543 h 2823029"/>
              <a:gd name="connsiteX27" fmla="*/ 1502228 w 2985475"/>
              <a:gd name="connsiteY27" fmla="*/ 2024743 h 2823029"/>
              <a:gd name="connsiteX28" fmla="*/ 1110343 w 2985475"/>
              <a:gd name="connsiteY28" fmla="*/ 1952172 h 2823029"/>
              <a:gd name="connsiteX29" fmla="*/ 928914 w 2985475"/>
              <a:gd name="connsiteY29" fmla="*/ 2184400 h 2823029"/>
              <a:gd name="connsiteX30" fmla="*/ 566057 w 2985475"/>
              <a:gd name="connsiteY30" fmla="*/ 2220686 h 2823029"/>
              <a:gd name="connsiteX31" fmla="*/ 188685 w 2985475"/>
              <a:gd name="connsiteY31" fmla="*/ 2336800 h 2823029"/>
              <a:gd name="connsiteX32" fmla="*/ 2947 w 2985475"/>
              <a:gd name="connsiteY32" fmla="*/ 2027825 h 2823029"/>
              <a:gd name="connsiteX0" fmla="*/ 0 w 2985475"/>
              <a:gd name="connsiteY0" fmla="*/ 2039257 h 2823029"/>
              <a:gd name="connsiteX1" fmla="*/ 660400 w 2985475"/>
              <a:gd name="connsiteY1" fmla="*/ 1930400 h 2823029"/>
              <a:gd name="connsiteX2" fmla="*/ 798285 w 2985475"/>
              <a:gd name="connsiteY2" fmla="*/ 1480457 h 2823029"/>
              <a:gd name="connsiteX3" fmla="*/ 1088571 w 2985475"/>
              <a:gd name="connsiteY3" fmla="*/ 689429 h 2823029"/>
              <a:gd name="connsiteX4" fmla="*/ 1088571 w 2985475"/>
              <a:gd name="connsiteY4" fmla="*/ 689429 h 2823029"/>
              <a:gd name="connsiteX5" fmla="*/ 936171 w 2985475"/>
              <a:gd name="connsiteY5" fmla="*/ 116114 h 2823029"/>
              <a:gd name="connsiteX6" fmla="*/ 1988457 w 2985475"/>
              <a:gd name="connsiteY6" fmla="*/ 0 h 2823029"/>
              <a:gd name="connsiteX7" fmla="*/ 1988457 w 2985475"/>
              <a:gd name="connsiteY7" fmla="*/ 108857 h 2823029"/>
              <a:gd name="connsiteX8" fmla="*/ 1444171 w 2985475"/>
              <a:gd name="connsiteY8" fmla="*/ 232229 h 2823029"/>
              <a:gd name="connsiteX9" fmla="*/ 1371600 w 2985475"/>
              <a:gd name="connsiteY9" fmla="*/ 587829 h 2823029"/>
              <a:gd name="connsiteX10" fmla="*/ 1676400 w 2985475"/>
              <a:gd name="connsiteY10" fmla="*/ 399143 h 2823029"/>
              <a:gd name="connsiteX11" fmla="*/ 2010228 w 2985475"/>
              <a:gd name="connsiteY11" fmla="*/ 457200 h 2823029"/>
              <a:gd name="connsiteX12" fmla="*/ 1988457 w 2985475"/>
              <a:gd name="connsiteY12" fmla="*/ 696686 h 2823029"/>
              <a:gd name="connsiteX13" fmla="*/ 1683657 w 2985475"/>
              <a:gd name="connsiteY13" fmla="*/ 791029 h 2823029"/>
              <a:gd name="connsiteX14" fmla="*/ 2002971 w 2985475"/>
              <a:gd name="connsiteY14" fmla="*/ 899886 h 2823029"/>
              <a:gd name="connsiteX15" fmla="*/ 2613496 w 2985475"/>
              <a:gd name="connsiteY15" fmla="*/ 1250960 h 2823029"/>
              <a:gd name="connsiteX16" fmla="*/ 2985475 w 2985475"/>
              <a:gd name="connsiteY16" fmla="*/ 923212 h 2823029"/>
              <a:gd name="connsiteX17" fmla="*/ 2821712 w 2985475"/>
              <a:gd name="connsiteY17" fmla="*/ 1480008 h 2823029"/>
              <a:gd name="connsiteX18" fmla="*/ 2253217 w 2985475"/>
              <a:gd name="connsiteY18" fmla="*/ 1956626 h 2823029"/>
              <a:gd name="connsiteX19" fmla="*/ 2506404 w 2985475"/>
              <a:gd name="connsiteY19" fmla="*/ 1480989 h 2823029"/>
              <a:gd name="connsiteX20" fmla="*/ 1981200 w 2985475"/>
              <a:gd name="connsiteY20" fmla="*/ 1168400 h 2823029"/>
              <a:gd name="connsiteX21" fmla="*/ 1458685 w 2985475"/>
              <a:gd name="connsiteY21" fmla="*/ 1509486 h 2823029"/>
              <a:gd name="connsiteX22" fmla="*/ 1944914 w 2985475"/>
              <a:gd name="connsiteY22" fmla="*/ 1886857 h 2823029"/>
              <a:gd name="connsiteX23" fmla="*/ 1879600 w 2985475"/>
              <a:gd name="connsiteY23" fmla="*/ 2155372 h 2823029"/>
              <a:gd name="connsiteX24" fmla="*/ 1473200 w 2985475"/>
              <a:gd name="connsiteY24" fmla="*/ 2641600 h 2823029"/>
              <a:gd name="connsiteX25" fmla="*/ 1197428 w 2985475"/>
              <a:gd name="connsiteY25" fmla="*/ 2823029 h 2823029"/>
              <a:gd name="connsiteX26" fmla="*/ 892628 w 2985475"/>
              <a:gd name="connsiteY26" fmla="*/ 2583543 h 2823029"/>
              <a:gd name="connsiteX27" fmla="*/ 1502228 w 2985475"/>
              <a:gd name="connsiteY27" fmla="*/ 2024743 h 2823029"/>
              <a:gd name="connsiteX28" fmla="*/ 1110343 w 2985475"/>
              <a:gd name="connsiteY28" fmla="*/ 1952172 h 2823029"/>
              <a:gd name="connsiteX29" fmla="*/ 928914 w 2985475"/>
              <a:gd name="connsiteY29" fmla="*/ 2184400 h 2823029"/>
              <a:gd name="connsiteX30" fmla="*/ 566057 w 2985475"/>
              <a:gd name="connsiteY30" fmla="*/ 2220686 h 2823029"/>
              <a:gd name="connsiteX31" fmla="*/ 188685 w 2985475"/>
              <a:gd name="connsiteY31" fmla="*/ 2336800 h 2823029"/>
              <a:gd name="connsiteX32" fmla="*/ 2947 w 2985475"/>
              <a:gd name="connsiteY32" fmla="*/ 2027825 h 2823029"/>
              <a:gd name="connsiteX0" fmla="*/ 0 w 2985475"/>
              <a:gd name="connsiteY0" fmla="*/ 2039257 h 2823029"/>
              <a:gd name="connsiteX1" fmla="*/ 660400 w 2985475"/>
              <a:gd name="connsiteY1" fmla="*/ 1930400 h 2823029"/>
              <a:gd name="connsiteX2" fmla="*/ 798285 w 2985475"/>
              <a:gd name="connsiteY2" fmla="*/ 1480457 h 2823029"/>
              <a:gd name="connsiteX3" fmla="*/ 1088571 w 2985475"/>
              <a:gd name="connsiteY3" fmla="*/ 689429 h 2823029"/>
              <a:gd name="connsiteX4" fmla="*/ 1088571 w 2985475"/>
              <a:gd name="connsiteY4" fmla="*/ 689429 h 2823029"/>
              <a:gd name="connsiteX5" fmla="*/ 936171 w 2985475"/>
              <a:gd name="connsiteY5" fmla="*/ 116114 h 2823029"/>
              <a:gd name="connsiteX6" fmla="*/ 1988457 w 2985475"/>
              <a:gd name="connsiteY6" fmla="*/ 0 h 2823029"/>
              <a:gd name="connsiteX7" fmla="*/ 1988457 w 2985475"/>
              <a:gd name="connsiteY7" fmla="*/ 108857 h 2823029"/>
              <a:gd name="connsiteX8" fmla="*/ 1444171 w 2985475"/>
              <a:gd name="connsiteY8" fmla="*/ 232229 h 2823029"/>
              <a:gd name="connsiteX9" fmla="*/ 1371600 w 2985475"/>
              <a:gd name="connsiteY9" fmla="*/ 587829 h 2823029"/>
              <a:gd name="connsiteX10" fmla="*/ 1676400 w 2985475"/>
              <a:gd name="connsiteY10" fmla="*/ 399143 h 2823029"/>
              <a:gd name="connsiteX11" fmla="*/ 2010228 w 2985475"/>
              <a:gd name="connsiteY11" fmla="*/ 457200 h 2823029"/>
              <a:gd name="connsiteX12" fmla="*/ 1988457 w 2985475"/>
              <a:gd name="connsiteY12" fmla="*/ 696686 h 2823029"/>
              <a:gd name="connsiteX13" fmla="*/ 1683657 w 2985475"/>
              <a:gd name="connsiteY13" fmla="*/ 791029 h 2823029"/>
              <a:gd name="connsiteX14" fmla="*/ 2002971 w 2985475"/>
              <a:gd name="connsiteY14" fmla="*/ 899886 h 2823029"/>
              <a:gd name="connsiteX15" fmla="*/ 2613496 w 2985475"/>
              <a:gd name="connsiteY15" fmla="*/ 1250960 h 2823029"/>
              <a:gd name="connsiteX16" fmla="*/ 2985475 w 2985475"/>
              <a:gd name="connsiteY16" fmla="*/ 923212 h 2823029"/>
              <a:gd name="connsiteX17" fmla="*/ 2861897 w 2985475"/>
              <a:gd name="connsiteY17" fmla="*/ 1487676 h 2823029"/>
              <a:gd name="connsiteX18" fmla="*/ 2253217 w 2985475"/>
              <a:gd name="connsiteY18" fmla="*/ 1956626 h 2823029"/>
              <a:gd name="connsiteX19" fmla="*/ 2506404 w 2985475"/>
              <a:gd name="connsiteY19" fmla="*/ 1480989 h 2823029"/>
              <a:gd name="connsiteX20" fmla="*/ 1981200 w 2985475"/>
              <a:gd name="connsiteY20" fmla="*/ 1168400 h 2823029"/>
              <a:gd name="connsiteX21" fmla="*/ 1458685 w 2985475"/>
              <a:gd name="connsiteY21" fmla="*/ 1509486 h 2823029"/>
              <a:gd name="connsiteX22" fmla="*/ 1944914 w 2985475"/>
              <a:gd name="connsiteY22" fmla="*/ 1886857 h 2823029"/>
              <a:gd name="connsiteX23" fmla="*/ 1879600 w 2985475"/>
              <a:gd name="connsiteY23" fmla="*/ 2155372 h 2823029"/>
              <a:gd name="connsiteX24" fmla="*/ 1473200 w 2985475"/>
              <a:gd name="connsiteY24" fmla="*/ 2641600 h 2823029"/>
              <a:gd name="connsiteX25" fmla="*/ 1197428 w 2985475"/>
              <a:gd name="connsiteY25" fmla="*/ 2823029 h 2823029"/>
              <a:gd name="connsiteX26" fmla="*/ 892628 w 2985475"/>
              <a:gd name="connsiteY26" fmla="*/ 2583543 h 2823029"/>
              <a:gd name="connsiteX27" fmla="*/ 1502228 w 2985475"/>
              <a:gd name="connsiteY27" fmla="*/ 2024743 h 2823029"/>
              <a:gd name="connsiteX28" fmla="*/ 1110343 w 2985475"/>
              <a:gd name="connsiteY28" fmla="*/ 1952172 h 2823029"/>
              <a:gd name="connsiteX29" fmla="*/ 928914 w 2985475"/>
              <a:gd name="connsiteY29" fmla="*/ 2184400 h 2823029"/>
              <a:gd name="connsiteX30" fmla="*/ 566057 w 2985475"/>
              <a:gd name="connsiteY30" fmla="*/ 2220686 h 2823029"/>
              <a:gd name="connsiteX31" fmla="*/ 188685 w 2985475"/>
              <a:gd name="connsiteY31" fmla="*/ 2336800 h 2823029"/>
              <a:gd name="connsiteX32" fmla="*/ 2947 w 2985475"/>
              <a:gd name="connsiteY32" fmla="*/ 2027825 h 2823029"/>
              <a:gd name="connsiteX0" fmla="*/ 0 w 2985475"/>
              <a:gd name="connsiteY0" fmla="*/ 2039257 h 2823029"/>
              <a:gd name="connsiteX1" fmla="*/ 660400 w 2985475"/>
              <a:gd name="connsiteY1" fmla="*/ 1930400 h 2823029"/>
              <a:gd name="connsiteX2" fmla="*/ 798285 w 2985475"/>
              <a:gd name="connsiteY2" fmla="*/ 1480457 h 2823029"/>
              <a:gd name="connsiteX3" fmla="*/ 1088571 w 2985475"/>
              <a:gd name="connsiteY3" fmla="*/ 689429 h 2823029"/>
              <a:gd name="connsiteX4" fmla="*/ 1088571 w 2985475"/>
              <a:gd name="connsiteY4" fmla="*/ 689429 h 2823029"/>
              <a:gd name="connsiteX5" fmla="*/ 936171 w 2985475"/>
              <a:gd name="connsiteY5" fmla="*/ 116114 h 2823029"/>
              <a:gd name="connsiteX6" fmla="*/ 1988457 w 2985475"/>
              <a:gd name="connsiteY6" fmla="*/ 0 h 2823029"/>
              <a:gd name="connsiteX7" fmla="*/ 1988457 w 2985475"/>
              <a:gd name="connsiteY7" fmla="*/ 108857 h 2823029"/>
              <a:gd name="connsiteX8" fmla="*/ 1444171 w 2985475"/>
              <a:gd name="connsiteY8" fmla="*/ 232229 h 2823029"/>
              <a:gd name="connsiteX9" fmla="*/ 1371600 w 2985475"/>
              <a:gd name="connsiteY9" fmla="*/ 587829 h 2823029"/>
              <a:gd name="connsiteX10" fmla="*/ 1676400 w 2985475"/>
              <a:gd name="connsiteY10" fmla="*/ 399143 h 2823029"/>
              <a:gd name="connsiteX11" fmla="*/ 2010228 w 2985475"/>
              <a:gd name="connsiteY11" fmla="*/ 457200 h 2823029"/>
              <a:gd name="connsiteX12" fmla="*/ 1988457 w 2985475"/>
              <a:gd name="connsiteY12" fmla="*/ 696686 h 2823029"/>
              <a:gd name="connsiteX13" fmla="*/ 1683657 w 2985475"/>
              <a:gd name="connsiteY13" fmla="*/ 791029 h 2823029"/>
              <a:gd name="connsiteX14" fmla="*/ 2002971 w 2985475"/>
              <a:gd name="connsiteY14" fmla="*/ 899886 h 2823029"/>
              <a:gd name="connsiteX15" fmla="*/ 2613496 w 2985475"/>
              <a:gd name="connsiteY15" fmla="*/ 1250960 h 2823029"/>
              <a:gd name="connsiteX16" fmla="*/ 2985475 w 2985475"/>
              <a:gd name="connsiteY16" fmla="*/ 923212 h 2823029"/>
              <a:gd name="connsiteX17" fmla="*/ 2861897 w 2985475"/>
              <a:gd name="connsiteY17" fmla="*/ 1487676 h 2823029"/>
              <a:gd name="connsiteX18" fmla="*/ 2289602 w 2985475"/>
              <a:gd name="connsiteY18" fmla="*/ 1954935 h 2823029"/>
              <a:gd name="connsiteX19" fmla="*/ 2506404 w 2985475"/>
              <a:gd name="connsiteY19" fmla="*/ 1480989 h 2823029"/>
              <a:gd name="connsiteX20" fmla="*/ 1981200 w 2985475"/>
              <a:gd name="connsiteY20" fmla="*/ 1168400 h 2823029"/>
              <a:gd name="connsiteX21" fmla="*/ 1458685 w 2985475"/>
              <a:gd name="connsiteY21" fmla="*/ 1509486 h 2823029"/>
              <a:gd name="connsiteX22" fmla="*/ 1944914 w 2985475"/>
              <a:gd name="connsiteY22" fmla="*/ 1886857 h 2823029"/>
              <a:gd name="connsiteX23" fmla="*/ 1879600 w 2985475"/>
              <a:gd name="connsiteY23" fmla="*/ 2155372 h 2823029"/>
              <a:gd name="connsiteX24" fmla="*/ 1473200 w 2985475"/>
              <a:gd name="connsiteY24" fmla="*/ 2641600 h 2823029"/>
              <a:gd name="connsiteX25" fmla="*/ 1197428 w 2985475"/>
              <a:gd name="connsiteY25" fmla="*/ 2823029 h 2823029"/>
              <a:gd name="connsiteX26" fmla="*/ 892628 w 2985475"/>
              <a:gd name="connsiteY26" fmla="*/ 2583543 h 2823029"/>
              <a:gd name="connsiteX27" fmla="*/ 1502228 w 2985475"/>
              <a:gd name="connsiteY27" fmla="*/ 2024743 h 2823029"/>
              <a:gd name="connsiteX28" fmla="*/ 1110343 w 2985475"/>
              <a:gd name="connsiteY28" fmla="*/ 1952172 h 2823029"/>
              <a:gd name="connsiteX29" fmla="*/ 928914 w 2985475"/>
              <a:gd name="connsiteY29" fmla="*/ 2184400 h 2823029"/>
              <a:gd name="connsiteX30" fmla="*/ 566057 w 2985475"/>
              <a:gd name="connsiteY30" fmla="*/ 2220686 h 2823029"/>
              <a:gd name="connsiteX31" fmla="*/ 188685 w 2985475"/>
              <a:gd name="connsiteY31" fmla="*/ 2336800 h 2823029"/>
              <a:gd name="connsiteX32" fmla="*/ 2947 w 2985475"/>
              <a:gd name="connsiteY32" fmla="*/ 2027825 h 2823029"/>
              <a:gd name="connsiteX0" fmla="*/ 0 w 3030868"/>
              <a:gd name="connsiteY0" fmla="*/ 2039257 h 2823029"/>
              <a:gd name="connsiteX1" fmla="*/ 660400 w 3030868"/>
              <a:gd name="connsiteY1" fmla="*/ 1930400 h 2823029"/>
              <a:gd name="connsiteX2" fmla="*/ 798285 w 3030868"/>
              <a:gd name="connsiteY2" fmla="*/ 1480457 h 2823029"/>
              <a:gd name="connsiteX3" fmla="*/ 1088571 w 3030868"/>
              <a:gd name="connsiteY3" fmla="*/ 689429 h 2823029"/>
              <a:gd name="connsiteX4" fmla="*/ 1088571 w 3030868"/>
              <a:gd name="connsiteY4" fmla="*/ 689429 h 2823029"/>
              <a:gd name="connsiteX5" fmla="*/ 936171 w 3030868"/>
              <a:gd name="connsiteY5" fmla="*/ 116114 h 2823029"/>
              <a:gd name="connsiteX6" fmla="*/ 1988457 w 3030868"/>
              <a:gd name="connsiteY6" fmla="*/ 0 h 2823029"/>
              <a:gd name="connsiteX7" fmla="*/ 1988457 w 3030868"/>
              <a:gd name="connsiteY7" fmla="*/ 108857 h 2823029"/>
              <a:gd name="connsiteX8" fmla="*/ 1444171 w 3030868"/>
              <a:gd name="connsiteY8" fmla="*/ 232229 h 2823029"/>
              <a:gd name="connsiteX9" fmla="*/ 1371600 w 3030868"/>
              <a:gd name="connsiteY9" fmla="*/ 587829 h 2823029"/>
              <a:gd name="connsiteX10" fmla="*/ 1676400 w 3030868"/>
              <a:gd name="connsiteY10" fmla="*/ 399143 h 2823029"/>
              <a:gd name="connsiteX11" fmla="*/ 2010228 w 3030868"/>
              <a:gd name="connsiteY11" fmla="*/ 457200 h 2823029"/>
              <a:gd name="connsiteX12" fmla="*/ 1988457 w 3030868"/>
              <a:gd name="connsiteY12" fmla="*/ 696686 h 2823029"/>
              <a:gd name="connsiteX13" fmla="*/ 1683657 w 3030868"/>
              <a:gd name="connsiteY13" fmla="*/ 791029 h 2823029"/>
              <a:gd name="connsiteX14" fmla="*/ 2002971 w 3030868"/>
              <a:gd name="connsiteY14" fmla="*/ 899886 h 2823029"/>
              <a:gd name="connsiteX15" fmla="*/ 2613496 w 3030868"/>
              <a:gd name="connsiteY15" fmla="*/ 1250960 h 2823029"/>
              <a:gd name="connsiteX16" fmla="*/ 3030868 w 3030868"/>
              <a:gd name="connsiteY16" fmla="*/ 922224 h 2823029"/>
              <a:gd name="connsiteX17" fmla="*/ 2861897 w 3030868"/>
              <a:gd name="connsiteY17" fmla="*/ 1487676 h 2823029"/>
              <a:gd name="connsiteX18" fmla="*/ 2289602 w 3030868"/>
              <a:gd name="connsiteY18" fmla="*/ 1954935 h 2823029"/>
              <a:gd name="connsiteX19" fmla="*/ 2506404 w 3030868"/>
              <a:gd name="connsiteY19" fmla="*/ 1480989 h 2823029"/>
              <a:gd name="connsiteX20" fmla="*/ 1981200 w 3030868"/>
              <a:gd name="connsiteY20" fmla="*/ 1168400 h 2823029"/>
              <a:gd name="connsiteX21" fmla="*/ 1458685 w 3030868"/>
              <a:gd name="connsiteY21" fmla="*/ 1509486 h 2823029"/>
              <a:gd name="connsiteX22" fmla="*/ 1944914 w 3030868"/>
              <a:gd name="connsiteY22" fmla="*/ 1886857 h 2823029"/>
              <a:gd name="connsiteX23" fmla="*/ 1879600 w 3030868"/>
              <a:gd name="connsiteY23" fmla="*/ 2155372 h 2823029"/>
              <a:gd name="connsiteX24" fmla="*/ 1473200 w 3030868"/>
              <a:gd name="connsiteY24" fmla="*/ 2641600 h 2823029"/>
              <a:gd name="connsiteX25" fmla="*/ 1197428 w 3030868"/>
              <a:gd name="connsiteY25" fmla="*/ 2823029 h 2823029"/>
              <a:gd name="connsiteX26" fmla="*/ 892628 w 3030868"/>
              <a:gd name="connsiteY26" fmla="*/ 2583543 h 2823029"/>
              <a:gd name="connsiteX27" fmla="*/ 1502228 w 3030868"/>
              <a:gd name="connsiteY27" fmla="*/ 2024743 h 2823029"/>
              <a:gd name="connsiteX28" fmla="*/ 1110343 w 3030868"/>
              <a:gd name="connsiteY28" fmla="*/ 1952172 h 2823029"/>
              <a:gd name="connsiteX29" fmla="*/ 928914 w 3030868"/>
              <a:gd name="connsiteY29" fmla="*/ 2184400 h 2823029"/>
              <a:gd name="connsiteX30" fmla="*/ 566057 w 3030868"/>
              <a:gd name="connsiteY30" fmla="*/ 2220686 h 2823029"/>
              <a:gd name="connsiteX31" fmla="*/ 188685 w 3030868"/>
              <a:gd name="connsiteY31" fmla="*/ 2336800 h 2823029"/>
              <a:gd name="connsiteX32" fmla="*/ 2947 w 3030868"/>
              <a:gd name="connsiteY32" fmla="*/ 2027825 h 2823029"/>
              <a:gd name="connsiteX0" fmla="*/ 0 w 3022782"/>
              <a:gd name="connsiteY0" fmla="*/ 2039257 h 2823029"/>
              <a:gd name="connsiteX1" fmla="*/ 660400 w 3022782"/>
              <a:gd name="connsiteY1" fmla="*/ 1930400 h 2823029"/>
              <a:gd name="connsiteX2" fmla="*/ 798285 w 3022782"/>
              <a:gd name="connsiteY2" fmla="*/ 1480457 h 2823029"/>
              <a:gd name="connsiteX3" fmla="*/ 1088571 w 3022782"/>
              <a:gd name="connsiteY3" fmla="*/ 689429 h 2823029"/>
              <a:gd name="connsiteX4" fmla="*/ 1088571 w 3022782"/>
              <a:gd name="connsiteY4" fmla="*/ 689429 h 2823029"/>
              <a:gd name="connsiteX5" fmla="*/ 936171 w 3022782"/>
              <a:gd name="connsiteY5" fmla="*/ 116114 h 2823029"/>
              <a:gd name="connsiteX6" fmla="*/ 1988457 w 3022782"/>
              <a:gd name="connsiteY6" fmla="*/ 0 h 2823029"/>
              <a:gd name="connsiteX7" fmla="*/ 1988457 w 3022782"/>
              <a:gd name="connsiteY7" fmla="*/ 108857 h 2823029"/>
              <a:gd name="connsiteX8" fmla="*/ 1444171 w 3022782"/>
              <a:gd name="connsiteY8" fmla="*/ 232229 h 2823029"/>
              <a:gd name="connsiteX9" fmla="*/ 1371600 w 3022782"/>
              <a:gd name="connsiteY9" fmla="*/ 587829 h 2823029"/>
              <a:gd name="connsiteX10" fmla="*/ 1676400 w 3022782"/>
              <a:gd name="connsiteY10" fmla="*/ 399143 h 2823029"/>
              <a:gd name="connsiteX11" fmla="*/ 2010228 w 3022782"/>
              <a:gd name="connsiteY11" fmla="*/ 457200 h 2823029"/>
              <a:gd name="connsiteX12" fmla="*/ 1988457 w 3022782"/>
              <a:gd name="connsiteY12" fmla="*/ 696686 h 2823029"/>
              <a:gd name="connsiteX13" fmla="*/ 1683657 w 3022782"/>
              <a:gd name="connsiteY13" fmla="*/ 791029 h 2823029"/>
              <a:gd name="connsiteX14" fmla="*/ 2002971 w 3022782"/>
              <a:gd name="connsiteY14" fmla="*/ 899886 h 2823029"/>
              <a:gd name="connsiteX15" fmla="*/ 2613496 w 3022782"/>
              <a:gd name="connsiteY15" fmla="*/ 1250960 h 2823029"/>
              <a:gd name="connsiteX16" fmla="*/ 3022782 w 3022782"/>
              <a:gd name="connsiteY16" fmla="*/ 1025818 h 2823029"/>
              <a:gd name="connsiteX17" fmla="*/ 2861897 w 3022782"/>
              <a:gd name="connsiteY17" fmla="*/ 1487676 h 2823029"/>
              <a:gd name="connsiteX18" fmla="*/ 2289602 w 3022782"/>
              <a:gd name="connsiteY18" fmla="*/ 1954935 h 2823029"/>
              <a:gd name="connsiteX19" fmla="*/ 2506404 w 3022782"/>
              <a:gd name="connsiteY19" fmla="*/ 1480989 h 2823029"/>
              <a:gd name="connsiteX20" fmla="*/ 1981200 w 3022782"/>
              <a:gd name="connsiteY20" fmla="*/ 1168400 h 2823029"/>
              <a:gd name="connsiteX21" fmla="*/ 1458685 w 3022782"/>
              <a:gd name="connsiteY21" fmla="*/ 1509486 h 2823029"/>
              <a:gd name="connsiteX22" fmla="*/ 1944914 w 3022782"/>
              <a:gd name="connsiteY22" fmla="*/ 1886857 h 2823029"/>
              <a:gd name="connsiteX23" fmla="*/ 1879600 w 3022782"/>
              <a:gd name="connsiteY23" fmla="*/ 2155372 h 2823029"/>
              <a:gd name="connsiteX24" fmla="*/ 1473200 w 3022782"/>
              <a:gd name="connsiteY24" fmla="*/ 2641600 h 2823029"/>
              <a:gd name="connsiteX25" fmla="*/ 1197428 w 3022782"/>
              <a:gd name="connsiteY25" fmla="*/ 2823029 h 2823029"/>
              <a:gd name="connsiteX26" fmla="*/ 892628 w 3022782"/>
              <a:gd name="connsiteY26" fmla="*/ 2583543 h 2823029"/>
              <a:gd name="connsiteX27" fmla="*/ 1502228 w 3022782"/>
              <a:gd name="connsiteY27" fmla="*/ 2024743 h 2823029"/>
              <a:gd name="connsiteX28" fmla="*/ 1110343 w 3022782"/>
              <a:gd name="connsiteY28" fmla="*/ 1952172 h 2823029"/>
              <a:gd name="connsiteX29" fmla="*/ 928914 w 3022782"/>
              <a:gd name="connsiteY29" fmla="*/ 2184400 h 2823029"/>
              <a:gd name="connsiteX30" fmla="*/ 566057 w 3022782"/>
              <a:gd name="connsiteY30" fmla="*/ 2220686 h 2823029"/>
              <a:gd name="connsiteX31" fmla="*/ 188685 w 3022782"/>
              <a:gd name="connsiteY31" fmla="*/ 2336800 h 2823029"/>
              <a:gd name="connsiteX32" fmla="*/ 2947 w 3022782"/>
              <a:gd name="connsiteY32" fmla="*/ 2027825 h 2823029"/>
              <a:gd name="connsiteX0" fmla="*/ 0 w 3022782"/>
              <a:gd name="connsiteY0" fmla="*/ 2039257 h 2823029"/>
              <a:gd name="connsiteX1" fmla="*/ 660400 w 3022782"/>
              <a:gd name="connsiteY1" fmla="*/ 1930400 h 2823029"/>
              <a:gd name="connsiteX2" fmla="*/ 798285 w 3022782"/>
              <a:gd name="connsiteY2" fmla="*/ 1480457 h 2823029"/>
              <a:gd name="connsiteX3" fmla="*/ 1088571 w 3022782"/>
              <a:gd name="connsiteY3" fmla="*/ 689429 h 2823029"/>
              <a:gd name="connsiteX4" fmla="*/ 1088571 w 3022782"/>
              <a:gd name="connsiteY4" fmla="*/ 689429 h 2823029"/>
              <a:gd name="connsiteX5" fmla="*/ 936171 w 3022782"/>
              <a:gd name="connsiteY5" fmla="*/ 116114 h 2823029"/>
              <a:gd name="connsiteX6" fmla="*/ 1988457 w 3022782"/>
              <a:gd name="connsiteY6" fmla="*/ 0 h 2823029"/>
              <a:gd name="connsiteX7" fmla="*/ 1988457 w 3022782"/>
              <a:gd name="connsiteY7" fmla="*/ 108857 h 2823029"/>
              <a:gd name="connsiteX8" fmla="*/ 1444171 w 3022782"/>
              <a:gd name="connsiteY8" fmla="*/ 232229 h 2823029"/>
              <a:gd name="connsiteX9" fmla="*/ 1371600 w 3022782"/>
              <a:gd name="connsiteY9" fmla="*/ 587829 h 2823029"/>
              <a:gd name="connsiteX10" fmla="*/ 1676400 w 3022782"/>
              <a:gd name="connsiteY10" fmla="*/ 399143 h 2823029"/>
              <a:gd name="connsiteX11" fmla="*/ 2010228 w 3022782"/>
              <a:gd name="connsiteY11" fmla="*/ 457200 h 2823029"/>
              <a:gd name="connsiteX12" fmla="*/ 1988457 w 3022782"/>
              <a:gd name="connsiteY12" fmla="*/ 696686 h 2823029"/>
              <a:gd name="connsiteX13" fmla="*/ 1683657 w 3022782"/>
              <a:gd name="connsiteY13" fmla="*/ 791029 h 2823029"/>
              <a:gd name="connsiteX14" fmla="*/ 2002971 w 3022782"/>
              <a:gd name="connsiteY14" fmla="*/ 899886 h 2823029"/>
              <a:gd name="connsiteX15" fmla="*/ 2654385 w 3022782"/>
              <a:gd name="connsiteY15" fmla="*/ 1249621 h 2823029"/>
              <a:gd name="connsiteX16" fmla="*/ 3022782 w 3022782"/>
              <a:gd name="connsiteY16" fmla="*/ 1025818 h 2823029"/>
              <a:gd name="connsiteX17" fmla="*/ 2861897 w 3022782"/>
              <a:gd name="connsiteY17" fmla="*/ 1487676 h 2823029"/>
              <a:gd name="connsiteX18" fmla="*/ 2289602 w 3022782"/>
              <a:gd name="connsiteY18" fmla="*/ 1954935 h 2823029"/>
              <a:gd name="connsiteX19" fmla="*/ 2506404 w 3022782"/>
              <a:gd name="connsiteY19" fmla="*/ 1480989 h 2823029"/>
              <a:gd name="connsiteX20" fmla="*/ 1981200 w 3022782"/>
              <a:gd name="connsiteY20" fmla="*/ 1168400 h 2823029"/>
              <a:gd name="connsiteX21" fmla="*/ 1458685 w 3022782"/>
              <a:gd name="connsiteY21" fmla="*/ 1509486 h 2823029"/>
              <a:gd name="connsiteX22" fmla="*/ 1944914 w 3022782"/>
              <a:gd name="connsiteY22" fmla="*/ 1886857 h 2823029"/>
              <a:gd name="connsiteX23" fmla="*/ 1879600 w 3022782"/>
              <a:gd name="connsiteY23" fmla="*/ 2155372 h 2823029"/>
              <a:gd name="connsiteX24" fmla="*/ 1473200 w 3022782"/>
              <a:gd name="connsiteY24" fmla="*/ 2641600 h 2823029"/>
              <a:gd name="connsiteX25" fmla="*/ 1197428 w 3022782"/>
              <a:gd name="connsiteY25" fmla="*/ 2823029 h 2823029"/>
              <a:gd name="connsiteX26" fmla="*/ 892628 w 3022782"/>
              <a:gd name="connsiteY26" fmla="*/ 2583543 h 2823029"/>
              <a:gd name="connsiteX27" fmla="*/ 1502228 w 3022782"/>
              <a:gd name="connsiteY27" fmla="*/ 2024743 h 2823029"/>
              <a:gd name="connsiteX28" fmla="*/ 1110343 w 3022782"/>
              <a:gd name="connsiteY28" fmla="*/ 1952172 h 2823029"/>
              <a:gd name="connsiteX29" fmla="*/ 928914 w 3022782"/>
              <a:gd name="connsiteY29" fmla="*/ 2184400 h 2823029"/>
              <a:gd name="connsiteX30" fmla="*/ 566057 w 3022782"/>
              <a:gd name="connsiteY30" fmla="*/ 2220686 h 2823029"/>
              <a:gd name="connsiteX31" fmla="*/ 188685 w 3022782"/>
              <a:gd name="connsiteY31" fmla="*/ 2336800 h 2823029"/>
              <a:gd name="connsiteX32" fmla="*/ 2947 w 3022782"/>
              <a:gd name="connsiteY32" fmla="*/ 2027825 h 2823029"/>
              <a:gd name="connsiteX0" fmla="*/ 0 w 3022782"/>
              <a:gd name="connsiteY0" fmla="*/ 2039257 h 2823029"/>
              <a:gd name="connsiteX1" fmla="*/ 660400 w 3022782"/>
              <a:gd name="connsiteY1" fmla="*/ 1930400 h 2823029"/>
              <a:gd name="connsiteX2" fmla="*/ 798285 w 3022782"/>
              <a:gd name="connsiteY2" fmla="*/ 1480457 h 2823029"/>
              <a:gd name="connsiteX3" fmla="*/ 1088571 w 3022782"/>
              <a:gd name="connsiteY3" fmla="*/ 689429 h 2823029"/>
              <a:gd name="connsiteX4" fmla="*/ 1088571 w 3022782"/>
              <a:gd name="connsiteY4" fmla="*/ 689429 h 2823029"/>
              <a:gd name="connsiteX5" fmla="*/ 936171 w 3022782"/>
              <a:gd name="connsiteY5" fmla="*/ 116114 h 2823029"/>
              <a:gd name="connsiteX6" fmla="*/ 1988457 w 3022782"/>
              <a:gd name="connsiteY6" fmla="*/ 0 h 2823029"/>
              <a:gd name="connsiteX7" fmla="*/ 1988457 w 3022782"/>
              <a:gd name="connsiteY7" fmla="*/ 108857 h 2823029"/>
              <a:gd name="connsiteX8" fmla="*/ 1444171 w 3022782"/>
              <a:gd name="connsiteY8" fmla="*/ 232229 h 2823029"/>
              <a:gd name="connsiteX9" fmla="*/ 1371600 w 3022782"/>
              <a:gd name="connsiteY9" fmla="*/ 587829 h 2823029"/>
              <a:gd name="connsiteX10" fmla="*/ 1676400 w 3022782"/>
              <a:gd name="connsiteY10" fmla="*/ 399143 h 2823029"/>
              <a:gd name="connsiteX11" fmla="*/ 2010228 w 3022782"/>
              <a:gd name="connsiteY11" fmla="*/ 457200 h 2823029"/>
              <a:gd name="connsiteX12" fmla="*/ 1988457 w 3022782"/>
              <a:gd name="connsiteY12" fmla="*/ 696686 h 2823029"/>
              <a:gd name="connsiteX13" fmla="*/ 1683657 w 3022782"/>
              <a:gd name="connsiteY13" fmla="*/ 791029 h 2823029"/>
              <a:gd name="connsiteX14" fmla="*/ 2002971 w 3022782"/>
              <a:gd name="connsiteY14" fmla="*/ 899886 h 2823029"/>
              <a:gd name="connsiteX15" fmla="*/ 2654385 w 3022782"/>
              <a:gd name="connsiteY15" fmla="*/ 1249621 h 2823029"/>
              <a:gd name="connsiteX16" fmla="*/ 3022782 w 3022782"/>
              <a:gd name="connsiteY16" fmla="*/ 1025818 h 2823029"/>
              <a:gd name="connsiteX17" fmla="*/ 2861897 w 3022782"/>
              <a:gd name="connsiteY17" fmla="*/ 1487676 h 2823029"/>
              <a:gd name="connsiteX18" fmla="*/ 2289602 w 3022782"/>
              <a:gd name="connsiteY18" fmla="*/ 1954935 h 2823029"/>
              <a:gd name="connsiteX19" fmla="*/ 2560454 w 3022782"/>
              <a:gd name="connsiteY19" fmla="*/ 1485208 h 2823029"/>
              <a:gd name="connsiteX20" fmla="*/ 1981200 w 3022782"/>
              <a:gd name="connsiteY20" fmla="*/ 1168400 h 2823029"/>
              <a:gd name="connsiteX21" fmla="*/ 1458685 w 3022782"/>
              <a:gd name="connsiteY21" fmla="*/ 1509486 h 2823029"/>
              <a:gd name="connsiteX22" fmla="*/ 1944914 w 3022782"/>
              <a:gd name="connsiteY22" fmla="*/ 1886857 h 2823029"/>
              <a:gd name="connsiteX23" fmla="*/ 1879600 w 3022782"/>
              <a:gd name="connsiteY23" fmla="*/ 2155372 h 2823029"/>
              <a:gd name="connsiteX24" fmla="*/ 1473200 w 3022782"/>
              <a:gd name="connsiteY24" fmla="*/ 2641600 h 2823029"/>
              <a:gd name="connsiteX25" fmla="*/ 1197428 w 3022782"/>
              <a:gd name="connsiteY25" fmla="*/ 2823029 h 2823029"/>
              <a:gd name="connsiteX26" fmla="*/ 892628 w 3022782"/>
              <a:gd name="connsiteY26" fmla="*/ 2583543 h 2823029"/>
              <a:gd name="connsiteX27" fmla="*/ 1502228 w 3022782"/>
              <a:gd name="connsiteY27" fmla="*/ 2024743 h 2823029"/>
              <a:gd name="connsiteX28" fmla="*/ 1110343 w 3022782"/>
              <a:gd name="connsiteY28" fmla="*/ 1952172 h 2823029"/>
              <a:gd name="connsiteX29" fmla="*/ 928914 w 3022782"/>
              <a:gd name="connsiteY29" fmla="*/ 2184400 h 2823029"/>
              <a:gd name="connsiteX30" fmla="*/ 566057 w 3022782"/>
              <a:gd name="connsiteY30" fmla="*/ 2220686 h 2823029"/>
              <a:gd name="connsiteX31" fmla="*/ 188685 w 3022782"/>
              <a:gd name="connsiteY31" fmla="*/ 2336800 h 2823029"/>
              <a:gd name="connsiteX32" fmla="*/ 2947 w 3022782"/>
              <a:gd name="connsiteY32" fmla="*/ 2027825 h 2823029"/>
              <a:gd name="connsiteX0" fmla="*/ 0 w 3022782"/>
              <a:gd name="connsiteY0" fmla="*/ 2039257 h 2823029"/>
              <a:gd name="connsiteX1" fmla="*/ 660400 w 3022782"/>
              <a:gd name="connsiteY1" fmla="*/ 1930400 h 2823029"/>
              <a:gd name="connsiteX2" fmla="*/ 798285 w 3022782"/>
              <a:gd name="connsiteY2" fmla="*/ 1480457 h 2823029"/>
              <a:gd name="connsiteX3" fmla="*/ 1088571 w 3022782"/>
              <a:gd name="connsiteY3" fmla="*/ 689429 h 2823029"/>
              <a:gd name="connsiteX4" fmla="*/ 1088571 w 3022782"/>
              <a:gd name="connsiteY4" fmla="*/ 689429 h 2823029"/>
              <a:gd name="connsiteX5" fmla="*/ 936171 w 3022782"/>
              <a:gd name="connsiteY5" fmla="*/ 116114 h 2823029"/>
              <a:gd name="connsiteX6" fmla="*/ 1988457 w 3022782"/>
              <a:gd name="connsiteY6" fmla="*/ 0 h 2823029"/>
              <a:gd name="connsiteX7" fmla="*/ 1988457 w 3022782"/>
              <a:gd name="connsiteY7" fmla="*/ 108857 h 2823029"/>
              <a:gd name="connsiteX8" fmla="*/ 1444171 w 3022782"/>
              <a:gd name="connsiteY8" fmla="*/ 232229 h 2823029"/>
              <a:gd name="connsiteX9" fmla="*/ 1371600 w 3022782"/>
              <a:gd name="connsiteY9" fmla="*/ 587829 h 2823029"/>
              <a:gd name="connsiteX10" fmla="*/ 1676400 w 3022782"/>
              <a:gd name="connsiteY10" fmla="*/ 399143 h 2823029"/>
              <a:gd name="connsiteX11" fmla="*/ 2010228 w 3022782"/>
              <a:gd name="connsiteY11" fmla="*/ 457200 h 2823029"/>
              <a:gd name="connsiteX12" fmla="*/ 1988457 w 3022782"/>
              <a:gd name="connsiteY12" fmla="*/ 696686 h 2823029"/>
              <a:gd name="connsiteX13" fmla="*/ 1683657 w 3022782"/>
              <a:gd name="connsiteY13" fmla="*/ 791029 h 2823029"/>
              <a:gd name="connsiteX14" fmla="*/ 2002971 w 3022782"/>
              <a:gd name="connsiteY14" fmla="*/ 899886 h 2823029"/>
              <a:gd name="connsiteX15" fmla="*/ 2651572 w 3022782"/>
              <a:gd name="connsiteY15" fmla="*/ 1285653 h 2823029"/>
              <a:gd name="connsiteX16" fmla="*/ 3022782 w 3022782"/>
              <a:gd name="connsiteY16" fmla="*/ 1025818 h 2823029"/>
              <a:gd name="connsiteX17" fmla="*/ 2861897 w 3022782"/>
              <a:gd name="connsiteY17" fmla="*/ 1487676 h 2823029"/>
              <a:gd name="connsiteX18" fmla="*/ 2289602 w 3022782"/>
              <a:gd name="connsiteY18" fmla="*/ 1954935 h 2823029"/>
              <a:gd name="connsiteX19" fmla="*/ 2560454 w 3022782"/>
              <a:gd name="connsiteY19" fmla="*/ 1485208 h 2823029"/>
              <a:gd name="connsiteX20" fmla="*/ 1981200 w 3022782"/>
              <a:gd name="connsiteY20" fmla="*/ 1168400 h 2823029"/>
              <a:gd name="connsiteX21" fmla="*/ 1458685 w 3022782"/>
              <a:gd name="connsiteY21" fmla="*/ 1509486 h 2823029"/>
              <a:gd name="connsiteX22" fmla="*/ 1944914 w 3022782"/>
              <a:gd name="connsiteY22" fmla="*/ 1886857 h 2823029"/>
              <a:gd name="connsiteX23" fmla="*/ 1879600 w 3022782"/>
              <a:gd name="connsiteY23" fmla="*/ 2155372 h 2823029"/>
              <a:gd name="connsiteX24" fmla="*/ 1473200 w 3022782"/>
              <a:gd name="connsiteY24" fmla="*/ 2641600 h 2823029"/>
              <a:gd name="connsiteX25" fmla="*/ 1197428 w 3022782"/>
              <a:gd name="connsiteY25" fmla="*/ 2823029 h 2823029"/>
              <a:gd name="connsiteX26" fmla="*/ 892628 w 3022782"/>
              <a:gd name="connsiteY26" fmla="*/ 2583543 h 2823029"/>
              <a:gd name="connsiteX27" fmla="*/ 1502228 w 3022782"/>
              <a:gd name="connsiteY27" fmla="*/ 2024743 h 2823029"/>
              <a:gd name="connsiteX28" fmla="*/ 1110343 w 3022782"/>
              <a:gd name="connsiteY28" fmla="*/ 1952172 h 2823029"/>
              <a:gd name="connsiteX29" fmla="*/ 928914 w 3022782"/>
              <a:gd name="connsiteY29" fmla="*/ 2184400 h 2823029"/>
              <a:gd name="connsiteX30" fmla="*/ 566057 w 3022782"/>
              <a:gd name="connsiteY30" fmla="*/ 2220686 h 2823029"/>
              <a:gd name="connsiteX31" fmla="*/ 188685 w 3022782"/>
              <a:gd name="connsiteY31" fmla="*/ 2336800 h 2823029"/>
              <a:gd name="connsiteX32" fmla="*/ 2947 w 3022782"/>
              <a:gd name="connsiteY32" fmla="*/ 2027825 h 2823029"/>
              <a:gd name="connsiteX0" fmla="*/ 0 w 3022782"/>
              <a:gd name="connsiteY0" fmla="*/ 2039257 h 2823029"/>
              <a:gd name="connsiteX1" fmla="*/ 660400 w 3022782"/>
              <a:gd name="connsiteY1" fmla="*/ 1930400 h 2823029"/>
              <a:gd name="connsiteX2" fmla="*/ 798285 w 3022782"/>
              <a:gd name="connsiteY2" fmla="*/ 1480457 h 2823029"/>
              <a:gd name="connsiteX3" fmla="*/ 1088571 w 3022782"/>
              <a:gd name="connsiteY3" fmla="*/ 689429 h 2823029"/>
              <a:gd name="connsiteX4" fmla="*/ 1088571 w 3022782"/>
              <a:gd name="connsiteY4" fmla="*/ 689429 h 2823029"/>
              <a:gd name="connsiteX5" fmla="*/ 936171 w 3022782"/>
              <a:gd name="connsiteY5" fmla="*/ 116114 h 2823029"/>
              <a:gd name="connsiteX6" fmla="*/ 1988457 w 3022782"/>
              <a:gd name="connsiteY6" fmla="*/ 0 h 2823029"/>
              <a:gd name="connsiteX7" fmla="*/ 1988457 w 3022782"/>
              <a:gd name="connsiteY7" fmla="*/ 108857 h 2823029"/>
              <a:gd name="connsiteX8" fmla="*/ 1444171 w 3022782"/>
              <a:gd name="connsiteY8" fmla="*/ 232229 h 2823029"/>
              <a:gd name="connsiteX9" fmla="*/ 1371600 w 3022782"/>
              <a:gd name="connsiteY9" fmla="*/ 587829 h 2823029"/>
              <a:gd name="connsiteX10" fmla="*/ 1676400 w 3022782"/>
              <a:gd name="connsiteY10" fmla="*/ 399143 h 2823029"/>
              <a:gd name="connsiteX11" fmla="*/ 2010228 w 3022782"/>
              <a:gd name="connsiteY11" fmla="*/ 457200 h 2823029"/>
              <a:gd name="connsiteX12" fmla="*/ 1988457 w 3022782"/>
              <a:gd name="connsiteY12" fmla="*/ 696686 h 2823029"/>
              <a:gd name="connsiteX13" fmla="*/ 1683657 w 3022782"/>
              <a:gd name="connsiteY13" fmla="*/ 791029 h 2823029"/>
              <a:gd name="connsiteX14" fmla="*/ 2002971 w 3022782"/>
              <a:gd name="connsiteY14" fmla="*/ 899886 h 2823029"/>
              <a:gd name="connsiteX15" fmla="*/ 2651572 w 3022782"/>
              <a:gd name="connsiteY15" fmla="*/ 1285653 h 2823029"/>
              <a:gd name="connsiteX16" fmla="*/ 3022782 w 3022782"/>
              <a:gd name="connsiteY16" fmla="*/ 1025818 h 2823029"/>
              <a:gd name="connsiteX17" fmla="*/ 2861897 w 3022782"/>
              <a:gd name="connsiteY17" fmla="*/ 1487676 h 2823029"/>
              <a:gd name="connsiteX18" fmla="*/ 2289602 w 3022782"/>
              <a:gd name="connsiteY18" fmla="*/ 1954935 h 2823029"/>
              <a:gd name="connsiteX19" fmla="*/ 2547294 w 3022782"/>
              <a:gd name="connsiteY19" fmla="*/ 1479650 h 2823029"/>
              <a:gd name="connsiteX20" fmla="*/ 1981200 w 3022782"/>
              <a:gd name="connsiteY20" fmla="*/ 1168400 h 2823029"/>
              <a:gd name="connsiteX21" fmla="*/ 1458685 w 3022782"/>
              <a:gd name="connsiteY21" fmla="*/ 1509486 h 2823029"/>
              <a:gd name="connsiteX22" fmla="*/ 1944914 w 3022782"/>
              <a:gd name="connsiteY22" fmla="*/ 1886857 h 2823029"/>
              <a:gd name="connsiteX23" fmla="*/ 1879600 w 3022782"/>
              <a:gd name="connsiteY23" fmla="*/ 2155372 h 2823029"/>
              <a:gd name="connsiteX24" fmla="*/ 1473200 w 3022782"/>
              <a:gd name="connsiteY24" fmla="*/ 2641600 h 2823029"/>
              <a:gd name="connsiteX25" fmla="*/ 1197428 w 3022782"/>
              <a:gd name="connsiteY25" fmla="*/ 2823029 h 2823029"/>
              <a:gd name="connsiteX26" fmla="*/ 892628 w 3022782"/>
              <a:gd name="connsiteY26" fmla="*/ 2583543 h 2823029"/>
              <a:gd name="connsiteX27" fmla="*/ 1502228 w 3022782"/>
              <a:gd name="connsiteY27" fmla="*/ 2024743 h 2823029"/>
              <a:gd name="connsiteX28" fmla="*/ 1110343 w 3022782"/>
              <a:gd name="connsiteY28" fmla="*/ 1952172 h 2823029"/>
              <a:gd name="connsiteX29" fmla="*/ 928914 w 3022782"/>
              <a:gd name="connsiteY29" fmla="*/ 2184400 h 2823029"/>
              <a:gd name="connsiteX30" fmla="*/ 566057 w 3022782"/>
              <a:gd name="connsiteY30" fmla="*/ 2220686 h 2823029"/>
              <a:gd name="connsiteX31" fmla="*/ 188685 w 3022782"/>
              <a:gd name="connsiteY31" fmla="*/ 2336800 h 2823029"/>
              <a:gd name="connsiteX32" fmla="*/ 2947 w 3022782"/>
              <a:gd name="connsiteY32" fmla="*/ 2027825 h 282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22782" h="2823029">
                <a:moveTo>
                  <a:pt x="0" y="2039257"/>
                </a:moveTo>
                <a:lnTo>
                  <a:pt x="660400" y="1930400"/>
                </a:lnTo>
                <a:lnTo>
                  <a:pt x="798285" y="1480457"/>
                </a:lnTo>
                <a:lnTo>
                  <a:pt x="1088571" y="689429"/>
                </a:lnTo>
                <a:lnTo>
                  <a:pt x="1088571" y="689429"/>
                </a:lnTo>
                <a:lnTo>
                  <a:pt x="936171" y="116114"/>
                </a:lnTo>
                <a:lnTo>
                  <a:pt x="1988457" y="0"/>
                </a:lnTo>
                <a:lnTo>
                  <a:pt x="1988457" y="108857"/>
                </a:lnTo>
                <a:lnTo>
                  <a:pt x="1444171" y="232229"/>
                </a:lnTo>
                <a:lnTo>
                  <a:pt x="1371600" y="587829"/>
                </a:lnTo>
                <a:lnTo>
                  <a:pt x="1676400" y="399143"/>
                </a:lnTo>
                <a:lnTo>
                  <a:pt x="2010228" y="457200"/>
                </a:lnTo>
                <a:lnTo>
                  <a:pt x="1988457" y="696686"/>
                </a:lnTo>
                <a:lnTo>
                  <a:pt x="1683657" y="791029"/>
                </a:lnTo>
                <a:lnTo>
                  <a:pt x="2002971" y="899886"/>
                </a:lnTo>
                <a:lnTo>
                  <a:pt x="2651572" y="1285653"/>
                </a:lnTo>
                <a:lnTo>
                  <a:pt x="3022782" y="1025818"/>
                </a:lnTo>
                <a:lnTo>
                  <a:pt x="2861897" y="1487676"/>
                </a:lnTo>
                <a:lnTo>
                  <a:pt x="2289602" y="1954935"/>
                </a:lnTo>
                <a:lnTo>
                  <a:pt x="2547294" y="1479650"/>
                </a:lnTo>
                <a:lnTo>
                  <a:pt x="1981200" y="1168400"/>
                </a:lnTo>
                <a:lnTo>
                  <a:pt x="1458685" y="1509486"/>
                </a:lnTo>
                <a:lnTo>
                  <a:pt x="1944914" y="1886857"/>
                </a:lnTo>
                <a:lnTo>
                  <a:pt x="1879600" y="2155372"/>
                </a:lnTo>
                <a:lnTo>
                  <a:pt x="1473200" y="2641600"/>
                </a:lnTo>
                <a:lnTo>
                  <a:pt x="1197428" y="2823029"/>
                </a:lnTo>
                <a:lnTo>
                  <a:pt x="892628" y="2583543"/>
                </a:lnTo>
                <a:lnTo>
                  <a:pt x="1502228" y="2024743"/>
                </a:lnTo>
                <a:lnTo>
                  <a:pt x="1110343" y="1952172"/>
                </a:lnTo>
                <a:lnTo>
                  <a:pt x="928914" y="2184400"/>
                </a:lnTo>
                <a:lnTo>
                  <a:pt x="566057" y="2220686"/>
                </a:lnTo>
                <a:lnTo>
                  <a:pt x="188685" y="2336800"/>
                </a:lnTo>
                <a:cubicBezTo>
                  <a:pt x="142723" y="2237619"/>
                  <a:pt x="48909" y="2127006"/>
                  <a:pt x="2947" y="2027825"/>
                </a:cubicBezTo>
              </a:path>
            </a:pathLst>
          </a:custGeom>
          <a:noFill/>
          <a:ln w="9525">
            <a:solidFill>
              <a:schemeClr val="accent4">
                <a:lumMod val="75000"/>
              </a:schemeClr>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
            <a:extLst>
              <a:ext uri="{FF2B5EF4-FFF2-40B4-BE49-F238E27FC236}">
                <a16:creationId xmlns:a16="http://schemas.microsoft.com/office/drawing/2014/main" id="{1B8BF3AB-A5A5-4767-B0B8-C280212F9247}"/>
              </a:ext>
            </a:extLst>
          </p:cNvPr>
          <p:cNvSpPr/>
          <p:nvPr/>
        </p:nvSpPr>
        <p:spPr>
          <a:xfrm rot="21332193">
            <a:off x="7698798" y="2158016"/>
            <a:ext cx="473304" cy="447838"/>
          </a:xfrm>
          <a:custGeom>
            <a:avLst/>
            <a:gdLst>
              <a:gd name="connsiteX0" fmla="*/ 0 w 355600"/>
              <a:gd name="connsiteY0" fmla="*/ 0 h 370114"/>
              <a:gd name="connsiteX1" fmla="*/ 203200 w 355600"/>
              <a:gd name="connsiteY1" fmla="*/ 65314 h 370114"/>
              <a:gd name="connsiteX2" fmla="*/ 348343 w 355600"/>
              <a:gd name="connsiteY2" fmla="*/ 58057 h 370114"/>
              <a:gd name="connsiteX3" fmla="*/ 355600 w 355600"/>
              <a:gd name="connsiteY3" fmla="*/ 232228 h 370114"/>
              <a:gd name="connsiteX4" fmla="*/ 239486 w 355600"/>
              <a:gd name="connsiteY4" fmla="*/ 370114 h 370114"/>
              <a:gd name="connsiteX5" fmla="*/ 43543 w 355600"/>
              <a:gd name="connsiteY5" fmla="*/ 239485 h 370114"/>
              <a:gd name="connsiteX6" fmla="*/ 0 w 355600"/>
              <a:gd name="connsiteY6"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00" h="370114">
                <a:moveTo>
                  <a:pt x="0" y="0"/>
                </a:moveTo>
                <a:lnTo>
                  <a:pt x="203200" y="65314"/>
                </a:lnTo>
                <a:lnTo>
                  <a:pt x="348343" y="58057"/>
                </a:lnTo>
                <a:lnTo>
                  <a:pt x="355600" y="232228"/>
                </a:lnTo>
                <a:lnTo>
                  <a:pt x="239486" y="370114"/>
                </a:lnTo>
                <a:lnTo>
                  <a:pt x="43543" y="239485"/>
                </a:lnTo>
                <a:lnTo>
                  <a:pt x="0" y="0"/>
                </a:lnTo>
                <a:close/>
              </a:path>
            </a:pathLst>
          </a:custGeom>
          <a:noFill/>
          <a:ln w="19050">
            <a:solidFill>
              <a:schemeClr val="accent4">
                <a:lumMod val="50000"/>
              </a:schemeClr>
            </a:solidFill>
          </a:ln>
          <a:effectLst>
            <a:glow rad="139700">
              <a:schemeClr val="accent4">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BD400C-E8A8-48A9-9F73-CBC3F8909720}"/>
              </a:ext>
            </a:extLst>
          </p:cNvPr>
          <p:cNvSpPr/>
          <p:nvPr/>
        </p:nvSpPr>
        <p:spPr>
          <a:xfrm rot="21332193">
            <a:off x="3237130" y="3286911"/>
            <a:ext cx="838200" cy="419100"/>
          </a:xfrm>
          <a:prstGeom prst="ellipse">
            <a:avLst/>
          </a:prstGeom>
          <a:noFill/>
          <a:ln w="57150">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91BDF65-DDA3-452D-A557-81A250DD2441}"/>
              </a:ext>
            </a:extLst>
          </p:cNvPr>
          <p:cNvSpPr txBox="1"/>
          <p:nvPr/>
        </p:nvSpPr>
        <p:spPr bwMode="auto">
          <a:xfrm>
            <a:off x="1905000" y="2286000"/>
            <a:ext cx="129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en-US" sz="3200" b="1" dirty="0">
                <a:solidFill>
                  <a:schemeClr val="accent4">
                    <a:lumMod val="40000"/>
                    <a:lumOff val="60000"/>
                  </a:schemeClr>
                </a:solidFill>
                <a:latin typeface="Arial" panose="020B0604020202020204" pitchFamily="34" charset="0"/>
                <a:cs typeface="Arial" panose="020B0604020202020204" pitchFamily="34" charset="0"/>
              </a:rPr>
              <a:t>Orion</a:t>
            </a:r>
          </a:p>
        </p:txBody>
      </p:sp>
      <p:sp>
        <p:nvSpPr>
          <p:cNvPr id="14" name="TextBox 13">
            <a:extLst>
              <a:ext uri="{FF2B5EF4-FFF2-40B4-BE49-F238E27FC236}">
                <a16:creationId xmlns:a16="http://schemas.microsoft.com/office/drawing/2014/main" id="{6D4D2FB9-1CD3-4012-A22A-B733D693F7A3}"/>
              </a:ext>
            </a:extLst>
          </p:cNvPr>
          <p:cNvSpPr txBox="1"/>
          <p:nvPr/>
        </p:nvSpPr>
        <p:spPr bwMode="auto">
          <a:xfrm>
            <a:off x="1475874" y="3320715"/>
            <a:ext cx="106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en-US" sz="3200" b="1" dirty="0">
                <a:solidFill>
                  <a:schemeClr val="bg1"/>
                </a:solidFill>
                <a:latin typeface="Arial" panose="020B0604020202020204" pitchFamily="34" charset="0"/>
                <a:cs typeface="Arial" panose="020B0604020202020204" pitchFamily="34" charset="0"/>
              </a:rPr>
              <a:t>belt</a:t>
            </a:r>
          </a:p>
        </p:txBody>
      </p:sp>
      <p:sp>
        <p:nvSpPr>
          <p:cNvPr id="15" name="TextBox 14">
            <a:extLst>
              <a:ext uri="{FF2B5EF4-FFF2-40B4-BE49-F238E27FC236}">
                <a16:creationId xmlns:a16="http://schemas.microsoft.com/office/drawing/2014/main" id="{36EDF959-82C3-4FD4-BFF8-2540B2E0219E}"/>
              </a:ext>
            </a:extLst>
          </p:cNvPr>
          <p:cNvSpPr txBox="1"/>
          <p:nvPr/>
        </p:nvSpPr>
        <p:spPr bwMode="auto">
          <a:xfrm>
            <a:off x="6344478" y="3379304"/>
            <a:ext cx="1981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en-US" sz="3200" b="1" dirty="0">
                <a:solidFill>
                  <a:schemeClr val="accent4">
                    <a:lumMod val="40000"/>
                    <a:lumOff val="60000"/>
                  </a:schemeClr>
                </a:solidFill>
                <a:latin typeface="Arial" panose="020B0604020202020204" pitchFamily="34" charset="0"/>
                <a:cs typeface="Arial" panose="020B0604020202020204" pitchFamily="34" charset="0"/>
              </a:rPr>
              <a:t>Pleiades</a:t>
            </a:r>
          </a:p>
        </p:txBody>
      </p:sp>
      <p:cxnSp>
        <p:nvCxnSpPr>
          <p:cNvPr id="3" name="Straight Arrow Connector 2">
            <a:extLst>
              <a:ext uri="{FF2B5EF4-FFF2-40B4-BE49-F238E27FC236}">
                <a16:creationId xmlns:a16="http://schemas.microsoft.com/office/drawing/2014/main" id="{8E466C24-5570-4724-9FA2-AB9F9D069CA8}"/>
              </a:ext>
            </a:extLst>
          </p:cNvPr>
          <p:cNvCxnSpPr>
            <a:cxnSpLocks/>
            <a:stCxn id="15" idx="0"/>
          </p:cNvCxnSpPr>
          <p:nvPr/>
        </p:nvCxnSpPr>
        <p:spPr>
          <a:xfrm flipV="1">
            <a:off x="7335078" y="2544417"/>
            <a:ext cx="487018" cy="834887"/>
          </a:xfrm>
          <a:prstGeom prst="straightConnector1">
            <a:avLst/>
          </a:prstGeom>
          <a:ln w="57150">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C0058FE-A054-4C35-B2BB-B628752288FF}"/>
              </a:ext>
            </a:extLst>
          </p:cNvPr>
          <p:cNvSpPr txBox="1"/>
          <p:nvPr/>
        </p:nvSpPr>
        <p:spPr>
          <a:xfrm>
            <a:off x="465221" y="4948990"/>
            <a:ext cx="7531768" cy="584775"/>
          </a:xfrm>
          <a:prstGeom prst="rect">
            <a:avLst/>
          </a:prstGeom>
          <a:noFill/>
        </p:spPr>
        <p:txBody>
          <a:bodyPr wrap="square" rtlCol="0">
            <a:spAutoFit/>
          </a:bodyPr>
          <a:lstStyle/>
          <a:p>
            <a:r>
              <a:rPr lang="en-US" sz="3200" dirty="0">
                <a:solidFill>
                  <a:schemeClr val="accent4">
                    <a:lumMod val="40000"/>
                    <a:lumOff val="60000"/>
                  </a:schemeClr>
                </a:solidFill>
              </a:rPr>
              <a:t>all by name </a:t>
            </a:r>
            <a:r>
              <a:rPr lang="en-US" sz="3200" dirty="0"/>
              <a:t>~ Betelgeuse and </a:t>
            </a:r>
            <a:r>
              <a:rPr lang="en-US" sz="3200" dirty="0" err="1"/>
              <a:t>Adelbaran</a:t>
            </a:r>
            <a:endParaRPr lang="en-US" sz="4800" dirty="0">
              <a:solidFill>
                <a:schemeClr val="bg1"/>
              </a:solidFill>
              <a:latin typeface="Lushlife" panose="00000400000000000000" pitchFamily="2" charset="0"/>
            </a:endParaRPr>
          </a:p>
        </p:txBody>
      </p:sp>
      <p:cxnSp>
        <p:nvCxnSpPr>
          <p:cNvPr id="17" name="Straight Arrow Connector 16">
            <a:extLst>
              <a:ext uri="{FF2B5EF4-FFF2-40B4-BE49-F238E27FC236}">
                <a16:creationId xmlns:a16="http://schemas.microsoft.com/office/drawing/2014/main" id="{A3910370-9905-40B9-A71B-7A67DE569B76}"/>
              </a:ext>
            </a:extLst>
          </p:cNvPr>
          <p:cNvCxnSpPr>
            <a:cxnSpLocks/>
          </p:cNvCxnSpPr>
          <p:nvPr/>
        </p:nvCxnSpPr>
        <p:spPr>
          <a:xfrm flipV="1">
            <a:off x="2394109" y="3529263"/>
            <a:ext cx="758165" cy="58590"/>
          </a:xfrm>
          <a:prstGeom prst="straightConnector1">
            <a:avLst/>
          </a:prstGeom>
          <a:ln w="57150">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58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000"/>
                                        <p:tgtEl>
                                          <p:spTgt spid="10"/>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1000"/>
                            </p:stCondLst>
                            <p:childTnLst>
                              <p:par>
                                <p:cTn id="44" presetID="21" presetClass="entr" presetSubtype="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1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3" presetClass="emph" presetSubtype="2" fill="hold" grpId="1" nodeType="withEffect">
                                  <p:stCondLst>
                                    <p:cond delay="0"/>
                                  </p:stCondLst>
                                  <p:childTnLst>
                                    <p:animClr clrSpc="rgb" dir="cw">
                                      <p:cBhvr override="childStyle">
                                        <p:cTn id="53" dur="2000" fill="hold"/>
                                        <p:tgtEl>
                                          <p:spTgt spid="5"/>
                                        </p:tgtEl>
                                        <p:attrNameLst>
                                          <p:attrName>style.color</p:attrName>
                                        </p:attrNameLst>
                                      </p:cBhvr>
                                      <p:to>
                                        <a:schemeClr val="accent2"/>
                                      </p:to>
                                    </p:animClr>
                                  </p:childTnLst>
                                </p:cTn>
                              </p:par>
                              <p:par>
                                <p:cTn id="54" presetID="3" presetClass="emph" presetSubtype="2" fill="hold" grpId="1" nodeType="withEffect">
                                  <p:stCondLst>
                                    <p:cond delay="0"/>
                                  </p:stCondLst>
                                  <p:childTnLst>
                                    <p:animClr clrSpc="rgb" dir="cw">
                                      <p:cBhvr override="childStyle">
                                        <p:cTn id="55" dur="2000" fill="hold"/>
                                        <p:tgtEl>
                                          <p:spTgt spid="15"/>
                                        </p:tgtEl>
                                        <p:attrNameLst>
                                          <p:attrName>style.color</p:attrName>
                                        </p:attrNameLst>
                                      </p:cBhvr>
                                      <p:to>
                                        <a:schemeClr val="accent2"/>
                                      </p:to>
                                    </p:animClr>
                                  </p:childTnLst>
                                </p:cTn>
                              </p:par>
                              <p:par>
                                <p:cTn id="56" presetID="3" presetClass="emph" presetSubtype="2" fill="hold" grpId="1" nodeType="withEffect">
                                  <p:stCondLst>
                                    <p:cond delay="0"/>
                                  </p:stCondLst>
                                  <p:childTnLst>
                                    <p:animClr clrSpc="rgb" dir="cw">
                                      <p:cBhvr override="childStyle">
                                        <p:cTn id="57" dur="2000" fill="hold"/>
                                        <p:tgtEl>
                                          <p:spTgt spid="13"/>
                                        </p:tgtEl>
                                        <p:attrNameLst>
                                          <p:attrName>style.color</p:attrName>
                                        </p:attrNameLst>
                                      </p:cBhvr>
                                      <p:to>
                                        <a:schemeClr val="accent2"/>
                                      </p:to>
                                    </p:animClr>
                                  </p:childTnLst>
                                </p:cTn>
                              </p:par>
                              <p:par>
                                <p:cTn id="58" presetID="3" presetClass="emph" presetSubtype="2" fill="hold" grpId="1" nodeType="withEffect">
                                  <p:stCondLst>
                                    <p:cond delay="0"/>
                                  </p:stCondLst>
                                  <p:childTnLst>
                                    <p:animClr clrSpc="rgb" dir="cw">
                                      <p:cBhvr override="childStyle">
                                        <p:cTn id="59" dur="2000" fill="hold"/>
                                        <p:tgtEl>
                                          <p:spTgt spid="14"/>
                                        </p:tgtEl>
                                        <p:attrNameLst>
                                          <p:attrName>style.color</p:attrName>
                                        </p:attrNameLst>
                                      </p:cBhvr>
                                      <p:to>
                                        <a:schemeClr val="accent2"/>
                                      </p:to>
                                    </p:animClr>
                                  </p:childTnLst>
                                </p:cTn>
                              </p:par>
                              <p:par>
                                <p:cTn id="60" presetID="7" presetClass="emph" presetSubtype="2" fill="hold" nodeType="withEffect">
                                  <p:stCondLst>
                                    <p:cond delay="0"/>
                                  </p:stCondLst>
                                  <p:childTnLst>
                                    <p:animClr clrSpc="rgb" dir="cw">
                                      <p:cBhvr>
                                        <p:cTn id="61" dur="2000" fill="hold"/>
                                        <p:tgtEl>
                                          <p:spTgt spid="3"/>
                                        </p:tgtEl>
                                        <p:attrNameLst>
                                          <p:attrName>stroke.color</p:attrName>
                                        </p:attrNameLst>
                                      </p:cBhvr>
                                      <p:to>
                                        <a:schemeClr val="accent2"/>
                                      </p:to>
                                    </p:animClr>
                                    <p:set>
                                      <p:cBhvr>
                                        <p:cTn id="62" dur="2000" fill="hold"/>
                                        <p:tgtEl>
                                          <p:spTgt spid="3"/>
                                        </p:tgtEl>
                                        <p:attrNameLst>
                                          <p:attrName>stroke.on</p:attrName>
                                        </p:attrNameLst>
                                      </p:cBhvr>
                                      <p:to>
                                        <p:strVal val="true"/>
                                      </p:to>
                                    </p:set>
                                  </p:childTnLst>
                                </p:cTn>
                              </p:par>
                              <p:par>
                                <p:cTn id="63" presetID="7" presetClass="emph" presetSubtype="2" fill="hold" nodeType="withEffect">
                                  <p:stCondLst>
                                    <p:cond delay="0"/>
                                  </p:stCondLst>
                                  <p:childTnLst>
                                    <p:animClr clrSpc="rgb" dir="cw">
                                      <p:cBhvr>
                                        <p:cTn id="64" dur="2000" fill="hold"/>
                                        <p:tgtEl>
                                          <p:spTgt spid="11"/>
                                        </p:tgtEl>
                                        <p:attrNameLst>
                                          <p:attrName>stroke.color</p:attrName>
                                        </p:attrNameLst>
                                      </p:cBhvr>
                                      <p:to>
                                        <a:schemeClr val="accent2"/>
                                      </p:to>
                                    </p:animClr>
                                    <p:set>
                                      <p:cBhvr>
                                        <p:cTn id="65" dur="2000" fill="hold"/>
                                        <p:tgtEl>
                                          <p:spTgt spid="11"/>
                                        </p:tgtEl>
                                        <p:attrNameLst>
                                          <p:attrName>stroke.on</p:attrName>
                                        </p:attrNameLst>
                                      </p:cBhvr>
                                      <p:to>
                                        <p:strVal val="true"/>
                                      </p:to>
                                    </p:set>
                                  </p:childTnLst>
                                </p:cTn>
                              </p:par>
                              <p:par>
                                <p:cTn id="66" presetID="7" presetClass="emph" presetSubtype="2" fill="hold" nodeType="withEffect">
                                  <p:stCondLst>
                                    <p:cond delay="0"/>
                                  </p:stCondLst>
                                  <p:childTnLst>
                                    <p:animClr clrSpc="rgb" dir="cw">
                                      <p:cBhvr>
                                        <p:cTn id="67" dur="2000" fill="hold"/>
                                        <p:tgtEl>
                                          <p:spTgt spid="10"/>
                                        </p:tgtEl>
                                        <p:attrNameLst>
                                          <p:attrName>stroke.color</p:attrName>
                                        </p:attrNameLst>
                                      </p:cBhvr>
                                      <p:to>
                                        <a:schemeClr val="accent2"/>
                                      </p:to>
                                    </p:animClr>
                                    <p:set>
                                      <p:cBhvr>
                                        <p:cTn id="68" dur="2000" fill="hold"/>
                                        <p:tgtEl>
                                          <p:spTgt spid="10"/>
                                        </p:tgtEl>
                                        <p:attrNameLst>
                                          <p:attrName>stroke.on</p:attrName>
                                        </p:attrNameLst>
                                      </p:cBhvr>
                                      <p:to>
                                        <p:strVal val="true"/>
                                      </p:to>
                                    </p:set>
                                  </p:childTnLst>
                                </p:cTn>
                              </p:par>
                              <p:par>
                                <p:cTn id="69" presetID="7" presetClass="emph" presetSubtype="2" fill="hold" nodeType="withEffect">
                                  <p:stCondLst>
                                    <p:cond delay="0"/>
                                  </p:stCondLst>
                                  <p:childTnLst>
                                    <p:animClr clrSpc="rgb" dir="cw">
                                      <p:cBhvr>
                                        <p:cTn id="70" dur="2000" fill="hold"/>
                                        <p:tgtEl>
                                          <p:spTgt spid="12"/>
                                        </p:tgtEl>
                                        <p:attrNameLst>
                                          <p:attrName>stroke.color</p:attrName>
                                        </p:attrNameLst>
                                      </p:cBhvr>
                                      <p:to>
                                        <a:schemeClr val="accent2"/>
                                      </p:to>
                                    </p:animClr>
                                    <p:set>
                                      <p:cBhvr>
                                        <p:cTn id="71" dur="2000" fill="hold"/>
                                        <p:tgtEl>
                                          <p:spTgt spid="12"/>
                                        </p:tgtEl>
                                        <p:attrNameLst>
                                          <p:attrName>stroke.on</p:attrName>
                                        </p:attrNameLst>
                                      </p:cBhvr>
                                      <p:to>
                                        <p:strVal val="true"/>
                                      </p:to>
                                    </p:set>
                                  </p:childTnLst>
                                </p:cTn>
                              </p:par>
                              <p:par>
                                <p:cTn id="72" presetID="7" presetClass="emph" presetSubtype="2" fill="hold" nodeType="withEffect">
                                  <p:stCondLst>
                                    <p:cond delay="0"/>
                                  </p:stCondLst>
                                  <p:childTnLst>
                                    <p:animClr clrSpc="rgb" dir="cw">
                                      <p:cBhvr>
                                        <p:cTn id="73" dur="2000" fill="hold"/>
                                        <p:tgtEl>
                                          <p:spTgt spid="17"/>
                                        </p:tgtEl>
                                        <p:attrNameLst>
                                          <p:attrName>stroke.color</p:attrName>
                                        </p:attrNameLst>
                                      </p:cBhvr>
                                      <p:to>
                                        <a:schemeClr val="accent2"/>
                                      </p:to>
                                    </p:animClr>
                                    <p:set>
                                      <p:cBhvr>
                                        <p:cTn id="74" dur="2000" fill="hold"/>
                                        <p:tgtEl>
                                          <p:spTgt spid="1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animBg="1"/>
      <p:bldP spid="11" grpId="0" animBg="1"/>
      <p:bldP spid="12" grpId="0" animBg="1"/>
      <p:bldP spid="13" grpId="0"/>
      <p:bldP spid="13" grpId="1"/>
      <p:bldP spid="14" grpId="0"/>
      <p:bldP spid="14" grpId="1"/>
      <p:bldP spid="15" grpId="0"/>
      <p:bldP spid="15" grpId="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312654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sea creatures </a:t>
            </a:r>
            <a:r>
              <a:rPr lang="en-US" sz="3200" dirty="0"/>
              <a:t>~ KJV, </a:t>
            </a:r>
            <a:r>
              <a:rPr lang="en-US" sz="3200" dirty="0">
                <a:solidFill>
                  <a:schemeClr val="accent4">
                    <a:lumMod val="40000"/>
                    <a:lumOff val="60000"/>
                  </a:schemeClr>
                </a:solidFill>
              </a:rPr>
              <a:t>dragons</a:t>
            </a:r>
            <a:endParaRPr lang="en-US" sz="72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389552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151811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4216" y="692209"/>
            <a:ext cx="8229600" cy="353943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“When called to fight, the meek are very hard to overcome; they are just as steady in conflict as they are steadfast in patience. Besides, their way of fighting is of an extraordinary sort, for they sing to God but keep their swords in their hands. They can do two things at a time: if they do not wield the trowel and the sword, at least they sing and strike.”</a:t>
            </a:r>
            <a:endParaRPr lang="en-US" sz="115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
        <p:nvSpPr>
          <p:cNvPr id="6" name="TextBox 5">
            <a:extLst>
              <a:ext uri="{FF2B5EF4-FFF2-40B4-BE49-F238E27FC236}">
                <a16:creationId xmlns:a16="http://schemas.microsoft.com/office/drawing/2014/main" id="{597629FD-262B-42F3-90B7-3E9E9E86665B}"/>
              </a:ext>
            </a:extLst>
          </p:cNvPr>
          <p:cNvSpPr txBox="1"/>
          <p:nvPr/>
        </p:nvSpPr>
        <p:spPr>
          <a:xfrm>
            <a:off x="703943" y="4125122"/>
            <a:ext cx="7975600" cy="2062103"/>
          </a:xfrm>
          <a:prstGeom prst="rect">
            <a:avLst/>
          </a:prstGeom>
          <a:noFill/>
        </p:spPr>
        <p:txBody>
          <a:bodyPr wrap="square" rtlCol="0">
            <a:spAutoFit/>
          </a:bodyPr>
          <a:lstStyle/>
          <a:p>
            <a:pPr marL="282575" indent="-282575">
              <a:buFont typeface="Arial" panose="020B0604020202020204" pitchFamily="34" charset="0"/>
              <a:buChar char="•"/>
            </a:pPr>
            <a:r>
              <a:rPr lang="en-US" sz="3200" dirty="0"/>
              <a:t>Eccl. 9:10 ~ </a:t>
            </a:r>
            <a:r>
              <a:rPr lang="en-US" sz="3200" dirty="0">
                <a:solidFill>
                  <a:schemeClr val="accent4">
                    <a:lumMod val="40000"/>
                    <a:lumOff val="60000"/>
                  </a:schemeClr>
                </a:solidFill>
              </a:rPr>
              <a:t>Whatever your hand finds to do, do </a:t>
            </a:r>
            <a:r>
              <a:rPr lang="en-US" sz="3200" i="1" dirty="0">
                <a:solidFill>
                  <a:schemeClr val="accent4">
                    <a:lumMod val="40000"/>
                    <a:lumOff val="60000"/>
                  </a:schemeClr>
                </a:solidFill>
              </a:rPr>
              <a:t>it</a:t>
            </a:r>
            <a:r>
              <a:rPr lang="en-US" sz="3200" dirty="0">
                <a:solidFill>
                  <a:schemeClr val="accent4">
                    <a:lumMod val="40000"/>
                    <a:lumOff val="60000"/>
                  </a:schemeClr>
                </a:solidFill>
              </a:rPr>
              <a:t> with your might; for </a:t>
            </a:r>
            <a:r>
              <a:rPr lang="en-US" sz="3200" i="1" dirty="0">
                <a:solidFill>
                  <a:schemeClr val="accent4">
                    <a:lumMod val="40000"/>
                    <a:lumOff val="60000"/>
                  </a:schemeClr>
                </a:solidFill>
              </a:rPr>
              <a:t>there is</a:t>
            </a:r>
            <a:r>
              <a:rPr lang="en-US" sz="3200" dirty="0">
                <a:solidFill>
                  <a:schemeClr val="accent4">
                    <a:lumMod val="40000"/>
                    <a:lumOff val="60000"/>
                  </a:schemeClr>
                </a:solidFill>
              </a:rPr>
              <a:t> no work or device or knowledge or wisdom in the grave where you are going.</a:t>
            </a:r>
            <a:endParaRPr lang="en-US" sz="11500" dirty="0">
              <a:solidFill>
                <a:schemeClr val="accent4">
                  <a:lumMod val="40000"/>
                  <a:lumOff val="60000"/>
                </a:schemeClr>
              </a:solidFill>
              <a:latin typeface="Lushlife" panose="00000400000000000000" pitchFamily="2" charset="0"/>
            </a:endParaRPr>
          </a:p>
        </p:txBody>
      </p:sp>
    </p:spTree>
    <p:extLst>
      <p:ext uri="{BB962C8B-B14F-4D97-AF65-F5344CB8AC3E}">
        <p14:creationId xmlns:p14="http://schemas.microsoft.com/office/powerpoint/2010/main" val="143897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120411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4216" y="692209"/>
            <a:ext cx="8229600" cy="206210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“We have now reached the last summit of the mountain chain of Psalms. It rises high into the clear azure, and its brow is bathed in the sunlight of the eternal world of worship.”</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
        <p:nvSpPr>
          <p:cNvPr id="2" name="TextBox 1">
            <a:extLst>
              <a:ext uri="{FF2B5EF4-FFF2-40B4-BE49-F238E27FC236}">
                <a16:creationId xmlns:a16="http://schemas.microsoft.com/office/drawing/2014/main" id="{7C802584-FC8A-4845-8D27-076B93870BBF}"/>
              </a:ext>
            </a:extLst>
          </p:cNvPr>
          <p:cNvSpPr txBox="1"/>
          <p:nvPr/>
        </p:nvSpPr>
        <p:spPr>
          <a:xfrm>
            <a:off x="2582778" y="2671012"/>
            <a:ext cx="4154905"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Where ~ v. 1</a:t>
            </a:r>
          </a:p>
        </p:txBody>
      </p:sp>
      <p:sp>
        <p:nvSpPr>
          <p:cNvPr id="10" name="TextBox 9">
            <a:extLst>
              <a:ext uri="{FF2B5EF4-FFF2-40B4-BE49-F238E27FC236}">
                <a16:creationId xmlns:a16="http://schemas.microsoft.com/office/drawing/2014/main" id="{5D764FD7-BEF4-4235-AA10-84C202627153}"/>
              </a:ext>
            </a:extLst>
          </p:cNvPr>
          <p:cNvSpPr txBox="1"/>
          <p:nvPr/>
        </p:nvSpPr>
        <p:spPr>
          <a:xfrm>
            <a:off x="2847472" y="3160357"/>
            <a:ext cx="4154905"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Why ~ v. 2</a:t>
            </a:r>
          </a:p>
        </p:txBody>
      </p:sp>
      <p:sp>
        <p:nvSpPr>
          <p:cNvPr id="11" name="TextBox 10">
            <a:extLst>
              <a:ext uri="{FF2B5EF4-FFF2-40B4-BE49-F238E27FC236}">
                <a16:creationId xmlns:a16="http://schemas.microsoft.com/office/drawing/2014/main" id="{FD4B46AF-2744-4A82-81F1-6D4DDCD6623D}"/>
              </a:ext>
            </a:extLst>
          </p:cNvPr>
          <p:cNvSpPr txBox="1"/>
          <p:nvPr/>
        </p:nvSpPr>
        <p:spPr>
          <a:xfrm>
            <a:off x="2895599" y="3665744"/>
            <a:ext cx="4154905"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How ~ vv. 3-5</a:t>
            </a:r>
          </a:p>
        </p:txBody>
      </p:sp>
      <p:sp>
        <p:nvSpPr>
          <p:cNvPr id="12" name="TextBox 11">
            <a:extLst>
              <a:ext uri="{FF2B5EF4-FFF2-40B4-BE49-F238E27FC236}">
                <a16:creationId xmlns:a16="http://schemas.microsoft.com/office/drawing/2014/main" id="{D0F2BFB0-7961-4C0E-8C4D-8A221A823015}"/>
              </a:ext>
            </a:extLst>
          </p:cNvPr>
          <p:cNvSpPr txBox="1"/>
          <p:nvPr/>
        </p:nvSpPr>
        <p:spPr>
          <a:xfrm>
            <a:off x="2886000" y="4172710"/>
            <a:ext cx="4154905"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Who ~ v. 6</a:t>
            </a:r>
          </a:p>
        </p:txBody>
      </p:sp>
    </p:spTree>
    <p:extLst>
      <p:ext uri="{BB962C8B-B14F-4D97-AF65-F5344CB8AC3E}">
        <p14:creationId xmlns:p14="http://schemas.microsoft.com/office/powerpoint/2010/main" val="413107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176111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4216" y="692209"/>
            <a:ext cx="8229600" cy="206210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“We have now reached the last summit of the mountain chain of Psalms. It rises high into the clear azure, and its brow is bathed in the sunlight of the eternal world of worship.”</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
        <p:nvSpPr>
          <p:cNvPr id="2" name="TextBox 1">
            <a:extLst>
              <a:ext uri="{FF2B5EF4-FFF2-40B4-BE49-F238E27FC236}">
                <a16:creationId xmlns:a16="http://schemas.microsoft.com/office/drawing/2014/main" id="{7C802584-FC8A-4845-8D27-076B93870BBF}"/>
              </a:ext>
            </a:extLst>
          </p:cNvPr>
          <p:cNvSpPr txBox="1"/>
          <p:nvPr/>
        </p:nvSpPr>
        <p:spPr>
          <a:xfrm>
            <a:off x="2582778" y="2671012"/>
            <a:ext cx="4154905"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Where ~ v. 1</a:t>
            </a:r>
          </a:p>
        </p:txBody>
      </p:sp>
      <p:sp>
        <p:nvSpPr>
          <p:cNvPr id="10" name="TextBox 9">
            <a:extLst>
              <a:ext uri="{FF2B5EF4-FFF2-40B4-BE49-F238E27FC236}">
                <a16:creationId xmlns:a16="http://schemas.microsoft.com/office/drawing/2014/main" id="{5D764FD7-BEF4-4235-AA10-84C202627153}"/>
              </a:ext>
            </a:extLst>
          </p:cNvPr>
          <p:cNvSpPr txBox="1"/>
          <p:nvPr/>
        </p:nvSpPr>
        <p:spPr>
          <a:xfrm>
            <a:off x="2847472" y="3160357"/>
            <a:ext cx="4154905"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Why ~ v. 2</a:t>
            </a:r>
          </a:p>
        </p:txBody>
      </p:sp>
      <p:sp>
        <p:nvSpPr>
          <p:cNvPr id="11" name="TextBox 10">
            <a:extLst>
              <a:ext uri="{FF2B5EF4-FFF2-40B4-BE49-F238E27FC236}">
                <a16:creationId xmlns:a16="http://schemas.microsoft.com/office/drawing/2014/main" id="{FD4B46AF-2744-4A82-81F1-6D4DDCD6623D}"/>
              </a:ext>
            </a:extLst>
          </p:cNvPr>
          <p:cNvSpPr txBox="1"/>
          <p:nvPr/>
        </p:nvSpPr>
        <p:spPr>
          <a:xfrm>
            <a:off x="2895599" y="3665744"/>
            <a:ext cx="4154905"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How ~ vv. 3-5</a:t>
            </a:r>
          </a:p>
        </p:txBody>
      </p:sp>
      <p:sp>
        <p:nvSpPr>
          <p:cNvPr id="12" name="TextBox 11">
            <a:extLst>
              <a:ext uri="{FF2B5EF4-FFF2-40B4-BE49-F238E27FC236}">
                <a16:creationId xmlns:a16="http://schemas.microsoft.com/office/drawing/2014/main" id="{D0F2BFB0-7961-4C0E-8C4D-8A221A823015}"/>
              </a:ext>
            </a:extLst>
          </p:cNvPr>
          <p:cNvSpPr txBox="1"/>
          <p:nvPr/>
        </p:nvSpPr>
        <p:spPr>
          <a:xfrm>
            <a:off x="2886000" y="4172710"/>
            <a:ext cx="4154905"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Who ~ v. 6</a:t>
            </a:r>
          </a:p>
        </p:txBody>
      </p:sp>
    </p:spTree>
    <p:extLst>
      <p:ext uri="{BB962C8B-B14F-4D97-AF65-F5344CB8AC3E}">
        <p14:creationId xmlns:p14="http://schemas.microsoft.com/office/powerpoint/2010/main" val="126411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Final 5 Psalms begin and end with </a:t>
            </a:r>
            <a:r>
              <a:rPr lang="en-US" sz="3200" dirty="0">
                <a:solidFill>
                  <a:schemeClr val="accent4">
                    <a:lumMod val="40000"/>
                    <a:lumOff val="60000"/>
                  </a:schemeClr>
                </a:solidFill>
              </a:rPr>
              <a:t>Hallelujah!</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129013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4216" y="692209"/>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“His being is unlimited, and his praise should correspond therewith. He possesses a multitude or a plenitude of greatness, and therefore he should be greatly praised. There is nothing little about God, and there is nothing great apart from him.”</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360124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186782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4216"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flutes</a:t>
            </a:r>
            <a:r>
              <a:rPr lang="en-US" sz="3200" dirty="0"/>
              <a:t> ~ KJV, </a:t>
            </a:r>
            <a:r>
              <a:rPr lang="en-US" sz="3200" dirty="0">
                <a:solidFill>
                  <a:schemeClr val="accent4">
                    <a:lumMod val="40000"/>
                    <a:lumOff val="60000"/>
                  </a:schemeClr>
                </a:solidFill>
              </a:rPr>
              <a:t>organs</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141174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396612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BC61C31-E9C8-4136-9844-DF0A79377E1C}"/>
              </a:ext>
            </a:extLst>
          </p:cNvPr>
          <p:cNvSpPr/>
          <p:nvPr/>
        </p:nvSpPr>
        <p:spPr>
          <a:xfrm>
            <a:off x="845522" y="3105128"/>
            <a:ext cx="1507805" cy="789260"/>
          </a:xfrm>
          <a:prstGeom prst="roundRect">
            <a:avLst/>
          </a:prstGeom>
          <a:solidFill>
            <a:schemeClr val="accent1">
              <a:lumMod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88C0117-9069-4321-BEDF-FBDCD41D8881}"/>
              </a:ext>
            </a:extLst>
          </p:cNvPr>
          <p:cNvSpPr/>
          <p:nvPr/>
        </p:nvSpPr>
        <p:spPr>
          <a:xfrm>
            <a:off x="7242285" y="1109408"/>
            <a:ext cx="1370732" cy="789260"/>
          </a:xfrm>
          <a:prstGeom prst="roundRect">
            <a:avLst/>
          </a:prstGeom>
          <a:solidFill>
            <a:schemeClr val="accent1">
              <a:lumMod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4216" y="692209"/>
            <a:ext cx="8229600" cy="2062103"/>
          </a:xfrm>
          <a:prstGeom prst="rect">
            <a:avLst/>
          </a:prstGeom>
          <a:noFill/>
        </p:spPr>
        <p:txBody>
          <a:bodyPr wrap="square" rtlCol="0">
            <a:spAutoFit/>
          </a:bodyPr>
          <a:lstStyle/>
          <a:p>
            <a:r>
              <a:rPr lang="en-US" sz="3200" dirty="0"/>
              <a:t>Col. 3:16 ~ </a:t>
            </a:r>
            <a:r>
              <a:rPr lang="en-US" sz="3200" dirty="0">
                <a:solidFill>
                  <a:schemeClr val="accent4">
                    <a:lumMod val="40000"/>
                    <a:lumOff val="60000"/>
                  </a:schemeClr>
                </a:solidFill>
              </a:rPr>
              <a:t>Let the word of Christ dwell in you richly in all wisdom, teaching and admonishing one another in psalms and hymns and spiritual songs, singing with grace in your hearts to the Lord.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
        <p:nvSpPr>
          <p:cNvPr id="10" name="TextBox 9">
            <a:extLst>
              <a:ext uri="{FF2B5EF4-FFF2-40B4-BE49-F238E27FC236}">
                <a16:creationId xmlns:a16="http://schemas.microsoft.com/office/drawing/2014/main" id="{110FAF9C-D22F-482D-854B-32EB2557DA61}"/>
              </a:ext>
            </a:extLst>
          </p:cNvPr>
          <p:cNvSpPr txBox="1"/>
          <p:nvPr/>
        </p:nvSpPr>
        <p:spPr>
          <a:xfrm>
            <a:off x="703943" y="2680956"/>
            <a:ext cx="7975600" cy="1077218"/>
          </a:xfrm>
          <a:prstGeom prst="rect">
            <a:avLst/>
          </a:prstGeom>
          <a:noFill/>
        </p:spPr>
        <p:txBody>
          <a:bodyPr wrap="square" rtlCol="0">
            <a:spAutoFit/>
          </a:bodyPr>
          <a:lstStyle/>
          <a:p>
            <a:pPr marL="282575" indent="-282575">
              <a:buFont typeface="Arial" panose="020B0604020202020204" pitchFamily="34" charset="0"/>
              <a:buChar char="•"/>
            </a:pPr>
            <a:r>
              <a:rPr lang="en-US" sz="3200" dirty="0"/>
              <a:t>James 5:13a ~ </a:t>
            </a:r>
            <a:r>
              <a:rPr lang="en-US" sz="3200" dirty="0">
                <a:solidFill>
                  <a:schemeClr val="accent4">
                    <a:lumMod val="40000"/>
                    <a:lumOff val="60000"/>
                  </a:schemeClr>
                </a:solidFill>
              </a:rPr>
              <a:t>Is anyone cheerful? Let him sing psalms.</a:t>
            </a:r>
            <a:endParaRPr lang="en-US" sz="11500" dirty="0">
              <a:solidFill>
                <a:schemeClr val="accent4">
                  <a:lumMod val="40000"/>
                  <a:lumOff val="60000"/>
                </a:schemeClr>
              </a:solidFill>
              <a:latin typeface="Lushlife" panose="00000400000000000000" pitchFamily="2" charset="0"/>
            </a:endParaRPr>
          </a:p>
        </p:txBody>
      </p:sp>
    </p:spTree>
    <p:extLst>
      <p:ext uri="{BB962C8B-B14F-4D97-AF65-F5344CB8AC3E}">
        <p14:creationId xmlns:p14="http://schemas.microsoft.com/office/powerpoint/2010/main" val="373201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5"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270115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4216" y="692209"/>
            <a:ext cx="8229600" cy="452431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“He gave them breath, let them breathe his praise. His name is in the Hebrew composed rather of breathings than of letters, to show that all breath comes from him: therefore let it be used for him. Join all ye living things in the eternal song. Be ye least or greatest, withhold not your praises. What a day will it be when all things in all places unite to glorify the one only living and true God! This will be the final triumph of the church of God.”</a:t>
            </a:r>
            <a:endParaRPr lang="en-US" sz="72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330305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122082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NASB ~ </a:t>
            </a:r>
            <a:r>
              <a:rPr lang="en-US" sz="3200" dirty="0">
                <a:solidFill>
                  <a:schemeClr val="accent4">
                    <a:lumMod val="40000"/>
                    <a:lumOff val="60000"/>
                  </a:schemeClr>
                </a:solidFill>
              </a:rPr>
              <a:t>Do not trust in princes,</a:t>
            </a:r>
          </a:p>
          <a:p>
            <a:r>
              <a:rPr lang="en-US" sz="3200" dirty="0">
                <a:solidFill>
                  <a:schemeClr val="accent4">
                    <a:lumMod val="40000"/>
                    <a:lumOff val="60000"/>
                  </a:schemeClr>
                </a:solidFill>
              </a:rPr>
              <a:t>In mortal man, in whom there is no salvation.</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129994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339797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latin typeface="+mj-lt"/>
                <a:ea typeface="Times New Roman" panose="02020603050405020304" pitchFamily="18" charset="0"/>
                <a:cs typeface="Times New Roman" panose="02020603050405020304" pitchFamily="18" charset="0"/>
              </a:rPr>
              <a:t>spirit </a:t>
            </a:r>
            <a:r>
              <a:rPr lang="en-US" sz="3200" dirty="0">
                <a:solidFill>
                  <a:schemeClr val="bg1"/>
                </a:solidFill>
                <a:latin typeface="+mj-lt"/>
                <a:ea typeface="Times New Roman" panose="02020603050405020304" pitchFamily="18" charset="0"/>
                <a:cs typeface="Times New Roman" panose="02020603050405020304" pitchFamily="18" charset="0"/>
              </a:rPr>
              <a:t>~</a:t>
            </a:r>
            <a:r>
              <a:rPr lang="en-US" sz="3200" dirty="0">
                <a:solidFill>
                  <a:schemeClr val="accent4">
                    <a:lumMod val="40000"/>
                    <a:lumOff val="60000"/>
                  </a:schemeClr>
                </a:solidFill>
                <a:latin typeface="+mj-lt"/>
                <a:ea typeface="Times New Roman" panose="02020603050405020304" pitchFamily="18" charset="0"/>
                <a:cs typeface="Times New Roman" panose="02020603050405020304" pitchFamily="18" charset="0"/>
              </a:rPr>
              <a:t> </a:t>
            </a:r>
            <a:r>
              <a:rPr lang="en-US" sz="3200" b="1" i="1" dirty="0" err="1">
                <a:solidFill>
                  <a:schemeClr val="accent4">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ruach</a:t>
            </a:r>
            <a:r>
              <a:rPr lang="en-US" sz="3200" dirty="0">
                <a:solidFill>
                  <a:schemeClr val="accent4">
                    <a:lumMod val="40000"/>
                    <a:lumOff val="60000"/>
                  </a:schemeClr>
                </a:solidFill>
                <a:latin typeface="+mj-lt"/>
                <a:ea typeface="Times New Roman" panose="02020603050405020304" pitchFamily="18" charset="0"/>
                <a:cs typeface="Times New Roman" panose="02020603050405020304" pitchFamily="18" charset="0"/>
              </a:rPr>
              <a:t> </a:t>
            </a:r>
            <a:r>
              <a:rPr lang="en-US" sz="3200" dirty="0">
                <a:solidFill>
                  <a:schemeClr val="bg1"/>
                </a:solidFill>
                <a:latin typeface="+mj-lt"/>
                <a:ea typeface="Times New Roman" panose="02020603050405020304" pitchFamily="18" charset="0"/>
                <a:cs typeface="Times New Roman" panose="02020603050405020304" pitchFamily="18" charset="0"/>
              </a:rPr>
              <a:t>– KJV, </a:t>
            </a:r>
            <a:r>
              <a:rPr lang="en-US" sz="3200" dirty="0">
                <a:solidFill>
                  <a:schemeClr val="accent4">
                    <a:lumMod val="40000"/>
                    <a:lumOff val="60000"/>
                  </a:schemeClr>
                </a:solidFill>
                <a:latin typeface="+mj-lt"/>
                <a:ea typeface="Times New Roman" panose="02020603050405020304" pitchFamily="18" charset="0"/>
                <a:cs typeface="Times New Roman" panose="02020603050405020304" pitchFamily="18" charset="0"/>
              </a:rPr>
              <a:t>breath</a:t>
            </a:r>
            <a:endParaRPr lang="en-US" sz="3200" dirty="0">
              <a:solidFill>
                <a:schemeClr val="accent4">
                  <a:lumMod val="40000"/>
                  <a:lumOff val="60000"/>
                </a:schemeClr>
              </a:solidFill>
              <a:latin typeface="+mj-lt"/>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163181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160767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Ps. 20:7 ~ </a:t>
            </a:r>
            <a:r>
              <a:rPr lang="en-US" sz="3200" dirty="0">
                <a:solidFill>
                  <a:schemeClr val="accent4">
                    <a:lumMod val="40000"/>
                    <a:lumOff val="60000"/>
                  </a:schemeClr>
                </a:solidFill>
              </a:rPr>
              <a:t>Some </a:t>
            </a:r>
            <a:r>
              <a:rPr lang="en-US" sz="3200" i="1" dirty="0">
                <a:solidFill>
                  <a:schemeClr val="accent4">
                    <a:lumMod val="40000"/>
                    <a:lumOff val="60000"/>
                  </a:schemeClr>
                </a:solidFill>
              </a:rPr>
              <a:t>trust</a:t>
            </a:r>
            <a:r>
              <a:rPr lang="en-US" sz="3200" dirty="0">
                <a:solidFill>
                  <a:schemeClr val="accent4">
                    <a:lumMod val="40000"/>
                    <a:lumOff val="60000"/>
                  </a:schemeClr>
                </a:solidFill>
              </a:rPr>
              <a:t> in chariots, and some in horses; But we will remember the name of the LORD our God.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7654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146-150</a:t>
            </a:r>
          </a:p>
        </p:txBody>
      </p:sp>
    </p:spTree>
    <p:extLst>
      <p:ext uri="{BB962C8B-B14F-4D97-AF65-F5344CB8AC3E}">
        <p14:creationId xmlns:p14="http://schemas.microsoft.com/office/powerpoint/2010/main" val="292499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381</TotalTime>
  <Words>712</Words>
  <Application>Microsoft Office PowerPoint</Application>
  <PresentationFormat>On-screen Show (4:3)</PresentationFormat>
  <Paragraphs>116</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Lushlife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cp:revision>
  <dcterms:created xsi:type="dcterms:W3CDTF">2018-05-11T13:40:55Z</dcterms:created>
  <dcterms:modified xsi:type="dcterms:W3CDTF">2018-05-16T22:49:27Z</dcterms:modified>
</cp:coreProperties>
</file>