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7" r:id="rId3"/>
    <p:sldId id="258" r:id="rId4"/>
    <p:sldId id="295" r:id="rId5"/>
    <p:sldId id="296" r:id="rId6"/>
    <p:sldId id="261" r:id="rId7"/>
    <p:sldId id="262" r:id="rId8"/>
    <p:sldId id="259" r:id="rId9"/>
    <p:sldId id="260" r:id="rId10"/>
    <p:sldId id="288" r:id="rId11"/>
    <p:sldId id="290" r:id="rId12"/>
    <p:sldId id="284" r:id="rId13"/>
    <p:sldId id="289" r:id="rId14"/>
    <p:sldId id="291" r:id="rId15"/>
    <p:sldId id="285" r:id="rId16"/>
    <p:sldId id="271" r:id="rId17"/>
    <p:sldId id="272" r:id="rId18"/>
    <p:sldId id="297" r:id="rId19"/>
    <p:sldId id="298" r:id="rId20"/>
    <p:sldId id="273" r:id="rId21"/>
    <p:sldId id="275" r:id="rId22"/>
    <p:sldId id="276" r:id="rId23"/>
    <p:sldId id="294" r:id="rId24"/>
    <p:sldId id="293" r:id="rId25"/>
    <p:sldId id="265" r:id="rId26"/>
    <p:sldId id="266" r:id="rId27"/>
    <p:sldId id="267" r:id="rId28"/>
    <p:sldId id="268" r:id="rId29"/>
    <p:sldId id="269" r:id="rId30"/>
    <p:sldId id="270" r:id="rId31"/>
    <p:sldId id="280" r:id="rId32"/>
    <p:sldId id="281" r:id="rId33"/>
    <p:sldId id="277" r:id="rId34"/>
    <p:sldId id="279" r:id="rId35"/>
    <p:sldId id="283" r:id="rId36"/>
    <p:sldId id="282" r:id="rId37"/>
    <p:sldId id="278" r:id="rId38"/>
    <p:sldId id="286" r:id="rId39"/>
    <p:sldId id="287" r:id="rId40"/>
  </p:sldIdLst>
  <p:sldSz cx="9144000" cy="6858000" type="screen4x3"/>
  <p:notesSz cx="6858000" cy="9144000"/>
  <p:embeddedFontLst>
    <p:embeddedFont>
      <p:font typeface="Lushlife" panose="00000400000000000000" pitchFamily="2" charset="0"/>
      <p:regular r:id="rId41"/>
    </p:embeddedFont>
    <p:embeddedFont>
      <p:font typeface="Arial Rounded MT Bold" panose="020F0704030504030204" pitchFamily="34" charset="0"/>
      <p:regular r:id="rId42"/>
    </p:embeddedFont>
    <p:embeddedFont>
      <p:font typeface="Chiller" panose="04020404031007020602" pitchFamily="82" charset="0"/>
      <p:regular r:id="rId43"/>
    </p:embeddedFont>
    <p:embeddedFont>
      <p:font typeface="Greece" panose="020B0500000000000000" pitchFamily="34" charset="0"/>
      <p:regular r:id="rId44"/>
      <p:bold r:id="rId45"/>
      <p:italic r:id="rId46"/>
      <p:boldItalic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9985"/>
    <a:srgbClr val="9966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p:scale>
          <a:sx n="67" d="100"/>
          <a:sy n="67" d="100"/>
        </p:scale>
        <p:origin x="974" y="2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94157DC5-BA63-4EB3-ABA6-A785B0F0A5A4}"/>
    <pc:docChg chg="undo custSel addSld delSld modSld sldOrd">
      <pc:chgData name="Ken Merrihew" userId="bcb7a1e886d99f07" providerId="LiveId" clId="{94157DC5-BA63-4EB3-ABA6-A785B0F0A5A4}" dt="2018-04-25T22:15:45.488" v="5399"/>
      <pc:docMkLst>
        <pc:docMk/>
      </pc:docMkLst>
      <pc:sldChg chg="addSp delSp modSp delAnim modAnim">
        <pc:chgData name="Ken Merrihew" userId="bcb7a1e886d99f07" providerId="LiveId" clId="{94157DC5-BA63-4EB3-ABA6-A785B0F0A5A4}" dt="2018-04-25T20:04:32.004" v="4938"/>
        <pc:sldMkLst>
          <pc:docMk/>
          <pc:sldMk cId="2526491091" sldId="257"/>
        </pc:sldMkLst>
        <pc:spChg chg="del">
          <ac:chgData name="Ken Merrihew" userId="bcb7a1e886d99f07" providerId="LiveId" clId="{94157DC5-BA63-4EB3-ABA6-A785B0F0A5A4}" dt="2018-04-25T19:03:18.143" v="4700" actId="478"/>
          <ac:spMkLst>
            <pc:docMk/>
            <pc:sldMk cId="2526491091" sldId="257"/>
            <ac:spMk id="5" creationId="{00000000-0000-0000-0000-000000000000}"/>
          </ac:spMkLst>
        </pc:spChg>
        <pc:picChg chg="add mod ord">
          <ac:chgData name="Ken Merrihew" userId="bcb7a1e886d99f07" providerId="LiveId" clId="{94157DC5-BA63-4EB3-ABA6-A785B0F0A5A4}" dt="2018-04-25T20:03:15.344" v="4884" actId="166"/>
          <ac:picMkLst>
            <pc:docMk/>
            <pc:sldMk cId="2526491091" sldId="257"/>
            <ac:picMk id="1026" creationId="{DC0E14C6-307C-44B9-B6CC-8DCEF3D86FF0}"/>
          </ac:picMkLst>
        </pc:picChg>
        <pc:picChg chg="add mod">
          <ac:chgData name="Ken Merrihew" userId="bcb7a1e886d99f07" providerId="LiveId" clId="{94157DC5-BA63-4EB3-ABA6-A785B0F0A5A4}" dt="2018-04-25T20:04:15.024" v="4935"/>
          <ac:picMkLst>
            <pc:docMk/>
            <pc:sldMk cId="2526491091" sldId="257"/>
            <ac:picMk id="1028" creationId="{C71E1F5C-4808-4A2E-BB1C-0CE1BBFEEF2D}"/>
          </ac:picMkLst>
        </pc:picChg>
      </pc:sldChg>
      <pc:sldChg chg="addSp modSp modAnim">
        <pc:chgData name="Ken Merrihew" userId="bcb7a1e886d99f07" providerId="LiveId" clId="{94157DC5-BA63-4EB3-ABA6-A785B0F0A5A4}" dt="2018-04-24T20:20:21.551" v="2042" actId="20577"/>
        <pc:sldMkLst>
          <pc:docMk/>
          <pc:sldMk cId="1266411699" sldId="259"/>
        </pc:sldMkLst>
        <pc:spChg chg="add mod">
          <ac:chgData name="Ken Merrihew" userId="bcb7a1e886d99f07" providerId="LiveId" clId="{94157DC5-BA63-4EB3-ABA6-A785B0F0A5A4}" dt="2018-04-24T20:20:21.551" v="2042" actId="20577"/>
          <ac:spMkLst>
            <pc:docMk/>
            <pc:sldMk cId="1266411699" sldId="259"/>
            <ac:spMk id="2" creationId="{9F5A14B6-BB18-40E8-B21A-ACD6E8D0CEA8}"/>
          </ac:spMkLst>
        </pc:spChg>
        <pc:spChg chg="mod">
          <ac:chgData name="Ken Merrihew" userId="bcb7a1e886d99f07" providerId="LiveId" clId="{94157DC5-BA63-4EB3-ABA6-A785B0F0A5A4}" dt="2018-04-24T18:17:38.890" v="1898" actId="20577"/>
          <ac:spMkLst>
            <pc:docMk/>
            <pc:sldMk cId="1266411699" sldId="259"/>
            <ac:spMk id="5" creationId="{00000000-0000-0000-0000-000000000000}"/>
          </ac:spMkLst>
        </pc:spChg>
        <pc:spChg chg="add mod ord">
          <ac:chgData name="Ken Merrihew" userId="bcb7a1e886d99f07" providerId="LiveId" clId="{94157DC5-BA63-4EB3-ABA6-A785B0F0A5A4}" dt="2018-04-24T18:17:51.302" v="1911" actId="1038"/>
          <ac:spMkLst>
            <pc:docMk/>
            <pc:sldMk cId="1266411699" sldId="259"/>
            <ac:spMk id="10" creationId="{F77406AD-1958-4F94-AF4B-D31392A0F619}"/>
          </ac:spMkLst>
        </pc:spChg>
      </pc:sldChg>
      <pc:sldChg chg="addSp modSp modAnim">
        <pc:chgData name="Ken Merrihew" userId="bcb7a1e886d99f07" providerId="LiveId" clId="{94157DC5-BA63-4EB3-ABA6-A785B0F0A5A4}" dt="2018-04-23T20:33:38.250" v="307" actId="20577"/>
        <pc:sldMkLst>
          <pc:docMk/>
          <pc:sldMk cId="1342918612" sldId="261"/>
        </pc:sldMkLst>
        <pc:spChg chg="mod">
          <ac:chgData name="Ken Merrihew" userId="bcb7a1e886d99f07" providerId="LiveId" clId="{94157DC5-BA63-4EB3-ABA6-A785B0F0A5A4}" dt="2018-04-23T20:32:19.321" v="257" actId="20577"/>
          <ac:spMkLst>
            <pc:docMk/>
            <pc:sldMk cId="1342918612" sldId="261"/>
            <ac:spMk id="2" creationId="{54CED9C7-B4CA-4FE8-B077-2FA2D485D78A}"/>
          </ac:spMkLst>
        </pc:spChg>
        <pc:spChg chg="mod">
          <ac:chgData name="Ken Merrihew" userId="bcb7a1e886d99f07" providerId="LiveId" clId="{94157DC5-BA63-4EB3-ABA6-A785B0F0A5A4}" dt="2018-04-23T20:32:19.321" v="257" actId="20577"/>
          <ac:spMkLst>
            <pc:docMk/>
            <pc:sldMk cId="1342918612" sldId="261"/>
            <ac:spMk id="5" creationId="{00000000-0000-0000-0000-000000000000}"/>
          </ac:spMkLst>
        </pc:spChg>
        <pc:spChg chg="mod">
          <ac:chgData name="Ken Merrihew" userId="bcb7a1e886d99f07" providerId="LiveId" clId="{94157DC5-BA63-4EB3-ABA6-A785B0F0A5A4}" dt="2018-04-23T20:32:19.321" v="257" actId="20577"/>
          <ac:spMkLst>
            <pc:docMk/>
            <pc:sldMk cId="1342918612" sldId="261"/>
            <ac:spMk id="10" creationId="{015FACEC-2572-4EEE-B4B6-29F3032F0EF6}"/>
          </ac:spMkLst>
        </pc:spChg>
        <pc:spChg chg="mod">
          <ac:chgData name="Ken Merrihew" userId="bcb7a1e886d99f07" providerId="LiveId" clId="{94157DC5-BA63-4EB3-ABA6-A785B0F0A5A4}" dt="2018-04-23T20:32:19.321" v="257" actId="20577"/>
          <ac:spMkLst>
            <pc:docMk/>
            <pc:sldMk cId="1342918612" sldId="261"/>
            <ac:spMk id="11" creationId="{1317CDDB-4B18-4588-B785-74E79F5F3E17}"/>
          </ac:spMkLst>
        </pc:spChg>
        <pc:spChg chg="add mod">
          <ac:chgData name="Ken Merrihew" userId="bcb7a1e886d99f07" providerId="LiveId" clId="{94157DC5-BA63-4EB3-ABA6-A785B0F0A5A4}" dt="2018-04-23T20:32:34.165" v="302" actId="1038"/>
          <ac:spMkLst>
            <pc:docMk/>
            <pc:sldMk cId="1342918612" sldId="261"/>
            <ac:spMk id="13" creationId="{81A7DE42-5895-4D2E-ACB0-7EA0881521D9}"/>
          </ac:spMkLst>
        </pc:spChg>
        <pc:picChg chg="add mod ord">
          <ac:chgData name="Ken Merrihew" userId="bcb7a1e886d99f07" providerId="LiveId" clId="{94157DC5-BA63-4EB3-ABA6-A785B0F0A5A4}" dt="2018-04-23T20:32:09.692" v="256" actId="167"/>
          <ac:picMkLst>
            <pc:docMk/>
            <pc:sldMk cId="1342918612" sldId="261"/>
            <ac:picMk id="12" creationId="{04213025-4890-4E4C-9C20-1E6FD8E1B500}"/>
          </ac:picMkLst>
        </pc:picChg>
      </pc:sldChg>
      <pc:sldChg chg="addSp modSp modAnim">
        <pc:chgData name="Ken Merrihew" userId="bcb7a1e886d99f07" providerId="LiveId" clId="{94157DC5-BA63-4EB3-ABA6-A785B0F0A5A4}" dt="2018-04-25T22:15:45.488" v="5399"/>
        <pc:sldMkLst>
          <pc:docMk/>
          <pc:sldMk cId="2048981067" sldId="265"/>
        </pc:sldMkLst>
        <pc:spChg chg="add mod">
          <ac:chgData name="Ken Merrihew" userId="bcb7a1e886d99f07" providerId="LiveId" clId="{94157DC5-BA63-4EB3-ABA6-A785B0F0A5A4}" dt="2018-04-25T22:15:22.137" v="5396" actId="207"/>
          <ac:spMkLst>
            <pc:docMk/>
            <pc:sldMk cId="2048981067" sldId="265"/>
            <ac:spMk id="11" creationId="{C65186C4-5DFE-47BA-A1CE-DFCD85C8E5DF}"/>
          </ac:spMkLst>
        </pc:spChg>
      </pc:sldChg>
      <pc:sldChg chg="modSp modAnim">
        <pc:chgData name="Ken Merrihew" userId="bcb7a1e886d99f07" providerId="LiveId" clId="{94157DC5-BA63-4EB3-ABA6-A785B0F0A5A4}" dt="2018-04-25T19:16:44.526" v="4794" actId="1035"/>
        <pc:sldMkLst>
          <pc:docMk/>
          <pc:sldMk cId="3037120698" sldId="267"/>
        </pc:sldMkLst>
        <pc:spChg chg="mod">
          <ac:chgData name="Ken Merrihew" userId="bcb7a1e886d99f07" providerId="LiveId" clId="{94157DC5-BA63-4EB3-ABA6-A785B0F0A5A4}" dt="2018-04-23T20:41:12.360" v="330" actId="113"/>
          <ac:spMkLst>
            <pc:docMk/>
            <pc:sldMk cId="3037120698" sldId="267"/>
            <ac:spMk id="2" creationId="{54CED9C7-B4CA-4FE8-B077-2FA2D485D78A}"/>
          </ac:spMkLst>
        </pc:spChg>
        <pc:picChg chg="mod">
          <ac:chgData name="Ken Merrihew" userId="bcb7a1e886d99f07" providerId="LiveId" clId="{94157DC5-BA63-4EB3-ABA6-A785B0F0A5A4}" dt="2018-04-25T19:16:44.526" v="4794" actId="1035"/>
          <ac:picMkLst>
            <pc:docMk/>
            <pc:sldMk cId="3037120698" sldId="267"/>
            <ac:picMk id="1028" creationId="{1404E339-FA06-482D-BFCF-603A310E30D5}"/>
          </ac:picMkLst>
        </pc:picChg>
      </pc:sldChg>
      <pc:sldChg chg="modSp">
        <pc:chgData name="Ken Merrihew" userId="bcb7a1e886d99f07" providerId="LiveId" clId="{94157DC5-BA63-4EB3-ABA6-A785B0F0A5A4}" dt="2018-04-25T21:33:44.755" v="5236" actId="20577"/>
        <pc:sldMkLst>
          <pc:docMk/>
          <pc:sldMk cId="3101694472" sldId="269"/>
        </pc:sldMkLst>
        <pc:spChg chg="mod">
          <ac:chgData name="Ken Merrihew" userId="bcb7a1e886d99f07" providerId="LiveId" clId="{94157DC5-BA63-4EB3-ABA6-A785B0F0A5A4}" dt="2018-04-25T21:32:57.818" v="5206" actId="20577"/>
          <ac:spMkLst>
            <pc:docMk/>
            <pc:sldMk cId="3101694472" sldId="269"/>
            <ac:spMk id="2" creationId="{54CED9C7-B4CA-4FE8-B077-2FA2D485D78A}"/>
          </ac:spMkLst>
        </pc:spChg>
        <pc:spChg chg="mod">
          <ac:chgData name="Ken Merrihew" userId="bcb7a1e886d99f07" providerId="LiveId" clId="{94157DC5-BA63-4EB3-ABA6-A785B0F0A5A4}" dt="2018-04-25T21:32:47.849" v="5196" actId="20577"/>
          <ac:spMkLst>
            <pc:docMk/>
            <pc:sldMk cId="3101694472" sldId="269"/>
            <ac:spMk id="5" creationId="{00000000-0000-0000-0000-000000000000}"/>
          </ac:spMkLst>
        </pc:spChg>
        <pc:spChg chg="mod">
          <ac:chgData name="Ken Merrihew" userId="bcb7a1e886d99f07" providerId="LiveId" clId="{94157DC5-BA63-4EB3-ABA6-A785B0F0A5A4}" dt="2018-04-25T21:33:05.059" v="5216" actId="20577"/>
          <ac:spMkLst>
            <pc:docMk/>
            <pc:sldMk cId="3101694472" sldId="269"/>
            <ac:spMk id="23" creationId="{B858EA26-5713-4F6E-BBE2-FD889F5B9351}"/>
          </ac:spMkLst>
        </pc:spChg>
        <pc:spChg chg="mod">
          <ac:chgData name="Ken Merrihew" userId="bcb7a1e886d99f07" providerId="LiveId" clId="{94157DC5-BA63-4EB3-ABA6-A785B0F0A5A4}" dt="2018-04-25T21:33:44.755" v="5236" actId="20577"/>
          <ac:spMkLst>
            <pc:docMk/>
            <pc:sldMk cId="3101694472" sldId="269"/>
            <ac:spMk id="24" creationId="{5760BB37-6D66-418E-A808-0A0796BC4510}"/>
          </ac:spMkLst>
        </pc:spChg>
      </pc:sldChg>
      <pc:sldChg chg="addSp delSp modSp add addAnim delAnim modAnim">
        <pc:chgData name="Ken Merrihew" userId="bcb7a1e886d99f07" providerId="LiveId" clId="{94157DC5-BA63-4EB3-ABA6-A785B0F0A5A4}" dt="2018-04-23T19:08:01.374" v="182" actId="20577"/>
        <pc:sldMkLst>
          <pc:docMk/>
          <pc:sldMk cId="3684057638" sldId="271"/>
        </pc:sldMkLst>
        <pc:spChg chg="add del mod">
          <ac:chgData name="Ken Merrihew" userId="bcb7a1e886d99f07" providerId="LiveId" clId="{94157DC5-BA63-4EB3-ABA6-A785B0F0A5A4}" dt="2018-04-23T19:01:29.484" v="8" actId="478"/>
          <ac:spMkLst>
            <pc:docMk/>
            <pc:sldMk cId="3684057638" sldId="271"/>
            <ac:spMk id="5" creationId="{00000000-0000-0000-0000-000000000000}"/>
          </ac:spMkLst>
        </pc:spChg>
        <pc:spChg chg="add mod">
          <ac:chgData name="Ken Merrihew" userId="bcb7a1e886d99f07" providerId="LiveId" clId="{94157DC5-BA63-4EB3-ABA6-A785B0F0A5A4}" dt="2018-04-23T19:05:34.041" v="76" actId="1076"/>
          <ac:spMkLst>
            <pc:docMk/>
            <pc:sldMk cId="3684057638" sldId="271"/>
            <ac:spMk id="10" creationId="{9FBA0F8C-7D5D-4901-9B1A-17E2C3F8ECC0}"/>
          </ac:spMkLst>
        </pc:spChg>
        <pc:spChg chg="add mod">
          <ac:chgData name="Ken Merrihew" userId="bcb7a1e886d99f07" providerId="LiveId" clId="{94157DC5-BA63-4EB3-ABA6-A785B0F0A5A4}" dt="2018-04-23T19:05:46.342" v="108" actId="20577"/>
          <ac:spMkLst>
            <pc:docMk/>
            <pc:sldMk cId="3684057638" sldId="271"/>
            <ac:spMk id="11" creationId="{7CA65707-184E-4E5C-8B01-2C997C4E3CD8}"/>
          </ac:spMkLst>
        </pc:spChg>
        <pc:spChg chg="add mod">
          <ac:chgData name="Ken Merrihew" userId="bcb7a1e886d99f07" providerId="LiveId" clId="{94157DC5-BA63-4EB3-ABA6-A785B0F0A5A4}" dt="2018-04-23T19:07:26.523" v="172" actId="1035"/>
          <ac:spMkLst>
            <pc:docMk/>
            <pc:sldMk cId="3684057638" sldId="271"/>
            <ac:spMk id="12" creationId="{6DE98068-344A-4A93-9BB5-DB2291C425C2}"/>
          </ac:spMkLst>
        </pc:spChg>
        <pc:spChg chg="add mod">
          <ac:chgData name="Ken Merrihew" userId="bcb7a1e886d99f07" providerId="LiveId" clId="{94157DC5-BA63-4EB3-ABA6-A785B0F0A5A4}" dt="2018-04-23T19:07:28.613" v="178" actId="1035"/>
          <ac:spMkLst>
            <pc:docMk/>
            <pc:sldMk cId="3684057638" sldId="271"/>
            <ac:spMk id="13" creationId="{4FFA5A16-5FEF-4998-BC99-F0C4316A5C45}"/>
          </ac:spMkLst>
        </pc:spChg>
        <pc:picChg chg="add del mod">
          <ac:chgData name="Ken Merrihew" userId="bcb7a1e886d99f07" providerId="LiveId" clId="{94157DC5-BA63-4EB3-ABA6-A785B0F0A5A4}" dt="2018-04-23T19:06:18.375" v="117" actId="688"/>
          <ac:picMkLst>
            <pc:docMk/>
            <pc:sldMk cId="3684057638" sldId="271"/>
            <ac:picMk id="2050" creationId="{FAAE4641-B51F-45DD-AB9E-18B042069F52}"/>
          </ac:picMkLst>
        </pc:picChg>
      </pc:sldChg>
      <pc:sldChg chg="add">
        <pc:chgData name="Ken Merrihew" userId="bcb7a1e886d99f07" providerId="LiveId" clId="{94157DC5-BA63-4EB3-ABA6-A785B0F0A5A4}" dt="2018-04-23T19:00:58.453" v="3" actId="20577"/>
        <pc:sldMkLst>
          <pc:docMk/>
          <pc:sldMk cId="3120598569" sldId="272"/>
        </pc:sldMkLst>
      </pc:sldChg>
      <pc:sldChg chg="modSp add ord">
        <pc:chgData name="Ken Merrihew" userId="bcb7a1e886d99f07" providerId="LiveId" clId="{94157DC5-BA63-4EB3-ABA6-A785B0F0A5A4}" dt="2018-04-23T20:37:43.670" v="317" actId="255"/>
        <pc:sldMkLst>
          <pc:docMk/>
          <pc:sldMk cId="3715238468" sldId="273"/>
        </pc:sldMkLst>
        <pc:spChg chg="mod">
          <ac:chgData name="Ken Merrihew" userId="bcb7a1e886d99f07" providerId="LiveId" clId="{94157DC5-BA63-4EB3-ABA6-A785B0F0A5A4}" dt="2018-04-23T20:37:43.670" v="317" actId="255"/>
          <ac:spMkLst>
            <pc:docMk/>
            <pc:sldMk cId="3715238468" sldId="273"/>
            <ac:spMk id="5" creationId="{00000000-0000-0000-0000-000000000000}"/>
          </ac:spMkLst>
        </pc:spChg>
      </pc:sldChg>
      <pc:sldChg chg="add del ord">
        <pc:chgData name="Ken Merrihew" userId="bcb7a1e886d99f07" providerId="LiveId" clId="{94157DC5-BA63-4EB3-ABA6-A785B0F0A5A4}" dt="2018-04-25T17:37:44.914" v="3925" actId="2696"/>
        <pc:sldMkLst>
          <pc:docMk/>
          <pc:sldMk cId="290326591" sldId="274"/>
        </pc:sldMkLst>
      </pc:sldChg>
      <pc:sldChg chg="modSp add">
        <pc:chgData name="Ken Merrihew" userId="bcb7a1e886d99f07" providerId="LiveId" clId="{94157DC5-BA63-4EB3-ABA6-A785B0F0A5A4}" dt="2018-04-23T20:37:31.154" v="316" actId="255"/>
        <pc:sldMkLst>
          <pc:docMk/>
          <pc:sldMk cId="4247874976" sldId="275"/>
        </pc:sldMkLst>
        <pc:spChg chg="mod">
          <ac:chgData name="Ken Merrihew" userId="bcb7a1e886d99f07" providerId="LiveId" clId="{94157DC5-BA63-4EB3-ABA6-A785B0F0A5A4}" dt="2018-04-23T20:37:31.154" v="316" actId="255"/>
          <ac:spMkLst>
            <pc:docMk/>
            <pc:sldMk cId="4247874976" sldId="275"/>
            <ac:spMk id="5" creationId="{00000000-0000-0000-0000-000000000000}"/>
          </ac:spMkLst>
        </pc:spChg>
      </pc:sldChg>
      <pc:sldChg chg="add">
        <pc:chgData name="Ken Merrihew" userId="bcb7a1e886d99f07" providerId="LiveId" clId="{94157DC5-BA63-4EB3-ABA6-A785B0F0A5A4}" dt="2018-04-23T20:37:51.830" v="318" actId="20577"/>
        <pc:sldMkLst>
          <pc:docMk/>
          <pc:sldMk cId="440497724" sldId="276"/>
        </pc:sldMkLst>
      </pc:sldChg>
      <pc:sldChg chg="addSp delSp modSp add addAnim delAnim modAnim">
        <pc:chgData name="Ken Merrihew" userId="bcb7a1e886d99f07" providerId="LiveId" clId="{94157DC5-BA63-4EB3-ABA6-A785B0F0A5A4}" dt="2018-04-24T16:43:07.988" v="1437" actId="339"/>
        <pc:sldMkLst>
          <pc:docMk/>
          <pc:sldMk cId="911671027" sldId="277"/>
        </pc:sldMkLst>
        <pc:spChg chg="del">
          <ac:chgData name="Ken Merrihew" userId="bcb7a1e886d99f07" providerId="LiveId" clId="{94157DC5-BA63-4EB3-ABA6-A785B0F0A5A4}" dt="2018-04-23T21:09:03.072" v="334" actId="478"/>
          <ac:spMkLst>
            <pc:docMk/>
            <pc:sldMk cId="911671027" sldId="277"/>
            <ac:spMk id="2" creationId="{54CED9C7-B4CA-4FE8-B077-2FA2D485D78A}"/>
          </ac:spMkLst>
        </pc:spChg>
        <pc:spChg chg="del">
          <ac:chgData name="Ken Merrihew" userId="bcb7a1e886d99f07" providerId="LiveId" clId="{94157DC5-BA63-4EB3-ABA6-A785B0F0A5A4}" dt="2018-04-23T21:09:03.072" v="334" actId="478"/>
          <ac:spMkLst>
            <pc:docMk/>
            <pc:sldMk cId="911671027" sldId="277"/>
            <ac:spMk id="5" creationId="{00000000-0000-0000-0000-000000000000}"/>
          </ac:spMkLst>
        </pc:spChg>
        <pc:spChg chg="add mod ord">
          <ac:chgData name="Ken Merrihew" userId="bcb7a1e886d99f07" providerId="LiveId" clId="{94157DC5-BA63-4EB3-ABA6-A785B0F0A5A4}" dt="2018-04-23T21:14:57.898" v="492" actId="164"/>
          <ac:spMkLst>
            <pc:docMk/>
            <pc:sldMk cId="911671027" sldId="277"/>
            <ac:spMk id="6" creationId="{92DEBB36-AB3E-4DB8-B7EF-9CE7B9531ACB}"/>
          </ac:spMkLst>
        </pc:spChg>
        <pc:spChg chg="add mod topLvl">
          <ac:chgData name="Ken Merrihew" userId="bcb7a1e886d99f07" providerId="LiveId" clId="{94157DC5-BA63-4EB3-ABA6-A785B0F0A5A4}" dt="2018-04-24T16:43:07.988" v="1437" actId="339"/>
          <ac:spMkLst>
            <pc:docMk/>
            <pc:sldMk cId="911671027" sldId="277"/>
            <ac:spMk id="10" creationId="{0F72A78E-B985-4547-89F5-6BA8D2DC93D9}"/>
          </ac:spMkLst>
        </pc:spChg>
        <pc:spChg chg="add mod topLvl">
          <ac:chgData name="Ken Merrihew" userId="bcb7a1e886d99f07" providerId="LiveId" clId="{94157DC5-BA63-4EB3-ABA6-A785B0F0A5A4}" dt="2018-04-24T16:43:07.988" v="1437" actId="339"/>
          <ac:spMkLst>
            <pc:docMk/>
            <pc:sldMk cId="911671027" sldId="277"/>
            <ac:spMk id="11" creationId="{0743F228-2CB4-4F92-802A-3023AE7E5DA0}"/>
          </ac:spMkLst>
        </pc:spChg>
        <pc:spChg chg="add mod topLvl">
          <ac:chgData name="Ken Merrihew" userId="bcb7a1e886d99f07" providerId="LiveId" clId="{94157DC5-BA63-4EB3-ABA6-A785B0F0A5A4}" dt="2018-04-24T16:43:07.988" v="1437" actId="339"/>
          <ac:spMkLst>
            <pc:docMk/>
            <pc:sldMk cId="911671027" sldId="277"/>
            <ac:spMk id="12" creationId="{B2021C8E-2B8B-45FD-B1EB-DAEFED1C246D}"/>
          </ac:spMkLst>
        </pc:spChg>
        <pc:spChg chg="add mod topLvl">
          <ac:chgData name="Ken Merrihew" userId="bcb7a1e886d99f07" providerId="LiveId" clId="{94157DC5-BA63-4EB3-ABA6-A785B0F0A5A4}" dt="2018-04-24T16:42:06.838" v="1436" actId="339"/>
          <ac:spMkLst>
            <pc:docMk/>
            <pc:sldMk cId="911671027" sldId="277"/>
            <ac:spMk id="13" creationId="{965239AE-A91E-4B73-9694-463DE4CBDD58}"/>
          </ac:spMkLst>
        </pc:spChg>
        <pc:spChg chg="add mod topLvl">
          <ac:chgData name="Ken Merrihew" userId="bcb7a1e886d99f07" providerId="LiveId" clId="{94157DC5-BA63-4EB3-ABA6-A785B0F0A5A4}" dt="2018-04-24T16:41:58.007" v="1435" actId="339"/>
          <ac:spMkLst>
            <pc:docMk/>
            <pc:sldMk cId="911671027" sldId="277"/>
            <ac:spMk id="14" creationId="{2500DB08-4494-4E83-BB61-2B2851DDB9C7}"/>
          </ac:spMkLst>
        </pc:spChg>
        <pc:spChg chg="add mod topLvl">
          <ac:chgData name="Ken Merrihew" userId="bcb7a1e886d99f07" providerId="LiveId" clId="{94157DC5-BA63-4EB3-ABA6-A785B0F0A5A4}" dt="2018-04-24T15:33:54.099" v="1095" actId="164"/>
          <ac:spMkLst>
            <pc:docMk/>
            <pc:sldMk cId="911671027" sldId="277"/>
            <ac:spMk id="17" creationId="{A98ABB27-5D71-4550-BACE-FADCAC150F3F}"/>
          </ac:spMkLst>
        </pc:spChg>
        <pc:spChg chg="add mod topLvl">
          <ac:chgData name="Ken Merrihew" userId="bcb7a1e886d99f07" providerId="LiveId" clId="{94157DC5-BA63-4EB3-ABA6-A785B0F0A5A4}" dt="2018-04-24T15:33:54.099" v="1095" actId="164"/>
          <ac:spMkLst>
            <pc:docMk/>
            <pc:sldMk cId="911671027" sldId="277"/>
            <ac:spMk id="18" creationId="{DBC62C09-6CCC-46E5-8E33-C77DFD7A8DB1}"/>
          </ac:spMkLst>
        </pc:spChg>
        <pc:spChg chg="del">
          <ac:chgData name="Ken Merrihew" userId="bcb7a1e886d99f07" providerId="LiveId" clId="{94157DC5-BA63-4EB3-ABA6-A785B0F0A5A4}" dt="2018-04-23T21:09:03.072" v="334" actId="478"/>
          <ac:spMkLst>
            <pc:docMk/>
            <pc:sldMk cId="911671027" sldId="277"/>
            <ac:spMk id="23" creationId="{B858EA26-5713-4F6E-BBE2-FD889F5B9351}"/>
          </ac:spMkLst>
        </pc:spChg>
        <pc:spChg chg="del">
          <ac:chgData name="Ken Merrihew" userId="bcb7a1e886d99f07" providerId="LiveId" clId="{94157DC5-BA63-4EB3-ABA6-A785B0F0A5A4}" dt="2018-04-23T21:09:03.072" v="334" actId="478"/>
          <ac:spMkLst>
            <pc:docMk/>
            <pc:sldMk cId="911671027" sldId="277"/>
            <ac:spMk id="24" creationId="{5760BB37-6D66-418E-A808-0A0796BC4510}"/>
          </ac:spMkLst>
        </pc:spChg>
        <pc:spChg chg="add mod topLvl">
          <ac:chgData name="Ken Merrihew" userId="bcb7a1e886d99f07" providerId="LiveId" clId="{94157DC5-BA63-4EB3-ABA6-A785B0F0A5A4}" dt="2018-04-24T15:33:54.099" v="1095" actId="164"/>
          <ac:spMkLst>
            <pc:docMk/>
            <pc:sldMk cId="911671027" sldId="277"/>
            <ac:spMk id="25" creationId="{E4CB9FE1-B239-4FAD-B36F-B21BD31799A2}"/>
          </ac:spMkLst>
        </pc:spChg>
        <pc:spChg chg="add mod topLvl">
          <ac:chgData name="Ken Merrihew" userId="bcb7a1e886d99f07" providerId="LiveId" clId="{94157DC5-BA63-4EB3-ABA6-A785B0F0A5A4}" dt="2018-04-24T15:33:54.099" v="1095" actId="164"/>
          <ac:spMkLst>
            <pc:docMk/>
            <pc:sldMk cId="911671027" sldId="277"/>
            <ac:spMk id="28" creationId="{70B0B07C-C617-4FE6-8A69-48307CE22C25}"/>
          </ac:spMkLst>
        </pc:spChg>
        <pc:spChg chg="add mod topLvl">
          <ac:chgData name="Ken Merrihew" userId="bcb7a1e886d99f07" providerId="LiveId" clId="{94157DC5-BA63-4EB3-ABA6-A785B0F0A5A4}" dt="2018-04-24T15:33:54.099" v="1095" actId="164"/>
          <ac:spMkLst>
            <pc:docMk/>
            <pc:sldMk cId="911671027" sldId="277"/>
            <ac:spMk id="31" creationId="{BC33A416-CB53-4711-8498-F473C4F7F047}"/>
          </ac:spMkLst>
        </pc:spChg>
        <pc:spChg chg="add mod ord topLvl">
          <ac:chgData name="Ken Merrihew" userId="bcb7a1e886d99f07" providerId="LiveId" clId="{94157DC5-BA63-4EB3-ABA6-A785B0F0A5A4}" dt="2018-04-24T15:34:37.412" v="1102" actId="166"/>
          <ac:spMkLst>
            <pc:docMk/>
            <pc:sldMk cId="911671027" sldId="277"/>
            <ac:spMk id="32" creationId="{BB1E54F4-91DA-41B0-8E0F-A980F90E3153}"/>
          </ac:spMkLst>
        </pc:spChg>
        <pc:spChg chg="add mod topLvl">
          <ac:chgData name="Ken Merrihew" userId="bcb7a1e886d99f07" providerId="LiveId" clId="{94157DC5-BA63-4EB3-ABA6-A785B0F0A5A4}" dt="2018-04-24T15:33:54.099" v="1095" actId="164"/>
          <ac:spMkLst>
            <pc:docMk/>
            <pc:sldMk cId="911671027" sldId="277"/>
            <ac:spMk id="33" creationId="{5C17E606-449C-475E-A965-F75626C9A80D}"/>
          </ac:spMkLst>
        </pc:spChg>
        <pc:spChg chg="add mod topLvl">
          <ac:chgData name="Ken Merrihew" userId="bcb7a1e886d99f07" providerId="LiveId" clId="{94157DC5-BA63-4EB3-ABA6-A785B0F0A5A4}" dt="2018-04-24T16:03:32.041" v="1246" actId="208"/>
          <ac:spMkLst>
            <pc:docMk/>
            <pc:sldMk cId="911671027" sldId="277"/>
            <ac:spMk id="34" creationId="{155AA010-0EE8-4A56-BB78-4D4A02EA1894}"/>
          </ac:spMkLst>
        </pc:spChg>
        <pc:spChg chg="add mod ord topLvl">
          <ac:chgData name="Ken Merrihew" userId="bcb7a1e886d99f07" providerId="LiveId" clId="{94157DC5-BA63-4EB3-ABA6-A785B0F0A5A4}" dt="2018-04-24T15:34:37.412" v="1102" actId="166"/>
          <ac:spMkLst>
            <pc:docMk/>
            <pc:sldMk cId="911671027" sldId="277"/>
            <ac:spMk id="35" creationId="{E27C82A8-FD12-428D-ADEE-6D09EC1205B5}"/>
          </ac:spMkLst>
        </pc:spChg>
        <pc:spChg chg="add mod topLvl">
          <ac:chgData name="Ken Merrihew" userId="bcb7a1e886d99f07" providerId="LiveId" clId="{94157DC5-BA63-4EB3-ABA6-A785B0F0A5A4}" dt="2018-04-24T16:39:22.217" v="1429" actId="1038"/>
          <ac:spMkLst>
            <pc:docMk/>
            <pc:sldMk cId="911671027" sldId="277"/>
            <ac:spMk id="36" creationId="{8D46BE33-0B6E-4F0B-8F4D-92962D4DFEDD}"/>
          </ac:spMkLst>
        </pc:spChg>
        <pc:spChg chg="add mod topLvl">
          <ac:chgData name="Ken Merrihew" userId="bcb7a1e886d99f07" providerId="LiveId" clId="{94157DC5-BA63-4EB3-ABA6-A785B0F0A5A4}" dt="2018-04-24T15:33:54.099" v="1095" actId="164"/>
          <ac:spMkLst>
            <pc:docMk/>
            <pc:sldMk cId="911671027" sldId="277"/>
            <ac:spMk id="37" creationId="{66FF9534-2382-4BC4-9D01-558484AD88B5}"/>
          </ac:spMkLst>
        </pc:spChg>
        <pc:spChg chg="mod topLvl">
          <ac:chgData name="Ken Merrihew" userId="bcb7a1e886d99f07" providerId="LiveId" clId="{94157DC5-BA63-4EB3-ABA6-A785B0F0A5A4}" dt="2018-04-24T15:33:54.099" v="1095" actId="164"/>
          <ac:spMkLst>
            <pc:docMk/>
            <pc:sldMk cId="911671027" sldId="277"/>
            <ac:spMk id="39" creationId="{EBED2D2D-9602-4D30-A313-CEAC63DCF603}"/>
          </ac:spMkLst>
        </pc:spChg>
        <pc:spChg chg="mod topLvl">
          <ac:chgData name="Ken Merrihew" userId="bcb7a1e886d99f07" providerId="LiveId" clId="{94157DC5-BA63-4EB3-ABA6-A785B0F0A5A4}" dt="2018-04-24T15:33:54.099" v="1095" actId="164"/>
          <ac:spMkLst>
            <pc:docMk/>
            <pc:sldMk cId="911671027" sldId="277"/>
            <ac:spMk id="59" creationId="{17BFFFB0-74D3-4210-A157-1C83BE310EE7}"/>
          </ac:spMkLst>
        </pc:spChg>
        <pc:spChg chg="add mod topLvl">
          <ac:chgData name="Ken Merrihew" userId="bcb7a1e886d99f07" providerId="LiveId" clId="{94157DC5-BA63-4EB3-ABA6-A785B0F0A5A4}" dt="2018-04-24T15:33:54.099" v="1095" actId="164"/>
          <ac:spMkLst>
            <pc:docMk/>
            <pc:sldMk cId="911671027" sldId="277"/>
            <ac:spMk id="76" creationId="{9AF75225-F1E3-4DFC-AA3E-A37B7110BAF0}"/>
          </ac:spMkLst>
        </pc:spChg>
        <pc:spChg chg="add mod topLvl">
          <ac:chgData name="Ken Merrihew" userId="bcb7a1e886d99f07" providerId="LiveId" clId="{94157DC5-BA63-4EB3-ABA6-A785B0F0A5A4}" dt="2018-04-24T15:33:54.099" v="1095" actId="164"/>
          <ac:spMkLst>
            <pc:docMk/>
            <pc:sldMk cId="911671027" sldId="277"/>
            <ac:spMk id="77" creationId="{2C59C019-6BE6-4908-9240-7D3F1CF43561}"/>
          </ac:spMkLst>
        </pc:spChg>
        <pc:spChg chg="add del">
          <ac:chgData name="Ken Merrihew" userId="bcb7a1e886d99f07" providerId="LiveId" clId="{94157DC5-BA63-4EB3-ABA6-A785B0F0A5A4}" dt="2018-04-23T21:18:43.371" v="625" actId="339"/>
          <ac:spMkLst>
            <pc:docMk/>
            <pc:sldMk cId="911671027" sldId="277"/>
            <ac:spMk id="89" creationId="{977E6B52-7CD0-4766-8D50-24AE76C549CA}"/>
          </ac:spMkLst>
        </pc:spChg>
        <pc:spChg chg="add del mod">
          <ac:chgData name="Ken Merrihew" userId="bcb7a1e886d99f07" providerId="LiveId" clId="{94157DC5-BA63-4EB3-ABA6-A785B0F0A5A4}" dt="2018-04-23T21:25:56.375" v="915" actId="478"/>
          <ac:spMkLst>
            <pc:docMk/>
            <pc:sldMk cId="911671027" sldId="277"/>
            <ac:spMk id="105" creationId="{03A7D6E3-407F-4319-A913-92275EBFCDAA}"/>
          </ac:spMkLst>
        </pc:spChg>
        <pc:spChg chg="add mod topLvl">
          <ac:chgData name="Ken Merrihew" userId="bcb7a1e886d99f07" providerId="LiveId" clId="{94157DC5-BA63-4EB3-ABA6-A785B0F0A5A4}" dt="2018-04-24T15:33:54.099" v="1095" actId="164"/>
          <ac:spMkLst>
            <pc:docMk/>
            <pc:sldMk cId="911671027" sldId="277"/>
            <ac:spMk id="106" creationId="{A65EA621-A424-41EA-98EF-188CA996EED2}"/>
          </ac:spMkLst>
        </pc:spChg>
        <pc:spChg chg="add del">
          <ac:chgData name="Ken Merrihew" userId="bcb7a1e886d99f07" providerId="LiveId" clId="{94157DC5-BA63-4EB3-ABA6-A785B0F0A5A4}" dt="2018-04-23T21:32:08.510" v="983" actId="339"/>
          <ac:spMkLst>
            <pc:docMk/>
            <pc:sldMk cId="911671027" sldId="277"/>
            <ac:spMk id="118" creationId="{68B4DE2D-A042-41B0-83EC-391B67D5FCDB}"/>
          </ac:spMkLst>
        </pc:spChg>
        <pc:spChg chg="add mod">
          <ac:chgData name="Ken Merrihew" userId="bcb7a1e886d99f07" providerId="LiveId" clId="{94157DC5-BA63-4EB3-ABA6-A785B0F0A5A4}" dt="2018-04-24T15:27:03.140" v="1042" actId="931"/>
          <ac:spMkLst>
            <pc:docMk/>
            <pc:sldMk cId="911671027" sldId="277"/>
            <ac:spMk id="134" creationId="{81105D5D-7CE0-4272-8CE2-08A7A3185BEA}"/>
          </ac:spMkLst>
        </pc:spChg>
        <pc:grpChg chg="add mod">
          <ac:chgData name="Ken Merrihew" userId="bcb7a1e886d99f07" providerId="LiveId" clId="{94157DC5-BA63-4EB3-ABA6-A785B0F0A5A4}" dt="2018-04-23T21:12:23.251" v="473" actId="164"/>
          <ac:grpSpMkLst>
            <pc:docMk/>
            <pc:sldMk cId="911671027" sldId="277"/>
            <ac:grpSpMk id="3" creationId="{9D17AF19-FFFC-431D-8336-3E8E95B54D07}"/>
          </ac:grpSpMkLst>
        </pc:grpChg>
        <pc:grpChg chg="add mod">
          <ac:chgData name="Ken Merrihew" userId="bcb7a1e886d99f07" providerId="LiveId" clId="{94157DC5-BA63-4EB3-ABA6-A785B0F0A5A4}" dt="2018-04-23T21:14:57.898" v="492" actId="164"/>
          <ac:grpSpMkLst>
            <pc:docMk/>
            <pc:sldMk cId="911671027" sldId="277"/>
            <ac:grpSpMk id="4" creationId="{53A50891-FCA4-4655-8A69-ED52FEBA1B83}"/>
          </ac:grpSpMkLst>
        </pc:grpChg>
        <pc:grpChg chg="add del mod">
          <ac:chgData name="Ken Merrihew" userId="bcb7a1e886d99f07" providerId="LiveId" clId="{94157DC5-BA63-4EB3-ABA6-A785B0F0A5A4}" dt="2018-04-23T21:10:40.154" v="468" actId="478"/>
          <ac:grpSpMkLst>
            <pc:docMk/>
            <pc:sldMk cId="911671027" sldId="277"/>
            <ac:grpSpMk id="38" creationId="{D2FE58D6-FDEA-4907-980F-A8BA10A2D9DD}"/>
          </ac:grpSpMkLst>
        </pc:grpChg>
        <pc:grpChg chg="add del mod ord">
          <ac:chgData name="Ken Merrihew" userId="bcb7a1e886d99f07" providerId="LiveId" clId="{94157DC5-BA63-4EB3-ABA6-A785B0F0A5A4}" dt="2018-04-23T21:11:14.508" v="469" actId="165"/>
          <ac:grpSpMkLst>
            <pc:docMk/>
            <pc:sldMk cId="911671027" sldId="277"/>
            <ac:grpSpMk id="41" creationId="{AB04C675-6952-42EA-B946-AAE6F4ADC019}"/>
          </ac:grpSpMkLst>
        </pc:grpChg>
        <pc:grpChg chg="add del mod">
          <ac:chgData name="Ken Merrihew" userId="bcb7a1e886d99f07" providerId="LiveId" clId="{94157DC5-BA63-4EB3-ABA6-A785B0F0A5A4}" dt="2018-04-23T21:17:21.926" v="616" actId="165"/>
          <ac:grpSpMkLst>
            <pc:docMk/>
            <pc:sldMk cId="911671027" sldId="277"/>
            <ac:grpSpMk id="49" creationId="{0A2AA4ED-937D-4744-A4CE-F826D721947B}"/>
          </ac:grpSpMkLst>
        </pc:grpChg>
        <pc:grpChg chg="del mod topLvl">
          <ac:chgData name="Ken Merrihew" userId="bcb7a1e886d99f07" providerId="LiveId" clId="{94157DC5-BA63-4EB3-ABA6-A785B0F0A5A4}" dt="2018-04-23T21:17:48.055" v="618" actId="165"/>
          <ac:grpSpMkLst>
            <pc:docMk/>
            <pc:sldMk cId="911671027" sldId="277"/>
            <ac:grpSpMk id="50" creationId="{3C8CE801-6025-44FA-997E-927989E0ACDC}"/>
          </ac:grpSpMkLst>
        </pc:grpChg>
        <pc:grpChg chg="add del mod topLvl">
          <ac:chgData name="Ken Merrihew" userId="bcb7a1e886d99f07" providerId="LiveId" clId="{94157DC5-BA63-4EB3-ABA6-A785B0F0A5A4}" dt="2018-04-23T21:18:50.422" v="627" actId="478"/>
          <ac:grpSpMkLst>
            <pc:docMk/>
            <pc:sldMk cId="911671027" sldId="277"/>
            <ac:grpSpMk id="51" creationId="{BCD54331-0D48-467C-91CE-017509C466ED}"/>
          </ac:grpSpMkLst>
        </pc:grpChg>
        <pc:grpChg chg="add mod topLvl">
          <ac:chgData name="Ken Merrihew" userId="bcb7a1e886d99f07" providerId="LiveId" clId="{94157DC5-BA63-4EB3-ABA6-A785B0F0A5A4}" dt="2018-04-24T15:33:54.099" v="1095" actId="164"/>
          <ac:grpSpMkLst>
            <pc:docMk/>
            <pc:sldMk cId="911671027" sldId="277"/>
            <ac:grpSpMk id="61" creationId="{B2EA15DA-42B8-4E3A-9098-97789E2BB6E6}"/>
          </ac:grpSpMkLst>
        </pc:grpChg>
        <pc:grpChg chg="add mod ord topLvl">
          <ac:chgData name="Ken Merrihew" userId="bcb7a1e886d99f07" providerId="LiveId" clId="{94157DC5-BA63-4EB3-ABA6-A785B0F0A5A4}" dt="2018-04-24T15:33:54.099" v="1095" actId="164"/>
          <ac:grpSpMkLst>
            <pc:docMk/>
            <pc:sldMk cId="911671027" sldId="277"/>
            <ac:grpSpMk id="75" creationId="{C2B76C49-94B4-4998-A522-39498FE802F4}"/>
          </ac:grpSpMkLst>
        </pc:grpChg>
        <pc:grpChg chg="add mod topLvl">
          <ac:chgData name="Ken Merrihew" userId="bcb7a1e886d99f07" providerId="LiveId" clId="{94157DC5-BA63-4EB3-ABA6-A785B0F0A5A4}" dt="2018-04-24T15:33:54.099" v="1095" actId="164"/>
          <ac:grpSpMkLst>
            <pc:docMk/>
            <pc:sldMk cId="911671027" sldId="277"/>
            <ac:grpSpMk id="78" creationId="{8C0C6FE4-4294-45CF-9A09-EEE18A3D5B0C}"/>
          </ac:grpSpMkLst>
        </pc:grpChg>
        <pc:grpChg chg="mod">
          <ac:chgData name="Ken Merrihew" userId="bcb7a1e886d99f07" providerId="LiveId" clId="{94157DC5-BA63-4EB3-ABA6-A785B0F0A5A4}" dt="2018-04-23T21:18:34.248" v="622" actId="339"/>
          <ac:grpSpMkLst>
            <pc:docMk/>
            <pc:sldMk cId="911671027" sldId="277"/>
            <ac:grpSpMk id="80" creationId="{403CB888-8E2A-466C-8B98-6090AEE476C1}"/>
          </ac:grpSpMkLst>
        </pc:grpChg>
        <pc:grpChg chg="mod">
          <ac:chgData name="Ken Merrihew" userId="bcb7a1e886d99f07" providerId="LiveId" clId="{94157DC5-BA63-4EB3-ABA6-A785B0F0A5A4}" dt="2018-04-23T21:18:34.248" v="622" actId="339"/>
          <ac:grpSpMkLst>
            <pc:docMk/>
            <pc:sldMk cId="911671027" sldId="277"/>
            <ac:grpSpMk id="82" creationId="{29626A4F-F505-4292-B8C7-B89D5DF37D9F}"/>
          </ac:grpSpMkLst>
        </pc:grpChg>
        <pc:grpChg chg="add del mod">
          <ac:chgData name="Ken Merrihew" userId="bcb7a1e886d99f07" providerId="LiveId" clId="{94157DC5-BA63-4EB3-ABA6-A785B0F0A5A4}" dt="2018-04-23T21:18:43.371" v="625" actId="339"/>
          <ac:grpSpMkLst>
            <pc:docMk/>
            <pc:sldMk cId="911671027" sldId="277"/>
            <ac:grpSpMk id="90" creationId="{CEBD21D2-810A-4EFE-8220-443DD1CCA5FA}"/>
          </ac:grpSpMkLst>
        </pc:grpChg>
        <pc:grpChg chg="mod">
          <ac:chgData name="Ken Merrihew" userId="bcb7a1e886d99f07" providerId="LiveId" clId="{94157DC5-BA63-4EB3-ABA6-A785B0F0A5A4}" dt="2018-04-23T21:18:39.457" v="624" actId="339"/>
          <ac:grpSpMkLst>
            <pc:docMk/>
            <pc:sldMk cId="911671027" sldId="277"/>
            <ac:grpSpMk id="92" creationId="{87B6E4A6-1B2F-40DF-89E3-25AA35BF1957}"/>
          </ac:grpSpMkLst>
        </pc:grpChg>
        <pc:grpChg chg="mod">
          <ac:chgData name="Ken Merrihew" userId="bcb7a1e886d99f07" providerId="LiveId" clId="{94157DC5-BA63-4EB3-ABA6-A785B0F0A5A4}" dt="2018-04-23T21:18:39.457" v="624" actId="339"/>
          <ac:grpSpMkLst>
            <pc:docMk/>
            <pc:sldMk cId="911671027" sldId="277"/>
            <ac:grpSpMk id="94" creationId="{DFB93E07-6219-4C59-A591-30C9E2A178C9}"/>
          </ac:grpSpMkLst>
        </pc:grpChg>
        <pc:grpChg chg="add del mod topLvl">
          <ac:chgData name="Ken Merrihew" userId="bcb7a1e886d99f07" providerId="LiveId" clId="{94157DC5-BA63-4EB3-ABA6-A785B0F0A5A4}" dt="2018-04-24T15:33:17.277" v="1092" actId="165"/>
          <ac:grpSpMkLst>
            <pc:docMk/>
            <pc:sldMk cId="911671027" sldId="277"/>
            <ac:grpSpMk id="102" creationId="{A11F1110-60F6-46D6-B95D-B77454524469}"/>
          </ac:grpSpMkLst>
        </pc:grpChg>
        <pc:grpChg chg="add del mod topLvl">
          <ac:chgData name="Ken Merrihew" userId="bcb7a1e886d99f07" providerId="LiveId" clId="{94157DC5-BA63-4EB3-ABA6-A785B0F0A5A4}" dt="2018-04-24T15:32:55.588" v="1089" actId="478"/>
          <ac:grpSpMkLst>
            <pc:docMk/>
            <pc:sldMk cId="911671027" sldId="277"/>
            <ac:grpSpMk id="107" creationId="{6D0B8190-F070-4874-8C87-ED9A7F2895E5}"/>
          </ac:grpSpMkLst>
        </pc:grpChg>
        <pc:grpChg chg="mod">
          <ac:chgData name="Ken Merrihew" userId="bcb7a1e886d99f07" providerId="LiveId" clId="{94157DC5-BA63-4EB3-ABA6-A785B0F0A5A4}" dt="2018-04-23T21:27:08.450" v="948" actId="339"/>
          <ac:grpSpMkLst>
            <pc:docMk/>
            <pc:sldMk cId="911671027" sldId="277"/>
            <ac:grpSpMk id="109" creationId="{6DC2EA46-118F-4AF3-AF78-CB57570B80D2}"/>
          </ac:grpSpMkLst>
        </pc:grpChg>
        <pc:grpChg chg="mod">
          <ac:chgData name="Ken Merrihew" userId="bcb7a1e886d99f07" providerId="LiveId" clId="{94157DC5-BA63-4EB3-ABA6-A785B0F0A5A4}" dt="2018-04-23T21:27:08.450" v="948" actId="339"/>
          <ac:grpSpMkLst>
            <pc:docMk/>
            <pc:sldMk cId="911671027" sldId="277"/>
            <ac:grpSpMk id="111" creationId="{0A513DCB-5656-43CC-9DBD-A208A6BB136E}"/>
          </ac:grpSpMkLst>
        </pc:grpChg>
        <pc:grpChg chg="add del mod">
          <ac:chgData name="Ken Merrihew" userId="bcb7a1e886d99f07" providerId="LiveId" clId="{94157DC5-BA63-4EB3-ABA6-A785B0F0A5A4}" dt="2018-04-23T21:32:08.510" v="983" actId="339"/>
          <ac:grpSpMkLst>
            <pc:docMk/>
            <pc:sldMk cId="911671027" sldId="277"/>
            <ac:grpSpMk id="119" creationId="{0D962F86-2623-451E-AFA2-A9A3571A5C65}"/>
          </ac:grpSpMkLst>
        </pc:grpChg>
        <pc:grpChg chg="mod">
          <ac:chgData name="Ken Merrihew" userId="bcb7a1e886d99f07" providerId="LiveId" clId="{94157DC5-BA63-4EB3-ABA6-A785B0F0A5A4}" dt="2018-04-23T21:32:05.244" v="982" actId="339"/>
          <ac:grpSpMkLst>
            <pc:docMk/>
            <pc:sldMk cId="911671027" sldId="277"/>
            <ac:grpSpMk id="121" creationId="{11137A9D-E694-43E3-8C08-D4E22FD8B030}"/>
          </ac:grpSpMkLst>
        </pc:grpChg>
        <pc:grpChg chg="mod">
          <ac:chgData name="Ken Merrihew" userId="bcb7a1e886d99f07" providerId="LiveId" clId="{94157DC5-BA63-4EB3-ABA6-A785B0F0A5A4}" dt="2018-04-23T21:32:05.244" v="982" actId="339"/>
          <ac:grpSpMkLst>
            <pc:docMk/>
            <pc:sldMk cId="911671027" sldId="277"/>
            <ac:grpSpMk id="123" creationId="{63BC4BB1-0EE4-41EC-B817-ED64FC01070E}"/>
          </ac:grpSpMkLst>
        </pc:grpChg>
        <pc:grpChg chg="add del mod">
          <ac:chgData name="Ken Merrihew" userId="bcb7a1e886d99f07" providerId="LiveId" clId="{94157DC5-BA63-4EB3-ABA6-A785B0F0A5A4}" dt="2018-04-24T15:32:49.671" v="1087" actId="165"/>
          <ac:grpSpMkLst>
            <pc:docMk/>
            <pc:sldMk cId="911671027" sldId="277"/>
            <ac:grpSpMk id="131" creationId="{1F78CCCF-64D0-412A-B51F-A978F9729C67}"/>
          </ac:grpSpMkLst>
        </pc:grpChg>
        <pc:grpChg chg="add mod">
          <ac:chgData name="Ken Merrihew" userId="bcb7a1e886d99f07" providerId="LiveId" clId="{94157DC5-BA63-4EB3-ABA6-A785B0F0A5A4}" dt="2018-04-24T15:33:54.099" v="1095" actId="164"/>
          <ac:grpSpMkLst>
            <pc:docMk/>
            <pc:sldMk cId="911671027" sldId="277"/>
            <ac:grpSpMk id="137" creationId="{4A93FAFA-6BFB-4146-A2AD-96B803800465}"/>
          </ac:grpSpMkLst>
        </pc:grpChg>
        <pc:picChg chg="add mod">
          <ac:chgData name="Ken Merrihew" userId="bcb7a1e886d99f07" providerId="LiveId" clId="{94157DC5-BA63-4EB3-ABA6-A785B0F0A5A4}" dt="2018-04-23T21:10:01.238" v="464" actId="1035"/>
          <ac:picMkLst>
            <pc:docMk/>
            <pc:sldMk cId="911671027" sldId="277"/>
            <ac:picMk id="74" creationId="{BF23B6BE-41A6-460E-A679-647801713418}"/>
          </ac:picMkLst>
        </pc:picChg>
        <pc:picChg chg="add del mod modCrop">
          <ac:chgData name="Ken Merrihew" userId="bcb7a1e886d99f07" providerId="LiveId" clId="{94157DC5-BA63-4EB3-ABA6-A785B0F0A5A4}" dt="2018-04-24T15:30:58.761" v="1078" actId="478"/>
          <ac:picMkLst>
            <pc:docMk/>
            <pc:sldMk cId="911671027" sldId="277"/>
            <ac:picMk id="104" creationId="{C769779D-7934-4336-9AA7-4ABABFA4B1DB}"/>
          </ac:picMkLst>
        </pc:picChg>
        <pc:picChg chg="add mod ord">
          <ac:chgData name="Ken Merrihew" userId="bcb7a1e886d99f07" providerId="LiveId" clId="{94157DC5-BA63-4EB3-ABA6-A785B0F0A5A4}" dt="2018-04-24T15:22:57.211" v="1036" actId="1038"/>
          <ac:picMkLst>
            <pc:docMk/>
            <pc:sldMk cId="911671027" sldId="277"/>
            <ac:picMk id="130" creationId="{B4A4BAE2-20CA-44EA-A940-A758357FC957}"/>
          </ac:picMkLst>
        </pc:picChg>
        <pc:picChg chg="add del mod">
          <ac:chgData name="Ken Merrihew" userId="bcb7a1e886d99f07" providerId="LiveId" clId="{94157DC5-BA63-4EB3-ABA6-A785B0F0A5A4}" dt="2018-04-24T15:27:56.374" v="1051" actId="478"/>
          <ac:picMkLst>
            <pc:docMk/>
            <pc:sldMk cId="911671027" sldId="277"/>
            <ac:picMk id="133" creationId="{524A1B64-3557-4560-A3CB-0300F6C04D31}"/>
          </ac:picMkLst>
        </pc:picChg>
        <pc:picChg chg="add del">
          <ac:chgData name="Ken Merrihew" userId="bcb7a1e886d99f07" providerId="LiveId" clId="{94157DC5-BA63-4EB3-ABA6-A785B0F0A5A4}" dt="2018-04-24T15:35:17.782" v="1106" actId="478"/>
          <ac:picMkLst>
            <pc:docMk/>
            <pc:sldMk cId="911671027" sldId="277"/>
            <ac:picMk id="135" creationId="{32978A94-D195-451B-9AB0-AA88A523BA0C}"/>
          </ac:picMkLst>
        </pc:picChg>
        <pc:picChg chg="add mod">
          <ac:chgData name="Ken Merrihew" userId="bcb7a1e886d99f07" providerId="LiveId" clId="{94157DC5-BA63-4EB3-ABA6-A785B0F0A5A4}" dt="2018-04-24T15:31:10.613" v="1079" actId="1076"/>
          <ac:picMkLst>
            <pc:docMk/>
            <pc:sldMk cId="911671027" sldId="277"/>
            <ac:picMk id="136" creationId="{5A5BAA45-596E-411A-AF73-ECAFE72FBE50}"/>
          </ac:picMkLst>
        </pc:picChg>
        <pc:picChg chg="add mod ord">
          <ac:chgData name="Ken Merrihew" userId="bcb7a1e886d99f07" providerId="LiveId" clId="{94157DC5-BA63-4EB3-ABA6-A785B0F0A5A4}" dt="2018-04-24T16:39:48.686" v="1433" actId="166"/>
          <ac:picMkLst>
            <pc:docMk/>
            <pc:sldMk cId="911671027" sldId="277"/>
            <ac:picMk id="139" creationId="{DCCF1622-B2D2-4A2F-AF4C-35500EF22911}"/>
          </ac:picMkLst>
        </pc:picChg>
        <pc:picChg chg="add mod ord">
          <ac:chgData name="Ken Merrihew" userId="bcb7a1e886d99f07" providerId="LiveId" clId="{94157DC5-BA63-4EB3-ABA6-A785B0F0A5A4}" dt="2018-04-24T16:39:44.294" v="1432" actId="166"/>
          <ac:picMkLst>
            <pc:docMk/>
            <pc:sldMk cId="911671027" sldId="277"/>
            <ac:picMk id="141" creationId="{C64C550E-F5FD-4560-97BE-BFBE26AF344C}"/>
          </ac:picMkLst>
        </pc:picChg>
        <pc:picChg chg="add mod ord">
          <ac:chgData name="Ken Merrihew" userId="bcb7a1e886d99f07" providerId="LiveId" clId="{94157DC5-BA63-4EB3-ABA6-A785B0F0A5A4}" dt="2018-04-24T16:41:47.234" v="1434" actId="14100"/>
          <ac:picMkLst>
            <pc:docMk/>
            <pc:sldMk cId="911671027" sldId="277"/>
            <ac:picMk id="147" creationId="{3BC5960A-25FA-49DF-B2E8-5588E1D8E20E}"/>
          </ac:picMkLst>
        </pc:picChg>
        <pc:cxnChg chg="add mod topLvl">
          <ac:chgData name="Ken Merrihew" userId="bcb7a1e886d99f07" providerId="LiveId" clId="{94157DC5-BA63-4EB3-ABA6-A785B0F0A5A4}" dt="2018-04-24T15:33:54.099" v="1095" actId="164"/>
          <ac:cxnSpMkLst>
            <pc:docMk/>
            <pc:sldMk cId="911671027" sldId="277"/>
            <ac:cxnSpMk id="15" creationId="{9D7ACBAC-2DC0-402D-BE55-DFD7E25659CE}"/>
          </ac:cxnSpMkLst>
        </pc:cxnChg>
        <pc:cxnChg chg="add mod topLvl">
          <ac:chgData name="Ken Merrihew" userId="bcb7a1e886d99f07" providerId="LiveId" clId="{94157DC5-BA63-4EB3-ABA6-A785B0F0A5A4}" dt="2018-04-24T15:33:54.099" v="1095" actId="164"/>
          <ac:cxnSpMkLst>
            <pc:docMk/>
            <pc:sldMk cId="911671027" sldId="277"/>
            <ac:cxnSpMk id="16" creationId="{AB1A3674-1A22-41C4-A566-03AF605C9057}"/>
          </ac:cxnSpMkLst>
        </pc:cxnChg>
        <pc:cxnChg chg="add mod topLvl">
          <ac:chgData name="Ken Merrihew" userId="bcb7a1e886d99f07" providerId="LiveId" clId="{94157DC5-BA63-4EB3-ABA6-A785B0F0A5A4}" dt="2018-04-24T15:33:54.099" v="1095" actId="164"/>
          <ac:cxnSpMkLst>
            <pc:docMk/>
            <pc:sldMk cId="911671027" sldId="277"/>
            <ac:cxnSpMk id="19" creationId="{1606AD65-0D8A-486E-898D-7EA9D0FB5795}"/>
          </ac:cxnSpMkLst>
        </pc:cxnChg>
        <pc:cxnChg chg="add mod topLvl">
          <ac:chgData name="Ken Merrihew" userId="bcb7a1e886d99f07" providerId="LiveId" clId="{94157DC5-BA63-4EB3-ABA6-A785B0F0A5A4}" dt="2018-04-24T15:33:54.099" v="1095" actId="164"/>
          <ac:cxnSpMkLst>
            <pc:docMk/>
            <pc:sldMk cId="911671027" sldId="277"/>
            <ac:cxnSpMk id="20" creationId="{8866EB86-11FB-4BF9-A3A7-0955A74E4F4E}"/>
          </ac:cxnSpMkLst>
        </pc:cxnChg>
        <pc:cxnChg chg="add mod topLvl">
          <ac:chgData name="Ken Merrihew" userId="bcb7a1e886d99f07" providerId="LiveId" clId="{94157DC5-BA63-4EB3-ABA6-A785B0F0A5A4}" dt="2018-04-24T15:33:54.099" v="1095" actId="164"/>
          <ac:cxnSpMkLst>
            <pc:docMk/>
            <pc:sldMk cId="911671027" sldId="277"/>
            <ac:cxnSpMk id="21" creationId="{A5BAE3C8-014D-4BE9-9B45-0762DA747AA5}"/>
          </ac:cxnSpMkLst>
        </pc:cxnChg>
        <pc:cxnChg chg="add mod topLvl">
          <ac:chgData name="Ken Merrihew" userId="bcb7a1e886d99f07" providerId="LiveId" clId="{94157DC5-BA63-4EB3-ABA6-A785B0F0A5A4}" dt="2018-04-24T15:33:54.099" v="1095" actId="164"/>
          <ac:cxnSpMkLst>
            <pc:docMk/>
            <pc:sldMk cId="911671027" sldId="277"/>
            <ac:cxnSpMk id="22" creationId="{CC096A65-7E3D-4646-B504-548D54811F09}"/>
          </ac:cxnSpMkLst>
        </pc:cxnChg>
        <pc:cxnChg chg="add mod topLvl">
          <ac:chgData name="Ken Merrihew" userId="bcb7a1e886d99f07" providerId="LiveId" clId="{94157DC5-BA63-4EB3-ABA6-A785B0F0A5A4}" dt="2018-04-24T15:33:54.099" v="1095" actId="164"/>
          <ac:cxnSpMkLst>
            <pc:docMk/>
            <pc:sldMk cId="911671027" sldId="277"/>
            <ac:cxnSpMk id="26" creationId="{D32F5B6B-279F-44FF-80F6-42D8554DCB2B}"/>
          </ac:cxnSpMkLst>
        </pc:cxnChg>
        <pc:cxnChg chg="add mod topLvl">
          <ac:chgData name="Ken Merrihew" userId="bcb7a1e886d99f07" providerId="LiveId" clId="{94157DC5-BA63-4EB3-ABA6-A785B0F0A5A4}" dt="2018-04-24T15:33:54.099" v="1095" actId="164"/>
          <ac:cxnSpMkLst>
            <pc:docMk/>
            <pc:sldMk cId="911671027" sldId="277"/>
            <ac:cxnSpMk id="27" creationId="{8923D273-92B4-49A3-8858-3F7CFBF10D5F}"/>
          </ac:cxnSpMkLst>
        </pc:cxnChg>
        <pc:cxnChg chg="add mod topLvl">
          <ac:chgData name="Ken Merrihew" userId="bcb7a1e886d99f07" providerId="LiveId" clId="{94157DC5-BA63-4EB3-ABA6-A785B0F0A5A4}" dt="2018-04-24T15:33:54.099" v="1095" actId="164"/>
          <ac:cxnSpMkLst>
            <pc:docMk/>
            <pc:sldMk cId="911671027" sldId="277"/>
            <ac:cxnSpMk id="29" creationId="{2DCA33F1-B340-4F5D-9A95-42524D1664E0}"/>
          </ac:cxnSpMkLst>
        </pc:cxnChg>
        <pc:cxnChg chg="add mod topLvl">
          <ac:chgData name="Ken Merrihew" userId="bcb7a1e886d99f07" providerId="LiveId" clId="{94157DC5-BA63-4EB3-ABA6-A785B0F0A5A4}" dt="2018-04-24T15:33:54.099" v="1095" actId="164"/>
          <ac:cxnSpMkLst>
            <pc:docMk/>
            <pc:sldMk cId="911671027" sldId="277"/>
            <ac:cxnSpMk id="30" creationId="{EBF0A8E5-198F-4EE9-9CE2-1C193F4AAE3C}"/>
          </ac:cxnSpMkLst>
        </pc:cxnChg>
        <pc:cxnChg chg="del topLvl">
          <ac:chgData name="Ken Merrihew" userId="bcb7a1e886d99f07" providerId="LiveId" clId="{94157DC5-BA63-4EB3-ABA6-A785B0F0A5A4}" dt="2018-04-23T21:10:40.154" v="468" actId="478"/>
          <ac:cxnSpMkLst>
            <pc:docMk/>
            <pc:sldMk cId="911671027" sldId="277"/>
            <ac:cxnSpMk id="40" creationId="{867939F4-5867-4016-9D70-1398B0098F12}"/>
          </ac:cxnSpMkLst>
        </pc:cxnChg>
        <pc:cxnChg chg="mod topLvl">
          <ac:chgData name="Ken Merrihew" userId="bcb7a1e886d99f07" providerId="LiveId" clId="{94157DC5-BA63-4EB3-ABA6-A785B0F0A5A4}" dt="2018-04-23T21:13:10.680" v="482" actId="1036"/>
          <ac:cxnSpMkLst>
            <pc:docMk/>
            <pc:sldMk cId="911671027" sldId="277"/>
            <ac:cxnSpMk id="42" creationId="{7B1DC5FB-EF4E-4F6A-8DF6-91ECE01DC443}"/>
          </ac:cxnSpMkLst>
        </pc:cxnChg>
        <pc:cxnChg chg="mod topLvl">
          <ac:chgData name="Ken Merrihew" userId="bcb7a1e886d99f07" providerId="LiveId" clId="{94157DC5-BA63-4EB3-ABA6-A785B0F0A5A4}" dt="2018-04-23T21:12:23.251" v="473" actId="164"/>
          <ac:cxnSpMkLst>
            <pc:docMk/>
            <pc:sldMk cId="911671027" sldId="277"/>
            <ac:cxnSpMk id="43" creationId="{C0E8B59B-18CF-4193-B0F1-8B7F71A8FD02}"/>
          </ac:cxnSpMkLst>
        </pc:cxnChg>
        <pc:cxnChg chg="mod topLvl">
          <ac:chgData name="Ken Merrihew" userId="bcb7a1e886d99f07" providerId="LiveId" clId="{94157DC5-BA63-4EB3-ABA6-A785B0F0A5A4}" dt="2018-04-23T21:13:18.302" v="487" actId="1035"/>
          <ac:cxnSpMkLst>
            <pc:docMk/>
            <pc:sldMk cId="911671027" sldId="277"/>
            <ac:cxnSpMk id="44" creationId="{DFB970F9-768A-4604-8708-3A92495FAE5B}"/>
          </ac:cxnSpMkLst>
        </pc:cxnChg>
        <pc:cxnChg chg="mod topLvl">
          <ac:chgData name="Ken Merrihew" userId="bcb7a1e886d99f07" providerId="LiveId" clId="{94157DC5-BA63-4EB3-ABA6-A785B0F0A5A4}" dt="2018-04-23T21:12:04.017" v="470" actId="164"/>
          <ac:cxnSpMkLst>
            <pc:docMk/>
            <pc:sldMk cId="911671027" sldId="277"/>
            <ac:cxnSpMk id="45" creationId="{DD0A3EBF-E651-47C5-B41E-CB0144FA98AE}"/>
          </ac:cxnSpMkLst>
        </pc:cxnChg>
        <pc:cxnChg chg="mod topLvl">
          <ac:chgData name="Ken Merrihew" userId="bcb7a1e886d99f07" providerId="LiveId" clId="{94157DC5-BA63-4EB3-ABA6-A785B0F0A5A4}" dt="2018-04-23T21:13:10.680" v="482" actId="1036"/>
          <ac:cxnSpMkLst>
            <pc:docMk/>
            <pc:sldMk cId="911671027" sldId="277"/>
            <ac:cxnSpMk id="46" creationId="{51F38DE7-D38C-4C17-BDDC-3FFA8BAB71A4}"/>
          </ac:cxnSpMkLst>
        </pc:cxnChg>
        <pc:cxnChg chg="mod topLvl">
          <ac:chgData name="Ken Merrihew" userId="bcb7a1e886d99f07" providerId="LiveId" clId="{94157DC5-BA63-4EB3-ABA6-A785B0F0A5A4}" dt="2018-04-23T21:12:04.017" v="470" actId="164"/>
          <ac:cxnSpMkLst>
            <pc:docMk/>
            <pc:sldMk cId="911671027" sldId="277"/>
            <ac:cxnSpMk id="47" creationId="{B7B4AC6A-4581-4B2E-9FFE-E957412C7FF4}"/>
          </ac:cxnSpMkLst>
        </pc:cxnChg>
        <pc:cxnChg chg="mod topLvl">
          <ac:chgData name="Ken Merrihew" userId="bcb7a1e886d99f07" providerId="LiveId" clId="{94157DC5-BA63-4EB3-ABA6-A785B0F0A5A4}" dt="2018-04-23T21:12:04.017" v="470" actId="164"/>
          <ac:cxnSpMkLst>
            <pc:docMk/>
            <pc:sldMk cId="911671027" sldId="277"/>
            <ac:cxnSpMk id="48" creationId="{20C9A46F-6EF7-429D-8635-6DD8EC2FEE03}"/>
          </ac:cxnSpMkLst>
        </pc:cxnChg>
        <pc:cxnChg chg="del mod topLvl">
          <ac:chgData name="Ken Merrihew" userId="bcb7a1e886d99f07" providerId="LiveId" clId="{94157DC5-BA63-4EB3-ABA6-A785B0F0A5A4}" dt="2018-04-23T21:18:16.354" v="621" actId="478"/>
          <ac:cxnSpMkLst>
            <pc:docMk/>
            <pc:sldMk cId="911671027" sldId="277"/>
            <ac:cxnSpMk id="60" creationId="{F48905DC-AD67-41D0-81DC-2331676AE65E}"/>
          </ac:cxnSpMkLst>
        </pc:cxnChg>
        <pc:cxnChg chg="add mod topLvl">
          <ac:chgData name="Ken Merrihew" userId="bcb7a1e886d99f07" providerId="LiveId" clId="{94157DC5-BA63-4EB3-ABA6-A785B0F0A5A4}" dt="2018-04-24T15:33:54.099" v="1095" actId="164"/>
          <ac:cxnSpMkLst>
            <pc:docMk/>
            <pc:sldMk cId="911671027" sldId="277"/>
            <ac:cxnSpMk id="68" creationId="{9242DC3A-D81D-48A5-BF6D-EC594024B1A7}"/>
          </ac:cxnSpMkLst>
        </pc:cxnChg>
        <pc:cxnChg chg="add mod topLvl">
          <ac:chgData name="Ken Merrihew" userId="bcb7a1e886d99f07" providerId="LiveId" clId="{94157DC5-BA63-4EB3-ABA6-A785B0F0A5A4}" dt="2018-04-24T15:33:54.099" v="1095" actId="164"/>
          <ac:cxnSpMkLst>
            <pc:docMk/>
            <pc:sldMk cId="911671027" sldId="277"/>
            <ac:cxnSpMk id="69" creationId="{F9F6F716-C1CD-474D-B6F7-C4C87AF432BB}"/>
          </ac:cxnSpMkLst>
        </pc:cxnChg>
        <pc:cxnChg chg="add mod topLvl">
          <ac:chgData name="Ken Merrihew" userId="bcb7a1e886d99f07" providerId="LiveId" clId="{94157DC5-BA63-4EB3-ABA6-A785B0F0A5A4}" dt="2018-04-24T15:33:54.099" v="1095" actId="164"/>
          <ac:cxnSpMkLst>
            <pc:docMk/>
            <pc:sldMk cId="911671027" sldId="277"/>
            <ac:cxnSpMk id="70" creationId="{7B92ED9A-07C4-44F4-99B2-F856F9D94667}"/>
          </ac:cxnSpMkLst>
        </pc:cxnChg>
        <pc:cxnChg chg="add mod topLvl">
          <ac:chgData name="Ken Merrihew" userId="bcb7a1e886d99f07" providerId="LiveId" clId="{94157DC5-BA63-4EB3-ABA6-A785B0F0A5A4}" dt="2018-04-24T15:33:54.099" v="1095" actId="164"/>
          <ac:cxnSpMkLst>
            <pc:docMk/>
            <pc:sldMk cId="911671027" sldId="277"/>
            <ac:cxnSpMk id="71" creationId="{1015977A-97A6-4BDA-ACD9-5F62FE8F8699}"/>
          </ac:cxnSpMkLst>
        </pc:cxnChg>
        <pc:cxnChg chg="add mod topLvl">
          <ac:chgData name="Ken Merrihew" userId="bcb7a1e886d99f07" providerId="LiveId" clId="{94157DC5-BA63-4EB3-ABA6-A785B0F0A5A4}" dt="2018-04-24T16:39:27.968" v="1431" actId="14100"/>
          <ac:cxnSpMkLst>
            <pc:docMk/>
            <pc:sldMk cId="911671027" sldId="277"/>
            <ac:cxnSpMk id="72" creationId="{EBB51DA1-EB26-49A6-837A-22EC3C7AF0C4}"/>
          </ac:cxnSpMkLst>
        </pc:cxnChg>
        <pc:cxnChg chg="add mod topLvl">
          <ac:chgData name="Ken Merrihew" userId="bcb7a1e886d99f07" providerId="LiveId" clId="{94157DC5-BA63-4EB3-ABA6-A785B0F0A5A4}" dt="2018-04-24T15:33:54.099" v="1095" actId="164"/>
          <ac:cxnSpMkLst>
            <pc:docMk/>
            <pc:sldMk cId="911671027" sldId="277"/>
            <ac:cxnSpMk id="73" creationId="{8245DD14-9FF1-4C47-92D0-21BF559E0AA0}"/>
          </ac:cxnSpMkLst>
        </pc:cxnChg>
        <pc:cxnChg chg="add mod">
          <ac:chgData name="Ken Merrihew" userId="bcb7a1e886d99f07" providerId="LiveId" clId="{94157DC5-BA63-4EB3-ABA6-A785B0F0A5A4}" dt="2018-04-24T15:45:00.972" v="1222" actId="339"/>
          <ac:cxnSpMkLst>
            <pc:docMk/>
            <pc:sldMk cId="911671027" sldId="277"/>
            <ac:cxnSpMk id="143" creationId="{533752DF-E401-48FC-B531-5BF34001B127}"/>
          </ac:cxnSpMkLst>
        </pc:cxnChg>
        <pc:cxnChg chg="add mod">
          <ac:chgData name="Ken Merrihew" userId="bcb7a1e886d99f07" providerId="LiveId" clId="{94157DC5-BA63-4EB3-ABA6-A785B0F0A5A4}" dt="2018-04-24T15:47:39.239" v="1235" actId="14100"/>
          <ac:cxnSpMkLst>
            <pc:docMk/>
            <pc:sldMk cId="911671027" sldId="277"/>
            <ac:cxnSpMk id="144" creationId="{8FFA6C95-C6CE-4525-B0B4-5B297D106869}"/>
          </ac:cxnSpMkLst>
        </pc:cxnChg>
      </pc:sldChg>
      <pc:sldChg chg="add ord">
        <pc:chgData name="Ken Merrihew" userId="bcb7a1e886d99f07" providerId="LiveId" clId="{94157DC5-BA63-4EB3-ABA6-A785B0F0A5A4}" dt="2018-04-24T20:19:26.293" v="2040" actId="20577"/>
        <pc:sldMkLst>
          <pc:docMk/>
          <pc:sldMk cId="3101694683" sldId="278"/>
        </pc:sldMkLst>
      </pc:sldChg>
      <pc:sldChg chg="addSp delSp modSp add ord delAnim modAnim">
        <pc:chgData name="Ken Merrihew" userId="bcb7a1e886d99f07" providerId="LiveId" clId="{94157DC5-BA63-4EB3-ABA6-A785B0F0A5A4}" dt="2018-04-25T19:20:01.580" v="4867"/>
        <pc:sldMkLst>
          <pc:docMk/>
          <pc:sldMk cId="3384218103" sldId="279"/>
        </pc:sldMkLst>
        <pc:spChg chg="del">
          <ac:chgData name="Ken Merrihew" userId="bcb7a1e886d99f07" providerId="LiveId" clId="{94157DC5-BA63-4EB3-ABA6-A785B0F0A5A4}" dt="2018-04-24T17:06:03.071" v="1440" actId="478"/>
          <ac:spMkLst>
            <pc:docMk/>
            <pc:sldMk cId="3384218103" sldId="279"/>
            <ac:spMk id="2" creationId="{54CED9C7-B4CA-4FE8-B077-2FA2D485D78A}"/>
          </ac:spMkLst>
        </pc:spChg>
        <pc:spChg chg="mod">
          <ac:chgData name="Ken Merrihew" userId="bcb7a1e886d99f07" providerId="LiveId" clId="{94157DC5-BA63-4EB3-ABA6-A785B0F0A5A4}" dt="2018-04-24T17:06:31.245" v="1448" actId="207"/>
          <ac:spMkLst>
            <pc:docMk/>
            <pc:sldMk cId="3384218103" sldId="279"/>
            <ac:spMk id="5" creationId="{00000000-0000-0000-0000-000000000000}"/>
          </ac:spMkLst>
        </pc:spChg>
        <pc:spChg chg="add mod ord">
          <ac:chgData name="Ken Merrihew" userId="bcb7a1e886d99f07" providerId="LiveId" clId="{94157DC5-BA63-4EB3-ABA6-A785B0F0A5A4}" dt="2018-04-24T17:08:44.693" v="1457" actId="167"/>
          <ac:spMkLst>
            <pc:docMk/>
            <pc:sldMk cId="3384218103" sldId="279"/>
            <ac:spMk id="10" creationId="{54E076CE-6B91-4FED-AB0C-6F64DF8CD203}"/>
          </ac:spMkLst>
        </pc:spChg>
        <pc:spChg chg="add mod">
          <ac:chgData name="Ken Merrihew" userId="bcb7a1e886d99f07" providerId="LiveId" clId="{94157DC5-BA63-4EB3-ABA6-A785B0F0A5A4}" dt="2018-04-24T17:23:57.685" v="1592" actId="179"/>
          <ac:spMkLst>
            <pc:docMk/>
            <pc:sldMk cId="3384218103" sldId="279"/>
            <ac:spMk id="11" creationId="{6F4A215A-BDD6-400B-9AA4-08C5A6DA64B2}"/>
          </ac:spMkLst>
        </pc:spChg>
        <pc:spChg chg="add mod">
          <ac:chgData name="Ken Merrihew" userId="bcb7a1e886d99f07" providerId="LiveId" clId="{94157DC5-BA63-4EB3-ABA6-A785B0F0A5A4}" dt="2018-04-24T17:24:26.319" v="1629" actId="20577"/>
          <ac:spMkLst>
            <pc:docMk/>
            <pc:sldMk cId="3384218103" sldId="279"/>
            <ac:spMk id="12" creationId="{F222729A-BF46-46C4-BF87-0E2453C3CEB1}"/>
          </ac:spMkLst>
        </pc:spChg>
        <pc:spChg chg="add mod">
          <ac:chgData name="Ken Merrihew" userId="bcb7a1e886d99f07" providerId="LiveId" clId="{94157DC5-BA63-4EB3-ABA6-A785B0F0A5A4}" dt="2018-04-25T19:19:58.356" v="4866" actId="1035"/>
          <ac:spMkLst>
            <pc:docMk/>
            <pc:sldMk cId="3384218103" sldId="279"/>
            <ac:spMk id="13" creationId="{E54D51E8-6C9E-48C6-8C3D-5784BBDD5A9B}"/>
          </ac:spMkLst>
        </pc:spChg>
        <pc:spChg chg="add mod ord">
          <ac:chgData name="Ken Merrihew" userId="bcb7a1e886d99f07" providerId="LiveId" clId="{94157DC5-BA63-4EB3-ABA6-A785B0F0A5A4}" dt="2018-04-25T19:19:50.911" v="4826" actId="167"/>
          <ac:spMkLst>
            <pc:docMk/>
            <pc:sldMk cId="3384218103" sldId="279"/>
            <ac:spMk id="14" creationId="{70CA5995-DADD-491B-A3FF-093B53F7351A}"/>
          </ac:spMkLst>
        </pc:spChg>
        <pc:spChg chg="del">
          <ac:chgData name="Ken Merrihew" userId="bcb7a1e886d99f07" providerId="LiveId" clId="{94157DC5-BA63-4EB3-ABA6-A785B0F0A5A4}" dt="2018-04-24T17:06:03.071" v="1440" actId="478"/>
          <ac:spMkLst>
            <pc:docMk/>
            <pc:sldMk cId="3384218103" sldId="279"/>
            <ac:spMk id="23" creationId="{B858EA26-5713-4F6E-BBE2-FD889F5B9351}"/>
          </ac:spMkLst>
        </pc:spChg>
        <pc:spChg chg="del">
          <ac:chgData name="Ken Merrihew" userId="bcb7a1e886d99f07" providerId="LiveId" clId="{94157DC5-BA63-4EB3-ABA6-A785B0F0A5A4}" dt="2018-04-24T17:06:03.071" v="1440" actId="478"/>
          <ac:spMkLst>
            <pc:docMk/>
            <pc:sldMk cId="3384218103" sldId="279"/>
            <ac:spMk id="24" creationId="{5760BB37-6D66-418E-A808-0A0796BC4510}"/>
          </ac:spMkLst>
        </pc:spChg>
      </pc:sldChg>
      <pc:sldChg chg="delSp modSp add delAnim modAnim">
        <pc:chgData name="Ken Merrihew" userId="bcb7a1e886d99f07" providerId="LiveId" clId="{94157DC5-BA63-4EB3-ABA6-A785B0F0A5A4}" dt="2018-04-24T17:59:10.202" v="1770" actId="207"/>
        <pc:sldMkLst>
          <pc:docMk/>
          <pc:sldMk cId="1402186256" sldId="280"/>
        </pc:sldMkLst>
        <pc:spChg chg="del">
          <ac:chgData name="Ken Merrihew" userId="bcb7a1e886d99f07" providerId="LiveId" clId="{94157DC5-BA63-4EB3-ABA6-A785B0F0A5A4}" dt="2018-04-24T17:58:50.751" v="1761" actId="478"/>
          <ac:spMkLst>
            <pc:docMk/>
            <pc:sldMk cId="1402186256" sldId="280"/>
            <ac:spMk id="2" creationId="{54CED9C7-B4CA-4FE8-B077-2FA2D485D78A}"/>
          </ac:spMkLst>
        </pc:spChg>
        <pc:spChg chg="mod">
          <ac:chgData name="Ken Merrihew" userId="bcb7a1e886d99f07" providerId="LiveId" clId="{94157DC5-BA63-4EB3-ABA6-A785B0F0A5A4}" dt="2018-04-24T17:59:10.202" v="1770" actId="207"/>
          <ac:spMkLst>
            <pc:docMk/>
            <pc:sldMk cId="1402186256" sldId="280"/>
            <ac:spMk id="5" creationId="{00000000-0000-0000-0000-000000000000}"/>
          </ac:spMkLst>
        </pc:spChg>
        <pc:spChg chg="del">
          <ac:chgData name="Ken Merrihew" userId="bcb7a1e886d99f07" providerId="LiveId" clId="{94157DC5-BA63-4EB3-ABA6-A785B0F0A5A4}" dt="2018-04-24T17:58:51.475" v="1762" actId="478"/>
          <ac:spMkLst>
            <pc:docMk/>
            <pc:sldMk cId="1402186256" sldId="280"/>
            <ac:spMk id="23" creationId="{B858EA26-5713-4F6E-BBE2-FD889F5B9351}"/>
          </ac:spMkLst>
        </pc:spChg>
        <pc:spChg chg="del">
          <ac:chgData name="Ken Merrihew" userId="bcb7a1e886d99f07" providerId="LiveId" clId="{94157DC5-BA63-4EB3-ABA6-A785B0F0A5A4}" dt="2018-04-24T17:58:52.110" v="1763" actId="478"/>
          <ac:spMkLst>
            <pc:docMk/>
            <pc:sldMk cId="1402186256" sldId="280"/>
            <ac:spMk id="24" creationId="{5760BB37-6D66-418E-A808-0A0796BC4510}"/>
          </ac:spMkLst>
        </pc:spChg>
      </pc:sldChg>
      <pc:sldChg chg="add">
        <pc:chgData name="Ken Merrihew" userId="bcb7a1e886d99f07" providerId="LiveId" clId="{94157DC5-BA63-4EB3-ABA6-A785B0F0A5A4}" dt="2018-04-24T17:58:48.492" v="1760" actId="20577"/>
        <pc:sldMkLst>
          <pc:docMk/>
          <pc:sldMk cId="3760050294" sldId="281"/>
        </pc:sldMkLst>
      </pc:sldChg>
      <pc:sldChg chg="addSp modSp add ord modAnim">
        <pc:chgData name="Ken Merrihew" userId="bcb7a1e886d99f07" providerId="LiveId" clId="{94157DC5-BA63-4EB3-ABA6-A785B0F0A5A4}" dt="2018-04-24T20:18:51.059" v="2028" actId="20577"/>
        <pc:sldMkLst>
          <pc:docMk/>
          <pc:sldMk cId="3155584722" sldId="282"/>
        </pc:sldMkLst>
        <pc:spChg chg="mod">
          <ac:chgData name="Ken Merrihew" userId="bcb7a1e886d99f07" providerId="LiveId" clId="{94157DC5-BA63-4EB3-ABA6-A785B0F0A5A4}" dt="2018-04-24T19:39:14.686" v="2015" actId="255"/>
          <ac:spMkLst>
            <pc:docMk/>
            <pc:sldMk cId="3155584722" sldId="282"/>
            <ac:spMk id="5" creationId="{00000000-0000-0000-0000-000000000000}"/>
          </ac:spMkLst>
        </pc:spChg>
        <pc:spChg chg="add mod">
          <ac:chgData name="Ken Merrihew" userId="bcb7a1e886d99f07" providerId="LiveId" clId="{94157DC5-BA63-4EB3-ABA6-A785B0F0A5A4}" dt="2018-04-24T19:39:20.713" v="2025" actId="1035"/>
          <ac:spMkLst>
            <pc:docMk/>
            <pc:sldMk cId="3155584722" sldId="282"/>
            <ac:spMk id="6" creationId="{98C13E34-161A-4A3E-9E63-682FEF8391CF}"/>
          </ac:spMkLst>
        </pc:spChg>
      </pc:sldChg>
      <pc:sldChg chg="add ord">
        <pc:chgData name="Ken Merrihew" userId="bcb7a1e886d99f07" providerId="LiveId" clId="{94157DC5-BA63-4EB3-ABA6-A785B0F0A5A4}" dt="2018-04-24T17:59:36.934" v="1773" actId="20577"/>
        <pc:sldMkLst>
          <pc:docMk/>
          <pc:sldMk cId="3886756581" sldId="283"/>
        </pc:sldMkLst>
      </pc:sldChg>
      <pc:sldChg chg="addSp delSp modSp add ord modAnim">
        <pc:chgData name="Ken Merrihew" userId="bcb7a1e886d99f07" providerId="LiveId" clId="{94157DC5-BA63-4EB3-ABA6-A785B0F0A5A4}" dt="2018-04-25T17:11:50.965" v="3924"/>
        <pc:sldMkLst>
          <pc:docMk/>
          <pc:sldMk cId="3206456760" sldId="284"/>
        </pc:sldMkLst>
        <pc:spChg chg="add mod">
          <ac:chgData name="Ken Merrihew" userId="bcb7a1e886d99f07" providerId="LiveId" clId="{94157DC5-BA63-4EB3-ABA6-A785B0F0A5A4}" dt="2018-04-25T17:06:36.804" v="3769" actId="1035"/>
          <ac:spMkLst>
            <pc:docMk/>
            <pc:sldMk cId="3206456760" sldId="284"/>
            <ac:spMk id="2" creationId="{2A7829AD-8990-4908-A9B6-D375AD8CE6B9}"/>
          </ac:spMkLst>
        </pc:spChg>
        <pc:spChg chg="add mod">
          <ac:chgData name="Ken Merrihew" userId="bcb7a1e886d99f07" providerId="LiveId" clId="{94157DC5-BA63-4EB3-ABA6-A785B0F0A5A4}" dt="2018-04-25T17:06:51.560" v="3784" actId="20577"/>
          <ac:spMkLst>
            <pc:docMk/>
            <pc:sldMk cId="3206456760" sldId="284"/>
            <ac:spMk id="3" creationId="{2ED3CDB8-BA8B-42A4-AD43-410092A53F59}"/>
          </ac:spMkLst>
        </pc:spChg>
        <pc:spChg chg="add del mod">
          <ac:chgData name="Ken Merrihew" userId="bcb7a1e886d99f07" providerId="LiveId" clId="{94157DC5-BA63-4EB3-ABA6-A785B0F0A5A4}" dt="2018-04-25T17:11:36.560" v="3921" actId="478"/>
          <ac:spMkLst>
            <pc:docMk/>
            <pc:sldMk cId="3206456760" sldId="284"/>
            <ac:spMk id="4" creationId="{39487167-FD0F-47BA-90FE-A9D10F1A51D3}"/>
          </ac:spMkLst>
        </pc:spChg>
        <pc:spChg chg="mod">
          <ac:chgData name="Ken Merrihew" userId="bcb7a1e886d99f07" providerId="LiveId" clId="{94157DC5-BA63-4EB3-ABA6-A785B0F0A5A4}" dt="2018-04-25T17:05:46.048" v="3737" actId="14100"/>
          <ac:spMkLst>
            <pc:docMk/>
            <pc:sldMk cId="3206456760" sldId="284"/>
            <ac:spMk id="5" creationId="{00000000-0000-0000-0000-000000000000}"/>
          </ac:spMkLst>
        </pc:spChg>
        <pc:spChg chg="add mod">
          <ac:chgData name="Ken Merrihew" userId="bcb7a1e886d99f07" providerId="LiveId" clId="{94157DC5-BA63-4EB3-ABA6-A785B0F0A5A4}" dt="2018-04-25T17:05:46.048" v="3737" actId="14100"/>
          <ac:spMkLst>
            <pc:docMk/>
            <pc:sldMk cId="3206456760" sldId="284"/>
            <ac:spMk id="6" creationId="{6D7A40E4-3170-4E19-AC9C-415CE564AB0E}"/>
          </ac:spMkLst>
        </pc:spChg>
        <pc:spChg chg="add mod">
          <ac:chgData name="Ken Merrihew" userId="bcb7a1e886d99f07" providerId="LiveId" clId="{94157DC5-BA63-4EB3-ABA6-A785B0F0A5A4}" dt="2018-04-25T17:05:46.048" v="3737" actId="14100"/>
          <ac:spMkLst>
            <pc:docMk/>
            <pc:sldMk cId="3206456760" sldId="284"/>
            <ac:spMk id="10" creationId="{2C39FBC4-C796-4086-891C-640761F8C114}"/>
          </ac:spMkLst>
        </pc:spChg>
        <pc:spChg chg="add mod">
          <ac:chgData name="Ken Merrihew" userId="bcb7a1e886d99f07" providerId="LiveId" clId="{94157DC5-BA63-4EB3-ABA6-A785B0F0A5A4}" dt="2018-04-25T17:05:46.048" v="3737" actId="14100"/>
          <ac:spMkLst>
            <pc:docMk/>
            <pc:sldMk cId="3206456760" sldId="284"/>
            <ac:spMk id="11" creationId="{B941D76F-1DD2-404D-9BC1-EE576DAC4890}"/>
          </ac:spMkLst>
        </pc:spChg>
        <pc:spChg chg="add mod">
          <ac:chgData name="Ken Merrihew" userId="bcb7a1e886d99f07" providerId="LiveId" clId="{94157DC5-BA63-4EB3-ABA6-A785B0F0A5A4}" dt="2018-04-25T17:05:55.183" v="3763" actId="1036"/>
          <ac:spMkLst>
            <pc:docMk/>
            <pc:sldMk cId="3206456760" sldId="284"/>
            <ac:spMk id="12" creationId="{4EB153C9-F321-4F89-96DE-79222536A0F4}"/>
          </ac:spMkLst>
        </pc:spChg>
        <pc:spChg chg="add mod">
          <ac:chgData name="Ken Merrihew" userId="bcb7a1e886d99f07" providerId="LiveId" clId="{94157DC5-BA63-4EB3-ABA6-A785B0F0A5A4}" dt="2018-04-25T17:05:55.183" v="3763" actId="1036"/>
          <ac:spMkLst>
            <pc:docMk/>
            <pc:sldMk cId="3206456760" sldId="284"/>
            <ac:spMk id="13" creationId="{E9F5C889-9ECE-4404-91B8-1649FB078F02}"/>
          </ac:spMkLst>
        </pc:spChg>
        <pc:spChg chg="add mod">
          <ac:chgData name="Ken Merrihew" userId="bcb7a1e886d99f07" providerId="LiveId" clId="{94157DC5-BA63-4EB3-ABA6-A785B0F0A5A4}" dt="2018-04-25T17:05:55.183" v="3763" actId="1036"/>
          <ac:spMkLst>
            <pc:docMk/>
            <pc:sldMk cId="3206456760" sldId="284"/>
            <ac:spMk id="14" creationId="{7B2DCA7B-DA13-453E-A963-8B9609A13FAF}"/>
          </ac:spMkLst>
        </pc:spChg>
        <pc:spChg chg="add mod">
          <ac:chgData name="Ken Merrihew" userId="bcb7a1e886d99f07" providerId="LiveId" clId="{94157DC5-BA63-4EB3-ABA6-A785B0F0A5A4}" dt="2018-04-25T17:07:15.058" v="3863" actId="14100"/>
          <ac:spMkLst>
            <pc:docMk/>
            <pc:sldMk cId="3206456760" sldId="284"/>
            <ac:spMk id="15" creationId="{9FEB9715-F8BC-42BF-8F6A-E4700BB869E8}"/>
          </ac:spMkLst>
        </pc:spChg>
        <pc:spChg chg="add mod">
          <ac:chgData name="Ken Merrihew" userId="bcb7a1e886d99f07" providerId="LiveId" clId="{94157DC5-BA63-4EB3-ABA6-A785B0F0A5A4}" dt="2018-04-25T17:07:10.329" v="3861" actId="5793"/>
          <ac:spMkLst>
            <pc:docMk/>
            <pc:sldMk cId="3206456760" sldId="284"/>
            <ac:spMk id="16" creationId="{80CC3E17-1083-4DDC-A31F-5A780D02FC15}"/>
          </ac:spMkLst>
        </pc:spChg>
        <pc:picChg chg="add mod ord modCrop">
          <ac:chgData name="Ken Merrihew" userId="bcb7a1e886d99f07" providerId="LiveId" clId="{94157DC5-BA63-4EB3-ABA6-A785B0F0A5A4}" dt="2018-04-25T17:11:21.315" v="3919" actId="14100"/>
          <ac:picMkLst>
            <pc:docMk/>
            <pc:sldMk cId="3206456760" sldId="284"/>
            <ac:picMk id="3074" creationId="{027F54F6-8110-4E01-9442-E3B6165A8957}"/>
          </ac:picMkLst>
        </pc:picChg>
      </pc:sldChg>
      <pc:sldChg chg="add">
        <pc:chgData name="Ken Merrihew" userId="bcb7a1e886d99f07" providerId="LiveId" clId="{94157DC5-BA63-4EB3-ABA6-A785B0F0A5A4}" dt="2018-04-24T18:13:50.035" v="1781" actId="20577"/>
        <pc:sldMkLst>
          <pc:docMk/>
          <pc:sldMk cId="1333950232" sldId="285"/>
        </pc:sldMkLst>
      </pc:sldChg>
      <pc:sldChg chg="addSp delSp modSp add delAnim modAnim">
        <pc:chgData name="Ken Merrihew" userId="bcb7a1e886d99f07" providerId="LiveId" clId="{94157DC5-BA63-4EB3-ABA6-A785B0F0A5A4}" dt="2018-04-25T21:47:35.605" v="5332"/>
        <pc:sldMkLst>
          <pc:docMk/>
          <pc:sldMk cId="3106905627" sldId="286"/>
        </pc:sldMkLst>
        <pc:spChg chg="add mod">
          <ac:chgData name="Ken Merrihew" userId="bcb7a1e886d99f07" providerId="LiveId" clId="{94157DC5-BA63-4EB3-ABA6-A785B0F0A5A4}" dt="2018-04-25T21:47:27.558" v="5331" actId="20577"/>
          <ac:spMkLst>
            <pc:docMk/>
            <pc:sldMk cId="3106905627" sldId="286"/>
            <ac:spMk id="2" creationId="{8F9A1AF9-BC04-4EF2-8588-7FD1F8465E9F}"/>
          </ac:spMkLst>
        </pc:spChg>
        <pc:spChg chg="mod">
          <ac:chgData name="Ken Merrihew" userId="bcb7a1e886d99f07" providerId="LiveId" clId="{94157DC5-BA63-4EB3-ABA6-A785B0F0A5A4}" dt="2018-04-25T21:46:53.792" v="5237"/>
          <ac:spMkLst>
            <pc:docMk/>
            <pc:sldMk cId="3106905627" sldId="286"/>
            <ac:spMk id="5" creationId="{00000000-0000-0000-0000-000000000000}"/>
          </ac:spMkLst>
        </pc:spChg>
        <pc:spChg chg="del">
          <ac:chgData name="Ken Merrihew" userId="bcb7a1e886d99f07" providerId="LiveId" clId="{94157DC5-BA63-4EB3-ABA6-A785B0F0A5A4}" dt="2018-04-24T20:18:59.325" v="2030" actId="478"/>
          <ac:spMkLst>
            <pc:docMk/>
            <pc:sldMk cId="3106905627" sldId="286"/>
            <ac:spMk id="6" creationId="{98C13E34-161A-4A3E-9E63-682FEF8391CF}"/>
          </ac:spMkLst>
        </pc:spChg>
      </pc:sldChg>
      <pc:sldChg chg="add">
        <pc:chgData name="Ken Merrihew" userId="bcb7a1e886d99f07" providerId="LiveId" clId="{94157DC5-BA63-4EB3-ABA6-A785B0F0A5A4}" dt="2018-04-24T20:19:24.072" v="2039" actId="20577"/>
        <pc:sldMkLst>
          <pc:docMk/>
          <pc:sldMk cId="1494309122" sldId="287"/>
        </pc:sldMkLst>
      </pc:sldChg>
      <pc:sldChg chg="addSp delSp modSp add delAnim modAnim">
        <pc:chgData name="Ken Merrihew" userId="bcb7a1e886d99f07" providerId="LiveId" clId="{94157DC5-BA63-4EB3-ABA6-A785B0F0A5A4}" dt="2018-04-25T15:53:29.584" v="2814" actId="1036"/>
        <pc:sldMkLst>
          <pc:docMk/>
          <pc:sldMk cId="2063667223" sldId="288"/>
        </pc:sldMkLst>
        <pc:spChg chg="del">
          <ac:chgData name="Ken Merrihew" userId="bcb7a1e886d99f07" providerId="LiveId" clId="{94157DC5-BA63-4EB3-ABA6-A785B0F0A5A4}" dt="2018-04-25T15:29:01.029" v="2045" actId="478"/>
          <ac:spMkLst>
            <pc:docMk/>
            <pc:sldMk cId="2063667223" sldId="288"/>
            <ac:spMk id="2" creationId="{9F5A14B6-BB18-40E8-B21A-ACD6E8D0CEA8}"/>
          </ac:spMkLst>
        </pc:spChg>
        <pc:spChg chg="del">
          <ac:chgData name="Ken Merrihew" userId="bcb7a1e886d99f07" providerId="LiveId" clId="{94157DC5-BA63-4EB3-ABA6-A785B0F0A5A4}" dt="2018-04-25T15:29:00.176" v="2044" actId="478"/>
          <ac:spMkLst>
            <pc:docMk/>
            <pc:sldMk cId="2063667223" sldId="288"/>
            <ac:spMk id="5" creationId="{00000000-0000-0000-0000-000000000000}"/>
          </ac:spMkLst>
        </pc:spChg>
        <pc:spChg chg="add del mod">
          <ac:chgData name="Ken Merrihew" userId="bcb7a1e886d99f07" providerId="LiveId" clId="{94157DC5-BA63-4EB3-ABA6-A785B0F0A5A4}" dt="2018-04-25T15:31:14.864" v="2064" actId="478"/>
          <ac:spMkLst>
            <pc:docMk/>
            <pc:sldMk cId="2063667223" sldId="288"/>
            <ac:spMk id="6" creationId="{416E65E6-93CB-4E1D-8F1D-FE12EF1BBD42}"/>
          </ac:spMkLst>
        </pc:spChg>
        <pc:spChg chg="del">
          <ac:chgData name="Ken Merrihew" userId="bcb7a1e886d99f07" providerId="LiveId" clId="{94157DC5-BA63-4EB3-ABA6-A785B0F0A5A4}" dt="2018-04-25T15:29:01.875" v="2046" actId="478"/>
          <ac:spMkLst>
            <pc:docMk/>
            <pc:sldMk cId="2063667223" sldId="288"/>
            <ac:spMk id="10" creationId="{F77406AD-1958-4F94-AF4B-D31392A0F619}"/>
          </ac:spMkLst>
        </pc:spChg>
        <pc:spChg chg="add del mod">
          <ac:chgData name="Ken Merrihew" userId="bcb7a1e886d99f07" providerId="LiveId" clId="{94157DC5-BA63-4EB3-ABA6-A785B0F0A5A4}" dt="2018-04-25T15:31:15.910" v="2065" actId="478"/>
          <ac:spMkLst>
            <pc:docMk/>
            <pc:sldMk cId="2063667223" sldId="288"/>
            <ac:spMk id="13" creationId="{E3CB780F-A731-493F-B467-90A18C13267E}"/>
          </ac:spMkLst>
        </pc:spChg>
        <pc:spChg chg="add mod">
          <ac:chgData name="Ken Merrihew" userId="bcb7a1e886d99f07" providerId="LiveId" clId="{94157DC5-BA63-4EB3-ABA6-A785B0F0A5A4}" dt="2018-04-25T15:35:58.010" v="2217" actId="164"/>
          <ac:spMkLst>
            <pc:docMk/>
            <pc:sldMk cId="2063667223" sldId="288"/>
            <ac:spMk id="14" creationId="{BD18A215-99F9-4964-89F4-63F497C3885B}"/>
          </ac:spMkLst>
        </pc:spChg>
        <pc:spChg chg="add mod">
          <ac:chgData name="Ken Merrihew" userId="bcb7a1e886d99f07" providerId="LiveId" clId="{94157DC5-BA63-4EB3-ABA6-A785B0F0A5A4}" dt="2018-04-25T15:35:58.010" v="2217" actId="164"/>
          <ac:spMkLst>
            <pc:docMk/>
            <pc:sldMk cId="2063667223" sldId="288"/>
            <ac:spMk id="16" creationId="{4B5BA1BF-A827-42E2-A59C-B3BE457EABF6}"/>
          </ac:spMkLst>
        </pc:spChg>
        <pc:spChg chg="add del mod">
          <ac:chgData name="Ken Merrihew" userId="bcb7a1e886d99f07" providerId="LiveId" clId="{94157DC5-BA63-4EB3-ABA6-A785B0F0A5A4}" dt="2018-04-25T15:36:56.655" v="2224" actId="478"/>
          <ac:spMkLst>
            <pc:docMk/>
            <pc:sldMk cId="2063667223" sldId="288"/>
            <ac:spMk id="17" creationId="{2542452B-2707-4016-8C5D-B58984DE3E22}"/>
          </ac:spMkLst>
        </pc:spChg>
        <pc:spChg chg="add mod ord">
          <ac:chgData name="Ken Merrihew" userId="bcb7a1e886d99f07" providerId="LiveId" clId="{94157DC5-BA63-4EB3-ABA6-A785B0F0A5A4}" dt="2018-04-25T15:53:15.565" v="2801" actId="167"/>
          <ac:spMkLst>
            <pc:docMk/>
            <pc:sldMk cId="2063667223" sldId="288"/>
            <ac:spMk id="21" creationId="{7866B322-BA52-4315-8B1F-4129DB8FB98F}"/>
          </ac:spMkLst>
        </pc:spChg>
        <pc:spChg chg="add mod">
          <ac:chgData name="Ken Merrihew" userId="bcb7a1e886d99f07" providerId="LiveId" clId="{94157DC5-BA63-4EB3-ABA6-A785B0F0A5A4}" dt="2018-04-25T15:52:11.176" v="2785" actId="1037"/>
          <ac:spMkLst>
            <pc:docMk/>
            <pc:sldMk cId="2063667223" sldId="288"/>
            <ac:spMk id="22" creationId="{C3DC86C8-0529-4586-BC6E-130DD4CAB223}"/>
          </ac:spMkLst>
        </pc:spChg>
        <pc:grpChg chg="add mod">
          <ac:chgData name="Ken Merrihew" userId="bcb7a1e886d99f07" providerId="LiveId" clId="{94157DC5-BA63-4EB3-ABA6-A785B0F0A5A4}" dt="2018-04-25T15:36:36.715" v="2222" actId="207"/>
          <ac:grpSpMkLst>
            <pc:docMk/>
            <pc:sldMk cId="2063667223" sldId="288"/>
            <ac:grpSpMk id="15" creationId="{26C98FB9-865F-4E55-AF35-871FE8FD81A1}"/>
          </ac:grpSpMkLst>
        </pc:grpChg>
        <pc:picChg chg="add del mod modCrop">
          <ac:chgData name="Ken Merrihew" userId="bcb7a1e886d99f07" providerId="LiveId" clId="{94157DC5-BA63-4EB3-ABA6-A785B0F0A5A4}" dt="2018-04-25T15:35:07.147" v="2142" actId="478"/>
          <ac:picMkLst>
            <pc:docMk/>
            <pc:sldMk cId="2063667223" sldId="288"/>
            <ac:picMk id="4" creationId="{02975351-52E3-4E85-B9E7-0D8C1E6F3A9E}"/>
          </ac:picMkLst>
        </pc:picChg>
        <pc:picChg chg="add mod modCrop">
          <ac:chgData name="Ken Merrihew" userId="bcb7a1e886d99f07" providerId="LiveId" clId="{94157DC5-BA63-4EB3-ABA6-A785B0F0A5A4}" dt="2018-04-25T15:35:58.010" v="2217" actId="164"/>
          <ac:picMkLst>
            <pc:docMk/>
            <pc:sldMk cId="2063667223" sldId="288"/>
            <ac:picMk id="12" creationId="{E22D67B2-8BB1-477C-88E4-F44EC367C4B5}"/>
          </ac:picMkLst>
        </pc:picChg>
        <pc:picChg chg="add mod ord modCrop">
          <ac:chgData name="Ken Merrihew" userId="bcb7a1e886d99f07" providerId="LiveId" clId="{94157DC5-BA63-4EB3-ABA6-A785B0F0A5A4}" dt="2018-04-25T15:52:22.235" v="2786" actId="167"/>
          <ac:picMkLst>
            <pc:docMk/>
            <pc:sldMk cId="2063667223" sldId="288"/>
            <ac:picMk id="1026" creationId="{1417AA30-0FC0-4BFF-B352-DBE1708B1575}"/>
          </ac:picMkLst>
        </pc:picChg>
        <pc:cxnChg chg="add mod">
          <ac:chgData name="Ken Merrihew" userId="bcb7a1e886d99f07" providerId="LiveId" clId="{94157DC5-BA63-4EB3-ABA6-A785B0F0A5A4}" dt="2018-04-25T15:46:03.955" v="2545" actId="1037"/>
          <ac:cxnSpMkLst>
            <pc:docMk/>
            <pc:sldMk cId="2063667223" sldId="288"/>
            <ac:cxnSpMk id="19" creationId="{A1597900-EDFC-4524-BE24-C37EE708EED8}"/>
          </ac:cxnSpMkLst>
        </pc:cxnChg>
        <pc:cxnChg chg="add mod">
          <ac:chgData name="Ken Merrihew" userId="bcb7a1e886d99f07" providerId="LiveId" clId="{94157DC5-BA63-4EB3-ABA6-A785B0F0A5A4}" dt="2018-04-25T15:51:59.296" v="2733" actId="1037"/>
          <ac:cxnSpMkLst>
            <pc:docMk/>
            <pc:sldMk cId="2063667223" sldId="288"/>
            <ac:cxnSpMk id="24" creationId="{4DE4801F-8985-4A3E-8E27-00461CBF32DD}"/>
          </ac:cxnSpMkLst>
        </pc:cxnChg>
        <pc:cxnChg chg="add mod">
          <ac:chgData name="Ken Merrihew" userId="bcb7a1e886d99f07" providerId="LiveId" clId="{94157DC5-BA63-4EB3-ABA6-A785B0F0A5A4}" dt="2018-04-25T15:53:24.514" v="2809" actId="1036"/>
          <ac:cxnSpMkLst>
            <pc:docMk/>
            <pc:sldMk cId="2063667223" sldId="288"/>
            <ac:cxnSpMk id="27" creationId="{8BE92F11-40EE-41D8-933A-D7FDCCC924D4}"/>
          </ac:cxnSpMkLst>
        </pc:cxnChg>
        <pc:cxnChg chg="add mod ord">
          <ac:chgData name="Ken Merrihew" userId="bcb7a1e886d99f07" providerId="LiveId" clId="{94157DC5-BA63-4EB3-ABA6-A785B0F0A5A4}" dt="2018-04-25T15:53:29.584" v="2814" actId="1036"/>
          <ac:cxnSpMkLst>
            <pc:docMk/>
            <pc:sldMk cId="2063667223" sldId="288"/>
            <ac:cxnSpMk id="28" creationId="{250A727A-2F82-430C-8496-AD99D03A9737}"/>
          </ac:cxnSpMkLst>
        </pc:cxnChg>
      </pc:sldChg>
      <pc:sldChg chg="add">
        <pc:chgData name="Ken Merrihew" userId="bcb7a1e886d99f07" providerId="LiveId" clId="{94157DC5-BA63-4EB3-ABA6-A785B0F0A5A4}" dt="2018-04-25T15:28:58.072" v="2043"/>
        <pc:sldMkLst>
          <pc:docMk/>
          <pc:sldMk cId="2745461532" sldId="289"/>
        </pc:sldMkLst>
      </pc:sldChg>
      <pc:sldChg chg="addSp delSp modSp add delAnim modAnim">
        <pc:chgData name="Ken Merrihew" userId="bcb7a1e886d99f07" providerId="LiveId" clId="{94157DC5-BA63-4EB3-ABA6-A785B0F0A5A4}" dt="2018-04-25T16:14:05.235" v="3265"/>
        <pc:sldMkLst>
          <pc:docMk/>
          <pc:sldMk cId="3700227194" sldId="290"/>
        </pc:sldMkLst>
        <pc:spChg chg="add mod ord">
          <ac:chgData name="Ken Merrihew" userId="bcb7a1e886d99f07" providerId="LiveId" clId="{94157DC5-BA63-4EB3-ABA6-A785B0F0A5A4}" dt="2018-04-25T16:05:42.538" v="3045" actId="14100"/>
          <ac:spMkLst>
            <pc:docMk/>
            <pc:sldMk cId="3700227194" sldId="290"/>
            <ac:spMk id="2" creationId="{486BBF40-61A7-44EC-886B-DF3F4C52059C}"/>
          </ac:spMkLst>
        </pc:spChg>
        <pc:spChg chg="add mod">
          <ac:chgData name="Ken Merrihew" userId="bcb7a1e886d99f07" providerId="LiveId" clId="{94157DC5-BA63-4EB3-ABA6-A785B0F0A5A4}" dt="2018-04-25T16:08:22.144" v="3236" actId="1037"/>
          <ac:spMkLst>
            <pc:docMk/>
            <pc:sldMk cId="3700227194" sldId="290"/>
            <ac:spMk id="3" creationId="{2C44F0C5-4894-4C85-95C6-72E49F88C2A5}"/>
          </ac:spMkLst>
        </pc:spChg>
        <pc:spChg chg="del">
          <ac:chgData name="Ken Merrihew" userId="bcb7a1e886d99f07" providerId="LiveId" clId="{94157DC5-BA63-4EB3-ABA6-A785B0F0A5A4}" dt="2018-04-25T15:59:04.009" v="2818" actId="478"/>
          <ac:spMkLst>
            <pc:docMk/>
            <pc:sldMk cId="3700227194" sldId="290"/>
            <ac:spMk id="21" creationId="{7866B322-BA52-4315-8B1F-4129DB8FB98F}"/>
          </ac:spMkLst>
        </pc:spChg>
        <pc:spChg chg="del">
          <ac:chgData name="Ken Merrihew" userId="bcb7a1e886d99f07" providerId="LiveId" clId="{94157DC5-BA63-4EB3-ABA6-A785B0F0A5A4}" dt="2018-04-25T15:59:04.009" v="2818" actId="478"/>
          <ac:spMkLst>
            <pc:docMk/>
            <pc:sldMk cId="3700227194" sldId="290"/>
            <ac:spMk id="22" creationId="{C3DC86C8-0529-4586-BC6E-130DD4CAB223}"/>
          </ac:spMkLst>
        </pc:spChg>
        <pc:spChg chg="add mod">
          <ac:chgData name="Ken Merrihew" userId="bcb7a1e886d99f07" providerId="LiveId" clId="{94157DC5-BA63-4EB3-ABA6-A785B0F0A5A4}" dt="2018-04-25T16:08:22.144" v="3236" actId="1037"/>
          <ac:spMkLst>
            <pc:docMk/>
            <pc:sldMk cId="3700227194" sldId="290"/>
            <ac:spMk id="26" creationId="{E7245D39-F61D-43E1-9555-471C723785B1}"/>
          </ac:spMkLst>
        </pc:spChg>
        <pc:spChg chg="add mod">
          <ac:chgData name="Ken Merrihew" userId="bcb7a1e886d99f07" providerId="LiveId" clId="{94157DC5-BA63-4EB3-ABA6-A785B0F0A5A4}" dt="2018-04-25T16:08:22.144" v="3236" actId="1037"/>
          <ac:spMkLst>
            <pc:docMk/>
            <pc:sldMk cId="3700227194" sldId="290"/>
            <ac:spMk id="29" creationId="{8B60F28C-F745-4EEF-ACE7-B9D01D756AE7}"/>
          </ac:spMkLst>
        </pc:spChg>
        <pc:grpChg chg="del">
          <ac:chgData name="Ken Merrihew" userId="bcb7a1e886d99f07" providerId="LiveId" clId="{94157DC5-BA63-4EB3-ABA6-A785B0F0A5A4}" dt="2018-04-25T15:59:04.009" v="2818" actId="478"/>
          <ac:grpSpMkLst>
            <pc:docMk/>
            <pc:sldMk cId="3700227194" sldId="290"/>
            <ac:grpSpMk id="15" creationId="{26C98FB9-865F-4E55-AF35-871FE8FD81A1}"/>
          </ac:grpSpMkLst>
        </pc:grpChg>
        <pc:picChg chg="add mod modCrop">
          <ac:chgData name="Ken Merrihew" userId="bcb7a1e886d99f07" providerId="LiveId" clId="{94157DC5-BA63-4EB3-ABA6-A785B0F0A5A4}" dt="2018-04-25T16:08:22.144" v="3236" actId="1037"/>
          <ac:picMkLst>
            <pc:docMk/>
            <pc:sldMk cId="3700227194" sldId="290"/>
            <ac:picMk id="17" creationId="{E44C3683-8856-406D-8012-4F1C24BA55DA}"/>
          </ac:picMkLst>
        </pc:picChg>
        <pc:picChg chg="add mod modCrop">
          <ac:chgData name="Ken Merrihew" userId="bcb7a1e886d99f07" providerId="LiveId" clId="{94157DC5-BA63-4EB3-ABA6-A785B0F0A5A4}" dt="2018-04-25T16:08:22.144" v="3236" actId="1037"/>
          <ac:picMkLst>
            <pc:docMk/>
            <pc:sldMk cId="3700227194" sldId="290"/>
            <ac:picMk id="18" creationId="{488ADEE3-E19D-4971-9127-1E683788D865}"/>
          </ac:picMkLst>
        </pc:picChg>
        <pc:picChg chg="add mod modCrop">
          <ac:chgData name="Ken Merrihew" userId="bcb7a1e886d99f07" providerId="LiveId" clId="{94157DC5-BA63-4EB3-ABA6-A785B0F0A5A4}" dt="2018-04-25T16:08:22.144" v="3236" actId="1037"/>
          <ac:picMkLst>
            <pc:docMk/>
            <pc:sldMk cId="3700227194" sldId="290"/>
            <ac:picMk id="20" creationId="{6AF15177-95D7-4D42-8F70-A6555D2EBD38}"/>
          </ac:picMkLst>
        </pc:picChg>
        <pc:picChg chg="add mod modCrop">
          <ac:chgData name="Ken Merrihew" userId="bcb7a1e886d99f07" providerId="LiveId" clId="{94157DC5-BA63-4EB3-ABA6-A785B0F0A5A4}" dt="2018-04-25T16:08:22.144" v="3236" actId="1037"/>
          <ac:picMkLst>
            <pc:docMk/>
            <pc:sldMk cId="3700227194" sldId="290"/>
            <ac:picMk id="23" creationId="{AEB54D65-E37D-4044-8BBB-13B402F566C6}"/>
          </ac:picMkLst>
        </pc:picChg>
        <pc:picChg chg="add mod modCrop">
          <ac:chgData name="Ken Merrihew" userId="bcb7a1e886d99f07" providerId="LiveId" clId="{94157DC5-BA63-4EB3-ABA6-A785B0F0A5A4}" dt="2018-04-25T16:09:43.522" v="3253" actId="1038"/>
          <ac:picMkLst>
            <pc:docMk/>
            <pc:sldMk cId="3700227194" sldId="290"/>
            <ac:picMk id="25" creationId="{ACE30B60-8962-40B0-8DC4-9B8C7B4B0B3C}"/>
          </ac:picMkLst>
        </pc:picChg>
        <pc:picChg chg="del">
          <ac:chgData name="Ken Merrihew" userId="bcb7a1e886d99f07" providerId="LiveId" clId="{94157DC5-BA63-4EB3-ABA6-A785B0F0A5A4}" dt="2018-04-25T15:58:55.363" v="2816" actId="478"/>
          <ac:picMkLst>
            <pc:docMk/>
            <pc:sldMk cId="3700227194" sldId="290"/>
            <ac:picMk id="1026" creationId="{1417AA30-0FC0-4BFF-B352-DBE1708B1575}"/>
          </ac:picMkLst>
        </pc:picChg>
        <pc:picChg chg="add mod modCrop">
          <ac:chgData name="Ken Merrihew" userId="bcb7a1e886d99f07" providerId="LiveId" clId="{94157DC5-BA63-4EB3-ABA6-A785B0F0A5A4}" dt="2018-04-25T16:08:22.144" v="3236" actId="1037"/>
          <ac:picMkLst>
            <pc:docMk/>
            <pc:sldMk cId="3700227194" sldId="290"/>
            <ac:picMk id="2050" creationId="{31B07AE7-3403-442A-9F9A-4729F7DCF5CA}"/>
          </ac:picMkLst>
        </pc:picChg>
        <pc:cxnChg chg="del">
          <ac:chgData name="Ken Merrihew" userId="bcb7a1e886d99f07" providerId="LiveId" clId="{94157DC5-BA63-4EB3-ABA6-A785B0F0A5A4}" dt="2018-04-25T15:59:04.009" v="2818" actId="478"/>
          <ac:cxnSpMkLst>
            <pc:docMk/>
            <pc:sldMk cId="3700227194" sldId="290"/>
            <ac:cxnSpMk id="19" creationId="{A1597900-EDFC-4524-BE24-C37EE708EED8}"/>
          </ac:cxnSpMkLst>
        </pc:cxnChg>
        <pc:cxnChg chg="del">
          <ac:chgData name="Ken Merrihew" userId="bcb7a1e886d99f07" providerId="LiveId" clId="{94157DC5-BA63-4EB3-ABA6-A785B0F0A5A4}" dt="2018-04-25T15:58:57" v="2817" actId="478"/>
          <ac:cxnSpMkLst>
            <pc:docMk/>
            <pc:sldMk cId="3700227194" sldId="290"/>
            <ac:cxnSpMk id="24" creationId="{4DE4801F-8985-4A3E-8E27-00461CBF32DD}"/>
          </ac:cxnSpMkLst>
        </pc:cxnChg>
        <pc:cxnChg chg="del">
          <ac:chgData name="Ken Merrihew" userId="bcb7a1e886d99f07" providerId="LiveId" clId="{94157DC5-BA63-4EB3-ABA6-A785B0F0A5A4}" dt="2018-04-25T15:59:04.009" v="2818" actId="478"/>
          <ac:cxnSpMkLst>
            <pc:docMk/>
            <pc:sldMk cId="3700227194" sldId="290"/>
            <ac:cxnSpMk id="27" creationId="{8BE92F11-40EE-41D8-933A-D7FDCCC924D4}"/>
          </ac:cxnSpMkLst>
        </pc:cxnChg>
        <pc:cxnChg chg="del">
          <ac:chgData name="Ken Merrihew" userId="bcb7a1e886d99f07" providerId="LiveId" clId="{94157DC5-BA63-4EB3-ABA6-A785B0F0A5A4}" dt="2018-04-25T15:59:04.009" v="2818" actId="478"/>
          <ac:cxnSpMkLst>
            <pc:docMk/>
            <pc:sldMk cId="3700227194" sldId="290"/>
            <ac:cxnSpMk id="28" creationId="{250A727A-2F82-430C-8496-AD99D03A9737}"/>
          </ac:cxnSpMkLst>
        </pc:cxnChg>
      </pc:sldChg>
      <pc:sldChg chg="add">
        <pc:chgData name="Ken Merrihew" userId="bcb7a1e886d99f07" providerId="LiveId" clId="{94157DC5-BA63-4EB3-ABA6-A785B0F0A5A4}" dt="2018-04-25T16:53:48.788" v="3266"/>
        <pc:sldMkLst>
          <pc:docMk/>
          <pc:sldMk cId="3140808956" sldId="291"/>
        </pc:sldMkLst>
      </pc:sldChg>
      <pc:sldChg chg="addSp delSp modSp add del delAnim modAnim">
        <pc:chgData name="Ken Merrihew" userId="bcb7a1e886d99f07" providerId="LiveId" clId="{94157DC5-BA63-4EB3-ABA6-A785B0F0A5A4}" dt="2018-04-25T18:02:54.032" v="4215" actId="2696"/>
        <pc:sldMkLst>
          <pc:docMk/>
          <pc:sldMk cId="519555927" sldId="292"/>
        </pc:sldMkLst>
        <pc:spChg chg="del">
          <ac:chgData name="Ken Merrihew" userId="bcb7a1e886d99f07" providerId="LiveId" clId="{94157DC5-BA63-4EB3-ABA6-A785B0F0A5A4}" dt="2018-04-25T17:45:59.204" v="3927" actId="478"/>
          <ac:spMkLst>
            <pc:docMk/>
            <pc:sldMk cId="519555927" sldId="292"/>
            <ac:spMk id="5" creationId="{00000000-0000-0000-0000-000000000000}"/>
          </ac:spMkLst>
        </pc:spChg>
        <pc:spChg chg="add mod">
          <ac:chgData name="Ken Merrihew" userId="bcb7a1e886d99f07" providerId="LiveId" clId="{94157DC5-BA63-4EB3-ABA6-A785B0F0A5A4}" dt="2018-04-25T18:00:23.940" v="4116" actId="14100"/>
          <ac:spMkLst>
            <pc:docMk/>
            <pc:sldMk cId="519555927" sldId="292"/>
            <ac:spMk id="10" creationId="{CEAB878C-DDF1-40AA-BF06-B9C2F153046E}"/>
          </ac:spMkLst>
        </pc:spChg>
        <pc:spChg chg="add mod">
          <ac:chgData name="Ken Merrihew" userId="bcb7a1e886d99f07" providerId="LiveId" clId="{94157DC5-BA63-4EB3-ABA6-A785B0F0A5A4}" dt="2018-04-25T18:00:14.462" v="4114" actId="14100"/>
          <ac:spMkLst>
            <pc:docMk/>
            <pc:sldMk cId="519555927" sldId="292"/>
            <ac:spMk id="11" creationId="{551D2948-8CE0-413E-9F4B-DD56998B6EAE}"/>
          </ac:spMkLst>
        </pc:spChg>
        <pc:picChg chg="add mod">
          <ac:chgData name="Ken Merrihew" userId="bcb7a1e886d99f07" providerId="LiveId" clId="{94157DC5-BA63-4EB3-ABA6-A785B0F0A5A4}" dt="2018-04-25T17:58:37.680" v="4082" actId="339"/>
          <ac:picMkLst>
            <pc:docMk/>
            <pc:sldMk cId="519555927" sldId="292"/>
            <ac:picMk id="4098" creationId="{DD0DE6F9-3DF6-449B-8AF9-64BE86F75B8C}"/>
          </ac:picMkLst>
        </pc:picChg>
      </pc:sldChg>
      <pc:sldChg chg="add">
        <pc:chgData name="Ken Merrihew" userId="bcb7a1e886d99f07" providerId="LiveId" clId="{94157DC5-BA63-4EB3-ABA6-A785B0F0A5A4}" dt="2018-04-25T17:38:05.914" v="3926"/>
        <pc:sldMkLst>
          <pc:docMk/>
          <pc:sldMk cId="2499784133" sldId="293"/>
        </pc:sldMkLst>
      </pc:sldChg>
      <pc:sldChg chg="addSp delSp modSp add modAnim">
        <pc:chgData name="Ken Merrihew" userId="bcb7a1e886d99f07" providerId="LiveId" clId="{94157DC5-BA63-4EB3-ABA6-A785B0F0A5A4}" dt="2018-04-25T19:09:24.009" v="4790" actId="1035"/>
        <pc:sldMkLst>
          <pc:docMk/>
          <pc:sldMk cId="3964294294" sldId="294"/>
        </pc:sldMkLst>
        <pc:spChg chg="add mod ord topLvl">
          <ac:chgData name="Ken Merrihew" userId="bcb7a1e886d99f07" providerId="LiveId" clId="{94157DC5-BA63-4EB3-ABA6-A785B0F0A5A4}" dt="2018-04-25T18:13:22.771" v="4561" actId="164"/>
          <ac:spMkLst>
            <pc:docMk/>
            <pc:sldMk cId="3964294294" sldId="294"/>
            <ac:spMk id="2" creationId="{790245D9-17A5-4728-AFDB-15703F9C6666}"/>
          </ac:spMkLst>
        </pc:spChg>
        <pc:spChg chg="mod">
          <ac:chgData name="Ken Merrihew" userId="bcb7a1e886d99f07" providerId="LiveId" clId="{94157DC5-BA63-4EB3-ABA6-A785B0F0A5A4}" dt="2018-04-25T18:07:03.800" v="4252" actId="1035"/>
          <ac:spMkLst>
            <pc:docMk/>
            <pc:sldMk cId="3964294294" sldId="294"/>
            <ac:spMk id="10" creationId="{CEAB878C-DDF1-40AA-BF06-B9C2F153046E}"/>
          </ac:spMkLst>
        </pc:spChg>
        <pc:spChg chg="mod">
          <ac:chgData name="Ken Merrihew" userId="bcb7a1e886d99f07" providerId="LiveId" clId="{94157DC5-BA63-4EB3-ABA6-A785B0F0A5A4}" dt="2018-04-25T18:20:20.974" v="4697" actId="20577"/>
          <ac:spMkLst>
            <pc:docMk/>
            <pc:sldMk cId="3964294294" sldId="294"/>
            <ac:spMk id="11" creationId="{551D2948-8CE0-413E-9F4B-DD56998B6EAE}"/>
          </ac:spMkLst>
        </pc:spChg>
        <pc:spChg chg="add mod ord topLvl">
          <ac:chgData name="Ken Merrihew" userId="bcb7a1e886d99f07" providerId="LiveId" clId="{94157DC5-BA63-4EB3-ABA6-A785B0F0A5A4}" dt="2018-04-25T18:15:32.802" v="4615" actId="1036"/>
          <ac:spMkLst>
            <pc:docMk/>
            <pc:sldMk cId="3964294294" sldId="294"/>
            <ac:spMk id="12" creationId="{A3056F9B-69F1-42FA-A09A-58391071B03C}"/>
          </ac:spMkLst>
        </pc:spChg>
        <pc:spChg chg="add mod ord topLvl">
          <ac:chgData name="Ken Merrihew" userId="bcb7a1e886d99f07" providerId="LiveId" clId="{94157DC5-BA63-4EB3-ABA6-A785B0F0A5A4}" dt="2018-04-25T18:15:48.541" v="4653" actId="1035"/>
          <ac:spMkLst>
            <pc:docMk/>
            <pc:sldMk cId="3964294294" sldId="294"/>
            <ac:spMk id="13" creationId="{EAEE8821-66FE-4D66-BE7D-3EA8AD371C2E}"/>
          </ac:spMkLst>
        </pc:spChg>
        <pc:spChg chg="add del mod">
          <ac:chgData name="Ken Merrihew" userId="bcb7a1e886d99f07" providerId="LiveId" clId="{94157DC5-BA63-4EB3-ABA6-A785B0F0A5A4}" dt="2018-04-25T18:12:03.646" v="4553" actId="478"/>
          <ac:spMkLst>
            <pc:docMk/>
            <pc:sldMk cId="3964294294" sldId="294"/>
            <ac:spMk id="14" creationId="{95FC36A4-4FFC-428A-AD49-016C83E94471}"/>
          </ac:spMkLst>
        </pc:spChg>
        <pc:spChg chg="add del mod">
          <ac:chgData name="Ken Merrihew" userId="bcb7a1e886d99f07" providerId="LiveId" clId="{94157DC5-BA63-4EB3-ABA6-A785B0F0A5A4}" dt="2018-04-25T18:11:01.131" v="4507" actId="478"/>
          <ac:spMkLst>
            <pc:docMk/>
            <pc:sldMk cId="3964294294" sldId="294"/>
            <ac:spMk id="17" creationId="{3B035E7E-8F4F-4ABE-A9D8-35C1A8193FB7}"/>
          </ac:spMkLst>
        </pc:spChg>
        <pc:grpChg chg="add del mod ord">
          <ac:chgData name="Ken Merrihew" userId="bcb7a1e886d99f07" providerId="LiveId" clId="{94157DC5-BA63-4EB3-ABA6-A785B0F0A5A4}" dt="2018-04-25T18:13:11.260" v="4560" actId="165"/>
          <ac:grpSpMkLst>
            <pc:docMk/>
            <pc:sldMk cId="3964294294" sldId="294"/>
            <ac:grpSpMk id="18" creationId="{D8F5B7D0-BF82-4D4D-8931-FD5497AE7EF6}"/>
          </ac:grpSpMkLst>
        </pc:grpChg>
        <pc:grpChg chg="add mod">
          <ac:chgData name="Ken Merrihew" userId="bcb7a1e886d99f07" providerId="LiveId" clId="{94157DC5-BA63-4EB3-ABA6-A785B0F0A5A4}" dt="2018-04-25T18:13:22.771" v="4561" actId="164"/>
          <ac:grpSpMkLst>
            <pc:docMk/>
            <pc:sldMk cId="3964294294" sldId="294"/>
            <ac:grpSpMk id="19" creationId="{ED632FC2-8AB3-4328-AD1F-64CBF4B5CC46}"/>
          </ac:grpSpMkLst>
        </pc:grpChg>
        <pc:picChg chg="add mod ord topLvl">
          <ac:chgData name="Ken Merrihew" userId="bcb7a1e886d99f07" providerId="LiveId" clId="{94157DC5-BA63-4EB3-ABA6-A785B0F0A5A4}" dt="2018-04-25T19:09:24.009" v="4790" actId="1035"/>
          <ac:picMkLst>
            <pc:docMk/>
            <pc:sldMk cId="3964294294" sldId="294"/>
            <ac:picMk id="4" creationId="{CA669620-63E8-44B9-937B-752E9CFFBC21}"/>
          </ac:picMkLst>
        </pc:picChg>
        <pc:picChg chg="add del mod">
          <ac:chgData name="Ken Merrihew" userId="bcb7a1e886d99f07" providerId="LiveId" clId="{94157DC5-BA63-4EB3-ABA6-A785B0F0A5A4}" dt="2018-04-25T18:12:01.884" v="4552" actId="478"/>
          <ac:picMkLst>
            <pc:docMk/>
            <pc:sldMk cId="3964294294" sldId="294"/>
            <ac:picMk id="6" creationId="{A1C2102A-CA5B-46CC-B100-6E1C35E054E3}"/>
          </ac:picMkLst>
        </pc:picChg>
        <pc:picChg chg="add del mod">
          <ac:chgData name="Ken Merrihew" userId="bcb7a1e886d99f07" providerId="LiveId" clId="{94157DC5-BA63-4EB3-ABA6-A785B0F0A5A4}" dt="2018-04-25T18:12:00.234" v="4551" actId="478"/>
          <ac:picMkLst>
            <pc:docMk/>
            <pc:sldMk cId="3964294294" sldId="294"/>
            <ac:picMk id="16" creationId="{3373C653-0A5C-40CB-AC94-27860B044645}"/>
          </ac:picMkLst>
        </pc:picChg>
        <pc:picChg chg="mod topLvl">
          <ac:chgData name="Ken Merrihew" userId="bcb7a1e886d99f07" providerId="LiveId" clId="{94157DC5-BA63-4EB3-ABA6-A785B0F0A5A4}" dt="2018-04-25T18:13:22.771" v="4561" actId="164"/>
          <ac:picMkLst>
            <pc:docMk/>
            <pc:sldMk cId="3964294294" sldId="294"/>
            <ac:picMk id="4098" creationId="{DD0DE6F9-3DF6-449B-8AF9-64BE86F75B8C}"/>
          </ac:picMkLst>
        </pc:picChg>
      </pc:sldChg>
      <pc:sldChg chg="add">
        <pc:chgData name="Ken Merrihew" userId="bcb7a1e886d99f07" providerId="LiveId" clId="{94157DC5-BA63-4EB3-ABA6-A785B0F0A5A4}" dt="2018-04-25T19:03:14.203" v="4699"/>
        <pc:sldMkLst>
          <pc:docMk/>
          <pc:sldMk cId="435508" sldId="295"/>
        </pc:sldMkLst>
      </pc:sldChg>
      <pc:sldChg chg="add">
        <pc:chgData name="Ken Merrihew" userId="bcb7a1e886d99f07" providerId="LiveId" clId="{94157DC5-BA63-4EB3-ABA6-A785B0F0A5A4}" dt="2018-04-25T19:03:14.203" v="4699"/>
        <pc:sldMkLst>
          <pc:docMk/>
          <pc:sldMk cId="2782045896" sldId="296"/>
        </pc:sldMkLst>
      </pc:sldChg>
      <pc:sldChg chg="addSp delSp modSp add delAnim modAnim">
        <pc:chgData name="Ken Merrihew" userId="bcb7a1e886d99f07" providerId="LiveId" clId="{94157DC5-BA63-4EB3-ABA6-A785B0F0A5A4}" dt="2018-04-25T21:08:38.412" v="5188"/>
        <pc:sldMkLst>
          <pc:docMk/>
          <pc:sldMk cId="1911290910" sldId="297"/>
        </pc:sldMkLst>
        <pc:spChg chg="add del">
          <ac:chgData name="Ken Merrihew" userId="bcb7a1e886d99f07" providerId="LiveId" clId="{94157DC5-BA63-4EB3-ABA6-A785B0F0A5A4}" dt="2018-04-25T21:05:57.232" v="5070"/>
          <ac:spMkLst>
            <pc:docMk/>
            <pc:sldMk cId="1911290910" sldId="297"/>
            <ac:spMk id="3" creationId="{83FA7D89-2983-4121-B6F4-AC6878AAE037}"/>
          </ac:spMkLst>
        </pc:spChg>
        <pc:spChg chg="add del">
          <ac:chgData name="Ken Merrihew" userId="bcb7a1e886d99f07" providerId="LiveId" clId="{94157DC5-BA63-4EB3-ABA6-A785B0F0A5A4}" dt="2018-04-25T21:06:07.227" v="5072"/>
          <ac:spMkLst>
            <pc:docMk/>
            <pc:sldMk cId="1911290910" sldId="297"/>
            <ac:spMk id="4" creationId="{7E07D452-1472-4851-BC57-EF2C97ED8E5E}"/>
          </ac:spMkLst>
        </pc:spChg>
        <pc:spChg chg="del">
          <ac:chgData name="Ken Merrihew" userId="bcb7a1e886d99f07" providerId="LiveId" clId="{94157DC5-BA63-4EB3-ABA6-A785B0F0A5A4}" dt="2018-04-25T21:03:30.798" v="4941" actId="478"/>
          <ac:spMkLst>
            <pc:docMk/>
            <pc:sldMk cId="1911290910" sldId="297"/>
            <ac:spMk id="10" creationId="{9FBA0F8C-7D5D-4901-9B1A-17E2C3F8ECC0}"/>
          </ac:spMkLst>
        </pc:spChg>
        <pc:spChg chg="del">
          <ac:chgData name="Ken Merrihew" userId="bcb7a1e886d99f07" providerId="LiveId" clId="{94157DC5-BA63-4EB3-ABA6-A785B0F0A5A4}" dt="2018-04-25T21:03:30.798" v="4941" actId="478"/>
          <ac:spMkLst>
            <pc:docMk/>
            <pc:sldMk cId="1911290910" sldId="297"/>
            <ac:spMk id="11" creationId="{7CA65707-184E-4E5C-8B01-2C997C4E3CD8}"/>
          </ac:spMkLst>
        </pc:spChg>
        <pc:spChg chg="del">
          <ac:chgData name="Ken Merrihew" userId="bcb7a1e886d99f07" providerId="LiveId" clId="{94157DC5-BA63-4EB3-ABA6-A785B0F0A5A4}" dt="2018-04-25T21:03:30.798" v="4941" actId="478"/>
          <ac:spMkLst>
            <pc:docMk/>
            <pc:sldMk cId="1911290910" sldId="297"/>
            <ac:spMk id="12" creationId="{6DE98068-344A-4A93-9BB5-DB2291C425C2}"/>
          </ac:spMkLst>
        </pc:spChg>
        <pc:spChg chg="del">
          <ac:chgData name="Ken Merrihew" userId="bcb7a1e886d99f07" providerId="LiveId" clId="{94157DC5-BA63-4EB3-ABA6-A785B0F0A5A4}" dt="2018-04-25T21:03:30.798" v="4941" actId="478"/>
          <ac:spMkLst>
            <pc:docMk/>
            <pc:sldMk cId="1911290910" sldId="297"/>
            <ac:spMk id="13" creationId="{4FFA5A16-5FEF-4998-BC99-F0C4316A5C45}"/>
          </ac:spMkLst>
        </pc:spChg>
        <pc:picChg chg="add mod">
          <ac:chgData name="Ken Merrihew" userId="bcb7a1e886d99f07" providerId="LiveId" clId="{94157DC5-BA63-4EB3-ABA6-A785B0F0A5A4}" dt="2018-04-25T21:07:36.810" v="5123" actId="14861"/>
          <ac:picMkLst>
            <pc:docMk/>
            <pc:sldMk cId="1911290910" sldId="297"/>
            <ac:picMk id="2" creationId="{2EEAADA4-DD82-45CD-8895-DF4F8C6F844C}"/>
          </ac:picMkLst>
        </pc:picChg>
        <pc:picChg chg="del">
          <ac:chgData name="Ken Merrihew" userId="bcb7a1e886d99f07" providerId="LiveId" clId="{94157DC5-BA63-4EB3-ABA6-A785B0F0A5A4}" dt="2018-04-25T21:03:26.202" v="4940" actId="478"/>
          <ac:picMkLst>
            <pc:docMk/>
            <pc:sldMk cId="1911290910" sldId="297"/>
            <ac:picMk id="2050" creationId="{FAAE4641-B51F-45DD-AB9E-18B042069F52}"/>
          </ac:picMkLst>
        </pc:picChg>
        <pc:picChg chg="add mod ord">
          <ac:chgData name="Ken Merrihew" userId="bcb7a1e886d99f07" providerId="LiveId" clId="{94157DC5-BA63-4EB3-ABA6-A785B0F0A5A4}" dt="2018-04-25T21:07:56.210" v="5155" actId="14861"/>
          <ac:picMkLst>
            <pc:docMk/>
            <pc:sldMk cId="1911290910" sldId="297"/>
            <ac:picMk id="2052" creationId="{0CA5AD59-756E-45DA-9AA8-0A3754D63C65}"/>
          </ac:picMkLst>
        </pc:picChg>
        <pc:picChg chg="add mod">
          <ac:chgData name="Ken Merrihew" userId="bcb7a1e886d99f07" providerId="LiveId" clId="{94157DC5-BA63-4EB3-ABA6-A785B0F0A5A4}" dt="2018-04-25T21:08:13.741" v="5185" actId="14861"/>
          <ac:picMkLst>
            <pc:docMk/>
            <pc:sldMk cId="1911290910" sldId="297"/>
            <ac:picMk id="2058" creationId="{89E2FFE6-DDD1-4F51-BE13-2C51921035E7}"/>
          </ac:picMkLst>
        </pc:picChg>
      </pc:sldChg>
      <pc:sldChg chg="add">
        <pc:chgData name="Ken Merrihew" userId="bcb7a1e886d99f07" providerId="LiveId" clId="{94157DC5-BA63-4EB3-ABA6-A785B0F0A5A4}" dt="2018-04-25T21:03:17.017" v="4939"/>
        <pc:sldMkLst>
          <pc:docMk/>
          <pc:sldMk cId="1735265876" sldId="29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407020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152120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155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79199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5CA25F-7022-4AB2-96A5-67CFED966382}" type="datetimeFigureOut">
              <a:rPr lang="en-US" smtClean="0"/>
              <a:t>4/25/2018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327041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5CA25F-7022-4AB2-96A5-67CFED966382}"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69903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5CA25F-7022-4AB2-96A5-67CFED966382}" type="datetimeFigureOut">
              <a:rPr lang="en-US" smtClean="0"/>
              <a:t>4/25/2018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37484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5CA25F-7022-4AB2-96A5-67CFED966382}" type="datetimeFigureOut">
              <a:rPr lang="en-US" smtClean="0"/>
              <a:t>4/25/2018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1135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5CA25F-7022-4AB2-96A5-67CFED966382}" type="datetimeFigureOut">
              <a:rPr lang="en-US" smtClean="0"/>
              <a:t>4/25/2018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95858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5CA25F-7022-4AB2-96A5-67CFED966382}"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391277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5CA25F-7022-4AB2-96A5-67CFED966382}" type="datetimeFigureOut">
              <a:rPr lang="en-US" smtClean="0"/>
              <a:t>4/25/2018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79283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CA25F-7022-4AB2-96A5-67CFED966382}" type="datetimeFigureOut">
              <a:rPr lang="en-US" smtClean="0"/>
              <a:t>4/25/2018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391B8-9D34-4B71-9B82-EEEEE637F373}" type="slidenum">
              <a:rPr lang="en-US" smtClean="0"/>
              <a:t>‹#›</a:t>
            </a:fld>
            <a:endParaRPr lang="en-US"/>
          </a:p>
        </p:txBody>
      </p:sp>
    </p:spTree>
    <p:extLst>
      <p:ext uri="{BB962C8B-B14F-4D97-AF65-F5344CB8AC3E}">
        <p14:creationId xmlns:p14="http://schemas.microsoft.com/office/powerpoint/2010/main" val="1780691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hyperlink" Target="http://tex.stackexchange.com/questions/270351/a-ruler-symbol-in-latex/270359" TargetMode="External"/><Relationship Id="rId5" Type="http://schemas.openxmlformats.org/officeDocument/2006/relationships/image" Target="../media/image9.gif"/><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jp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jpg"/><Relationship Id="rId5" Type="http://schemas.microsoft.com/office/2007/relationships/hdphoto" Target="../media/hdphoto3.wdp"/><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21.gif"/></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hyperlink" Target="https://commons.wikimedia.org/wiki/File:Museum_of_Christian_Art,_Old_Goa,_Goa,_India06_(incense_boat).JPG" TargetMode="External"/><Relationship Id="rId13" Type="http://schemas.openxmlformats.org/officeDocument/2006/relationships/image" Target="../media/image26.jpg"/><Relationship Id="rId3" Type="http://schemas.openxmlformats.org/officeDocument/2006/relationships/image" Target="../media/image22.gif"/><Relationship Id="rId7" Type="http://schemas.openxmlformats.org/officeDocument/2006/relationships/image" Target="../media/image24.jpg"/><Relationship Id="rId12" Type="http://schemas.openxmlformats.org/officeDocument/2006/relationships/hyperlink" Target="http://8th-grade-english.wikispaces.com/AllusionsGroup18-1"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jpg"/><Relationship Id="rId11" Type="http://schemas.microsoft.com/office/2007/relationships/hdphoto" Target="../media/hdphoto4.wdp"/><Relationship Id="rId5" Type="http://schemas.openxmlformats.org/officeDocument/2006/relationships/image" Target="../media/image23.wmf"/><Relationship Id="rId10" Type="http://schemas.openxmlformats.org/officeDocument/2006/relationships/image" Target="../media/image25.png"/><Relationship Id="rId4" Type="http://schemas.openxmlformats.org/officeDocument/2006/relationships/image" Target="../media/image2.jpg"/><Relationship Id="rId9" Type="http://schemas.openxmlformats.org/officeDocument/2006/relationships/hyperlink" Target="https://creativecommons.org/licenses/by-sa/3.0/" TargetMode="External"/><Relationship Id="rId14"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32548" y="617621"/>
            <a:ext cx="6617368" cy="3154710"/>
          </a:xfrm>
          <a:prstGeom prst="rect">
            <a:avLst/>
          </a:prstGeom>
          <a:noFill/>
        </p:spPr>
        <p:txBody>
          <a:bodyPr wrap="square" rtlCol="0">
            <a:spAutoFit/>
            <a:scene3d>
              <a:camera prst="orthographicFront"/>
              <a:lightRig rig="threePt" dir="t"/>
            </a:scene3d>
            <a:sp3d extrusionH="57150">
              <a:bevelT w="101600" h="38100" prst="slope"/>
            </a:sp3d>
          </a:bodyPr>
          <a:lstStyle/>
          <a:p>
            <a:r>
              <a:rPr lang="en-US" sz="19900" dirty="0">
                <a:blipFill dpi="0" rotWithShape="1">
                  <a:blip r:embed="rId3"/>
                  <a:srcRect/>
                  <a:stretch>
                    <a:fillRect/>
                  </a:stretch>
                </a:blipFill>
                <a:effectLst>
                  <a:glow rad="203200">
                    <a:schemeClr val="bg2">
                      <a:lumMod val="10000"/>
                      <a:alpha val="60000"/>
                    </a:schemeClr>
                  </a:glow>
                </a:effectLst>
                <a:latin typeface="Lushlife" panose="00000400000000000000" pitchFamily="2" charset="0"/>
              </a:rPr>
              <a:t>Psalms</a:t>
            </a:r>
          </a:p>
        </p:txBody>
      </p:sp>
      <p:sp>
        <p:nvSpPr>
          <p:cNvPr id="5" name="TextBox 4"/>
          <p:cNvSpPr txBox="1"/>
          <p:nvPr/>
        </p:nvSpPr>
        <p:spPr>
          <a:xfrm>
            <a:off x="4409796" y="2549651"/>
            <a:ext cx="3735332" cy="1862048"/>
          </a:xfrm>
          <a:prstGeom prst="rect">
            <a:avLst/>
          </a:prstGeom>
          <a:noFill/>
        </p:spPr>
        <p:txBody>
          <a:bodyPr wrap="square" rtlCol="0">
            <a:spAutoFit/>
            <a:scene3d>
              <a:camera prst="orthographicFront"/>
              <a:lightRig rig="threePt" dir="t"/>
            </a:scene3d>
            <a:sp3d extrusionH="57150">
              <a:bevelT w="101600" h="38100" prst="slope"/>
            </a:sp3d>
          </a:bodyPr>
          <a:lstStyle/>
          <a:p>
            <a:r>
              <a:rPr lang="en-US" sz="11500" dirty="0">
                <a:blipFill dpi="0" rotWithShape="1">
                  <a:blip r:embed="rId3"/>
                  <a:srcRect/>
                  <a:stretch>
                    <a:fillRect/>
                  </a:stretch>
                </a:blipFill>
                <a:effectLst>
                  <a:glow rad="203200">
                    <a:schemeClr val="bg2">
                      <a:lumMod val="10000"/>
                      <a:alpha val="60000"/>
                    </a:schemeClr>
                  </a:glow>
                </a:effectLst>
                <a:latin typeface="Lushlife" panose="00000400000000000000" pitchFamily="2" charset="0"/>
              </a:rPr>
              <a:t>139-141</a:t>
            </a:r>
          </a:p>
        </p:txBody>
      </p:sp>
      <p:sp>
        <p:nvSpPr>
          <p:cNvPr id="6" name="TextBox 5"/>
          <p:cNvSpPr txBox="1"/>
          <p:nvPr/>
        </p:nvSpPr>
        <p:spPr>
          <a:xfrm>
            <a:off x="2904940" y="1306990"/>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76200">
                    <a:schemeClr val="bg2">
                      <a:lumMod val="10000"/>
                      <a:alpha val="60000"/>
                    </a:schemeClr>
                  </a:glow>
                </a:effectLst>
                <a:latin typeface="Lushlife" panose="00000400000000000000" pitchFamily="2" charset="0"/>
              </a:rPr>
              <a:t>the book of</a:t>
            </a:r>
          </a:p>
        </p:txBody>
      </p:sp>
    </p:spTree>
    <p:extLst>
      <p:ext uri="{BB962C8B-B14F-4D97-AF65-F5344CB8AC3E}">
        <p14:creationId xmlns:p14="http://schemas.microsoft.com/office/powerpoint/2010/main" val="170290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7866B322-BA52-4315-8B1F-4129DB8FB98F}"/>
              </a:ext>
            </a:extLst>
          </p:cNvPr>
          <p:cNvSpPr/>
          <p:nvPr/>
        </p:nvSpPr>
        <p:spPr>
          <a:xfrm>
            <a:off x="802567" y="778119"/>
            <a:ext cx="3703649" cy="2280845"/>
          </a:xfrm>
          <a:custGeom>
            <a:avLst/>
            <a:gdLst>
              <a:gd name="connsiteX0" fmla="*/ 815724 w 3703649"/>
              <a:gd name="connsiteY0" fmla="*/ 0 h 2315603"/>
              <a:gd name="connsiteX1" fmla="*/ 0 w 3703649"/>
              <a:gd name="connsiteY1" fmla="*/ 2315603 h 2315603"/>
              <a:gd name="connsiteX2" fmla="*/ 3703649 w 3703649"/>
              <a:gd name="connsiteY2" fmla="*/ 1710389 h 2315603"/>
              <a:gd name="connsiteX3" fmla="*/ 842037 w 3703649"/>
              <a:gd name="connsiteY3" fmla="*/ 1703810 h 2315603"/>
              <a:gd name="connsiteX4" fmla="*/ 815724 w 3703649"/>
              <a:gd name="connsiteY4" fmla="*/ 0 h 2315603"/>
              <a:gd name="connsiteX0" fmla="*/ 831766 w 3703649"/>
              <a:gd name="connsiteY0" fmla="*/ 0 h 2280845"/>
              <a:gd name="connsiteX1" fmla="*/ 0 w 3703649"/>
              <a:gd name="connsiteY1" fmla="*/ 2280845 h 2280845"/>
              <a:gd name="connsiteX2" fmla="*/ 3703649 w 3703649"/>
              <a:gd name="connsiteY2" fmla="*/ 1675631 h 2280845"/>
              <a:gd name="connsiteX3" fmla="*/ 842037 w 3703649"/>
              <a:gd name="connsiteY3" fmla="*/ 1669052 h 2280845"/>
              <a:gd name="connsiteX4" fmla="*/ 831766 w 3703649"/>
              <a:gd name="connsiteY4" fmla="*/ 0 h 2280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649" h="2280845">
                <a:moveTo>
                  <a:pt x="831766" y="0"/>
                </a:moveTo>
                <a:lnTo>
                  <a:pt x="0" y="2280845"/>
                </a:lnTo>
                <a:lnTo>
                  <a:pt x="3703649" y="1675631"/>
                </a:lnTo>
                <a:lnTo>
                  <a:pt x="842037" y="1669052"/>
                </a:lnTo>
                <a:cubicBezTo>
                  <a:pt x="839844" y="1112079"/>
                  <a:pt x="853694" y="589865"/>
                  <a:pt x="831766" y="0"/>
                </a:cubicBezTo>
                <a:close/>
              </a:path>
            </a:pathLst>
          </a:cu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images.wisegeek.com/single-sperm-and-egg.jpg">
            <a:extLst>
              <a:ext uri="{FF2B5EF4-FFF2-40B4-BE49-F238E27FC236}">
                <a16:creationId xmlns:a16="http://schemas.microsoft.com/office/drawing/2014/main" id="{1417AA30-0FC0-4BFF-B352-DBE1708B15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70" r="790" b="5278"/>
          <a:stretch/>
        </p:blipFill>
        <p:spPr bwMode="auto">
          <a:xfrm>
            <a:off x="1637473" y="852481"/>
            <a:ext cx="2890544" cy="170003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250A727A-2F82-430C-8496-AD99D03A9737}"/>
              </a:ext>
            </a:extLst>
          </p:cNvPr>
          <p:cNvCxnSpPr>
            <a:cxnSpLocks/>
          </p:cNvCxnSpPr>
          <p:nvPr/>
        </p:nvCxnSpPr>
        <p:spPr>
          <a:xfrm flipV="1">
            <a:off x="4559917" y="920045"/>
            <a:ext cx="0" cy="1529645"/>
          </a:xfrm>
          <a:prstGeom prst="line">
            <a:avLst/>
          </a:prstGeom>
          <a:ln w="57150">
            <a:solidFill>
              <a:schemeClr val="accent4">
                <a:lumMod val="60000"/>
                <a:lumOff val="40000"/>
              </a:schemeClr>
            </a:solidFill>
            <a:headEnd type="triangle"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139-141</a:t>
            </a:r>
          </a:p>
        </p:txBody>
      </p:sp>
      <p:grpSp>
        <p:nvGrpSpPr>
          <p:cNvPr id="15" name="Group 14">
            <a:extLst>
              <a:ext uri="{FF2B5EF4-FFF2-40B4-BE49-F238E27FC236}">
                <a16:creationId xmlns:a16="http://schemas.microsoft.com/office/drawing/2014/main" id="{26C98FB9-865F-4E55-AF35-871FE8FD81A1}"/>
              </a:ext>
            </a:extLst>
          </p:cNvPr>
          <p:cNvGrpSpPr/>
          <p:nvPr/>
        </p:nvGrpSpPr>
        <p:grpSpPr>
          <a:xfrm>
            <a:off x="478971" y="3106408"/>
            <a:ext cx="8215086" cy="1946672"/>
            <a:chOff x="333828" y="1560636"/>
            <a:chExt cx="8643257" cy="1946672"/>
          </a:xfrm>
        </p:grpSpPr>
        <p:pic>
          <p:nvPicPr>
            <p:cNvPr id="12" name="Picture 11" descr="A close up of a measure&#10;&#10;Description generated with high confidence">
              <a:extLst>
                <a:ext uri="{FF2B5EF4-FFF2-40B4-BE49-F238E27FC236}">
                  <a16:creationId xmlns:a16="http://schemas.microsoft.com/office/drawing/2014/main" id="{E22D67B2-8BB1-477C-88E4-F44EC367C4B5}"/>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63387"/>
            <a:stretch/>
          </p:blipFill>
          <p:spPr>
            <a:xfrm>
              <a:off x="333828" y="1560636"/>
              <a:ext cx="8643257" cy="1946672"/>
            </a:xfrm>
            <a:prstGeom prst="rect">
              <a:avLst/>
            </a:prstGeom>
          </p:spPr>
        </p:pic>
        <p:sp>
          <p:nvSpPr>
            <p:cNvPr id="14" name="TextBox 13">
              <a:extLst>
                <a:ext uri="{FF2B5EF4-FFF2-40B4-BE49-F238E27FC236}">
                  <a16:creationId xmlns:a16="http://schemas.microsoft.com/office/drawing/2014/main" id="{BD18A215-99F9-4964-89F4-63F497C3885B}"/>
                </a:ext>
              </a:extLst>
            </p:cNvPr>
            <p:cNvSpPr txBox="1"/>
            <p:nvPr/>
          </p:nvSpPr>
          <p:spPr>
            <a:xfrm>
              <a:off x="3831773" y="1756232"/>
              <a:ext cx="2489200" cy="523220"/>
            </a:xfrm>
            <a:prstGeom prst="rect">
              <a:avLst/>
            </a:prstGeom>
            <a:noFill/>
          </p:spPr>
          <p:txBody>
            <a:bodyPr wrap="square" rtlCol="0">
              <a:spAutoFit/>
            </a:bodyPr>
            <a:lstStyle/>
            <a:p>
              <a:pPr algn="ctr"/>
              <a:r>
                <a:rPr lang="en-US" sz="2800" b="1" dirty="0">
                  <a:solidFill>
                    <a:schemeClr val="bg2">
                      <a:lumMod val="10000"/>
                    </a:schemeClr>
                  </a:solidFill>
                  <a:latin typeface="Arial" panose="020B0604020202020204" pitchFamily="34" charset="0"/>
                  <a:cs typeface="Arial" panose="020B0604020202020204" pitchFamily="34" charset="0"/>
                </a:rPr>
                <a:t>inches 1/8</a:t>
              </a:r>
              <a:endParaRPr lang="en-US" sz="3200" b="1" dirty="0">
                <a:solidFill>
                  <a:schemeClr val="bg2">
                    <a:lumMod val="10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4B5BA1BF-A827-42E2-A59C-B3BE457EABF6}"/>
                </a:ext>
              </a:extLst>
            </p:cNvPr>
            <p:cNvSpPr txBox="1"/>
            <p:nvPr/>
          </p:nvSpPr>
          <p:spPr>
            <a:xfrm>
              <a:off x="5631550" y="2728690"/>
              <a:ext cx="1059543" cy="523220"/>
            </a:xfrm>
            <a:prstGeom prst="rect">
              <a:avLst/>
            </a:prstGeom>
            <a:noFill/>
          </p:spPr>
          <p:txBody>
            <a:bodyPr wrap="square" rtlCol="0">
              <a:spAutoFit/>
            </a:bodyPr>
            <a:lstStyle/>
            <a:p>
              <a:pPr algn="ctr"/>
              <a:r>
                <a:rPr lang="en-US" sz="2800" b="1" dirty="0">
                  <a:solidFill>
                    <a:schemeClr val="bg2">
                      <a:lumMod val="10000"/>
                    </a:schemeClr>
                  </a:solidFill>
                  <a:latin typeface="Arial" panose="020B0604020202020204" pitchFamily="34" charset="0"/>
                  <a:cs typeface="Arial" panose="020B0604020202020204" pitchFamily="34" charset="0"/>
                </a:rPr>
                <a:t>mm</a:t>
              </a:r>
              <a:endParaRPr lang="en-US" sz="3200" b="1" dirty="0">
                <a:solidFill>
                  <a:schemeClr val="bg2">
                    <a:lumMod val="10000"/>
                  </a:schemeClr>
                </a:solidFill>
                <a:latin typeface="Arial" panose="020B0604020202020204" pitchFamily="34" charset="0"/>
                <a:cs typeface="Arial" panose="020B0604020202020204" pitchFamily="34" charset="0"/>
              </a:endParaRPr>
            </a:p>
          </p:txBody>
        </p:sp>
      </p:grpSp>
      <p:cxnSp>
        <p:nvCxnSpPr>
          <p:cNvPr id="19" name="Straight Connector 18">
            <a:extLst>
              <a:ext uri="{FF2B5EF4-FFF2-40B4-BE49-F238E27FC236}">
                <a16:creationId xmlns:a16="http://schemas.microsoft.com/office/drawing/2014/main" id="{A1597900-EDFC-4524-BE24-C37EE708EED8}"/>
              </a:ext>
            </a:extLst>
          </p:cNvPr>
          <p:cNvCxnSpPr>
            <a:cxnSpLocks/>
          </p:cNvCxnSpPr>
          <p:nvPr/>
        </p:nvCxnSpPr>
        <p:spPr>
          <a:xfrm>
            <a:off x="795911" y="3185886"/>
            <a:ext cx="0" cy="180285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22" name="TextBox 21">
            <a:extLst>
              <a:ext uri="{FF2B5EF4-FFF2-40B4-BE49-F238E27FC236}">
                <a16:creationId xmlns:a16="http://schemas.microsoft.com/office/drawing/2014/main" id="{C3DC86C8-0529-4586-BC6E-130DD4CAB223}"/>
              </a:ext>
            </a:extLst>
          </p:cNvPr>
          <p:cNvSpPr txBox="1"/>
          <p:nvPr/>
        </p:nvSpPr>
        <p:spPr>
          <a:xfrm>
            <a:off x="4068655" y="1390751"/>
            <a:ext cx="952997" cy="584775"/>
          </a:xfrm>
          <a:prstGeom prst="rect">
            <a:avLst/>
          </a:prstGeom>
        </p:spPr>
        <p:txBody>
          <a:bodyPr wrap="square" rtlCol="0">
            <a:spAutoFit/>
          </a:bodyPr>
          <a:lstStyle/>
          <a:p>
            <a:r>
              <a:rPr lang="en-US" sz="3200" dirty="0">
                <a:solidFill>
                  <a:schemeClr val="bg1"/>
                </a:solidFill>
                <a:latin typeface="Lushlife" panose="00000400000000000000" pitchFamily="2" charset="0"/>
              </a:rPr>
              <a:t>.1 mm</a:t>
            </a:r>
          </a:p>
        </p:txBody>
      </p:sp>
      <p:cxnSp>
        <p:nvCxnSpPr>
          <p:cNvPr id="24" name="Straight Connector 23">
            <a:extLst>
              <a:ext uri="{FF2B5EF4-FFF2-40B4-BE49-F238E27FC236}">
                <a16:creationId xmlns:a16="http://schemas.microsoft.com/office/drawing/2014/main" id="{4DE4801F-8985-4A3E-8E27-00461CBF32DD}"/>
              </a:ext>
            </a:extLst>
          </p:cNvPr>
          <p:cNvCxnSpPr>
            <a:cxnSpLocks/>
          </p:cNvCxnSpPr>
          <p:nvPr/>
        </p:nvCxnSpPr>
        <p:spPr>
          <a:xfrm>
            <a:off x="2990326" y="836974"/>
            <a:ext cx="1739359" cy="0"/>
          </a:xfrm>
          <a:prstGeom prst="line">
            <a:avLst/>
          </a:prstGeom>
          <a:ln w="38100">
            <a:solidFill>
              <a:schemeClr val="accent4">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BE92F11-40EE-41D8-933A-D7FDCCC924D4}"/>
              </a:ext>
            </a:extLst>
          </p:cNvPr>
          <p:cNvCxnSpPr>
            <a:cxnSpLocks/>
          </p:cNvCxnSpPr>
          <p:nvPr/>
        </p:nvCxnSpPr>
        <p:spPr>
          <a:xfrm>
            <a:off x="2997583" y="2518223"/>
            <a:ext cx="1739359" cy="0"/>
          </a:xfrm>
          <a:prstGeom prst="line">
            <a:avLst/>
          </a:prstGeom>
          <a:ln w="38100">
            <a:solidFill>
              <a:schemeClr val="accent4">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6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par>
                                <p:cTn id="16" presetID="22" presetClass="entr" presetSubtype="8"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2000"/>
                            </p:stCondLst>
                            <p:childTnLst>
                              <p:par>
                                <p:cTn id="24" presetID="16" presetClass="entr" presetSubtype="42"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outHorizontal)">
                                      <p:cBhvr>
                                        <p:cTn id="26" dur="500"/>
                                        <p:tgtEl>
                                          <p:spTgt spid="28"/>
                                        </p:tgtEl>
                                      </p:cBhvr>
                                    </p:animEffect>
                                  </p:childTnLst>
                                </p:cTn>
                              </p:par>
                            </p:childTnLst>
                          </p:cTn>
                        </p:par>
                        <p:par>
                          <p:cTn id="27" fill="hold">
                            <p:stCondLst>
                              <p:cond delay="2500"/>
                            </p:stCondLst>
                            <p:childTnLst>
                              <p:par>
                                <p:cTn id="28" presetID="22" presetClass="entr" presetSubtype="2" fill="hold" grpId="0"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right)">
                                      <p:cBhvr>
                                        <p:cTn id="30" dur="500"/>
                                        <p:tgtEl>
                                          <p:spTgt spid="21"/>
                                        </p:tgtEl>
                                      </p:cBhvr>
                                    </p:animEffect>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6BBF40-61A7-44EC-886B-DF3F4C52059C}"/>
              </a:ext>
            </a:extLst>
          </p:cNvPr>
          <p:cNvSpPr/>
          <p:nvPr/>
        </p:nvSpPr>
        <p:spPr>
          <a:xfrm>
            <a:off x="861581" y="1183341"/>
            <a:ext cx="7055079" cy="4453666"/>
          </a:xfrm>
          <a:prstGeom prst="roundRect">
            <a:avLst>
              <a:gd name="adj" fmla="val 9179"/>
            </a:avLst>
          </a:prstGeom>
          <a:blipFill dpi="0" rotWithShape="1">
            <a:blip r:embed="rId3">
              <a:extLst>
                <a:ext uri="{28A0092B-C50C-407E-A947-70E740481C1C}">
                  <a14:useLocalDpi xmlns:a14="http://schemas.microsoft.com/office/drawing/2010/main" val="0"/>
                </a:ext>
              </a:extLst>
            </a:blip>
            <a:srcRect/>
            <a:stretch>
              <a:fillRect/>
            </a:stretch>
          </a:blipFill>
          <a:ln>
            <a:noFill/>
          </a:ln>
          <a:scene3d>
            <a:camera prst="orthographicFront"/>
            <a:lightRig rig="threePt" dir="t"/>
          </a:scene3d>
          <a:sp3d>
            <a:bevelT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139-141</a:t>
            </a:r>
          </a:p>
        </p:txBody>
      </p:sp>
      <p:pic>
        <p:nvPicPr>
          <p:cNvPr id="2050" name="Picture 2" descr="Related image">
            <a:extLst>
              <a:ext uri="{FF2B5EF4-FFF2-40B4-BE49-F238E27FC236}">
                <a16:creationId xmlns:a16="http://schemas.microsoft.com/office/drawing/2014/main" id="{31B07AE7-3403-442A-9F9A-4729F7DCF5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61" t="7383" r="59944" b="51594"/>
          <a:stretch/>
        </p:blipFill>
        <p:spPr bwMode="auto">
          <a:xfrm>
            <a:off x="1656669" y="1506072"/>
            <a:ext cx="1516829" cy="15921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lated image">
            <a:extLst>
              <a:ext uri="{FF2B5EF4-FFF2-40B4-BE49-F238E27FC236}">
                <a16:creationId xmlns:a16="http://schemas.microsoft.com/office/drawing/2014/main" id="{E44C3683-8856-406D-8012-4F1C24BA55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412" t="7060" r="2159" b="51086"/>
          <a:stretch/>
        </p:blipFill>
        <p:spPr bwMode="auto">
          <a:xfrm>
            <a:off x="5862959" y="1495315"/>
            <a:ext cx="1086522" cy="1624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lated image">
            <a:extLst>
              <a:ext uri="{FF2B5EF4-FFF2-40B4-BE49-F238E27FC236}">
                <a16:creationId xmlns:a16="http://schemas.microsoft.com/office/drawing/2014/main" id="{488ADEE3-E19D-4971-9127-1E683788D8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5726" t="7291" r="27583" b="51132"/>
          <a:stretch/>
        </p:blipFill>
        <p:spPr bwMode="auto">
          <a:xfrm>
            <a:off x="3969588" y="1495314"/>
            <a:ext cx="1097280" cy="16136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lated image">
            <a:extLst>
              <a:ext uri="{FF2B5EF4-FFF2-40B4-BE49-F238E27FC236}">
                <a16:creationId xmlns:a16="http://schemas.microsoft.com/office/drawing/2014/main" id="{6AF15177-95D7-4D42-8F70-A6555D2EBD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56" t="55013" r="63651" b="3410"/>
          <a:stretch/>
        </p:blipFill>
        <p:spPr bwMode="auto">
          <a:xfrm>
            <a:off x="1731972" y="3646844"/>
            <a:ext cx="1376979" cy="16136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lated image">
            <a:extLst>
              <a:ext uri="{FF2B5EF4-FFF2-40B4-BE49-F238E27FC236}">
                <a16:creationId xmlns:a16="http://schemas.microsoft.com/office/drawing/2014/main" id="{AEB54D65-E37D-4044-8BBB-13B402F566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636" t="54643" r="30505" b="4334"/>
          <a:stretch/>
        </p:blipFill>
        <p:spPr bwMode="auto">
          <a:xfrm>
            <a:off x="4012608" y="3657601"/>
            <a:ext cx="1021978" cy="15921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elated image">
            <a:extLst>
              <a:ext uri="{FF2B5EF4-FFF2-40B4-BE49-F238E27FC236}">
                <a16:creationId xmlns:a16="http://schemas.microsoft.com/office/drawing/2014/main" id="{ACE30B60-8962-40B0-8DC4-9B8C7B4B0B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557" t="54689" r="2463" b="3179"/>
          <a:stretch/>
        </p:blipFill>
        <p:spPr bwMode="auto">
          <a:xfrm>
            <a:off x="5992030" y="3657601"/>
            <a:ext cx="903643" cy="16351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C44F0C5-4894-4C85-95C6-72E49F88C2A5}"/>
              </a:ext>
            </a:extLst>
          </p:cNvPr>
          <p:cNvSpPr txBox="1"/>
          <p:nvPr/>
        </p:nvSpPr>
        <p:spPr>
          <a:xfrm>
            <a:off x="1366223" y="3076687"/>
            <a:ext cx="1936377" cy="584775"/>
          </a:xfrm>
          <a:prstGeom prst="rect">
            <a:avLst/>
          </a:prstGeom>
          <a:noFill/>
        </p:spPr>
        <p:txBody>
          <a:bodyPr wrap="square" rtlCol="0">
            <a:spAutoFit/>
          </a:bodyPr>
          <a:lstStyle/>
          <a:p>
            <a:pPr algn="ctr"/>
            <a:r>
              <a:rPr lang="en-US" sz="3200" dirty="0">
                <a:solidFill>
                  <a:schemeClr val="bg2">
                    <a:lumMod val="10000"/>
                  </a:schemeClr>
                </a:solidFill>
                <a:latin typeface="Lushlife" panose="00000400000000000000" pitchFamily="2" charset="0"/>
              </a:rPr>
              <a:t>7 weeks</a:t>
            </a:r>
          </a:p>
        </p:txBody>
      </p:sp>
      <p:sp>
        <p:nvSpPr>
          <p:cNvPr id="26" name="TextBox 25">
            <a:extLst>
              <a:ext uri="{FF2B5EF4-FFF2-40B4-BE49-F238E27FC236}">
                <a16:creationId xmlns:a16="http://schemas.microsoft.com/office/drawing/2014/main" id="{E7245D39-F61D-43E1-9555-471C723785B1}"/>
              </a:ext>
            </a:extLst>
          </p:cNvPr>
          <p:cNvSpPr txBox="1"/>
          <p:nvPr/>
        </p:nvSpPr>
        <p:spPr>
          <a:xfrm>
            <a:off x="3519546" y="3078475"/>
            <a:ext cx="1936377" cy="584775"/>
          </a:xfrm>
          <a:prstGeom prst="rect">
            <a:avLst/>
          </a:prstGeom>
          <a:noFill/>
        </p:spPr>
        <p:txBody>
          <a:bodyPr wrap="square" rtlCol="0">
            <a:spAutoFit/>
          </a:bodyPr>
          <a:lstStyle/>
          <a:p>
            <a:pPr algn="ctr"/>
            <a:r>
              <a:rPr lang="en-US" sz="3200" dirty="0">
                <a:solidFill>
                  <a:schemeClr val="bg2">
                    <a:lumMod val="10000"/>
                  </a:schemeClr>
                </a:solidFill>
                <a:latin typeface="Lushlife" panose="00000400000000000000" pitchFamily="2" charset="0"/>
              </a:rPr>
              <a:t>9 weeks</a:t>
            </a:r>
          </a:p>
        </p:txBody>
      </p:sp>
      <p:sp>
        <p:nvSpPr>
          <p:cNvPr id="29" name="TextBox 28">
            <a:extLst>
              <a:ext uri="{FF2B5EF4-FFF2-40B4-BE49-F238E27FC236}">
                <a16:creationId xmlns:a16="http://schemas.microsoft.com/office/drawing/2014/main" id="{8B60F28C-F745-4EEF-ACE7-B9D01D756AE7}"/>
              </a:ext>
            </a:extLst>
          </p:cNvPr>
          <p:cNvSpPr txBox="1"/>
          <p:nvPr/>
        </p:nvSpPr>
        <p:spPr>
          <a:xfrm>
            <a:off x="5457714" y="3058751"/>
            <a:ext cx="1936377" cy="584775"/>
          </a:xfrm>
          <a:prstGeom prst="rect">
            <a:avLst/>
          </a:prstGeom>
          <a:noFill/>
        </p:spPr>
        <p:txBody>
          <a:bodyPr wrap="square" rtlCol="0">
            <a:spAutoFit/>
          </a:bodyPr>
          <a:lstStyle/>
          <a:p>
            <a:pPr algn="ctr"/>
            <a:r>
              <a:rPr lang="en-US" sz="3200" dirty="0">
                <a:solidFill>
                  <a:schemeClr val="bg2">
                    <a:lumMod val="10000"/>
                  </a:schemeClr>
                </a:solidFill>
                <a:latin typeface="Lushlife" panose="00000400000000000000" pitchFamily="2" charset="0"/>
              </a:rPr>
              <a:t>13 weeks</a:t>
            </a:r>
          </a:p>
        </p:txBody>
      </p:sp>
    </p:spTree>
    <p:extLst>
      <p:ext uri="{BB962C8B-B14F-4D97-AF65-F5344CB8AC3E}">
        <p14:creationId xmlns:p14="http://schemas.microsoft.com/office/powerpoint/2010/main" val="370022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par>
                                <p:cTn id="16" presetID="22" presetClass="entr" presetSubtype="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22" presetClass="entr" presetSubtype="1"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par>
                          <p:cTn id="34" fill="hold">
                            <p:stCondLst>
                              <p:cond delay="3000"/>
                            </p:stCondLst>
                            <p:childTnLst>
                              <p:par>
                                <p:cTn id="35" presetID="2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6"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5-months">
            <a:extLst>
              <a:ext uri="{FF2B5EF4-FFF2-40B4-BE49-F238E27FC236}">
                <a16:creationId xmlns:a16="http://schemas.microsoft.com/office/drawing/2014/main" id="{027F54F6-8110-4E01-9442-E3B6165A895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638" t="1599" r="8684" b="12729"/>
          <a:stretch/>
        </p:blipFill>
        <p:spPr bwMode="auto">
          <a:xfrm rot="365485">
            <a:off x="2022948" y="832601"/>
            <a:ext cx="3574102" cy="5541138"/>
          </a:xfrm>
          <a:prstGeom prst="rect">
            <a:avLst/>
          </a:prstGeom>
          <a:noFill/>
          <a:ln w="38100">
            <a:noFill/>
          </a:ln>
          <a:effectLst>
            <a:softEdge rad="1270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1473" y="692209"/>
            <a:ext cx="5333987" cy="584775"/>
          </a:xfrm>
          <a:prstGeom prst="rect">
            <a:avLst/>
          </a:prstGeom>
          <a:noFill/>
        </p:spPr>
        <p:txBody>
          <a:bodyPr wrap="square" rtlCol="0">
            <a:spAutoFit/>
          </a:bodyPr>
          <a:lstStyle/>
          <a:p>
            <a:pPr>
              <a:tabLst>
                <a:tab pos="3832225" algn="l"/>
              </a:tabLst>
            </a:pPr>
            <a:r>
              <a:rPr lang="en-US" sz="3200" dirty="0">
                <a:solidFill>
                  <a:schemeClr val="accent4">
                    <a:lumMod val="40000"/>
                    <a:lumOff val="60000"/>
                  </a:schemeClr>
                </a:solidFill>
              </a:rPr>
              <a:t>4 weeks </a:t>
            </a:r>
            <a:r>
              <a:rPr lang="en-US" sz="3200" dirty="0"/>
              <a:t>~ detectable heartbeat</a:t>
            </a:r>
            <a:endParaRPr lang="en-US" sz="7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5"/>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5"/>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5"/>
                  <a:srcRect/>
                  <a:stretch>
                    <a:fillRect/>
                  </a:stretch>
                </a:blipFill>
                <a:effectLst>
                  <a:glow rad="127000">
                    <a:schemeClr val="bg2">
                      <a:lumMod val="10000"/>
                      <a:alpha val="60000"/>
                    </a:schemeClr>
                  </a:glow>
                </a:effectLst>
                <a:latin typeface="Lushlife" panose="00000400000000000000" pitchFamily="2" charset="0"/>
              </a:rPr>
              <a:t>139-141</a:t>
            </a:r>
          </a:p>
        </p:txBody>
      </p:sp>
      <p:sp>
        <p:nvSpPr>
          <p:cNvPr id="6" name="TextBox 5">
            <a:extLst>
              <a:ext uri="{FF2B5EF4-FFF2-40B4-BE49-F238E27FC236}">
                <a16:creationId xmlns:a16="http://schemas.microsoft.com/office/drawing/2014/main" id="{6D7A40E4-3170-4E19-AC9C-415CE564AB0E}"/>
              </a:ext>
            </a:extLst>
          </p:cNvPr>
          <p:cNvSpPr txBox="1"/>
          <p:nvPr/>
        </p:nvSpPr>
        <p:spPr>
          <a:xfrm>
            <a:off x="455717" y="1195879"/>
            <a:ext cx="5333987" cy="584775"/>
          </a:xfrm>
          <a:prstGeom prst="rect">
            <a:avLst/>
          </a:prstGeom>
          <a:noFill/>
        </p:spPr>
        <p:txBody>
          <a:bodyPr wrap="square" rtlCol="0">
            <a:spAutoFit/>
          </a:bodyPr>
          <a:lstStyle/>
          <a:p>
            <a:pPr>
              <a:tabLst>
                <a:tab pos="3832225" algn="l"/>
              </a:tabLst>
            </a:pPr>
            <a:r>
              <a:rPr lang="en-US" sz="3200" dirty="0">
                <a:solidFill>
                  <a:schemeClr val="accent4">
                    <a:lumMod val="40000"/>
                    <a:lumOff val="60000"/>
                  </a:schemeClr>
                </a:solidFill>
              </a:rPr>
              <a:t>6 weeks </a:t>
            </a:r>
            <a:r>
              <a:rPr lang="en-US" sz="3200" dirty="0"/>
              <a:t>~ measurable brainwaves</a:t>
            </a:r>
            <a:endParaRPr lang="en-US" sz="7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C39FBC4-C796-4086-891C-640761F8C114}"/>
              </a:ext>
            </a:extLst>
          </p:cNvPr>
          <p:cNvSpPr txBox="1"/>
          <p:nvPr/>
        </p:nvSpPr>
        <p:spPr>
          <a:xfrm>
            <a:off x="451995" y="1721844"/>
            <a:ext cx="5333987" cy="584775"/>
          </a:xfrm>
          <a:prstGeom prst="rect">
            <a:avLst/>
          </a:prstGeom>
          <a:noFill/>
        </p:spPr>
        <p:txBody>
          <a:bodyPr wrap="square" rtlCol="0">
            <a:spAutoFit/>
          </a:bodyPr>
          <a:lstStyle/>
          <a:p>
            <a:pPr>
              <a:tabLst>
                <a:tab pos="3832225" algn="l"/>
              </a:tabLst>
            </a:pPr>
            <a:r>
              <a:rPr lang="en-US" sz="3200" dirty="0">
                <a:solidFill>
                  <a:schemeClr val="accent4">
                    <a:lumMod val="40000"/>
                    <a:lumOff val="60000"/>
                  </a:schemeClr>
                </a:solidFill>
              </a:rPr>
              <a:t>8 weeks </a:t>
            </a:r>
            <a:r>
              <a:rPr lang="en-US" sz="3200" dirty="0"/>
              <a:t>~ fingerprints are formed</a:t>
            </a:r>
            <a:endParaRPr lang="en-US" sz="7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941D76F-1DD2-404D-9BC1-EE576DAC4890}"/>
              </a:ext>
            </a:extLst>
          </p:cNvPr>
          <p:cNvSpPr txBox="1"/>
          <p:nvPr/>
        </p:nvSpPr>
        <p:spPr>
          <a:xfrm>
            <a:off x="442699" y="2231087"/>
            <a:ext cx="5333987" cy="584775"/>
          </a:xfrm>
          <a:prstGeom prst="rect">
            <a:avLst/>
          </a:prstGeom>
          <a:noFill/>
        </p:spPr>
        <p:txBody>
          <a:bodyPr wrap="square" rtlCol="0">
            <a:spAutoFit/>
          </a:bodyPr>
          <a:lstStyle/>
          <a:p>
            <a:pPr>
              <a:tabLst>
                <a:tab pos="3832225" algn="l"/>
              </a:tabLst>
            </a:pPr>
            <a:r>
              <a:rPr lang="en-US" sz="3200" dirty="0">
                <a:solidFill>
                  <a:schemeClr val="accent4">
                    <a:lumMod val="40000"/>
                    <a:lumOff val="60000"/>
                  </a:schemeClr>
                </a:solidFill>
              </a:rPr>
              <a:t>11 weeks </a:t>
            </a:r>
            <a:r>
              <a:rPr lang="en-US" sz="3200" dirty="0"/>
              <a:t>~ facial expressions</a:t>
            </a:r>
            <a:endParaRPr lang="en-US" sz="7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EB153C9-F321-4F89-96DE-79222536A0F4}"/>
              </a:ext>
            </a:extLst>
          </p:cNvPr>
          <p:cNvSpPr txBox="1"/>
          <p:nvPr/>
        </p:nvSpPr>
        <p:spPr>
          <a:xfrm>
            <a:off x="444555" y="3101496"/>
            <a:ext cx="5333987" cy="584775"/>
          </a:xfrm>
          <a:prstGeom prst="rect">
            <a:avLst/>
          </a:prstGeom>
          <a:noFill/>
        </p:spPr>
        <p:txBody>
          <a:bodyPr wrap="square" rtlCol="0">
            <a:spAutoFit/>
          </a:bodyPr>
          <a:lstStyle/>
          <a:p>
            <a:pPr>
              <a:tabLst>
                <a:tab pos="3832225" algn="l"/>
              </a:tabLst>
            </a:pPr>
            <a:r>
              <a:rPr lang="en-US" sz="3200" dirty="0">
                <a:solidFill>
                  <a:schemeClr val="accent4">
                    <a:lumMod val="40000"/>
                    <a:lumOff val="60000"/>
                  </a:schemeClr>
                </a:solidFill>
              </a:rPr>
              <a:t>13 weeks </a:t>
            </a:r>
            <a:r>
              <a:rPr lang="en-US" sz="3200" dirty="0"/>
              <a:t>~ gender determined</a:t>
            </a:r>
            <a:endParaRPr lang="en-US" sz="7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E9F5C889-9ECE-4404-91B8-1649FB078F02}"/>
              </a:ext>
            </a:extLst>
          </p:cNvPr>
          <p:cNvSpPr txBox="1"/>
          <p:nvPr/>
        </p:nvSpPr>
        <p:spPr>
          <a:xfrm>
            <a:off x="446409" y="3621891"/>
            <a:ext cx="5333987" cy="584775"/>
          </a:xfrm>
          <a:prstGeom prst="rect">
            <a:avLst/>
          </a:prstGeom>
          <a:noFill/>
        </p:spPr>
        <p:txBody>
          <a:bodyPr wrap="square" rtlCol="0">
            <a:spAutoFit/>
          </a:bodyPr>
          <a:lstStyle/>
          <a:p>
            <a:pPr>
              <a:tabLst>
                <a:tab pos="3832225" algn="l"/>
              </a:tabLst>
            </a:pPr>
            <a:r>
              <a:rPr lang="en-US" sz="3200" dirty="0">
                <a:solidFill>
                  <a:schemeClr val="accent4">
                    <a:lumMod val="40000"/>
                    <a:lumOff val="60000"/>
                  </a:schemeClr>
                </a:solidFill>
              </a:rPr>
              <a:t>16 weeks </a:t>
            </a:r>
            <a:r>
              <a:rPr lang="en-US" sz="3200" dirty="0"/>
              <a:t>~ swims and somersaults</a:t>
            </a:r>
            <a:endParaRPr lang="en-US" sz="7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B2DCA7B-DA13-453E-A963-8B9609A13FAF}"/>
              </a:ext>
            </a:extLst>
          </p:cNvPr>
          <p:cNvSpPr txBox="1"/>
          <p:nvPr/>
        </p:nvSpPr>
        <p:spPr>
          <a:xfrm>
            <a:off x="448262" y="4136707"/>
            <a:ext cx="5333987" cy="584775"/>
          </a:xfrm>
          <a:prstGeom prst="rect">
            <a:avLst/>
          </a:prstGeom>
          <a:noFill/>
        </p:spPr>
        <p:txBody>
          <a:bodyPr wrap="square" rtlCol="0">
            <a:spAutoFit/>
          </a:bodyPr>
          <a:lstStyle/>
          <a:p>
            <a:pPr>
              <a:tabLst>
                <a:tab pos="3832225" algn="l"/>
              </a:tabLst>
            </a:pPr>
            <a:r>
              <a:rPr lang="en-US" sz="3200" dirty="0">
                <a:solidFill>
                  <a:schemeClr val="accent4">
                    <a:lumMod val="40000"/>
                    <a:lumOff val="60000"/>
                  </a:schemeClr>
                </a:solidFill>
              </a:rPr>
              <a:t>20 weeks </a:t>
            </a:r>
            <a:r>
              <a:rPr lang="en-US" sz="3200" dirty="0"/>
              <a:t>~ responds to sounds</a:t>
            </a:r>
            <a:endParaRPr lang="en-US" sz="7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2" name="Right Brace 1">
            <a:extLst>
              <a:ext uri="{FF2B5EF4-FFF2-40B4-BE49-F238E27FC236}">
                <a16:creationId xmlns:a16="http://schemas.microsoft.com/office/drawing/2014/main" id="{2A7829AD-8990-4908-A9B6-D375AD8CE6B9}"/>
              </a:ext>
            </a:extLst>
          </p:cNvPr>
          <p:cNvSpPr/>
          <p:nvPr/>
        </p:nvSpPr>
        <p:spPr>
          <a:xfrm>
            <a:off x="5820229" y="878115"/>
            <a:ext cx="217714" cy="1930400"/>
          </a:xfrm>
          <a:prstGeom prst="rightBrace">
            <a:avLst/>
          </a:prstGeom>
          <a:ln w="57150">
            <a:solidFill>
              <a:schemeClr val="accent4">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2ED3CDB8-BA8B-42A4-AD43-410092A53F59}"/>
              </a:ext>
            </a:extLst>
          </p:cNvPr>
          <p:cNvSpPr txBox="1"/>
          <p:nvPr/>
        </p:nvSpPr>
        <p:spPr>
          <a:xfrm>
            <a:off x="6371771" y="1538514"/>
            <a:ext cx="2315029" cy="584775"/>
          </a:xfrm>
          <a:prstGeom prst="rect">
            <a:avLst/>
          </a:prstGeom>
          <a:noFill/>
        </p:spPr>
        <p:txBody>
          <a:bodyPr wrap="square" rtlCol="0">
            <a:spAutoFit/>
          </a:bodyPr>
          <a:lstStyle/>
          <a:p>
            <a:r>
              <a:rPr lang="en-US" sz="3200" dirty="0">
                <a:solidFill>
                  <a:schemeClr val="bg1"/>
                </a:solidFill>
                <a:latin typeface="Lushlife" panose="00000400000000000000" pitchFamily="2" charset="0"/>
              </a:rPr>
              <a:t>1</a:t>
            </a:r>
            <a:r>
              <a:rPr lang="en-US" sz="3200" baseline="30000" dirty="0">
                <a:solidFill>
                  <a:schemeClr val="bg1"/>
                </a:solidFill>
                <a:latin typeface="Lushlife" panose="00000400000000000000" pitchFamily="2" charset="0"/>
              </a:rPr>
              <a:t>st</a:t>
            </a:r>
            <a:r>
              <a:rPr lang="en-US" sz="3200" dirty="0">
                <a:solidFill>
                  <a:schemeClr val="bg1"/>
                </a:solidFill>
                <a:latin typeface="Lushlife" panose="00000400000000000000" pitchFamily="2" charset="0"/>
              </a:rPr>
              <a:t> trimester</a:t>
            </a:r>
          </a:p>
        </p:txBody>
      </p:sp>
      <p:sp>
        <p:nvSpPr>
          <p:cNvPr id="15" name="Right Brace 14">
            <a:extLst>
              <a:ext uri="{FF2B5EF4-FFF2-40B4-BE49-F238E27FC236}">
                <a16:creationId xmlns:a16="http://schemas.microsoft.com/office/drawing/2014/main" id="{9FEB9715-F8BC-42BF-8F6A-E4700BB869E8}"/>
              </a:ext>
            </a:extLst>
          </p:cNvPr>
          <p:cNvSpPr/>
          <p:nvPr/>
        </p:nvSpPr>
        <p:spPr>
          <a:xfrm>
            <a:off x="5805716" y="3179221"/>
            <a:ext cx="217714" cy="1595372"/>
          </a:xfrm>
          <a:prstGeom prst="rightBrace">
            <a:avLst/>
          </a:prstGeom>
          <a:ln w="57150">
            <a:solidFill>
              <a:schemeClr val="accent4">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80CC3E17-1083-4DDC-A31F-5A780D02FC15}"/>
              </a:ext>
            </a:extLst>
          </p:cNvPr>
          <p:cNvSpPr txBox="1"/>
          <p:nvPr/>
        </p:nvSpPr>
        <p:spPr>
          <a:xfrm>
            <a:off x="6357258" y="3672106"/>
            <a:ext cx="2315029" cy="584775"/>
          </a:xfrm>
          <a:prstGeom prst="rect">
            <a:avLst/>
          </a:prstGeom>
          <a:noFill/>
        </p:spPr>
        <p:txBody>
          <a:bodyPr wrap="square" rtlCol="0">
            <a:spAutoFit/>
          </a:bodyPr>
          <a:lstStyle/>
          <a:p>
            <a:r>
              <a:rPr lang="en-US" sz="3200" dirty="0">
                <a:solidFill>
                  <a:schemeClr val="bg1"/>
                </a:solidFill>
                <a:latin typeface="Lushlife" panose="00000400000000000000" pitchFamily="2" charset="0"/>
              </a:rPr>
              <a:t>2</a:t>
            </a:r>
            <a:r>
              <a:rPr lang="en-US" sz="3200" baseline="30000" dirty="0">
                <a:solidFill>
                  <a:schemeClr val="bg1"/>
                </a:solidFill>
                <a:latin typeface="Lushlife" panose="00000400000000000000" pitchFamily="2" charset="0"/>
              </a:rPr>
              <a:t>nd</a:t>
            </a:r>
            <a:r>
              <a:rPr lang="en-US" sz="3200" dirty="0">
                <a:solidFill>
                  <a:schemeClr val="bg1"/>
                </a:solidFill>
                <a:latin typeface="Lushlife" panose="00000400000000000000" pitchFamily="2" charset="0"/>
              </a:rPr>
              <a:t> trimester</a:t>
            </a:r>
          </a:p>
        </p:txBody>
      </p:sp>
    </p:spTree>
    <p:extLst>
      <p:ext uri="{BB962C8B-B14F-4D97-AF65-F5344CB8AC3E}">
        <p14:creationId xmlns:p14="http://schemas.microsoft.com/office/powerpoint/2010/main" val="320645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P spid="12" grpId="0"/>
      <p:bldP spid="13" grpId="0"/>
      <p:bldP spid="14" grpId="0"/>
      <p:bldP spid="2" grpId="0" animBg="1"/>
      <p:bldP spid="3" grpId="0"/>
      <p:bldP spid="15"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27454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pPr>
              <a:tabLst>
                <a:tab pos="3832225" algn="l"/>
              </a:tabLst>
            </a:pPr>
            <a:r>
              <a:rPr lang="en-US" sz="3200" dirty="0">
                <a:solidFill>
                  <a:schemeClr val="accent4">
                    <a:lumMod val="40000"/>
                    <a:lumOff val="60000"/>
                  </a:schemeClr>
                </a:solidFill>
              </a:rPr>
              <a:t>covered</a:t>
            </a:r>
            <a:r>
              <a:rPr lang="en-US" sz="3200" dirty="0"/>
              <a:t> ~ better – NASV, </a:t>
            </a:r>
            <a:r>
              <a:rPr lang="en-US" sz="3200" dirty="0">
                <a:solidFill>
                  <a:schemeClr val="accent4">
                    <a:lumMod val="40000"/>
                    <a:lumOff val="60000"/>
                  </a:schemeClr>
                </a:solidFill>
              </a:rPr>
              <a:t>wove</a:t>
            </a:r>
            <a:r>
              <a:rPr lang="en-US" sz="3200" dirty="0"/>
              <a:t>; or NIV, </a:t>
            </a:r>
            <a:r>
              <a:rPr lang="en-US" sz="3200" dirty="0">
                <a:solidFill>
                  <a:schemeClr val="accent4">
                    <a:lumMod val="40000"/>
                    <a:lumOff val="60000"/>
                  </a:schemeClr>
                </a:solidFill>
              </a:rPr>
              <a:t>knit</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314080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133395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pic>
        <p:nvPicPr>
          <p:cNvPr id="2050" name="Picture 2" descr="https://images-na.ssl-images-amazon.com/images/I/519FV-oS8ML._SX331_BO1,204,203,200_.jpg">
            <a:extLst>
              <a:ext uri="{FF2B5EF4-FFF2-40B4-BE49-F238E27FC236}">
                <a16:creationId xmlns:a16="http://schemas.microsoft.com/office/drawing/2014/main" id="{FAAE4641-B51F-45DD-AB9E-18B042069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85295">
            <a:off x="4444774" y="987199"/>
            <a:ext cx="3171825" cy="4752975"/>
          </a:xfrm>
          <a:prstGeom prst="rect">
            <a:avLst/>
          </a:prstGeom>
          <a:noFill/>
          <a:effectLst>
            <a:outerShdw blurRad="127000" dist="317500" dir="8100000" algn="tr" rotWithShape="0">
              <a:schemeClr val="tx1">
                <a:alpha val="40000"/>
              </a:scheme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FBA0F8C-7D5D-4901-9B1A-17E2C3F8ECC0}"/>
              </a:ext>
            </a:extLst>
          </p:cNvPr>
          <p:cNvSpPr txBox="1"/>
          <p:nvPr/>
        </p:nvSpPr>
        <p:spPr>
          <a:xfrm>
            <a:off x="904159" y="1628381"/>
            <a:ext cx="2985670" cy="584775"/>
          </a:xfrm>
          <a:prstGeom prst="rect">
            <a:avLst/>
          </a:prstGeom>
          <a:noFill/>
        </p:spPr>
        <p:txBody>
          <a:bodyPr wrap="square" rtlCol="0">
            <a:spAutoFit/>
          </a:bodyPr>
          <a:lstStyle/>
          <a:p>
            <a:pPr algn="r">
              <a:tabLst>
                <a:tab pos="3832225" algn="l"/>
              </a:tabLst>
            </a:pPr>
            <a:r>
              <a:rPr lang="en-US" sz="3200" dirty="0">
                <a:solidFill>
                  <a:schemeClr val="accent4">
                    <a:lumMod val="40000"/>
                    <a:lumOff val="60000"/>
                  </a:schemeClr>
                </a:solidFill>
              </a:rPr>
              <a:t>Cells</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CA65707-184E-4E5C-8B01-2C997C4E3CD8}"/>
              </a:ext>
            </a:extLst>
          </p:cNvPr>
          <p:cNvSpPr txBox="1"/>
          <p:nvPr/>
        </p:nvSpPr>
        <p:spPr>
          <a:xfrm>
            <a:off x="1056559" y="2245235"/>
            <a:ext cx="2985670" cy="584775"/>
          </a:xfrm>
          <a:prstGeom prst="rect">
            <a:avLst/>
          </a:prstGeom>
          <a:noFill/>
        </p:spPr>
        <p:txBody>
          <a:bodyPr wrap="square" rtlCol="0">
            <a:spAutoFit/>
          </a:bodyPr>
          <a:lstStyle/>
          <a:p>
            <a:pPr algn="r">
              <a:tabLst>
                <a:tab pos="3832225" algn="l"/>
              </a:tabLst>
            </a:pPr>
            <a:r>
              <a:rPr lang="en-US" sz="3200" dirty="0">
                <a:solidFill>
                  <a:schemeClr val="accent4">
                    <a:lumMod val="40000"/>
                    <a:lumOff val="60000"/>
                  </a:schemeClr>
                </a:solidFill>
              </a:rPr>
              <a:t>Bones</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DE98068-344A-4A93-9BB5-DB2291C425C2}"/>
              </a:ext>
            </a:extLst>
          </p:cNvPr>
          <p:cNvSpPr txBox="1"/>
          <p:nvPr/>
        </p:nvSpPr>
        <p:spPr>
          <a:xfrm>
            <a:off x="1179931" y="2854832"/>
            <a:ext cx="2985670" cy="584775"/>
          </a:xfrm>
          <a:prstGeom prst="rect">
            <a:avLst/>
          </a:prstGeom>
          <a:noFill/>
        </p:spPr>
        <p:txBody>
          <a:bodyPr wrap="square" rtlCol="0">
            <a:spAutoFit/>
          </a:bodyPr>
          <a:lstStyle/>
          <a:p>
            <a:pPr algn="r">
              <a:tabLst>
                <a:tab pos="3832225" algn="l"/>
              </a:tabLst>
            </a:pPr>
            <a:r>
              <a:rPr lang="en-US" sz="3200" dirty="0">
                <a:solidFill>
                  <a:schemeClr val="accent4">
                    <a:lumMod val="40000"/>
                    <a:lumOff val="60000"/>
                  </a:schemeClr>
                </a:solidFill>
              </a:rPr>
              <a:t>Skin</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FFA5A16-5FEF-4998-BC99-F0C4316A5C45}"/>
              </a:ext>
            </a:extLst>
          </p:cNvPr>
          <p:cNvSpPr txBox="1"/>
          <p:nvPr/>
        </p:nvSpPr>
        <p:spPr>
          <a:xfrm>
            <a:off x="1303303" y="3457173"/>
            <a:ext cx="2985670" cy="584775"/>
          </a:xfrm>
          <a:prstGeom prst="rect">
            <a:avLst/>
          </a:prstGeom>
          <a:noFill/>
        </p:spPr>
        <p:txBody>
          <a:bodyPr wrap="square" rtlCol="0">
            <a:spAutoFit/>
          </a:bodyPr>
          <a:lstStyle/>
          <a:p>
            <a:pPr algn="r">
              <a:tabLst>
                <a:tab pos="3832225" algn="l"/>
              </a:tabLst>
            </a:pPr>
            <a:r>
              <a:rPr lang="en-US" sz="3200" dirty="0">
                <a:solidFill>
                  <a:schemeClr val="accent4">
                    <a:lumMod val="40000"/>
                    <a:lumOff val="60000"/>
                  </a:schemeClr>
                </a:solidFill>
              </a:rPr>
              <a:t>Motion</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405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312059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pic>
        <p:nvPicPr>
          <p:cNvPr id="2" name="Picture 2" descr="Related image">
            <a:extLst>
              <a:ext uri="{FF2B5EF4-FFF2-40B4-BE49-F238E27FC236}">
                <a16:creationId xmlns:a16="http://schemas.microsoft.com/office/drawing/2014/main" id="{2EEAADA4-DD82-45CD-8895-DF4F8C6F84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27846">
            <a:off x="4773879" y="895084"/>
            <a:ext cx="3877949" cy="2700425"/>
          </a:xfrm>
          <a:prstGeom prst="rect">
            <a:avLst/>
          </a:prstGeom>
          <a:noFill/>
          <a:effectLst>
            <a:outerShdw blurRad="127000" dist="317500" dir="8100000" algn="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2058" name="Picture 10" descr="Related image">
            <a:extLst>
              <a:ext uri="{FF2B5EF4-FFF2-40B4-BE49-F238E27FC236}">
                <a16:creationId xmlns:a16="http://schemas.microsoft.com/office/drawing/2014/main" id="{89E2FFE6-DDD1-4F51-BE13-2C51921035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555">
            <a:off x="423321" y="785123"/>
            <a:ext cx="4305930" cy="3589586"/>
          </a:xfrm>
          <a:prstGeom prst="rect">
            <a:avLst/>
          </a:prstGeom>
          <a:noFill/>
          <a:effectLst>
            <a:outerShdw blurRad="127000" dist="3175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2052" name="Picture 4" descr="Related image">
            <a:extLst>
              <a:ext uri="{FF2B5EF4-FFF2-40B4-BE49-F238E27FC236}">
                <a16:creationId xmlns:a16="http://schemas.microsoft.com/office/drawing/2014/main" id="{0CA5AD59-756E-45DA-9AA8-0A3754D63C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5425" y="3491515"/>
            <a:ext cx="3877949" cy="2908461"/>
          </a:xfrm>
          <a:prstGeom prst="rect">
            <a:avLst/>
          </a:prstGeom>
          <a:solidFill>
            <a:schemeClr val="bg1"/>
          </a:solidFill>
          <a:effectLst>
            <a:outerShdw blurRad="127000" dist="317500" dir="5400000" sx="98000" sy="98000" algn="t" rotWithShape="0">
              <a:schemeClr val="bg1">
                <a:alpha val="40000"/>
              </a:schemeClr>
            </a:outerShdw>
          </a:effectLst>
        </p:spPr>
      </p:pic>
    </p:spTree>
    <p:extLst>
      <p:ext uri="{BB962C8B-B14F-4D97-AF65-F5344CB8AC3E}">
        <p14:creationId xmlns:p14="http://schemas.microsoft.com/office/powerpoint/2010/main" val="191129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2058"/>
                                        </p:tgtEl>
                                        <p:attrNameLst>
                                          <p:attrName>style.visibility</p:attrName>
                                        </p:attrNameLst>
                                      </p:cBhvr>
                                      <p:to>
                                        <p:strVal val="visible"/>
                                      </p:to>
                                    </p:set>
                                    <p:animEffect transition="in" filter="fade">
                                      <p:cBhvr>
                                        <p:cTn id="15"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173526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pic>
        <p:nvPicPr>
          <p:cNvPr id="1028" name="Picture 4" descr="Related image">
            <a:extLst>
              <a:ext uri="{FF2B5EF4-FFF2-40B4-BE49-F238E27FC236}">
                <a16:creationId xmlns:a16="http://schemas.microsoft.com/office/drawing/2014/main" id="{C71E1F5C-4808-4A2E-BB1C-0CE1BBFEEF2D}"/>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189121">
            <a:off x="4023398" y="920219"/>
            <a:ext cx="3582465" cy="4776620"/>
          </a:xfrm>
          <a:prstGeom prst="rect">
            <a:avLst/>
          </a:prstGeom>
          <a:noFill/>
          <a:effectLst>
            <a:outerShdw blurRad="127000" dist="3175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026" name="Picture 2" descr="Image result for like a rolling stone">
            <a:extLst>
              <a:ext uri="{FF2B5EF4-FFF2-40B4-BE49-F238E27FC236}">
                <a16:creationId xmlns:a16="http://schemas.microsoft.com/office/drawing/2014/main" id="{DC0E14C6-307C-44B9-B6CC-8DCEF3D86F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50167">
            <a:off x="898567" y="2534272"/>
            <a:ext cx="3877949" cy="2181345"/>
          </a:xfrm>
          <a:prstGeom prst="rect">
            <a:avLst/>
          </a:prstGeom>
          <a:noFill/>
          <a:effectLst>
            <a:outerShdw blurRad="127000" dist="317500" dir="8100000" algn="tr" rotWithShape="0">
              <a:schemeClr val="bg1">
                <a:alpha val="40000"/>
              </a:schemeClr>
            </a:outerShdw>
          </a:effectLst>
          <a:scene3d>
            <a:camera prst="orthographicFront"/>
            <a:lightRig rig="threePt" dir="t"/>
          </a:scene3d>
          <a:sp3d>
            <a:bevelT w="190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49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016758"/>
          </a:xfrm>
          <a:prstGeom prst="rect">
            <a:avLst/>
          </a:prstGeom>
          <a:noFill/>
        </p:spPr>
        <p:txBody>
          <a:bodyPr wrap="square" rtlCol="0">
            <a:spAutoFit/>
          </a:bodyPr>
          <a:lstStyle/>
          <a:p>
            <a:pPr>
              <a:tabLst>
                <a:tab pos="3832225" algn="l"/>
              </a:tabLst>
            </a:pPr>
            <a:r>
              <a:rPr lang="en-US" sz="3200" dirty="0"/>
              <a:t>1 Cor. 2:1-5 ~ </a:t>
            </a:r>
            <a:r>
              <a:rPr lang="en-US" sz="3200" baseline="30000" dirty="0"/>
              <a:t>1</a:t>
            </a:r>
            <a:r>
              <a:rPr lang="en-US" sz="3200" dirty="0"/>
              <a:t> </a:t>
            </a:r>
            <a:r>
              <a:rPr lang="en-US" sz="3200" dirty="0">
                <a:solidFill>
                  <a:schemeClr val="accent4">
                    <a:lumMod val="40000"/>
                    <a:lumOff val="60000"/>
                  </a:schemeClr>
                </a:solidFill>
              </a:rPr>
              <a:t>And I, brethren, when I came to you, did not come with excellence of speech or of wisdom declaring to you the testimony of God. </a:t>
            </a:r>
            <a:r>
              <a:rPr lang="en-US" sz="3200" baseline="30000" dirty="0"/>
              <a:t>2</a:t>
            </a:r>
            <a:r>
              <a:rPr lang="en-US" sz="3200" dirty="0"/>
              <a:t> </a:t>
            </a:r>
            <a:r>
              <a:rPr lang="en-US" sz="3200" dirty="0">
                <a:solidFill>
                  <a:schemeClr val="accent4">
                    <a:lumMod val="40000"/>
                    <a:lumOff val="60000"/>
                  </a:schemeClr>
                </a:solidFill>
              </a:rPr>
              <a:t>For I determined not to know anything among you except Jesus Christ and Him crucified. </a:t>
            </a:r>
            <a:r>
              <a:rPr lang="en-US" sz="3200" baseline="30000" dirty="0"/>
              <a:t>3</a:t>
            </a:r>
            <a:r>
              <a:rPr lang="en-US" sz="3200" dirty="0"/>
              <a:t> </a:t>
            </a:r>
            <a:r>
              <a:rPr lang="en-US" sz="3200" dirty="0">
                <a:solidFill>
                  <a:schemeClr val="accent4">
                    <a:lumMod val="40000"/>
                    <a:lumOff val="60000"/>
                  </a:schemeClr>
                </a:solidFill>
              </a:rPr>
              <a:t>I was with you in weakness, in fear, and in much trembling.</a:t>
            </a:r>
            <a:r>
              <a:rPr lang="en-US" sz="3200" dirty="0"/>
              <a:t> </a:t>
            </a:r>
            <a:r>
              <a:rPr lang="en-US" sz="3200" baseline="30000" dirty="0"/>
              <a:t>4</a:t>
            </a:r>
            <a:r>
              <a:rPr lang="en-US" sz="3200" dirty="0"/>
              <a:t> </a:t>
            </a:r>
            <a:r>
              <a:rPr lang="en-US" sz="3200" dirty="0">
                <a:solidFill>
                  <a:schemeClr val="accent4">
                    <a:lumMod val="40000"/>
                    <a:lumOff val="60000"/>
                  </a:schemeClr>
                </a:solidFill>
              </a:rPr>
              <a:t>And my speech and my preaching </a:t>
            </a:r>
            <a:r>
              <a:rPr lang="en-US" sz="3200" i="1" dirty="0">
                <a:solidFill>
                  <a:schemeClr val="accent4">
                    <a:lumMod val="40000"/>
                    <a:lumOff val="60000"/>
                  </a:schemeClr>
                </a:solidFill>
              </a:rPr>
              <a:t>were</a:t>
            </a:r>
            <a:r>
              <a:rPr lang="en-US" sz="3200" dirty="0">
                <a:solidFill>
                  <a:schemeClr val="accent4">
                    <a:lumMod val="40000"/>
                    <a:lumOff val="60000"/>
                  </a:schemeClr>
                </a:solidFill>
              </a:rPr>
              <a:t> not with persuasive words of human wisdom, but in demonstration of the Spirit and of power,</a:t>
            </a:r>
            <a:r>
              <a:rPr lang="en-US" sz="3200" dirty="0"/>
              <a:t> </a:t>
            </a:r>
            <a:r>
              <a:rPr lang="en-US" sz="3200" baseline="30000" dirty="0"/>
              <a:t>5</a:t>
            </a:r>
            <a:r>
              <a:rPr lang="en-US" sz="3200" dirty="0"/>
              <a:t> </a:t>
            </a:r>
            <a:r>
              <a:rPr lang="en-US" sz="3200" dirty="0">
                <a:solidFill>
                  <a:schemeClr val="accent4">
                    <a:lumMod val="40000"/>
                    <a:lumOff val="60000"/>
                  </a:schemeClr>
                </a:solidFill>
              </a:rPr>
              <a:t>that your faith should not be in the wisdom of men but in the power of God.</a:t>
            </a:r>
            <a:endParaRPr lang="en-US" sz="7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371523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1569660"/>
          </a:xfrm>
          <a:prstGeom prst="rect">
            <a:avLst/>
          </a:prstGeom>
          <a:noFill/>
        </p:spPr>
        <p:txBody>
          <a:bodyPr wrap="square" rtlCol="0">
            <a:spAutoFit/>
          </a:bodyPr>
          <a:lstStyle/>
          <a:p>
            <a:pPr>
              <a:tabLst>
                <a:tab pos="3832225" algn="l"/>
              </a:tabLst>
            </a:pPr>
            <a:r>
              <a:rPr lang="en-US" sz="3200" dirty="0">
                <a:solidFill>
                  <a:schemeClr val="accent4">
                    <a:lumMod val="40000"/>
                    <a:lumOff val="60000"/>
                  </a:schemeClr>
                </a:solidFill>
              </a:rPr>
              <a:t>Martin Luther ~</a:t>
            </a:r>
            <a:r>
              <a:rPr lang="en-US" sz="3200" dirty="0"/>
              <a:t> “God created the world out of nothing” and as long as we remain nothing, He can make something out of us.</a:t>
            </a:r>
            <a:endParaRPr lang="en-US" sz="7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424787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44049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D632FC2-8AB3-4328-AD1F-64CBF4B5CC46}"/>
              </a:ext>
            </a:extLst>
          </p:cNvPr>
          <p:cNvGrpSpPr/>
          <p:nvPr/>
        </p:nvGrpSpPr>
        <p:grpSpPr>
          <a:xfrm>
            <a:off x="812800" y="921386"/>
            <a:ext cx="6519299" cy="5460795"/>
            <a:chOff x="812800" y="921386"/>
            <a:chExt cx="6519299" cy="5460795"/>
          </a:xfrm>
        </p:grpSpPr>
        <p:sp>
          <p:nvSpPr>
            <p:cNvPr id="12" name="Cube 11">
              <a:extLst>
                <a:ext uri="{FF2B5EF4-FFF2-40B4-BE49-F238E27FC236}">
                  <a16:creationId xmlns:a16="http://schemas.microsoft.com/office/drawing/2014/main" id="{A3056F9B-69F1-42FA-A09A-58391071B03C}"/>
                </a:ext>
              </a:extLst>
            </p:cNvPr>
            <p:cNvSpPr/>
            <p:nvPr/>
          </p:nvSpPr>
          <p:spPr>
            <a:xfrm rot="10800000" flipV="1">
              <a:off x="3643735" y="4976364"/>
              <a:ext cx="593766" cy="1292219"/>
            </a:xfrm>
            <a:prstGeom prst="cub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ube 12">
              <a:extLst>
                <a:ext uri="{FF2B5EF4-FFF2-40B4-BE49-F238E27FC236}">
                  <a16:creationId xmlns:a16="http://schemas.microsoft.com/office/drawing/2014/main" id="{EAEE8821-66FE-4D66-BE7D-3EA8AD371C2E}"/>
                </a:ext>
              </a:extLst>
            </p:cNvPr>
            <p:cNvSpPr/>
            <p:nvPr/>
          </p:nvSpPr>
          <p:spPr>
            <a:xfrm rot="10800000" flipV="1">
              <a:off x="5702732" y="4853674"/>
              <a:ext cx="539787" cy="1174745"/>
            </a:xfrm>
            <a:prstGeom prst="cub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ube 1">
              <a:extLst>
                <a:ext uri="{FF2B5EF4-FFF2-40B4-BE49-F238E27FC236}">
                  <a16:creationId xmlns:a16="http://schemas.microsoft.com/office/drawing/2014/main" id="{790245D9-17A5-4728-AFDB-15703F9C6666}"/>
                </a:ext>
              </a:extLst>
            </p:cNvPr>
            <p:cNvSpPr/>
            <p:nvPr/>
          </p:nvSpPr>
          <p:spPr>
            <a:xfrm rot="10800000" flipV="1">
              <a:off x="1291771" y="4960740"/>
              <a:ext cx="653143" cy="1421441"/>
            </a:xfrm>
            <a:prstGeom prst="cub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Related image">
              <a:extLst>
                <a:ext uri="{FF2B5EF4-FFF2-40B4-BE49-F238E27FC236}">
                  <a16:creationId xmlns:a16="http://schemas.microsoft.com/office/drawing/2014/main" id="{DD0DE6F9-3DF6-449B-8AF9-64BE86F75B8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12800" y="921386"/>
              <a:ext cx="6519299" cy="4359780"/>
            </a:xfrm>
            <a:prstGeom prst="rect">
              <a:avLst/>
            </a:prstGeom>
            <a:noFill/>
            <a:scene3d>
              <a:camera prst="perspectiveRight"/>
              <a:lightRig rig="threePt" dir="t"/>
            </a:scene3d>
            <a:sp3d>
              <a:bevelT w="457200" h="304800" prst="coolSlant"/>
            </a:sp3d>
            <a:extLst>
              <a:ext uri="{909E8E84-426E-40DD-AFC4-6F175D3DCCD1}">
                <a14:hiddenFill xmlns:a14="http://schemas.microsoft.com/office/drawing/2010/main">
                  <a:solidFill>
                    <a:srgbClr val="FFFFFF"/>
                  </a:solidFill>
                </a14:hiddenFill>
              </a:ext>
            </a:extLst>
          </p:spPr>
        </p:pic>
      </p:gr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6"/>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6"/>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6"/>
                  <a:srcRect/>
                  <a:stretch>
                    <a:fillRect/>
                  </a:stretch>
                </a:blipFill>
                <a:effectLst>
                  <a:glow rad="127000">
                    <a:schemeClr val="bg2">
                      <a:lumMod val="10000"/>
                      <a:alpha val="60000"/>
                    </a:schemeClr>
                  </a:glow>
                </a:effectLst>
                <a:latin typeface="Lushlife" panose="00000400000000000000" pitchFamily="2" charset="0"/>
              </a:rPr>
              <a:t>139-141</a:t>
            </a:r>
          </a:p>
        </p:txBody>
      </p:sp>
      <p:sp>
        <p:nvSpPr>
          <p:cNvPr id="10" name="TextBox 9">
            <a:extLst>
              <a:ext uri="{FF2B5EF4-FFF2-40B4-BE49-F238E27FC236}">
                <a16:creationId xmlns:a16="http://schemas.microsoft.com/office/drawing/2014/main" id="{CEAB878C-DDF1-40AA-BF06-B9C2F153046E}"/>
              </a:ext>
            </a:extLst>
          </p:cNvPr>
          <p:cNvSpPr txBox="1"/>
          <p:nvPr/>
        </p:nvSpPr>
        <p:spPr>
          <a:xfrm rot="174245">
            <a:off x="1019522" y="1045892"/>
            <a:ext cx="5611113" cy="1754326"/>
          </a:xfrm>
          <a:prstGeom prst="rect">
            <a:avLst/>
          </a:prstGeom>
          <a:noFill/>
        </p:spPr>
        <p:txBody>
          <a:bodyPr wrap="square" rtlCol="0">
            <a:spAutoFit/>
            <a:scene3d>
              <a:camera prst="perspectiveRight">
                <a:rot lat="0" lon="19800000" rev="0"/>
              </a:camera>
              <a:lightRig rig="threePt" dir="t"/>
            </a:scene3d>
            <a:sp3d contourW="12700">
              <a:bevelT h="63500" prst="softRound"/>
              <a:contourClr>
                <a:srgbClr val="996600"/>
              </a:contourClr>
            </a:sp3d>
          </a:bodyPr>
          <a:lstStyle/>
          <a:p>
            <a:r>
              <a:rPr lang="en-US" sz="5400" b="1" dirty="0">
                <a:solidFill>
                  <a:srgbClr val="B19985"/>
                </a:solidFill>
                <a:latin typeface="Greece" panose="020B0500000000000000" pitchFamily="34" charset="0"/>
              </a:rPr>
              <a:t>I am pro-life</a:t>
            </a:r>
          </a:p>
        </p:txBody>
      </p:sp>
      <p:sp>
        <p:nvSpPr>
          <p:cNvPr id="11" name="TextBox 10">
            <a:extLst>
              <a:ext uri="{FF2B5EF4-FFF2-40B4-BE49-F238E27FC236}">
                <a16:creationId xmlns:a16="http://schemas.microsoft.com/office/drawing/2014/main" id="{551D2948-8CE0-413E-9F4B-DD56998B6EAE}"/>
              </a:ext>
            </a:extLst>
          </p:cNvPr>
          <p:cNvSpPr txBox="1"/>
          <p:nvPr/>
        </p:nvSpPr>
        <p:spPr>
          <a:xfrm>
            <a:off x="1055387" y="1526605"/>
            <a:ext cx="6252548" cy="3385542"/>
          </a:xfrm>
          <a:prstGeom prst="rect">
            <a:avLst/>
          </a:prstGeom>
          <a:noFill/>
        </p:spPr>
        <p:txBody>
          <a:bodyPr wrap="square" rtlCol="0">
            <a:spAutoFit/>
            <a:scene3d>
              <a:camera prst="perspectiveRight">
                <a:rot lat="0" lon="19800000" rev="0"/>
              </a:camera>
              <a:lightRig rig="threePt" dir="t"/>
            </a:scene3d>
            <a:sp3d contourW="12700">
              <a:bevelT h="63500" prst="softRound"/>
              <a:contourClr>
                <a:srgbClr val="996600"/>
              </a:contourClr>
            </a:sp3d>
          </a:bodyPr>
          <a:lstStyle/>
          <a:p>
            <a:pPr algn="r"/>
            <a:r>
              <a:rPr lang="en-US" sz="5400" b="1" dirty="0">
                <a:solidFill>
                  <a:srgbClr val="B19985"/>
                </a:solidFill>
                <a:latin typeface="Greece" panose="020B0500000000000000" pitchFamily="34" charset="0"/>
              </a:rPr>
              <a:t>	</a:t>
            </a:r>
            <a:r>
              <a:rPr lang="en-US" sz="5400" b="1" dirty="0" err="1">
                <a:solidFill>
                  <a:srgbClr val="B19985"/>
                </a:solidFill>
                <a:latin typeface="Greece" panose="020B0500000000000000" pitchFamily="34" charset="0"/>
              </a:rPr>
              <a:t>cuz</a:t>
            </a:r>
            <a:r>
              <a:rPr lang="en-US" sz="6600" b="1" dirty="0">
                <a:solidFill>
                  <a:srgbClr val="B19985"/>
                </a:solidFill>
                <a:latin typeface="Greece" panose="020B0500000000000000" pitchFamily="34" charset="0"/>
              </a:rPr>
              <a:t> …</a:t>
            </a:r>
            <a:r>
              <a:rPr lang="en-US" sz="8000" b="1" dirty="0">
                <a:solidFill>
                  <a:srgbClr val="B19985"/>
                </a:solidFill>
                <a:latin typeface="Greece" panose="020B0500000000000000" pitchFamily="34" charset="0"/>
              </a:rPr>
              <a:t> Jesus</a:t>
            </a:r>
            <a:r>
              <a:rPr lang="en-US" sz="5400" b="1" dirty="0">
                <a:solidFill>
                  <a:srgbClr val="B19985"/>
                </a:solidFill>
                <a:latin typeface="Greece" panose="020B0500000000000000" pitchFamily="34" charset="0"/>
              </a:rPr>
              <a:t> is pro-life</a:t>
            </a:r>
          </a:p>
        </p:txBody>
      </p:sp>
      <p:pic>
        <p:nvPicPr>
          <p:cNvPr id="4" name="Picture 3" descr="A close up of a plant&#10;&#10;Description generated with very high confidence">
            <a:extLst>
              <a:ext uri="{FF2B5EF4-FFF2-40B4-BE49-F238E27FC236}">
                <a16:creationId xmlns:a16="http://schemas.microsoft.com/office/drawing/2014/main" id="{CA669620-63E8-44B9-937B-752E9CFFBC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540000" flipH="1">
            <a:off x="510310" y="2378201"/>
            <a:ext cx="8254999" cy="3822700"/>
          </a:xfrm>
          <a:prstGeom prst="rect">
            <a:avLst/>
          </a:prstGeom>
          <a:scene3d>
            <a:camera prst="perspectiveRight"/>
            <a:lightRig rig="threePt" dir="t"/>
          </a:scene3d>
        </p:spPr>
      </p:pic>
    </p:spTree>
    <p:extLst>
      <p:ext uri="{BB962C8B-B14F-4D97-AF65-F5344CB8AC3E}">
        <p14:creationId xmlns:p14="http://schemas.microsoft.com/office/powerpoint/2010/main" val="396429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iterate type="lt">
                                    <p:tmPct val="1700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iterate type="lt">
                                    <p:tmPct val="17000"/>
                                  </p:iterate>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249978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t>10</a:t>
            </a:r>
            <a:r>
              <a:rPr lang="en-US" sz="3200" baseline="30000" dirty="0"/>
              <a:t>25</a:t>
            </a:r>
            <a:r>
              <a:rPr lang="en-US" sz="3200" dirty="0"/>
              <a:t> grains of sand on the earth</a:t>
            </a:r>
            <a:endParaRPr lang="en-US" sz="7200" dirty="0">
              <a:solidFill>
                <a:schemeClr val="accent4">
                  <a:lumMod val="40000"/>
                  <a:lumOff val="60000"/>
                </a:schemeClr>
              </a:solidFill>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
        <p:nvSpPr>
          <p:cNvPr id="2" name="TextBox 1">
            <a:extLst>
              <a:ext uri="{FF2B5EF4-FFF2-40B4-BE49-F238E27FC236}">
                <a16:creationId xmlns:a16="http://schemas.microsoft.com/office/drawing/2014/main" id="{54CED9C7-B4CA-4FE8-B077-2FA2D485D78A}"/>
              </a:ext>
            </a:extLst>
          </p:cNvPr>
          <p:cNvSpPr txBox="1"/>
          <p:nvPr/>
        </p:nvSpPr>
        <p:spPr>
          <a:xfrm>
            <a:off x="703943" y="1197432"/>
            <a:ext cx="7975600" cy="584775"/>
          </a:xfrm>
          <a:prstGeom prst="rect">
            <a:avLst/>
          </a:prstGeom>
          <a:noFill/>
        </p:spPr>
        <p:txBody>
          <a:bodyPr wrap="square" rtlCol="0">
            <a:spAutoFit/>
          </a:bodyPr>
          <a:lstStyle/>
          <a:p>
            <a:pPr marL="282575" indent="-282575">
              <a:buFont typeface="Arial" panose="020B0604020202020204" pitchFamily="34" charset="0"/>
              <a:buChar char="•"/>
            </a:pPr>
            <a:r>
              <a:rPr lang="en-US" sz="3200" dirty="0"/>
              <a:t>100,000,000,000,000,000,000,000,000</a:t>
            </a:r>
            <a:endParaRPr lang="en-US" sz="7200" dirty="0">
              <a:solidFill>
                <a:schemeClr val="accent4">
                  <a:lumMod val="40000"/>
                  <a:lumOff val="60000"/>
                </a:schemeClr>
              </a:solidFill>
              <a:latin typeface="Lushlife" panose="00000400000000000000" pitchFamily="2" charset="0"/>
            </a:endParaRPr>
          </a:p>
        </p:txBody>
      </p:sp>
      <p:sp>
        <p:nvSpPr>
          <p:cNvPr id="10" name="TextBox 9">
            <a:extLst>
              <a:ext uri="{FF2B5EF4-FFF2-40B4-BE49-F238E27FC236}">
                <a16:creationId xmlns:a16="http://schemas.microsoft.com/office/drawing/2014/main" id="{015FACEC-2572-4EEE-B4B6-29F3032F0EF6}"/>
              </a:ext>
            </a:extLst>
          </p:cNvPr>
          <p:cNvSpPr txBox="1"/>
          <p:nvPr/>
        </p:nvSpPr>
        <p:spPr>
          <a:xfrm>
            <a:off x="703945" y="1676402"/>
            <a:ext cx="7975600" cy="1569660"/>
          </a:xfrm>
          <a:prstGeom prst="rect">
            <a:avLst/>
          </a:prstGeom>
          <a:noFill/>
        </p:spPr>
        <p:txBody>
          <a:bodyPr wrap="square" rtlCol="0">
            <a:spAutoFit/>
          </a:bodyPr>
          <a:lstStyle/>
          <a:p>
            <a:pPr marL="282575" indent="-282575">
              <a:buFont typeface="Arial" panose="020B0604020202020204" pitchFamily="34" charset="0"/>
              <a:buChar char="•"/>
            </a:pPr>
            <a:r>
              <a:rPr lang="en-US" sz="3200" dirty="0"/>
              <a:t>Jer. 29:11 ~ </a:t>
            </a:r>
            <a:r>
              <a:rPr lang="en-US" sz="3200" dirty="0">
                <a:solidFill>
                  <a:schemeClr val="accent4">
                    <a:lumMod val="40000"/>
                    <a:lumOff val="60000"/>
                  </a:schemeClr>
                </a:solidFill>
              </a:rPr>
              <a:t>For I know the thoughts that I think toward you, says the </a:t>
            </a:r>
            <a:r>
              <a:rPr lang="en-US" sz="3200" cap="small" dirty="0">
                <a:solidFill>
                  <a:schemeClr val="accent4">
                    <a:lumMod val="40000"/>
                    <a:lumOff val="60000"/>
                  </a:schemeClr>
                </a:solidFill>
              </a:rPr>
              <a:t>Lord</a:t>
            </a:r>
            <a:r>
              <a:rPr lang="en-US" sz="3200" dirty="0">
                <a:solidFill>
                  <a:schemeClr val="accent4">
                    <a:lumMod val="40000"/>
                    <a:lumOff val="60000"/>
                  </a:schemeClr>
                </a:solidFill>
              </a:rPr>
              <a:t>, thoughts of peace and not of evil, to give you a future and a hope.</a:t>
            </a:r>
            <a:r>
              <a:rPr lang="en-US" sz="3200" i="1" dirty="0">
                <a:solidFill>
                  <a:schemeClr val="accent4">
                    <a:lumMod val="40000"/>
                    <a:lumOff val="60000"/>
                  </a:schemeClr>
                </a:solidFill>
              </a:rPr>
              <a:t> </a:t>
            </a:r>
            <a:endParaRPr lang="en-US" sz="7200" dirty="0">
              <a:solidFill>
                <a:schemeClr val="accent4">
                  <a:lumMod val="40000"/>
                  <a:lumOff val="60000"/>
                </a:schemeClr>
              </a:solidFill>
              <a:latin typeface="Lushlife" panose="00000400000000000000" pitchFamily="2" charset="0"/>
            </a:endParaRPr>
          </a:p>
        </p:txBody>
      </p:sp>
      <p:sp>
        <p:nvSpPr>
          <p:cNvPr id="11" name="TextBox 10">
            <a:extLst>
              <a:ext uri="{FF2B5EF4-FFF2-40B4-BE49-F238E27FC236}">
                <a16:creationId xmlns:a16="http://schemas.microsoft.com/office/drawing/2014/main" id="{C65186C4-5DFE-47BA-A1CE-DFCD85C8E5DF}"/>
              </a:ext>
            </a:extLst>
          </p:cNvPr>
          <p:cNvSpPr txBox="1"/>
          <p:nvPr/>
        </p:nvSpPr>
        <p:spPr>
          <a:xfrm>
            <a:off x="465364" y="3184071"/>
            <a:ext cx="8219625" cy="2062103"/>
          </a:xfrm>
          <a:prstGeom prst="rect">
            <a:avLst/>
          </a:prstGeom>
          <a:noFill/>
        </p:spPr>
        <p:txBody>
          <a:bodyPr wrap="square" rtlCol="0">
            <a:spAutoFit/>
          </a:bodyPr>
          <a:lstStyle/>
          <a:p>
            <a:r>
              <a:rPr lang="en-US" sz="3200" dirty="0"/>
              <a:t>Luke 12:6-7 ~ </a:t>
            </a:r>
            <a:r>
              <a:rPr lang="en-US" sz="3200" baseline="30000" dirty="0"/>
              <a:t>6</a:t>
            </a:r>
            <a:r>
              <a:rPr lang="en-US" sz="3200" dirty="0"/>
              <a:t> </a:t>
            </a:r>
            <a:r>
              <a:rPr lang="en-US" sz="3200" dirty="0">
                <a:solidFill>
                  <a:schemeClr val="accent4">
                    <a:lumMod val="40000"/>
                    <a:lumOff val="60000"/>
                  </a:schemeClr>
                </a:solidFill>
              </a:rPr>
              <a:t>Are not five sparrows sold for two copper coins? And not one of them is forgotten before God. </a:t>
            </a:r>
            <a:r>
              <a:rPr lang="en-US" sz="3200" baseline="30000" dirty="0"/>
              <a:t>7</a:t>
            </a:r>
            <a:r>
              <a:rPr lang="en-US" sz="3200" dirty="0"/>
              <a:t> </a:t>
            </a:r>
            <a:r>
              <a:rPr lang="en-US" sz="3200" dirty="0">
                <a:solidFill>
                  <a:schemeClr val="accent4">
                    <a:lumMod val="40000"/>
                    <a:lumOff val="60000"/>
                  </a:schemeClr>
                </a:solidFill>
              </a:rPr>
              <a:t>But the very hairs of your head are all numbered. Do not fear therefore; you are of more value than many sparrows.</a:t>
            </a:r>
            <a:endParaRPr lang="en-US" sz="11500" dirty="0">
              <a:solidFill>
                <a:schemeClr val="accent4">
                  <a:lumMod val="40000"/>
                  <a:lumOff val="60000"/>
                </a:schemeClr>
              </a:solidFill>
              <a:latin typeface="Lushlife" panose="00000400000000000000" pitchFamily="2" charset="0"/>
            </a:endParaRPr>
          </a:p>
        </p:txBody>
      </p:sp>
    </p:spTree>
    <p:extLst>
      <p:ext uri="{BB962C8B-B14F-4D97-AF65-F5344CB8AC3E}">
        <p14:creationId xmlns:p14="http://schemas.microsoft.com/office/powerpoint/2010/main" val="204898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250"/>
                                  </p:iterate>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3" presetClass="emph" presetSubtype="2" fill="hold" grpId="1" nodeType="withEffect">
                                  <p:stCondLst>
                                    <p:cond delay="0"/>
                                  </p:stCondLst>
                                  <p:iterate type="lt">
                                    <p:tmPct val="0"/>
                                  </p:iterate>
                                  <p:childTnLst>
                                    <p:animClr clrSpc="rgb" dir="cw">
                                      <p:cBhvr override="childStyle">
                                        <p:cTn id="18" dur="2000" fill="hold"/>
                                        <p:tgtEl>
                                          <p:spTgt spid="2"/>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3" presetClass="emph" presetSubtype="2" fill="hold" grpId="1" nodeType="withEffect">
                                  <p:stCondLst>
                                    <p:cond delay="0"/>
                                  </p:stCondLst>
                                  <p:childTnLst>
                                    <p:animClr clrSpc="rgb" dir="cw">
                                      <p:cBhvr override="childStyle">
                                        <p:cTn id="25" dur="2000" fill="hold"/>
                                        <p:tgtEl>
                                          <p:spTgt spid="5"/>
                                        </p:tgtEl>
                                        <p:attrNameLst>
                                          <p:attrName>style.color</p:attrName>
                                        </p:attrNameLst>
                                      </p:cBhvr>
                                      <p:to>
                                        <a:schemeClr val="accent2"/>
                                      </p:to>
                                    </p:animClr>
                                  </p:childTnLst>
                                </p:cTn>
                              </p:par>
                              <p:par>
                                <p:cTn id="26" presetID="3" presetClass="emph" presetSubtype="2" fill="hold" grpId="1" nodeType="withEffect">
                                  <p:stCondLst>
                                    <p:cond delay="0"/>
                                  </p:stCondLst>
                                  <p:childTnLst>
                                    <p:animClr clrSpc="rgb" dir="cw">
                                      <p:cBhvr override="childStyle">
                                        <p:cTn id="27" dur="2000" fill="hold"/>
                                        <p:tgtEl>
                                          <p:spTgt spid="10"/>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P spid="10" grpId="0"/>
      <p:bldP spid="10" grpId="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55768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8" name="Picture 4" descr="Image result for naral logo">
            <a:extLst>
              <a:ext uri="{FF2B5EF4-FFF2-40B4-BE49-F238E27FC236}">
                <a16:creationId xmlns:a16="http://schemas.microsoft.com/office/drawing/2014/main" id="{1404E339-FA06-482D-BFCF-603A310E3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0567">
            <a:off x="939382" y="3588246"/>
            <a:ext cx="3825353" cy="1626425"/>
          </a:xfrm>
          <a:prstGeom prst="rect">
            <a:avLst/>
          </a:prstGeom>
          <a:noFill/>
          <a:effectLst>
            <a:outerShdw blurRad="127000" dist="317500" dir="2700000" algn="tl" rotWithShape="0">
              <a:schemeClr val="bg1">
                <a:alpha val="40000"/>
              </a:schemeClr>
            </a:outerShdw>
          </a:effectLst>
          <a:scene3d>
            <a:camera prst="orthographicFront"/>
            <a:lightRig rig="threePt" dir="t"/>
          </a:scene3d>
          <a:sp3d>
            <a:bevelT w="190500"/>
          </a:sp3d>
          <a:extLst>
            <a:ext uri="{909E8E84-426E-40DD-AFC4-6F175D3DCCD1}">
              <a14:hiddenFill xmlns:a14="http://schemas.microsoft.com/office/drawing/2010/main">
                <a:solidFill>
                  <a:srgbClr val="FFFFFF"/>
                </a:solidFill>
              </a14:hiddenFill>
            </a:ext>
          </a:extLst>
        </p:spPr>
      </p:pic>
      <p:pic>
        <p:nvPicPr>
          <p:cNvPr id="1026" name="Picture 2" descr="Related image">
            <a:extLst>
              <a:ext uri="{FF2B5EF4-FFF2-40B4-BE49-F238E27FC236}">
                <a16:creationId xmlns:a16="http://schemas.microsoft.com/office/drawing/2014/main" id="{895E8A3B-E8FE-4076-A4A0-6586D951AC3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49714" y="3541669"/>
            <a:ext cx="2999270" cy="22422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57A42E-C0DA-48A6-8396-0BBD18C6E47B}"/>
              </a:ext>
            </a:extLst>
          </p:cNvPr>
          <p:cNvSpPr txBox="1"/>
          <p:nvPr/>
        </p:nvSpPr>
        <p:spPr>
          <a:xfrm>
            <a:off x="4564724" y="3693892"/>
            <a:ext cx="3490685"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Pronounced </a:t>
            </a:r>
            <a:r>
              <a:rPr lang="en-US" sz="3200" b="1" dirty="0">
                <a:solidFill>
                  <a:schemeClr val="accent4">
                    <a:lumMod val="40000"/>
                    <a:lumOff val="60000"/>
                  </a:schemeClr>
                </a:solidFill>
                <a:latin typeface="Times New Roman" panose="02020603050405020304" pitchFamily="18" charset="0"/>
                <a:cs typeface="Times New Roman" panose="02020603050405020304" pitchFamily="18" charset="0"/>
              </a:rPr>
              <a:t>NAY-</a:t>
            </a:r>
            <a:r>
              <a:rPr lang="en-US" sz="3200" b="1" dirty="0" err="1">
                <a:solidFill>
                  <a:schemeClr val="accent4">
                    <a:lumMod val="40000"/>
                    <a:lumOff val="60000"/>
                  </a:schemeClr>
                </a:solidFill>
                <a:latin typeface="Times New Roman" panose="02020603050405020304" pitchFamily="18" charset="0"/>
                <a:cs typeface="Times New Roman" panose="02020603050405020304" pitchFamily="18" charset="0"/>
              </a:rPr>
              <a:t>ral</a:t>
            </a:r>
            <a:endParaRPr lang="en-US" sz="3200" b="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1177DC1-4694-48A3-9054-B32C5A369FCE}"/>
              </a:ext>
            </a:extLst>
          </p:cNvPr>
          <p:cNvSpPr txBox="1"/>
          <p:nvPr/>
        </p:nvSpPr>
        <p:spPr>
          <a:xfrm>
            <a:off x="4564727" y="3693898"/>
            <a:ext cx="3490685"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Pronounced </a:t>
            </a:r>
            <a:r>
              <a:rPr lang="en-US" sz="3200" b="1" dirty="0">
                <a:solidFill>
                  <a:schemeClr val="accent4">
                    <a:lumMod val="40000"/>
                    <a:lumOff val="60000"/>
                  </a:schemeClr>
                </a:solidFill>
                <a:latin typeface="Times New Roman" panose="02020603050405020304" pitchFamily="18" charset="0"/>
                <a:cs typeface="Times New Roman" panose="02020603050405020304" pitchFamily="18" charset="0"/>
              </a:rPr>
              <a:t>gnarl</a:t>
            </a:r>
          </a:p>
        </p:txBody>
      </p:sp>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solidFill>
                  <a:schemeClr val="accent4">
                    <a:lumMod val="40000"/>
                    <a:lumOff val="60000"/>
                  </a:schemeClr>
                </a:solidFill>
              </a:rPr>
              <a:t>violent</a:t>
            </a:r>
            <a:r>
              <a:rPr lang="en-US" sz="3200" dirty="0"/>
              <a:t> ~ </a:t>
            </a:r>
            <a:r>
              <a:rPr lang="en-US" sz="3200" i="1" dirty="0" err="1">
                <a:solidFill>
                  <a:schemeClr val="accent4">
                    <a:lumMod val="40000"/>
                    <a:lumOff val="60000"/>
                  </a:schemeClr>
                </a:solidFill>
              </a:rPr>
              <a:t>hamas</a:t>
            </a:r>
            <a:endParaRPr lang="en-US" sz="3200" dirty="0">
              <a:solidFill>
                <a:schemeClr val="accent4">
                  <a:lumMod val="40000"/>
                  <a:lumOff val="60000"/>
                </a:schemeClr>
              </a:solidFill>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5"/>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5"/>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5"/>
                  <a:srcRect/>
                  <a:stretch>
                    <a:fillRect/>
                  </a:stretch>
                </a:blipFill>
                <a:effectLst>
                  <a:glow rad="127000">
                    <a:schemeClr val="bg2">
                      <a:lumMod val="10000"/>
                      <a:alpha val="60000"/>
                    </a:schemeClr>
                  </a:glow>
                </a:effectLst>
                <a:latin typeface="Lushlife" panose="00000400000000000000" pitchFamily="2" charset="0"/>
              </a:rPr>
              <a:t>139-141</a:t>
            </a:r>
          </a:p>
        </p:txBody>
      </p:sp>
      <p:sp>
        <p:nvSpPr>
          <p:cNvPr id="2" name="TextBox 1">
            <a:extLst>
              <a:ext uri="{FF2B5EF4-FFF2-40B4-BE49-F238E27FC236}">
                <a16:creationId xmlns:a16="http://schemas.microsoft.com/office/drawing/2014/main" id="{54CED9C7-B4CA-4FE8-B077-2FA2D485D78A}"/>
              </a:ext>
            </a:extLst>
          </p:cNvPr>
          <p:cNvSpPr txBox="1"/>
          <p:nvPr/>
        </p:nvSpPr>
        <p:spPr>
          <a:xfrm>
            <a:off x="703943" y="1197432"/>
            <a:ext cx="7975600" cy="1077218"/>
          </a:xfrm>
          <a:prstGeom prst="rect">
            <a:avLst/>
          </a:prstGeom>
          <a:noFill/>
        </p:spPr>
        <p:txBody>
          <a:bodyPr wrap="square" rtlCol="0">
            <a:spAutoFit/>
          </a:bodyPr>
          <a:lstStyle/>
          <a:p>
            <a:pPr marL="282575" indent="-282575">
              <a:buFont typeface="Arial" panose="020B0604020202020204" pitchFamily="34" charset="0"/>
              <a:buChar char="•"/>
            </a:pPr>
            <a:r>
              <a:rPr lang="en-US" sz="3200" dirty="0">
                <a:solidFill>
                  <a:schemeClr val="bg1"/>
                </a:solidFill>
                <a:latin typeface="+mj-lt"/>
                <a:cs typeface="Times New Roman" panose="02020603050405020304" pitchFamily="18" charset="0"/>
              </a:rPr>
              <a:t>The Hamas Party ~ </a:t>
            </a:r>
            <a:r>
              <a:rPr lang="en-US" sz="3200" b="1" i="1" dirty="0">
                <a:solidFill>
                  <a:schemeClr val="accent4">
                    <a:lumMod val="40000"/>
                    <a:lumOff val="60000"/>
                  </a:schemeClr>
                </a:solidFill>
                <a:latin typeface="Times New Roman" panose="02020603050405020304" pitchFamily="18" charset="0"/>
                <a:cs typeface="Times New Roman" panose="02020603050405020304" pitchFamily="18" charset="0"/>
              </a:rPr>
              <a:t>Harakat al-</a:t>
            </a:r>
            <a:r>
              <a:rPr lang="en-US" sz="3200" b="1" i="1" dirty="0" err="1">
                <a:solidFill>
                  <a:schemeClr val="accent4">
                    <a:lumMod val="40000"/>
                    <a:lumOff val="60000"/>
                  </a:schemeClr>
                </a:solidFill>
                <a:latin typeface="Times New Roman" panose="02020603050405020304" pitchFamily="18" charset="0"/>
                <a:cs typeface="Times New Roman" panose="02020603050405020304" pitchFamily="18" charset="0"/>
              </a:rPr>
              <a:t>Muqāwamah</a:t>
            </a:r>
            <a:r>
              <a:rPr lang="en-US" sz="3200" b="1" i="1" dirty="0">
                <a:solidFill>
                  <a:schemeClr val="accent4">
                    <a:lumMod val="40000"/>
                    <a:lumOff val="60000"/>
                  </a:schemeClr>
                </a:solidFill>
                <a:latin typeface="Times New Roman" panose="02020603050405020304" pitchFamily="18" charset="0"/>
                <a:cs typeface="Times New Roman" panose="02020603050405020304" pitchFamily="18" charset="0"/>
              </a:rPr>
              <a:t> al-</a:t>
            </a:r>
            <a:r>
              <a:rPr lang="en-US" sz="3200" b="1" i="1" dirty="0" err="1">
                <a:solidFill>
                  <a:schemeClr val="accent4">
                    <a:lumMod val="40000"/>
                    <a:lumOff val="60000"/>
                  </a:schemeClr>
                </a:solidFill>
                <a:latin typeface="Times New Roman" panose="02020603050405020304" pitchFamily="18" charset="0"/>
                <a:cs typeface="Times New Roman" panose="02020603050405020304" pitchFamily="18" charset="0"/>
              </a:rPr>
              <a:t>ʾIslāmiyyah</a:t>
            </a:r>
            <a:r>
              <a:rPr lang="en-US" sz="3200" i="1" dirty="0">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200" dirty="0"/>
              <a:t>for </a:t>
            </a:r>
            <a:r>
              <a:rPr lang="en-US" sz="3200" i="1" dirty="0"/>
              <a:t>Islamic Resistance Movement</a:t>
            </a:r>
            <a:endParaRPr lang="en-US" sz="3200" dirty="0">
              <a:solidFill>
                <a:schemeClr val="accent4">
                  <a:lumMod val="40000"/>
                  <a:lumOff val="60000"/>
                </a:schemeClr>
              </a:solidFill>
              <a:latin typeface="Lushlife" panose="00000400000000000000" pitchFamily="2" charset="0"/>
            </a:endParaRPr>
          </a:p>
        </p:txBody>
      </p:sp>
      <p:sp>
        <p:nvSpPr>
          <p:cNvPr id="10" name="TextBox 9">
            <a:extLst>
              <a:ext uri="{FF2B5EF4-FFF2-40B4-BE49-F238E27FC236}">
                <a16:creationId xmlns:a16="http://schemas.microsoft.com/office/drawing/2014/main" id="{015FACEC-2572-4EEE-B4B6-29F3032F0EF6}"/>
              </a:ext>
            </a:extLst>
          </p:cNvPr>
          <p:cNvSpPr txBox="1"/>
          <p:nvPr/>
        </p:nvSpPr>
        <p:spPr>
          <a:xfrm>
            <a:off x="703945" y="2256973"/>
            <a:ext cx="7975600" cy="584775"/>
          </a:xfrm>
          <a:prstGeom prst="rect">
            <a:avLst/>
          </a:prstGeom>
          <a:noFill/>
        </p:spPr>
        <p:txBody>
          <a:bodyPr wrap="square" rtlCol="0">
            <a:spAutoFit/>
          </a:bodyPr>
          <a:lstStyle/>
          <a:p>
            <a:pPr marL="282575" indent="-282575">
              <a:buFont typeface="Arial" panose="020B0604020202020204" pitchFamily="34" charset="0"/>
              <a:buChar char="•"/>
            </a:pPr>
            <a:r>
              <a:rPr lang="en-US" sz="3200" dirty="0">
                <a:solidFill>
                  <a:schemeClr val="bg1"/>
                </a:solidFill>
              </a:rPr>
              <a:t>National Abortion Rights Action League</a:t>
            </a:r>
            <a:endParaRPr lang="en-US" sz="3200" dirty="0">
              <a:solidFill>
                <a:schemeClr val="bg1"/>
              </a:solidFill>
              <a:latin typeface="Lushlife" panose="00000400000000000000" pitchFamily="2" charset="0"/>
            </a:endParaRPr>
          </a:p>
        </p:txBody>
      </p:sp>
      <p:sp>
        <p:nvSpPr>
          <p:cNvPr id="3" name="TextBox 2">
            <a:extLst>
              <a:ext uri="{FF2B5EF4-FFF2-40B4-BE49-F238E27FC236}">
                <a16:creationId xmlns:a16="http://schemas.microsoft.com/office/drawing/2014/main" id="{B7F85546-FA01-4D7E-968F-B938EA86FB11}"/>
              </a:ext>
            </a:extLst>
          </p:cNvPr>
          <p:cNvSpPr txBox="1"/>
          <p:nvPr/>
        </p:nvSpPr>
        <p:spPr>
          <a:xfrm>
            <a:off x="985050" y="2258463"/>
            <a:ext cx="342014" cy="584775"/>
          </a:xfrm>
          <a:prstGeom prst="rect">
            <a:avLst/>
          </a:prstGeom>
          <a:noFill/>
        </p:spPr>
        <p:txBody>
          <a:bodyPr wrap="square" rtlCol="0">
            <a:spAutoFit/>
          </a:bodyPr>
          <a:lstStyle/>
          <a:p>
            <a:r>
              <a:rPr lang="en-US" sz="3200" dirty="0">
                <a:solidFill>
                  <a:schemeClr val="bg1"/>
                </a:solidFill>
                <a:latin typeface="Lushlife" panose="00000400000000000000" pitchFamily="2" charset="0"/>
              </a:rPr>
              <a:t>N</a:t>
            </a:r>
          </a:p>
        </p:txBody>
      </p:sp>
      <p:sp>
        <p:nvSpPr>
          <p:cNvPr id="11" name="TextBox 10">
            <a:extLst>
              <a:ext uri="{FF2B5EF4-FFF2-40B4-BE49-F238E27FC236}">
                <a16:creationId xmlns:a16="http://schemas.microsoft.com/office/drawing/2014/main" id="{5C4B73ED-F027-4C80-8F46-80F4D8C76DAE}"/>
              </a:ext>
            </a:extLst>
          </p:cNvPr>
          <p:cNvSpPr txBox="1"/>
          <p:nvPr/>
        </p:nvSpPr>
        <p:spPr>
          <a:xfrm>
            <a:off x="2245925" y="2250377"/>
            <a:ext cx="342014" cy="584775"/>
          </a:xfrm>
          <a:prstGeom prst="rect">
            <a:avLst/>
          </a:prstGeom>
          <a:noFill/>
        </p:spPr>
        <p:txBody>
          <a:bodyPr wrap="square" rtlCol="0">
            <a:spAutoFit/>
          </a:bodyPr>
          <a:lstStyle/>
          <a:p>
            <a:r>
              <a:rPr lang="en-US" sz="3200" dirty="0">
                <a:solidFill>
                  <a:schemeClr val="bg1"/>
                </a:solidFill>
                <a:latin typeface="Lushlife" panose="00000400000000000000" pitchFamily="2" charset="0"/>
              </a:rPr>
              <a:t>A</a:t>
            </a:r>
          </a:p>
        </p:txBody>
      </p:sp>
      <p:sp>
        <p:nvSpPr>
          <p:cNvPr id="12" name="TextBox 11">
            <a:extLst>
              <a:ext uri="{FF2B5EF4-FFF2-40B4-BE49-F238E27FC236}">
                <a16:creationId xmlns:a16="http://schemas.microsoft.com/office/drawing/2014/main" id="{F548988C-2396-41AE-B204-7C5B7A29D221}"/>
              </a:ext>
            </a:extLst>
          </p:cNvPr>
          <p:cNvSpPr txBox="1"/>
          <p:nvPr/>
        </p:nvSpPr>
        <p:spPr>
          <a:xfrm>
            <a:off x="4480902" y="2257219"/>
            <a:ext cx="342014" cy="584775"/>
          </a:xfrm>
          <a:prstGeom prst="rect">
            <a:avLst/>
          </a:prstGeom>
          <a:noFill/>
        </p:spPr>
        <p:txBody>
          <a:bodyPr wrap="square" rtlCol="0">
            <a:spAutoFit/>
          </a:bodyPr>
          <a:lstStyle/>
          <a:p>
            <a:r>
              <a:rPr lang="en-US" sz="3200" dirty="0">
                <a:solidFill>
                  <a:schemeClr val="bg1"/>
                </a:solidFill>
                <a:latin typeface="Lushlife" panose="00000400000000000000" pitchFamily="2" charset="0"/>
              </a:rPr>
              <a:t>A</a:t>
            </a:r>
          </a:p>
        </p:txBody>
      </p:sp>
      <p:sp>
        <p:nvSpPr>
          <p:cNvPr id="13" name="TextBox 12">
            <a:extLst>
              <a:ext uri="{FF2B5EF4-FFF2-40B4-BE49-F238E27FC236}">
                <a16:creationId xmlns:a16="http://schemas.microsoft.com/office/drawing/2014/main" id="{E61750E6-C1B9-4FE7-A70E-A08A7BD14EB8}"/>
              </a:ext>
            </a:extLst>
          </p:cNvPr>
          <p:cNvSpPr txBox="1"/>
          <p:nvPr/>
        </p:nvSpPr>
        <p:spPr>
          <a:xfrm>
            <a:off x="3502430" y="2260329"/>
            <a:ext cx="342014" cy="584775"/>
          </a:xfrm>
          <a:prstGeom prst="rect">
            <a:avLst/>
          </a:prstGeom>
          <a:noFill/>
        </p:spPr>
        <p:txBody>
          <a:bodyPr wrap="square" rtlCol="0">
            <a:spAutoFit/>
          </a:bodyPr>
          <a:lstStyle/>
          <a:p>
            <a:r>
              <a:rPr lang="en-US" sz="3200" dirty="0">
                <a:solidFill>
                  <a:schemeClr val="bg1"/>
                </a:solidFill>
                <a:latin typeface="Lushlife" panose="00000400000000000000" pitchFamily="2" charset="0"/>
              </a:rPr>
              <a:t>R</a:t>
            </a:r>
          </a:p>
        </p:txBody>
      </p:sp>
      <p:sp>
        <p:nvSpPr>
          <p:cNvPr id="14" name="TextBox 13">
            <a:extLst>
              <a:ext uri="{FF2B5EF4-FFF2-40B4-BE49-F238E27FC236}">
                <a16:creationId xmlns:a16="http://schemas.microsoft.com/office/drawing/2014/main" id="{4ED16CB9-E49C-466D-9E00-C161E01F6E5E}"/>
              </a:ext>
            </a:extLst>
          </p:cNvPr>
          <p:cNvSpPr txBox="1"/>
          <p:nvPr/>
        </p:nvSpPr>
        <p:spPr>
          <a:xfrm>
            <a:off x="5446303" y="2255976"/>
            <a:ext cx="342014" cy="584775"/>
          </a:xfrm>
          <a:prstGeom prst="rect">
            <a:avLst/>
          </a:prstGeom>
          <a:noFill/>
        </p:spPr>
        <p:txBody>
          <a:bodyPr wrap="square" rtlCol="0">
            <a:spAutoFit/>
          </a:bodyPr>
          <a:lstStyle/>
          <a:p>
            <a:r>
              <a:rPr lang="en-US" sz="3200" dirty="0">
                <a:solidFill>
                  <a:schemeClr val="bg1"/>
                </a:solidFill>
                <a:latin typeface="Lushlife" panose="00000400000000000000" pitchFamily="2" charset="0"/>
              </a:rPr>
              <a:t>L</a:t>
            </a:r>
          </a:p>
        </p:txBody>
      </p:sp>
      <p:sp>
        <p:nvSpPr>
          <p:cNvPr id="4" name="TextBox 3">
            <a:extLst>
              <a:ext uri="{FF2B5EF4-FFF2-40B4-BE49-F238E27FC236}">
                <a16:creationId xmlns:a16="http://schemas.microsoft.com/office/drawing/2014/main" id="{B0C52715-0290-4A8B-9C44-574CB7A882F8}"/>
              </a:ext>
            </a:extLst>
          </p:cNvPr>
          <p:cNvSpPr txBox="1"/>
          <p:nvPr/>
        </p:nvSpPr>
        <p:spPr>
          <a:xfrm>
            <a:off x="2206171" y="2634344"/>
            <a:ext cx="587829" cy="1200329"/>
          </a:xfrm>
          <a:prstGeom prst="rect">
            <a:avLst/>
          </a:prstGeom>
          <a:noFill/>
        </p:spPr>
        <p:txBody>
          <a:bodyPr wrap="square" rtlCol="0">
            <a:spAutoFit/>
          </a:bodyPr>
          <a:lstStyle/>
          <a:p>
            <a:r>
              <a:rPr lang="en-US" sz="7200" dirty="0">
                <a:solidFill>
                  <a:srgbClr val="FF0000"/>
                </a:solidFill>
                <a:latin typeface="Chiller" panose="04020404031007020602" pitchFamily="82" charset="0"/>
              </a:rPr>
              <a:t>N</a:t>
            </a:r>
          </a:p>
        </p:txBody>
      </p:sp>
      <p:sp>
        <p:nvSpPr>
          <p:cNvPr id="15" name="TextBox 14">
            <a:extLst>
              <a:ext uri="{FF2B5EF4-FFF2-40B4-BE49-F238E27FC236}">
                <a16:creationId xmlns:a16="http://schemas.microsoft.com/office/drawing/2014/main" id="{57D5ABB2-0A61-49C2-B578-BF9C9288876C}"/>
              </a:ext>
            </a:extLst>
          </p:cNvPr>
          <p:cNvSpPr txBox="1"/>
          <p:nvPr/>
        </p:nvSpPr>
        <p:spPr>
          <a:xfrm>
            <a:off x="2830285" y="2627086"/>
            <a:ext cx="464457" cy="1200329"/>
          </a:xfrm>
          <a:prstGeom prst="rect">
            <a:avLst/>
          </a:prstGeom>
          <a:noFill/>
        </p:spPr>
        <p:txBody>
          <a:bodyPr wrap="square" rtlCol="0">
            <a:spAutoFit/>
          </a:bodyPr>
          <a:lstStyle/>
          <a:p>
            <a:r>
              <a:rPr lang="en-US" sz="7200" dirty="0">
                <a:solidFill>
                  <a:srgbClr val="FF0000"/>
                </a:solidFill>
                <a:latin typeface="Chiller" panose="04020404031007020602" pitchFamily="82" charset="0"/>
              </a:rPr>
              <a:t>A</a:t>
            </a:r>
          </a:p>
        </p:txBody>
      </p:sp>
      <p:sp>
        <p:nvSpPr>
          <p:cNvPr id="16" name="TextBox 15">
            <a:extLst>
              <a:ext uri="{FF2B5EF4-FFF2-40B4-BE49-F238E27FC236}">
                <a16:creationId xmlns:a16="http://schemas.microsoft.com/office/drawing/2014/main" id="{58245C09-8519-4B86-8766-D4DB0450F8BC}"/>
              </a:ext>
            </a:extLst>
          </p:cNvPr>
          <p:cNvSpPr txBox="1"/>
          <p:nvPr/>
        </p:nvSpPr>
        <p:spPr>
          <a:xfrm>
            <a:off x="4027714" y="2612571"/>
            <a:ext cx="464457" cy="1200329"/>
          </a:xfrm>
          <a:prstGeom prst="rect">
            <a:avLst/>
          </a:prstGeom>
          <a:noFill/>
        </p:spPr>
        <p:txBody>
          <a:bodyPr wrap="square" rtlCol="0">
            <a:spAutoFit/>
          </a:bodyPr>
          <a:lstStyle/>
          <a:p>
            <a:r>
              <a:rPr lang="en-US" sz="7200" dirty="0">
                <a:solidFill>
                  <a:srgbClr val="FF0000"/>
                </a:solidFill>
                <a:latin typeface="Chiller" panose="04020404031007020602" pitchFamily="82" charset="0"/>
              </a:rPr>
              <a:t>A</a:t>
            </a:r>
          </a:p>
        </p:txBody>
      </p:sp>
      <p:sp>
        <p:nvSpPr>
          <p:cNvPr id="17" name="TextBox 16">
            <a:extLst>
              <a:ext uri="{FF2B5EF4-FFF2-40B4-BE49-F238E27FC236}">
                <a16:creationId xmlns:a16="http://schemas.microsoft.com/office/drawing/2014/main" id="{F462520A-A8BA-498B-91B6-AC632AD0C109}"/>
              </a:ext>
            </a:extLst>
          </p:cNvPr>
          <p:cNvSpPr txBox="1"/>
          <p:nvPr/>
        </p:nvSpPr>
        <p:spPr>
          <a:xfrm>
            <a:off x="3505200" y="2605315"/>
            <a:ext cx="464457" cy="1200329"/>
          </a:xfrm>
          <a:prstGeom prst="rect">
            <a:avLst/>
          </a:prstGeom>
          <a:noFill/>
        </p:spPr>
        <p:txBody>
          <a:bodyPr wrap="square" rtlCol="0">
            <a:spAutoFit/>
          </a:bodyPr>
          <a:lstStyle/>
          <a:p>
            <a:r>
              <a:rPr lang="en-US" sz="7200" dirty="0">
                <a:solidFill>
                  <a:srgbClr val="FF0000"/>
                </a:solidFill>
                <a:latin typeface="Chiller" panose="04020404031007020602" pitchFamily="82" charset="0"/>
              </a:rPr>
              <a:t>R</a:t>
            </a:r>
          </a:p>
        </p:txBody>
      </p:sp>
      <p:sp>
        <p:nvSpPr>
          <p:cNvPr id="18" name="TextBox 17">
            <a:extLst>
              <a:ext uri="{FF2B5EF4-FFF2-40B4-BE49-F238E27FC236}">
                <a16:creationId xmlns:a16="http://schemas.microsoft.com/office/drawing/2014/main" id="{1AAEAFC1-2F27-4CC5-81D1-385BF3DA491C}"/>
              </a:ext>
            </a:extLst>
          </p:cNvPr>
          <p:cNvSpPr txBox="1"/>
          <p:nvPr/>
        </p:nvSpPr>
        <p:spPr>
          <a:xfrm>
            <a:off x="4673600" y="2648858"/>
            <a:ext cx="464457" cy="1200329"/>
          </a:xfrm>
          <a:prstGeom prst="rect">
            <a:avLst/>
          </a:prstGeom>
          <a:noFill/>
        </p:spPr>
        <p:txBody>
          <a:bodyPr wrap="square" rtlCol="0">
            <a:spAutoFit/>
          </a:bodyPr>
          <a:lstStyle/>
          <a:p>
            <a:r>
              <a:rPr lang="en-US" sz="7200" dirty="0">
                <a:solidFill>
                  <a:srgbClr val="FF0000"/>
                </a:solidFill>
                <a:latin typeface="Chiller" panose="04020404031007020602" pitchFamily="82" charset="0"/>
              </a:rPr>
              <a:t>L</a:t>
            </a:r>
          </a:p>
        </p:txBody>
      </p:sp>
      <p:cxnSp>
        <p:nvCxnSpPr>
          <p:cNvPr id="21" name="Straight Connector 20">
            <a:extLst>
              <a:ext uri="{FF2B5EF4-FFF2-40B4-BE49-F238E27FC236}">
                <a16:creationId xmlns:a16="http://schemas.microsoft.com/office/drawing/2014/main" id="{30E6ED75-15AD-48AE-8FB4-7EFDE36CC15A}"/>
              </a:ext>
            </a:extLst>
          </p:cNvPr>
          <p:cNvCxnSpPr/>
          <p:nvPr/>
        </p:nvCxnSpPr>
        <p:spPr>
          <a:xfrm>
            <a:off x="2242457" y="3556000"/>
            <a:ext cx="3011714" cy="0"/>
          </a:xfrm>
          <a:prstGeom prst="line">
            <a:avLst/>
          </a:prstGeom>
          <a:ln w="3810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12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3" presetClass="emph" presetSubtype="2" fill="hold" grpId="1" nodeType="withEffect">
                                  <p:stCondLst>
                                    <p:cond delay="0"/>
                                  </p:stCondLst>
                                  <p:childTnLst>
                                    <p:animClr clrSpc="rgb" dir="cw">
                                      <p:cBhvr override="childStyle">
                                        <p:cTn id="19" dur="2000" fill="hold"/>
                                        <p:tgtEl>
                                          <p:spTgt spid="2"/>
                                        </p:tgtEl>
                                        <p:attrNameLst>
                                          <p:attrName>style.color</p:attrName>
                                        </p:attrNameLst>
                                      </p:cBhvr>
                                      <p:to>
                                        <a:schemeClr val="accent2"/>
                                      </p:to>
                                    </p:animClr>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6" presetClass="emph" presetSubtype="0" fill="hold" grpId="1" nodeType="withEffect">
                                  <p:stCondLst>
                                    <p:cond delay="0"/>
                                  </p:stCondLst>
                                  <p:childTnLst>
                                    <p:animScale>
                                      <p:cBhvr>
                                        <p:cTn id="42" dur="2000" fill="hold"/>
                                        <p:tgtEl>
                                          <p:spTgt spid="3"/>
                                        </p:tgtEl>
                                      </p:cBhvr>
                                      <p:by x="250000" y="250000"/>
                                    </p:animScale>
                                  </p:childTnLst>
                                </p:cTn>
                              </p:par>
                              <p:par>
                                <p:cTn id="43" presetID="6" presetClass="emph" presetSubtype="0" fill="hold" grpId="1" nodeType="withEffect">
                                  <p:stCondLst>
                                    <p:cond delay="0"/>
                                  </p:stCondLst>
                                  <p:childTnLst>
                                    <p:animScale>
                                      <p:cBhvr>
                                        <p:cTn id="44" dur="2000" fill="hold"/>
                                        <p:tgtEl>
                                          <p:spTgt spid="11"/>
                                        </p:tgtEl>
                                      </p:cBhvr>
                                      <p:by x="250000" y="250000"/>
                                    </p:animScale>
                                  </p:childTnLst>
                                </p:cTn>
                              </p:par>
                              <p:par>
                                <p:cTn id="45" presetID="6" presetClass="emph" presetSubtype="0" fill="hold" grpId="1" nodeType="withEffect">
                                  <p:stCondLst>
                                    <p:cond delay="0"/>
                                  </p:stCondLst>
                                  <p:childTnLst>
                                    <p:animScale>
                                      <p:cBhvr>
                                        <p:cTn id="46" dur="2000" fill="hold"/>
                                        <p:tgtEl>
                                          <p:spTgt spid="13"/>
                                        </p:tgtEl>
                                      </p:cBhvr>
                                      <p:by x="250000" y="250000"/>
                                    </p:animScale>
                                  </p:childTnLst>
                                </p:cTn>
                              </p:par>
                              <p:par>
                                <p:cTn id="47" presetID="6" presetClass="emph" presetSubtype="0" fill="hold" grpId="1" nodeType="withEffect">
                                  <p:stCondLst>
                                    <p:cond delay="0"/>
                                  </p:stCondLst>
                                  <p:childTnLst>
                                    <p:animScale>
                                      <p:cBhvr>
                                        <p:cTn id="48" dur="2000" fill="hold"/>
                                        <p:tgtEl>
                                          <p:spTgt spid="12"/>
                                        </p:tgtEl>
                                      </p:cBhvr>
                                      <p:by x="250000" y="250000"/>
                                    </p:animScale>
                                  </p:childTnLst>
                                </p:cTn>
                              </p:par>
                              <p:par>
                                <p:cTn id="49" presetID="6" presetClass="emph" presetSubtype="0" fill="hold" grpId="1" nodeType="withEffect">
                                  <p:stCondLst>
                                    <p:cond delay="0"/>
                                  </p:stCondLst>
                                  <p:childTnLst>
                                    <p:animScale>
                                      <p:cBhvr>
                                        <p:cTn id="50" dur="2000" fill="hold"/>
                                        <p:tgtEl>
                                          <p:spTgt spid="14"/>
                                        </p:tgtEl>
                                      </p:cBhvr>
                                      <p:by x="250000" y="250000"/>
                                    </p:animScale>
                                  </p:childTnLst>
                                </p:cTn>
                              </p:par>
                              <p:par>
                                <p:cTn id="51" presetID="42" presetClass="path" presetSubtype="0" accel="50000" decel="50000" fill="hold" grpId="2" nodeType="withEffect">
                                  <p:stCondLst>
                                    <p:cond delay="0"/>
                                  </p:stCondLst>
                                  <p:childTnLst>
                                    <p:animMotion origin="layout" path="M 1.11111E-6 -7.40741E-7 L 0.15417 0.09213 " pathEditMode="relative" rAng="0" ptsTypes="AA">
                                      <p:cBhvr>
                                        <p:cTn id="52" dur="2000" fill="hold"/>
                                        <p:tgtEl>
                                          <p:spTgt spid="3"/>
                                        </p:tgtEl>
                                        <p:attrNameLst>
                                          <p:attrName>ppt_x</p:attrName>
                                          <p:attrName>ppt_y</p:attrName>
                                        </p:attrNameLst>
                                      </p:cBhvr>
                                      <p:rCtr x="7708" y="4606"/>
                                    </p:animMotion>
                                  </p:childTnLst>
                                </p:cTn>
                              </p:par>
                              <p:par>
                                <p:cTn id="53" presetID="42" presetClass="path" presetSubtype="0" accel="50000" decel="50000" fill="hold" grpId="2" nodeType="withEffect">
                                  <p:stCondLst>
                                    <p:cond delay="0"/>
                                  </p:stCondLst>
                                  <p:childTnLst>
                                    <p:animMotion origin="layout" path="M 3.88889E-6 -3.33333E-6 L 0.08246 0.09283 " pathEditMode="relative" rAng="0" ptsTypes="AA">
                                      <p:cBhvr>
                                        <p:cTn id="54" dur="2000" fill="hold"/>
                                        <p:tgtEl>
                                          <p:spTgt spid="11"/>
                                        </p:tgtEl>
                                        <p:attrNameLst>
                                          <p:attrName>ppt_x</p:attrName>
                                          <p:attrName>ppt_y</p:attrName>
                                        </p:attrNameLst>
                                      </p:cBhvr>
                                      <p:rCtr x="4115" y="4630"/>
                                    </p:animMotion>
                                  </p:childTnLst>
                                </p:cTn>
                              </p:par>
                              <p:par>
                                <p:cTn id="55" presetID="42" presetClass="path" presetSubtype="0" accel="50000" decel="50000" fill="hold" grpId="2" nodeType="withEffect">
                                  <p:stCondLst>
                                    <p:cond delay="0"/>
                                  </p:stCondLst>
                                  <p:childTnLst>
                                    <p:animMotion origin="layout" path="M -0.0007 -0.00532 L 0.00746 0.09144 " pathEditMode="relative" rAng="0" ptsTypes="AA">
                                      <p:cBhvr>
                                        <p:cTn id="56" dur="2000" fill="hold"/>
                                        <p:tgtEl>
                                          <p:spTgt spid="13"/>
                                        </p:tgtEl>
                                        <p:attrNameLst>
                                          <p:attrName>ppt_x</p:attrName>
                                          <p:attrName>ppt_y</p:attrName>
                                        </p:attrNameLst>
                                      </p:cBhvr>
                                      <p:rCtr x="399" y="4838"/>
                                    </p:animMotion>
                                  </p:childTnLst>
                                </p:cTn>
                              </p:par>
                              <p:par>
                                <p:cTn id="57" presetID="42" presetClass="path" presetSubtype="0" accel="50000" decel="50000" fill="hold" grpId="2" nodeType="withEffect">
                                  <p:stCondLst>
                                    <p:cond delay="0"/>
                                  </p:stCondLst>
                                  <p:childTnLst>
                                    <p:animMotion origin="layout" path="M -5.55556E-7 7.40741E-7 L -0.03906 0.08773 " pathEditMode="relative" rAng="0" ptsTypes="AA">
                                      <p:cBhvr>
                                        <p:cTn id="58" dur="2000" fill="hold"/>
                                        <p:tgtEl>
                                          <p:spTgt spid="12"/>
                                        </p:tgtEl>
                                        <p:attrNameLst>
                                          <p:attrName>ppt_x</p:attrName>
                                          <p:attrName>ppt_y</p:attrName>
                                        </p:attrNameLst>
                                      </p:cBhvr>
                                      <p:rCtr x="-1962" y="4375"/>
                                    </p:animMotion>
                                  </p:childTnLst>
                                </p:cTn>
                              </p:par>
                              <p:par>
                                <p:cTn id="59" presetID="42" presetClass="path" presetSubtype="0" accel="50000" decel="50000" fill="hold" grpId="2" nodeType="withEffect">
                                  <p:stCondLst>
                                    <p:cond delay="0"/>
                                  </p:stCondLst>
                                  <p:childTnLst>
                                    <p:animMotion origin="layout" path="M 3.88889E-6 2.22222E-6 L -0.08473 0.08796 " pathEditMode="relative" rAng="0" ptsTypes="AA">
                                      <p:cBhvr>
                                        <p:cTn id="60" dur="2000" fill="hold"/>
                                        <p:tgtEl>
                                          <p:spTgt spid="14"/>
                                        </p:tgtEl>
                                        <p:attrNameLst>
                                          <p:attrName>ppt_x</p:attrName>
                                          <p:attrName>ppt_y</p:attrName>
                                        </p:attrNameLst>
                                      </p:cBhvr>
                                      <p:rCtr x="-4236" y="4398"/>
                                    </p:animMotion>
                                  </p:childTnLst>
                                </p:cTn>
                              </p:par>
                              <p:par>
                                <p:cTn id="61" presetID="3" presetClass="emph" presetSubtype="2" fill="hold" grpId="3" nodeType="withEffect">
                                  <p:stCondLst>
                                    <p:cond delay="0"/>
                                  </p:stCondLst>
                                  <p:childTnLst>
                                    <p:animClr clrSpc="rgb" dir="cw">
                                      <p:cBhvr override="childStyle">
                                        <p:cTn id="62" dur="2000" fill="hold"/>
                                        <p:tgtEl>
                                          <p:spTgt spid="3"/>
                                        </p:tgtEl>
                                        <p:attrNameLst>
                                          <p:attrName>style.color</p:attrName>
                                        </p:attrNameLst>
                                      </p:cBhvr>
                                      <p:to>
                                        <a:srgbClr val="FFE377"/>
                                      </p:to>
                                    </p:animClr>
                                  </p:childTnLst>
                                </p:cTn>
                              </p:par>
                              <p:par>
                                <p:cTn id="63" presetID="3" presetClass="emph" presetSubtype="2" fill="hold" grpId="3" nodeType="withEffect">
                                  <p:stCondLst>
                                    <p:cond delay="0"/>
                                  </p:stCondLst>
                                  <p:childTnLst>
                                    <p:animClr clrSpc="rgb" dir="cw">
                                      <p:cBhvr override="childStyle">
                                        <p:cTn id="64" dur="2000" fill="hold"/>
                                        <p:tgtEl>
                                          <p:spTgt spid="11"/>
                                        </p:tgtEl>
                                        <p:attrNameLst>
                                          <p:attrName>style.color</p:attrName>
                                        </p:attrNameLst>
                                      </p:cBhvr>
                                      <p:to>
                                        <a:srgbClr val="FFE377"/>
                                      </p:to>
                                    </p:animClr>
                                  </p:childTnLst>
                                </p:cTn>
                              </p:par>
                              <p:par>
                                <p:cTn id="65" presetID="3" presetClass="emph" presetSubtype="2" fill="hold" grpId="3" nodeType="withEffect">
                                  <p:stCondLst>
                                    <p:cond delay="0"/>
                                  </p:stCondLst>
                                  <p:childTnLst>
                                    <p:animClr clrSpc="rgb" dir="cw">
                                      <p:cBhvr override="childStyle">
                                        <p:cTn id="66" dur="2000" fill="hold"/>
                                        <p:tgtEl>
                                          <p:spTgt spid="13"/>
                                        </p:tgtEl>
                                        <p:attrNameLst>
                                          <p:attrName>style.color</p:attrName>
                                        </p:attrNameLst>
                                      </p:cBhvr>
                                      <p:to>
                                        <a:srgbClr val="FFE377"/>
                                      </p:to>
                                    </p:animClr>
                                  </p:childTnLst>
                                </p:cTn>
                              </p:par>
                              <p:par>
                                <p:cTn id="67" presetID="3" presetClass="emph" presetSubtype="2" fill="hold" grpId="3" nodeType="withEffect">
                                  <p:stCondLst>
                                    <p:cond delay="0"/>
                                  </p:stCondLst>
                                  <p:childTnLst>
                                    <p:animClr clrSpc="rgb" dir="cw">
                                      <p:cBhvr override="childStyle">
                                        <p:cTn id="68" dur="2000" fill="hold"/>
                                        <p:tgtEl>
                                          <p:spTgt spid="12"/>
                                        </p:tgtEl>
                                        <p:attrNameLst>
                                          <p:attrName>style.color</p:attrName>
                                        </p:attrNameLst>
                                      </p:cBhvr>
                                      <p:to>
                                        <a:srgbClr val="FFE377"/>
                                      </p:to>
                                    </p:animClr>
                                  </p:childTnLst>
                                </p:cTn>
                              </p:par>
                              <p:par>
                                <p:cTn id="69" presetID="3" presetClass="emph" presetSubtype="2" fill="hold" grpId="3" nodeType="withEffect">
                                  <p:stCondLst>
                                    <p:cond delay="0"/>
                                  </p:stCondLst>
                                  <p:childTnLst>
                                    <p:animClr clrSpc="rgb" dir="cw">
                                      <p:cBhvr override="childStyle">
                                        <p:cTn id="70" dur="2000" fill="hold"/>
                                        <p:tgtEl>
                                          <p:spTgt spid="14"/>
                                        </p:tgtEl>
                                        <p:attrNameLst>
                                          <p:attrName>style.color</p:attrName>
                                        </p:attrNameLst>
                                      </p:cBhvr>
                                      <p:to>
                                        <a:srgbClr val="FFE377"/>
                                      </p:to>
                                    </p:animClr>
                                  </p:childTnLst>
                                </p:cTn>
                              </p:par>
                            </p:childTnLst>
                          </p:cTn>
                        </p:par>
                        <p:par>
                          <p:cTn id="71" fill="hold">
                            <p:stCondLst>
                              <p:cond delay="2000"/>
                            </p:stCondLst>
                            <p:childTnLst>
                              <p:par>
                                <p:cTn id="72" presetID="10" presetClass="entr" presetSubtype="0" fill="hold" grpId="0"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45" presetClass="exit" presetSubtype="0" fill="hold" grpId="4" nodeType="clickEffect">
                                  <p:stCondLst>
                                    <p:cond delay="0"/>
                                  </p:stCondLst>
                                  <p:childTnLst>
                                    <p:animEffect transition="out" filter="fade">
                                      <p:cBhvr>
                                        <p:cTn id="78" dur="500"/>
                                        <p:tgtEl>
                                          <p:spTgt spid="3"/>
                                        </p:tgtEl>
                                      </p:cBhvr>
                                    </p:animEffect>
                                    <p:anim calcmode="lin" valueType="num">
                                      <p:cBhvr>
                                        <p:cTn id="79" dur="5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0" dur="500"/>
                                        <p:tgtEl>
                                          <p:spTgt spid="3"/>
                                        </p:tgtEl>
                                        <p:attrNameLst>
                                          <p:attrName>ppt_h</p:attrName>
                                        </p:attrNameLst>
                                      </p:cBhvr>
                                      <p:tavLst>
                                        <p:tav tm="0">
                                          <p:val>
                                            <p:strVal val="ppt_h"/>
                                          </p:val>
                                        </p:tav>
                                        <p:tav tm="100000">
                                          <p:val>
                                            <p:strVal val="ppt_h"/>
                                          </p:val>
                                        </p:tav>
                                      </p:tavLst>
                                    </p:anim>
                                    <p:set>
                                      <p:cBhvr>
                                        <p:cTn id="81" dur="1" fill="hold">
                                          <p:stCondLst>
                                            <p:cond delay="499"/>
                                          </p:stCondLst>
                                        </p:cTn>
                                        <p:tgtEl>
                                          <p:spTgt spid="3"/>
                                        </p:tgtEl>
                                        <p:attrNameLst>
                                          <p:attrName>style.visibility</p:attrName>
                                        </p:attrNameLst>
                                      </p:cBhvr>
                                      <p:to>
                                        <p:strVal val="hidden"/>
                                      </p:to>
                                    </p:set>
                                  </p:childTnLst>
                                </p:cTn>
                              </p:par>
                              <p:par>
                                <p:cTn id="82" presetID="45" presetClass="entr" presetSubtype="0" fill="hold" grpId="0" nodeType="withEffect">
                                  <p:stCondLst>
                                    <p:cond delay="10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500"/>
                                        <p:tgtEl>
                                          <p:spTgt spid="4"/>
                                        </p:tgtEl>
                                      </p:cBhvr>
                                    </p:animEffect>
                                    <p:anim calcmode="lin" valueType="num">
                                      <p:cBhvr>
                                        <p:cTn id="85" dur="500" fill="hold"/>
                                        <p:tgtEl>
                                          <p:spTgt spid="4"/>
                                        </p:tgtEl>
                                        <p:attrNameLst>
                                          <p:attrName>ppt_w</p:attrName>
                                        </p:attrNameLst>
                                      </p:cBhvr>
                                      <p:tavLst>
                                        <p:tav tm="0" fmla="#ppt_w*sin(2.5*pi*$)">
                                          <p:val>
                                            <p:fltVal val="0"/>
                                          </p:val>
                                        </p:tav>
                                        <p:tav tm="100000">
                                          <p:val>
                                            <p:fltVal val="1"/>
                                          </p:val>
                                        </p:tav>
                                      </p:tavLst>
                                    </p:anim>
                                    <p:anim calcmode="lin" valueType="num">
                                      <p:cBhvr>
                                        <p:cTn id="86" dur="500" fill="hold"/>
                                        <p:tgtEl>
                                          <p:spTgt spid="4"/>
                                        </p:tgtEl>
                                        <p:attrNameLst>
                                          <p:attrName>ppt_h</p:attrName>
                                        </p:attrNameLst>
                                      </p:cBhvr>
                                      <p:tavLst>
                                        <p:tav tm="0">
                                          <p:val>
                                            <p:strVal val="#ppt_h"/>
                                          </p:val>
                                        </p:tav>
                                        <p:tav tm="100000">
                                          <p:val>
                                            <p:strVal val="#ppt_h"/>
                                          </p:val>
                                        </p:tav>
                                      </p:tavLst>
                                    </p:anim>
                                  </p:childTnLst>
                                </p:cTn>
                              </p:par>
                              <p:par>
                                <p:cTn id="87" presetID="45" presetClass="exit" presetSubtype="0" fill="hold" grpId="4" nodeType="withEffect">
                                  <p:stCondLst>
                                    <p:cond delay="200"/>
                                  </p:stCondLst>
                                  <p:childTnLst>
                                    <p:animEffect transition="out" filter="fade">
                                      <p:cBhvr>
                                        <p:cTn id="88" dur="500"/>
                                        <p:tgtEl>
                                          <p:spTgt spid="11"/>
                                        </p:tgtEl>
                                      </p:cBhvr>
                                    </p:animEffect>
                                    <p:anim calcmode="lin" valueType="num">
                                      <p:cBhvr>
                                        <p:cTn id="89" dur="5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0" dur="500"/>
                                        <p:tgtEl>
                                          <p:spTgt spid="11"/>
                                        </p:tgtEl>
                                        <p:attrNameLst>
                                          <p:attrName>ppt_h</p:attrName>
                                        </p:attrNameLst>
                                      </p:cBhvr>
                                      <p:tavLst>
                                        <p:tav tm="0">
                                          <p:val>
                                            <p:strVal val="ppt_h"/>
                                          </p:val>
                                        </p:tav>
                                        <p:tav tm="100000">
                                          <p:val>
                                            <p:strVal val="ppt_h"/>
                                          </p:val>
                                        </p:tav>
                                      </p:tavLst>
                                    </p:anim>
                                    <p:set>
                                      <p:cBhvr>
                                        <p:cTn id="91" dur="1" fill="hold">
                                          <p:stCondLst>
                                            <p:cond delay="499"/>
                                          </p:stCondLst>
                                        </p:cTn>
                                        <p:tgtEl>
                                          <p:spTgt spid="11"/>
                                        </p:tgtEl>
                                        <p:attrNameLst>
                                          <p:attrName>style.visibility</p:attrName>
                                        </p:attrNameLst>
                                      </p:cBhvr>
                                      <p:to>
                                        <p:strVal val="hidden"/>
                                      </p:to>
                                    </p:set>
                                  </p:childTnLst>
                                </p:cTn>
                              </p:par>
                              <p:par>
                                <p:cTn id="92" presetID="45" presetClass="entr" presetSubtype="0" fill="hold" grpId="0" nodeType="withEffect">
                                  <p:stCondLst>
                                    <p:cond delay="300"/>
                                  </p:stCondLst>
                                  <p:childTnLst>
                                    <p:set>
                                      <p:cBhvr>
                                        <p:cTn id="93" dur="1" fill="hold">
                                          <p:stCondLst>
                                            <p:cond delay="0"/>
                                          </p:stCondLst>
                                        </p:cTn>
                                        <p:tgtEl>
                                          <p:spTgt spid="15"/>
                                        </p:tgtEl>
                                        <p:attrNameLst>
                                          <p:attrName>style.visibility</p:attrName>
                                        </p:attrNameLst>
                                      </p:cBhvr>
                                      <p:to>
                                        <p:strVal val="visible"/>
                                      </p:to>
                                    </p:set>
                                    <p:animEffect transition="in" filter="fade">
                                      <p:cBhvr>
                                        <p:cTn id="94" dur="500"/>
                                        <p:tgtEl>
                                          <p:spTgt spid="15"/>
                                        </p:tgtEl>
                                      </p:cBhvr>
                                    </p:animEffect>
                                    <p:anim calcmode="lin" valueType="num">
                                      <p:cBhvr>
                                        <p:cTn id="95" dur="500" fill="hold"/>
                                        <p:tgtEl>
                                          <p:spTgt spid="15"/>
                                        </p:tgtEl>
                                        <p:attrNameLst>
                                          <p:attrName>ppt_w</p:attrName>
                                        </p:attrNameLst>
                                      </p:cBhvr>
                                      <p:tavLst>
                                        <p:tav tm="0" fmla="#ppt_w*sin(2.5*pi*$)">
                                          <p:val>
                                            <p:fltVal val="0"/>
                                          </p:val>
                                        </p:tav>
                                        <p:tav tm="100000">
                                          <p:val>
                                            <p:fltVal val="1"/>
                                          </p:val>
                                        </p:tav>
                                      </p:tavLst>
                                    </p:anim>
                                    <p:anim calcmode="lin" valueType="num">
                                      <p:cBhvr>
                                        <p:cTn id="96" dur="500" fill="hold"/>
                                        <p:tgtEl>
                                          <p:spTgt spid="15"/>
                                        </p:tgtEl>
                                        <p:attrNameLst>
                                          <p:attrName>ppt_h</p:attrName>
                                        </p:attrNameLst>
                                      </p:cBhvr>
                                      <p:tavLst>
                                        <p:tav tm="0">
                                          <p:val>
                                            <p:strVal val="#ppt_h"/>
                                          </p:val>
                                        </p:tav>
                                        <p:tav tm="100000">
                                          <p:val>
                                            <p:strVal val="#ppt_h"/>
                                          </p:val>
                                        </p:tav>
                                      </p:tavLst>
                                    </p:anim>
                                  </p:childTnLst>
                                </p:cTn>
                              </p:par>
                              <p:par>
                                <p:cTn id="97" presetID="45" presetClass="exit" presetSubtype="0" fill="hold" grpId="4" nodeType="withEffect">
                                  <p:stCondLst>
                                    <p:cond delay="400"/>
                                  </p:stCondLst>
                                  <p:childTnLst>
                                    <p:animEffect transition="out" filter="fade">
                                      <p:cBhvr>
                                        <p:cTn id="98" dur="500"/>
                                        <p:tgtEl>
                                          <p:spTgt spid="13"/>
                                        </p:tgtEl>
                                      </p:cBhvr>
                                    </p:animEffect>
                                    <p:anim calcmode="lin" valueType="num">
                                      <p:cBhvr>
                                        <p:cTn id="99" dur="5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0" dur="500"/>
                                        <p:tgtEl>
                                          <p:spTgt spid="13"/>
                                        </p:tgtEl>
                                        <p:attrNameLst>
                                          <p:attrName>ppt_h</p:attrName>
                                        </p:attrNameLst>
                                      </p:cBhvr>
                                      <p:tavLst>
                                        <p:tav tm="0">
                                          <p:val>
                                            <p:strVal val="ppt_h"/>
                                          </p:val>
                                        </p:tav>
                                        <p:tav tm="100000">
                                          <p:val>
                                            <p:strVal val="ppt_h"/>
                                          </p:val>
                                        </p:tav>
                                      </p:tavLst>
                                    </p:anim>
                                    <p:set>
                                      <p:cBhvr>
                                        <p:cTn id="101" dur="1" fill="hold">
                                          <p:stCondLst>
                                            <p:cond delay="499"/>
                                          </p:stCondLst>
                                        </p:cTn>
                                        <p:tgtEl>
                                          <p:spTgt spid="13"/>
                                        </p:tgtEl>
                                        <p:attrNameLst>
                                          <p:attrName>style.visibility</p:attrName>
                                        </p:attrNameLst>
                                      </p:cBhvr>
                                      <p:to>
                                        <p:strVal val="hidden"/>
                                      </p:to>
                                    </p:set>
                                  </p:childTnLst>
                                </p:cTn>
                              </p:par>
                              <p:par>
                                <p:cTn id="102" presetID="45" presetClass="entr" presetSubtype="0" fill="hold" grpId="0" nodeType="withEffect">
                                  <p:stCondLst>
                                    <p:cond delay="500"/>
                                  </p:stCondLst>
                                  <p:childTnLst>
                                    <p:set>
                                      <p:cBhvr>
                                        <p:cTn id="103" dur="1" fill="hold">
                                          <p:stCondLst>
                                            <p:cond delay="0"/>
                                          </p:stCondLst>
                                        </p:cTn>
                                        <p:tgtEl>
                                          <p:spTgt spid="17"/>
                                        </p:tgtEl>
                                        <p:attrNameLst>
                                          <p:attrName>style.visibility</p:attrName>
                                        </p:attrNameLst>
                                      </p:cBhvr>
                                      <p:to>
                                        <p:strVal val="visible"/>
                                      </p:to>
                                    </p:set>
                                    <p:animEffect transition="in" filter="fade">
                                      <p:cBhvr>
                                        <p:cTn id="104" dur="500"/>
                                        <p:tgtEl>
                                          <p:spTgt spid="17"/>
                                        </p:tgtEl>
                                      </p:cBhvr>
                                    </p:animEffect>
                                    <p:anim calcmode="lin" valueType="num">
                                      <p:cBhvr>
                                        <p:cTn id="105" dur="500" fill="hold"/>
                                        <p:tgtEl>
                                          <p:spTgt spid="17"/>
                                        </p:tgtEl>
                                        <p:attrNameLst>
                                          <p:attrName>ppt_w</p:attrName>
                                        </p:attrNameLst>
                                      </p:cBhvr>
                                      <p:tavLst>
                                        <p:tav tm="0" fmla="#ppt_w*sin(2.5*pi*$)">
                                          <p:val>
                                            <p:fltVal val="0"/>
                                          </p:val>
                                        </p:tav>
                                        <p:tav tm="100000">
                                          <p:val>
                                            <p:fltVal val="1"/>
                                          </p:val>
                                        </p:tav>
                                      </p:tavLst>
                                    </p:anim>
                                    <p:anim calcmode="lin" valueType="num">
                                      <p:cBhvr>
                                        <p:cTn id="106" dur="500" fill="hold"/>
                                        <p:tgtEl>
                                          <p:spTgt spid="17"/>
                                        </p:tgtEl>
                                        <p:attrNameLst>
                                          <p:attrName>ppt_h</p:attrName>
                                        </p:attrNameLst>
                                      </p:cBhvr>
                                      <p:tavLst>
                                        <p:tav tm="0">
                                          <p:val>
                                            <p:strVal val="#ppt_h"/>
                                          </p:val>
                                        </p:tav>
                                        <p:tav tm="100000">
                                          <p:val>
                                            <p:strVal val="#ppt_h"/>
                                          </p:val>
                                        </p:tav>
                                      </p:tavLst>
                                    </p:anim>
                                  </p:childTnLst>
                                </p:cTn>
                              </p:par>
                              <p:par>
                                <p:cTn id="107" presetID="45" presetClass="exit" presetSubtype="0" fill="hold" grpId="4" nodeType="withEffect">
                                  <p:stCondLst>
                                    <p:cond delay="600"/>
                                  </p:stCondLst>
                                  <p:childTnLst>
                                    <p:animEffect transition="out" filter="fade">
                                      <p:cBhvr>
                                        <p:cTn id="108" dur="500"/>
                                        <p:tgtEl>
                                          <p:spTgt spid="12"/>
                                        </p:tgtEl>
                                      </p:cBhvr>
                                    </p:animEffect>
                                    <p:anim calcmode="lin" valueType="num">
                                      <p:cBhvr>
                                        <p:cTn id="109" dur="5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10" dur="500"/>
                                        <p:tgtEl>
                                          <p:spTgt spid="12"/>
                                        </p:tgtEl>
                                        <p:attrNameLst>
                                          <p:attrName>ppt_h</p:attrName>
                                        </p:attrNameLst>
                                      </p:cBhvr>
                                      <p:tavLst>
                                        <p:tav tm="0">
                                          <p:val>
                                            <p:strVal val="ppt_h"/>
                                          </p:val>
                                        </p:tav>
                                        <p:tav tm="100000">
                                          <p:val>
                                            <p:strVal val="ppt_h"/>
                                          </p:val>
                                        </p:tav>
                                      </p:tavLst>
                                    </p:anim>
                                    <p:set>
                                      <p:cBhvr>
                                        <p:cTn id="111" dur="1" fill="hold">
                                          <p:stCondLst>
                                            <p:cond delay="499"/>
                                          </p:stCondLst>
                                        </p:cTn>
                                        <p:tgtEl>
                                          <p:spTgt spid="12"/>
                                        </p:tgtEl>
                                        <p:attrNameLst>
                                          <p:attrName>style.visibility</p:attrName>
                                        </p:attrNameLst>
                                      </p:cBhvr>
                                      <p:to>
                                        <p:strVal val="hidden"/>
                                      </p:to>
                                    </p:set>
                                  </p:childTnLst>
                                </p:cTn>
                              </p:par>
                              <p:par>
                                <p:cTn id="112" presetID="45" presetClass="entr" presetSubtype="0" fill="hold" grpId="0" nodeType="withEffect">
                                  <p:stCondLst>
                                    <p:cond delay="700"/>
                                  </p:stCondLst>
                                  <p:childTnLst>
                                    <p:set>
                                      <p:cBhvr>
                                        <p:cTn id="113" dur="1" fill="hold">
                                          <p:stCondLst>
                                            <p:cond delay="0"/>
                                          </p:stCondLst>
                                        </p:cTn>
                                        <p:tgtEl>
                                          <p:spTgt spid="16"/>
                                        </p:tgtEl>
                                        <p:attrNameLst>
                                          <p:attrName>style.visibility</p:attrName>
                                        </p:attrNameLst>
                                      </p:cBhvr>
                                      <p:to>
                                        <p:strVal val="visible"/>
                                      </p:to>
                                    </p:set>
                                    <p:animEffect transition="in" filter="fade">
                                      <p:cBhvr>
                                        <p:cTn id="114" dur="500"/>
                                        <p:tgtEl>
                                          <p:spTgt spid="16"/>
                                        </p:tgtEl>
                                      </p:cBhvr>
                                    </p:animEffect>
                                    <p:anim calcmode="lin" valueType="num">
                                      <p:cBhvr>
                                        <p:cTn id="115" dur="500" fill="hold"/>
                                        <p:tgtEl>
                                          <p:spTgt spid="16"/>
                                        </p:tgtEl>
                                        <p:attrNameLst>
                                          <p:attrName>ppt_w</p:attrName>
                                        </p:attrNameLst>
                                      </p:cBhvr>
                                      <p:tavLst>
                                        <p:tav tm="0" fmla="#ppt_w*sin(2.5*pi*$)">
                                          <p:val>
                                            <p:fltVal val="0"/>
                                          </p:val>
                                        </p:tav>
                                        <p:tav tm="100000">
                                          <p:val>
                                            <p:fltVal val="1"/>
                                          </p:val>
                                        </p:tav>
                                      </p:tavLst>
                                    </p:anim>
                                    <p:anim calcmode="lin" valueType="num">
                                      <p:cBhvr>
                                        <p:cTn id="116" dur="500" fill="hold"/>
                                        <p:tgtEl>
                                          <p:spTgt spid="16"/>
                                        </p:tgtEl>
                                        <p:attrNameLst>
                                          <p:attrName>ppt_h</p:attrName>
                                        </p:attrNameLst>
                                      </p:cBhvr>
                                      <p:tavLst>
                                        <p:tav tm="0">
                                          <p:val>
                                            <p:strVal val="#ppt_h"/>
                                          </p:val>
                                        </p:tav>
                                        <p:tav tm="100000">
                                          <p:val>
                                            <p:strVal val="#ppt_h"/>
                                          </p:val>
                                        </p:tav>
                                      </p:tavLst>
                                    </p:anim>
                                  </p:childTnLst>
                                </p:cTn>
                              </p:par>
                              <p:par>
                                <p:cTn id="117" presetID="45" presetClass="exit" presetSubtype="0" fill="hold" grpId="4" nodeType="withEffect">
                                  <p:stCondLst>
                                    <p:cond delay="900"/>
                                  </p:stCondLst>
                                  <p:childTnLst>
                                    <p:animEffect transition="out" filter="fade">
                                      <p:cBhvr>
                                        <p:cTn id="118" dur="500"/>
                                        <p:tgtEl>
                                          <p:spTgt spid="14"/>
                                        </p:tgtEl>
                                      </p:cBhvr>
                                    </p:animEffect>
                                    <p:anim calcmode="lin" valueType="num">
                                      <p:cBhvr>
                                        <p:cTn id="119" dur="500"/>
                                        <p:tgtEl>
                                          <p:spTgt spid="1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0" dur="500"/>
                                        <p:tgtEl>
                                          <p:spTgt spid="14"/>
                                        </p:tgtEl>
                                        <p:attrNameLst>
                                          <p:attrName>ppt_h</p:attrName>
                                        </p:attrNameLst>
                                      </p:cBhvr>
                                      <p:tavLst>
                                        <p:tav tm="0">
                                          <p:val>
                                            <p:strVal val="ppt_h"/>
                                          </p:val>
                                        </p:tav>
                                        <p:tav tm="100000">
                                          <p:val>
                                            <p:strVal val="ppt_h"/>
                                          </p:val>
                                        </p:tav>
                                      </p:tavLst>
                                    </p:anim>
                                    <p:set>
                                      <p:cBhvr>
                                        <p:cTn id="121" dur="1" fill="hold">
                                          <p:stCondLst>
                                            <p:cond delay="499"/>
                                          </p:stCondLst>
                                        </p:cTn>
                                        <p:tgtEl>
                                          <p:spTgt spid="14"/>
                                        </p:tgtEl>
                                        <p:attrNameLst>
                                          <p:attrName>style.visibility</p:attrName>
                                        </p:attrNameLst>
                                      </p:cBhvr>
                                      <p:to>
                                        <p:strVal val="hidden"/>
                                      </p:to>
                                    </p:set>
                                  </p:childTnLst>
                                </p:cTn>
                              </p:par>
                              <p:par>
                                <p:cTn id="122" presetID="45" presetClass="entr" presetSubtype="0" fill="hold" grpId="0" nodeType="withEffect">
                                  <p:stCondLst>
                                    <p:cond delay="900"/>
                                  </p:stCondLst>
                                  <p:childTnLst>
                                    <p:set>
                                      <p:cBhvr>
                                        <p:cTn id="123" dur="1" fill="hold">
                                          <p:stCondLst>
                                            <p:cond delay="0"/>
                                          </p:stCondLst>
                                        </p:cTn>
                                        <p:tgtEl>
                                          <p:spTgt spid="18"/>
                                        </p:tgtEl>
                                        <p:attrNameLst>
                                          <p:attrName>style.visibility</p:attrName>
                                        </p:attrNameLst>
                                      </p:cBhvr>
                                      <p:to>
                                        <p:strVal val="visible"/>
                                      </p:to>
                                    </p:set>
                                    <p:animEffect transition="in" filter="fade">
                                      <p:cBhvr>
                                        <p:cTn id="124" dur="500"/>
                                        <p:tgtEl>
                                          <p:spTgt spid="18"/>
                                        </p:tgtEl>
                                      </p:cBhvr>
                                    </p:animEffect>
                                    <p:anim calcmode="lin" valueType="num">
                                      <p:cBhvr>
                                        <p:cTn id="125" dur="500" fill="hold"/>
                                        <p:tgtEl>
                                          <p:spTgt spid="18"/>
                                        </p:tgtEl>
                                        <p:attrNameLst>
                                          <p:attrName>ppt_w</p:attrName>
                                        </p:attrNameLst>
                                      </p:cBhvr>
                                      <p:tavLst>
                                        <p:tav tm="0" fmla="#ppt_w*sin(2.5*pi*$)">
                                          <p:val>
                                            <p:fltVal val="0"/>
                                          </p:val>
                                        </p:tav>
                                        <p:tav tm="100000">
                                          <p:val>
                                            <p:fltVal val="1"/>
                                          </p:val>
                                        </p:tav>
                                      </p:tavLst>
                                    </p:anim>
                                    <p:anim calcmode="lin" valueType="num">
                                      <p:cBhvr>
                                        <p:cTn id="126" dur="500" fill="hold"/>
                                        <p:tgtEl>
                                          <p:spTgt spid="18"/>
                                        </p:tgtEl>
                                        <p:attrNameLst>
                                          <p:attrName>ppt_h</p:attrName>
                                        </p:attrNameLst>
                                      </p:cBhvr>
                                      <p:tavLst>
                                        <p:tav tm="0">
                                          <p:val>
                                            <p:strVal val="#ppt_h"/>
                                          </p:val>
                                        </p:tav>
                                        <p:tav tm="100000">
                                          <p:val>
                                            <p:strVal val="#ppt_h"/>
                                          </p:val>
                                        </p:tav>
                                      </p:tavLst>
                                    </p:anim>
                                  </p:childTnLst>
                                </p:cTn>
                              </p:par>
                            </p:childTnLst>
                          </p:cTn>
                        </p:par>
                        <p:par>
                          <p:cTn id="127" fill="hold">
                            <p:stCondLst>
                              <p:cond delay="1400"/>
                            </p:stCondLst>
                            <p:childTnLst>
                              <p:par>
                                <p:cTn id="128" presetID="45" presetClass="exit" presetSubtype="0" fill="hold" grpId="1" nodeType="afterEffect">
                                  <p:stCondLst>
                                    <p:cond delay="0"/>
                                  </p:stCondLst>
                                  <p:childTnLst>
                                    <p:animEffect transition="out" filter="fade">
                                      <p:cBhvr>
                                        <p:cTn id="129" dur="500"/>
                                        <p:tgtEl>
                                          <p:spTgt spid="6"/>
                                        </p:tgtEl>
                                      </p:cBhvr>
                                    </p:animEffect>
                                    <p:anim calcmode="lin" valueType="num">
                                      <p:cBhvr>
                                        <p:cTn id="130" dur="500"/>
                                        <p:tgtEl>
                                          <p:spTgt spid="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1" dur="500"/>
                                        <p:tgtEl>
                                          <p:spTgt spid="6"/>
                                        </p:tgtEl>
                                        <p:attrNameLst>
                                          <p:attrName>ppt_h</p:attrName>
                                        </p:attrNameLst>
                                      </p:cBhvr>
                                      <p:tavLst>
                                        <p:tav tm="0">
                                          <p:val>
                                            <p:strVal val="ppt_h"/>
                                          </p:val>
                                        </p:tav>
                                        <p:tav tm="100000">
                                          <p:val>
                                            <p:strVal val="ppt_h"/>
                                          </p:val>
                                        </p:tav>
                                      </p:tavLst>
                                    </p:anim>
                                    <p:set>
                                      <p:cBhvr>
                                        <p:cTn id="132" dur="1" fill="hold">
                                          <p:stCondLst>
                                            <p:cond delay="499"/>
                                          </p:stCondLst>
                                        </p:cTn>
                                        <p:tgtEl>
                                          <p:spTgt spid="6"/>
                                        </p:tgtEl>
                                        <p:attrNameLst>
                                          <p:attrName>style.visibility</p:attrName>
                                        </p:attrNameLst>
                                      </p:cBhvr>
                                      <p:to>
                                        <p:strVal val="hidden"/>
                                      </p:to>
                                    </p:set>
                                  </p:childTnLst>
                                </p:cTn>
                              </p:par>
                              <p:par>
                                <p:cTn id="133" presetID="45" presetClass="entr" presetSubtype="0" fill="hold" grpId="0" nodeType="withEffect">
                                  <p:stCondLst>
                                    <p:cond delay="250"/>
                                  </p:stCondLst>
                                  <p:childTnLst>
                                    <p:set>
                                      <p:cBhvr>
                                        <p:cTn id="134" dur="1" fill="hold">
                                          <p:stCondLst>
                                            <p:cond delay="0"/>
                                          </p:stCondLst>
                                        </p:cTn>
                                        <p:tgtEl>
                                          <p:spTgt spid="19"/>
                                        </p:tgtEl>
                                        <p:attrNameLst>
                                          <p:attrName>style.visibility</p:attrName>
                                        </p:attrNameLst>
                                      </p:cBhvr>
                                      <p:to>
                                        <p:strVal val="visible"/>
                                      </p:to>
                                    </p:set>
                                    <p:animEffect transition="in" filter="fade">
                                      <p:cBhvr>
                                        <p:cTn id="135" dur="500"/>
                                        <p:tgtEl>
                                          <p:spTgt spid="19"/>
                                        </p:tgtEl>
                                      </p:cBhvr>
                                    </p:animEffect>
                                    <p:anim calcmode="lin" valueType="num">
                                      <p:cBhvr>
                                        <p:cTn id="136" dur="500" fill="hold"/>
                                        <p:tgtEl>
                                          <p:spTgt spid="19"/>
                                        </p:tgtEl>
                                        <p:attrNameLst>
                                          <p:attrName>ppt_w</p:attrName>
                                        </p:attrNameLst>
                                      </p:cBhvr>
                                      <p:tavLst>
                                        <p:tav tm="0" fmla="#ppt_w*sin(2.5*pi*$)">
                                          <p:val>
                                            <p:fltVal val="0"/>
                                          </p:val>
                                        </p:tav>
                                        <p:tav tm="100000">
                                          <p:val>
                                            <p:fltVal val="1"/>
                                          </p:val>
                                        </p:tav>
                                      </p:tavLst>
                                    </p:anim>
                                    <p:anim calcmode="lin" valueType="num">
                                      <p:cBhvr>
                                        <p:cTn id="137" dur="500" fill="hold"/>
                                        <p:tgtEl>
                                          <p:spTgt spid="19"/>
                                        </p:tgtEl>
                                        <p:attrNameLst>
                                          <p:attrName>ppt_h</p:attrName>
                                        </p:attrNameLst>
                                      </p:cBhvr>
                                      <p:tavLst>
                                        <p:tav tm="0">
                                          <p:val>
                                            <p:strVal val="#ppt_h"/>
                                          </p:val>
                                        </p:tav>
                                        <p:tav tm="100000">
                                          <p:val>
                                            <p:strVal val="#ppt_h"/>
                                          </p:val>
                                        </p:tav>
                                      </p:tavLst>
                                    </p:anim>
                                  </p:childTnLst>
                                </p:cTn>
                              </p:par>
                              <p:par>
                                <p:cTn id="138" presetID="10" presetClass="entr" presetSubtype="0" fill="hold" nodeType="withEffect">
                                  <p:stCondLst>
                                    <p:cond delay="25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500"/>
                                        <p:tgtEl>
                                          <p:spTgt spid="21"/>
                                        </p:tgtEl>
                                      </p:cBhvr>
                                    </p:animEffect>
                                  </p:childTnLst>
                                </p:cTn>
                              </p:par>
                              <p:par>
                                <p:cTn id="141" presetID="22" presetClass="entr" presetSubtype="1" fill="hold" nodeType="withEffect">
                                  <p:stCondLst>
                                    <p:cond delay="250"/>
                                  </p:stCondLst>
                                  <p:childTnLst>
                                    <p:set>
                                      <p:cBhvr>
                                        <p:cTn id="142" dur="1" fill="hold">
                                          <p:stCondLst>
                                            <p:cond delay="0"/>
                                          </p:stCondLst>
                                        </p:cTn>
                                        <p:tgtEl>
                                          <p:spTgt spid="1026"/>
                                        </p:tgtEl>
                                        <p:attrNameLst>
                                          <p:attrName>style.visibility</p:attrName>
                                        </p:attrNameLst>
                                      </p:cBhvr>
                                      <p:to>
                                        <p:strVal val="visible"/>
                                      </p:to>
                                    </p:set>
                                    <p:animEffect transition="in" filter="wipe(up)">
                                      <p:cBhvr>
                                        <p:cTn id="143"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9" grpId="0"/>
      <p:bldP spid="5" grpId="0"/>
      <p:bldP spid="2" grpId="0"/>
      <p:bldP spid="2" grpId="1"/>
      <p:bldP spid="10" grpId="0"/>
      <p:bldP spid="3" grpId="0"/>
      <p:bldP spid="3" grpId="1"/>
      <p:bldP spid="3" grpId="2"/>
      <p:bldP spid="3" grpId="3"/>
      <p:bldP spid="3" grpId="4"/>
      <p:bldP spid="11" grpId="0"/>
      <p:bldP spid="11" grpId="1"/>
      <p:bldP spid="11" grpId="2"/>
      <p:bldP spid="11" grpId="3"/>
      <p:bldP spid="11" grpId="4"/>
      <p:bldP spid="12" grpId="0"/>
      <p:bldP spid="12" grpId="1"/>
      <p:bldP spid="12" grpId="2"/>
      <p:bldP spid="12" grpId="3"/>
      <p:bldP spid="12" grpId="4"/>
      <p:bldP spid="13" grpId="0"/>
      <p:bldP spid="13" grpId="1"/>
      <p:bldP spid="13" grpId="2"/>
      <p:bldP spid="13" grpId="3"/>
      <p:bldP spid="13" grpId="4"/>
      <p:bldP spid="14" grpId="0"/>
      <p:bldP spid="14" grpId="1"/>
      <p:bldP spid="14" grpId="2"/>
      <p:bldP spid="14" grpId="3"/>
      <p:bldP spid="14" grpId="4"/>
      <p:bldP spid="4" grpId="0"/>
      <p:bldP spid="15"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202491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1077218"/>
          </a:xfrm>
          <a:prstGeom prst="rect">
            <a:avLst/>
          </a:prstGeom>
          <a:noFill/>
        </p:spPr>
        <p:txBody>
          <a:bodyPr wrap="square" rtlCol="0">
            <a:spAutoFit/>
          </a:bodyPr>
          <a:lstStyle/>
          <a:p>
            <a:r>
              <a:rPr lang="en-US" sz="3200" dirty="0">
                <a:solidFill>
                  <a:schemeClr val="accent4">
                    <a:lumMod val="40000"/>
                    <a:lumOff val="60000"/>
                  </a:schemeClr>
                </a:solidFill>
              </a:rPr>
              <a:t>L</a:t>
            </a:r>
            <a:r>
              <a:rPr lang="en-US" sz="3200" cap="small" dirty="0">
                <a:solidFill>
                  <a:schemeClr val="accent4">
                    <a:lumMod val="40000"/>
                    <a:lumOff val="60000"/>
                  </a:schemeClr>
                </a:solidFill>
              </a:rPr>
              <a:t>ord</a:t>
            </a:r>
            <a:r>
              <a:rPr lang="en-US" sz="3200" dirty="0"/>
              <a:t> is translation for </a:t>
            </a:r>
            <a:r>
              <a:rPr lang="en-US" sz="3200" b="1" i="1" dirty="0">
                <a:solidFill>
                  <a:schemeClr val="accent4">
                    <a:lumMod val="40000"/>
                    <a:lumOff val="60000"/>
                  </a:schemeClr>
                </a:solidFill>
                <a:latin typeface="Times New Roman" panose="02020603050405020304" pitchFamily="18" charset="0"/>
                <a:cs typeface="Times New Roman" panose="02020603050405020304" pitchFamily="18" charset="0"/>
              </a:rPr>
              <a:t>Yahweh</a:t>
            </a:r>
            <a:r>
              <a:rPr lang="en-US" sz="3200" dirty="0"/>
              <a:t> (Hebrew for God’s Name)</a:t>
            </a:r>
            <a:endParaRPr lang="en-US" sz="4800" dirty="0">
              <a:solidFill>
                <a:schemeClr val="accent4">
                  <a:lumMod val="40000"/>
                  <a:lumOff val="60000"/>
                </a:schemeClr>
              </a:solidFill>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
        <p:nvSpPr>
          <p:cNvPr id="2" name="TextBox 1">
            <a:extLst>
              <a:ext uri="{FF2B5EF4-FFF2-40B4-BE49-F238E27FC236}">
                <a16:creationId xmlns:a16="http://schemas.microsoft.com/office/drawing/2014/main" id="{54CED9C7-B4CA-4FE8-B077-2FA2D485D78A}"/>
              </a:ext>
            </a:extLst>
          </p:cNvPr>
          <p:cNvSpPr txBox="1"/>
          <p:nvPr/>
        </p:nvSpPr>
        <p:spPr>
          <a:xfrm>
            <a:off x="457200" y="1669146"/>
            <a:ext cx="8222343" cy="584775"/>
          </a:xfrm>
          <a:prstGeom prst="rect">
            <a:avLst/>
          </a:prstGeom>
          <a:noFill/>
        </p:spPr>
        <p:txBody>
          <a:bodyPr wrap="square" rtlCol="0">
            <a:spAutoFit/>
          </a:bodyPr>
          <a:lstStyle/>
          <a:p>
            <a:r>
              <a:rPr lang="en-US" sz="3200" dirty="0">
                <a:solidFill>
                  <a:schemeClr val="accent4">
                    <a:lumMod val="40000"/>
                    <a:lumOff val="60000"/>
                  </a:schemeClr>
                </a:solidFill>
              </a:rPr>
              <a:t>Lord</a:t>
            </a:r>
            <a:r>
              <a:rPr lang="en-US" sz="3200" dirty="0"/>
              <a:t> is translation for </a:t>
            </a:r>
            <a:r>
              <a:rPr lang="en-US" sz="3200" i="1" dirty="0">
                <a:solidFill>
                  <a:schemeClr val="accent4">
                    <a:lumMod val="40000"/>
                    <a:lumOff val="60000"/>
                  </a:schemeClr>
                </a:solidFill>
                <a:latin typeface="Times New Roman" panose="02020603050405020304" pitchFamily="18" charset="0"/>
                <a:cs typeface="Times New Roman" panose="02020603050405020304" pitchFamily="18" charset="0"/>
              </a:rPr>
              <a:t>Adonai</a:t>
            </a:r>
            <a:r>
              <a:rPr lang="en-US" sz="3200" dirty="0"/>
              <a:t> (Hebrew for Lord)</a:t>
            </a:r>
          </a:p>
        </p:txBody>
      </p:sp>
      <p:sp>
        <p:nvSpPr>
          <p:cNvPr id="23" name="TextBox 22">
            <a:extLst>
              <a:ext uri="{FF2B5EF4-FFF2-40B4-BE49-F238E27FC236}">
                <a16:creationId xmlns:a16="http://schemas.microsoft.com/office/drawing/2014/main" id="{B858EA26-5713-4F6E-BBE2-FD889F5B9351}"/>
              </a:ext>
            </a:extLst>
          </p:cNvPr>
          <p:cNvSpPr txBox="1"/>
          <p:nvPr/>
        </p:nvSpPr>
        <p:spPr>
          <a:xfrm>
            <a:off x="464458" y="2184402"/>
            <a:ext cx="8222343" cy="584775"/>
          </a:xfrm>
          <a:prstGeom prst="rect">
            <a:avLst/>
          </a:prstGeom>
          <a:noFill/>
        </p:spPr>
        <p:txBody>
          <a:bodyPr wrap="square" rtlCol="0">
            <a:spAutoFit/>
          </a:bodyPr>
          <a:lstStyle/>
          <a:p>
            <a:r>
              <a:rPr lang="en-US" sz="3200" dirty="0">
                <a:solidFill>
                  <a:schemeClr val="accent4">
                    <a:lumMod val="40000"/>
                    <a:lumOff val="60000"/>
                  </a:schemeClr>
                </a:solidFill>
              </a:rPr>
              <a:t>God</a:t>
            </a:r>
            <a:r>
              <a:rPr lang="en-US" sz="3200" dirty="0"/>
              <a:t> is translation for </a:t>
            </a:r>
            <a:r>
              <a:rPr lang="en-US" sz="3200" b="1" i="1" dirty="0">
                <a:solidFill>
                  <a:schemeClr val="accent4">
                    <a:lumMod val="40000"/>
                    <a:lumOff val="60000"/>
                  </a:schemeClr>
                </a:solidFill>
                <a:latin typeface="Times New Roman" panose="02020603050405020304" pitchFamily="18" charset="0"/>
                <a:cs typeface="Times New Roman" panose="02020603050405020304" pitchFamily="18" charset="0"/>
              </a:rPr>
              <a:t>Elohim</a:t>
            </a:r>
            <a:r>
              <a:rPr lang="en-US" sz="3200" dirty="0"/>
              <a:t> (Hebrew for God)</a:t>
            </a:r>
            <a:endParaRPr lang="en-US" sz="4800" dirty="0"/>
          </a:p>
        </p:txBody>
      </p:sp>
      <p:sp>
        <p:nvSpPr>
          <p:cNvPr id="24" name="TextBox 23">
            <a:extLst>
              <a:ext uri="{FF2B5EF4-FFF2-40B4-BE49-F238E27FC236}">
                <a16:creationId xmlns:a16="http://schemas.microsoft.com/office/drawing/2014/main" id="{5760BB37-6D66-418E-A808-0A0796BC4510}"/>
              </a:ext>
            </a:extLst>
          </p:cNvPr>
          <p:cNvSpPr txBox="1"/>
          <p:nvPr/>
        </p:nvSpPr>
        <p:spPr>
          <a:xfrm>
            <a:off x="471718" y="2692404"/>
            <a:ext cx="8222343" cy="584775"/>
          </a:xfrm>
          <a:prstGeom prst="rect">
            <a:avLst/>
          </a:prstGeom>
          <a:noFill/>
        </p:spPr>
        <p:txBody>
          <a:bodyPr wrap="square" rtlCol="0">
            <a:spAutoFit/>
          </a:bodyPr>
          <a:lstStyle/>
          <a:p>
            <a:r>
              <a:rPr lang="en-US" sz="3200" dirty="0">
                <a:solidFill>
                  <a:schemeClr val="accent4">
                    <a:lumMod val="40000"/>
                    <a:lumOff val="60000"/>
                  </a:schemeClr>
                </a:solidFill>
              </a:rPr>
              <a:t>G</a:t>
            </a:r>
            <a:r>
              <a:rPr lang="en-US" sz="3200" cap="small" dirty="0">
                <a:solidFill>
                  <a:schemeClr val="accent4">
                    <a:lumMod val="40000"/>
                    <a:lumOff val="60000"/>
                  </a:schemeClr>
                </a:solidFill>
              </a:rPr>
              <a:t>od</a:t>
            </a:r>
            <a:r>
              <a:rPr lang="en-US" sz="3200" dirty="0">
                <a:solidFill>
                  <a:schemeClr val="accent4">
                    <a:lumMod val="40000"/>
                    <a:lumOff val="60000"/>
                  </a:schemeClr>
                </a:solidFill>
              </a:rPr>
              <a:t> the Lord </a:t>
            </a:r>
            <a:r>
              <a:rPr lang="en-US" sz="3200" dirty="0"/>
              <a:t>is translation for </a:t>
            </a:r>
            <a:r>
              <a:rPr lang="en-US" sz="3200" b="1" i="1" dirty="0">
                <a:solidFill>
                  <a:schemeClr val="accent4">
                    <a:lumMod val="40000"/>
                    <a:lumOff val="60000"/>
                  </a:schemeClr>
                </a:solidFill>
                <a:latin typeface="Times New Roman" panose="02020603050405020304" pitchFamily="18" charset="0"/>
                <a:cs typeface="Times New Roman" panose="02020603050405020304" pitchFamily="18" charset="0"/>
              </a:rPr>
              <a:t>Yahweh Adonai</a:t>
            </a:r>
            <a:endParaRPr lang="en-US" sz="7200" b="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169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3" presetClass="emph" presetSubtype="2" fill="hold" grpId="1" nodeType="withEffect">
                                  <p:stCondLst>
                                    <p:cond delay="0"/>
                                  </p:stCondLst>
                                  <p:childTnLst>
                                    <p:animClr clrSpc="rgb" dir="cw">
                                      <p:cBhvr override="childStyle">
                                        <p:cTn id="14" dur="2000" fill="hold"/>
                                        <p:tgtEl>
                                          <p:spTgt spid="5"/>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3" presetClass="emph" presetSubtype="2" fill="hold" grpId="1" nodeType="withEffect">
                                  <p:stCondLst>
                                    <p:cond delay="0"/>
                                  </p:stCondLst>
                                  <p:childTnLst>
                                    <p:animClr clrSpc="rgb" dir="cw">
                                      <p:cBhvr override="childStyle">
                                        <p:cTn id="21" dur="2000" fill="hold"/>
                                        <p:tgtEl>
                                          <p:spTgt spid="2"/>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0"/>
                                  </p:stCondLst>
                                  <p:childTnLst>
                                    <p:animClr clrSpc="rgb" dir="cw">
                                      <p:cBhvr override="childStyle">
                                        <p:cTn id="28" dur="2000" fill="hold"/>
                                        <p:tgtEl>
                                          <p:spTgt spid="2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P spid="2" grpId="1"/>
      <p:bldP spid="23" grpId="0"/>
      <p:bldP spid="23" grpId="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52246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1688857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2062103"/>
          </a:xfrm>
          <a:prstGeom prst="rect">
            <a:avLst/>
          </a:prstGeom>
          <a:noFill/>
        </p:spPr>
        <p:txBody>
          <a:bodyPr wrap="square" rtlCol="0">
            <a:spAutoFit/>
          </a:bodyPr>
          <a:lstStyle/>
          <a:p>
            <a:r>
              <a:rPr lang="en-US" sz="3200" dirty="0">
                <a:solidFill>
                  <a:schemeClr val="accent4">
                    <a:lumMod val="40000"/>
                    <a:lumOff val="60000"/>
                  </a:schemeClr>
                </a:solidFill>
              </a:rPr>
              <a:t>C. H. Spurgeon ~ </a:t>
            </a:r>
            <a:r>
              <a:rPr lang="en-US" sz="3200" dirty="0"/>
              <a:t>“There is a voice to the great Father in every cry, and groan, and tear of his children: he can understand what they mean when they are quite unable to express it.”</a:t>
            </a:r>
            <a:endParaRPr lang="en-US" sz="7200" dirty="0">
              <a:solidFill>
                <a:schemeClr val="accent4">
                  <a:lumMod val="40000"/>
                  <a:lumOff val="60000"/>
                </a:schemeClr>
              </a:solidFill>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140218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376005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7" name="Picture 2" descr="Related image">
            <a:extLst>
              <a:ext uri="{FF2B5EF4-FFF2-40B4-BE49-F238E27FC236}">
                <a16:creationId xmlns:a16="http://schemas.microsoft.com/office/drawing/2014/main" id="{3BC5960A-25FA-49DF-B2E8-5588E1D8E2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74333" y="1179226"/>
            <a:ext cx="1443188" cy="2129414"/>
          </a:xfrm>
          <a:prstGeom prst="rect">
            <a:avLst/>
          </a:prstGeom>
          <a:effectLst>
            <a:softEdge rad="127000"/>
          </a:effectLst>
          <a:extLst>
            <a:ext uri="{909E8E84-426E-40DD-AFC4-6F175D3DCCD1}">
              <a14:hiddenFill xmlns:a14="http://schemas.microsoft.com/office/drawing/2010/main">
                <a:solidFill>
                  <a:srgbClr val="FFFFFF"/>
                </a:solidFill>
              </a14:hiddenFill>
            </a:ext>
          </a:extLst>
        </p:spPr>
      </p:pic>
      <p:pic>
        <p:nvPicPr>
          <p:cNvPr id="130" name="Picture 2" descr="Related image">
            <a:extLst>
              <a:ext uri="{FF2B5EF4-FFF2-40B4-BE49-F238E27FC236}">
                <a16:creationId xmlns:a16="http://schemas.microsoft.com/office/drawing/2014/main" id="{B4A4BAE2-20CA-44EA-A940-A758357FC95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3252" y="1480455"/>
            <a:ext cx="662561" cy="862529"/>
          </a:xfrm>
          <a:prstGeom prst="rect">
            <a:avLst/>
          </a:prstGeom>
          <a:effectLst>
            <a:softEdge rad="1270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139-141</a:t>
            </a:r>
          </a:p>
        </p:txBody>
      </p:sp>
      <p:pic>
        <p:nvPicPr>
          <p:cNvPr id="74" name="Picture 2" descr="C:\Users\Ken\AppData\Local\Microsoft\Windows\Temporary Internet Files\Content.IE5\38Q8HI9B\MC900329243[1].wmf">
            <a:extLst>
              <a:ext uri="{FF2B5EF4-FFF2-40B4-BE49-F238E27FC236}">
                <a16:creationId xmlns:a16="http://schemas.microsoft.com/office/drawing/2014/main" id="{BF23B6BE-41A6-460E-A679-647801713418}"/>
              </a:ext>
            </a:extLst>
          </p:cNvPr>
          <p:cNvPicPr>
            <a:picLocks noChangeAspect="1" noChangeArrowheads="1"/>
          </p:cNvPicPr>
          <p:nvPr/>
        </p:nvPicPr>
        <p:blipFill>
          <a:blip r:embed="rId5" cstate="print">
            <a:duotone>
              <a:schemeClr val="bg2">
                <a:shade val="45000"/>
                <a:satMod val="135000"/>
              </a:schemeClr>
              <a:prstClr val="white"/>
            </a:duotone>
          </a:blip>
          <a:srcRect/>
          <a:stretch>
            <a:fillRect/>
          </a:stretch>
        </p:blipFill>
        <p:spPr bwMode="auto">
          <a:xfrm>
            <a:off x="4908191" y="472522"/>
            <a:ext cx="794035" cy="804293"/>
          </a:xfrm>
          <a:prstGeom prst="rect">
            <a:avLst/>
          </a:prstGeom>
          <a:noFill/>
        </p:spPr>
      </p:pic>
      <p:grpSp>
        <p:nvGrpSpPr>
          <p:cNvPr id="137" name="Group 136">
            <a:extLst>
              <a:ext uri="{FF2B5EF4-FFF2-40B4-BE49-F238E27FC236}">
                <a16:creationId xmlns:a16="http://schemas.microsoft.com/office/drawing/2014/main" id="{4A93FAFA-6BFB-4146-A2AD-96B803800465}"/>
              </a:ext>
            </a:extLst>
          </p:cNvPr>
          <p:cNvGrpSpPr/>
          <p:nvPr/>
        </p:nvGrpSpPr>
        <p:grpSpPr>
          <a:xfrm>
            <a:off x="457200" y="1389744"/>
            <a:ext cx="8481238" cy="4038600"/>
            <a:chOff x="457200" y="1389744"/>
            <a:chExt cx="8481238" cy="4038600"/>
          </a:xfrm>
        </p:grpSpPr>
        <p:sp>
          <p:nvSpPr>
            <p:cNvPr id="10" name="Rectangle 9">
              <a:extLst>
                <a:ext uri="{FF2B5EF4-FFF2-40B4-BE49-F238E27FC236}">
                  <a16:creationId xmlns:a16="http://schemas.microsoft.com/office/drawing/2014/main" id="{0F72A78E-B985-4547-89F5-6BA8D2DC93D9}"/>
                </a:ext>
              </a:extLst>
            </p:cNvPr>
            <p:cNvSpPr/>
            <p:nvPr/>
          </p:nvSpPr>
          <p:spPr>
            <a:xfrm>
              <a:off x="1524000" y="3218544"/>
              <a:ext cx="228600" cy="381000"/>
            </a:xfrm>
            <a:prstGeom prst="rect">
              <a:avLst/>
            </a:prstGeom>
            <a:blipFill>
              <a:blip r:embed="rId6"/>
              <a:stretch>
                <a:fillRect/>
              </a:stretch>
            </a:blipFill>
            <a:ln>
              <a:solidFill>
                <a:schemeClr val="accent4">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743F228-2CB4-4F92-802A-3023AE7E5DA0}"/>
                </a:ext>
              </a:extLst>
            </p:cNvPr>
            <p:cNvSpPr/>
            <p:nvPr/>
          </p:nvSpPr>
          <p:spPr>
            <a:xfrm>
              <a:off x="3124200" y="2939704"/>
              <a:ext cx="533400" cy="228600"/>
            </a:xfrm>
            <a:prstGeom prst="rect">
              <a:avLst/>
            </a:prstGeom>
            <a:blipFill>
              <a:blip r:embed="rId6"/>
              <a:stretch>
                <a:fillRect/>
              </a:stretch>
            </a:blipFill>
            <a:ln>
              <a:solidFill>
                <a:schemeClr val="accent4">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021C8E-2B8B-45FD-B1EB-DAEFED1C246D}"/>
                </a:ext>
              </a:extLst>
            </p:cNvPr>
            <p:cNvSpPr/>
            <p:nvPr/>
          </p:nvSpPr>
          <p:spPr>
            <a:xfrm>
              <a:off x="3124200" y="3828144"/>
              <a:ext cx="457200" cy="76200"/>
            </a:xfrm>
            <a:prstGeom prst="rect">
              <a:avLst/>
            </a:prstGeom>
            <a:blipFill>
              <a:blip r:embed="rId6"/>
              <a:stretch>
                <a:fillRect/>
              </a:stretch>
            </a:blipFill>
            <a:ln>
              <a:solidFill>
                <a:schemeClr val="accent4">
                  <a:lumMod val="75000"/>
                </a:schemeClr>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65239AE-A91E-4B73-9694-463DE4CBDD58}"/>
                </a:ext>
              </a:extLst>
            </p:cNvPr>
            <p:cNvSpPr/>
            <p:nvPr/>
          </p:nvSpPr>
          <p:spPr>
            <a:xfrm>
              <a:off x="4917037" y="3188400"/>
              <a:ext cx="457200" cy="457200"/>
            </a:xfrm>
            <a:prstGeom prst="ellipse">
              <a:avLst/>
            </a:prstGeom>
            <a:blipFill>
              <a:blip r:embed="rId7"/>
              <a:stretch>
                <a:fillRect/>
              </a:stretch>
            </a:blipFill>
            <a:ln>
              <a:solidFill>
                <a:schemeClr val="accent2">
                  <a:lumMod val="50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500DB08-4494-4E83-BB61-2B2851DDB9C7}"/>
                </a:ext>
              </a:extLst>
            </p:cNvPr>
            <p:cNvSpPr/>
            <p:nvPr/>
          </p:nvSpPr>
          <p:spPr>
            <a:xfrm>
              <a:off x="6858000" y="3112200"/>
              <a:ext cx="609600" cy="609600"/>
            </a:xfrm>
            <a:prstGeom prst="rect">
              <a:avLst/>
            </a:prstGeom>
            <a:blipFill>
              <a:blip r:embed="rId7"/>
              <a:stretch>
                <a:fillRect/>
              </a:stretch>
            </a:blipFill>
            <a:ln>
              <a:solidFill>
                <a:schemeClr val="accent2">
                  <a:lumMod val="50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9D7ACBAC-2DC0-402D-BE55-DFD7E25659CE}"/>
                </a:ext>
              </a:extLst>
            </p:cNvPr>
            <p:cNvCxnSpPr/>
            <p:nvPr/>
          </p:nvCxnSpPr>
          <p:spPr>
            <a:xfrm>
              <a:off x="4893547" y="1763208"/>
              <a:ext cx="3717053" cy="9127"/>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B1A3674-1A22-41C4-A566-03AF605C9057}"/>
                </a:ext>
              </a:extLst>
            </p:cNvPr>
            <p:cNvCxnSpPr/>
            <p:nvPr/>
          </p:nvCxnSpPr>
          <p:spPr>
            <a:xfrm rot="10800000">
              <a:off x="533401" y="1772336"/>
              <a:ext cx="3616569" cy="10968"/>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98ABB27-5D71-4550-BACE-FADCAC150F3F}"/>
                </a:ext>
              </a:extLst>
            </p:cNvPr>
            <p:cNvSpPr txBox="1"/>
            <p:nvPr/>
          </p:nvSpPr>
          <p:spPr>
            <a:xfrm>
              <a:off x="4038600" y="1604112"/>
              <a:ext cx="990600"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150 '</a:t>
              </a:r>
            </a:p>
          </p:txBody>
        </p:sp>
        <p:sp>
          <p:nvSpPr>
            <p:cNvPr id="18" name="TextBox 17">
              <a:extLst>
                <a:ext uri="{FF2B5EF4-FFF2-40B4-BE49-F238E27FC236}">
                  <a16:creationId xmlns:a16="http://schemas.microsoft.com/office/drawing/2014/main" id="{DBC62C09-6CCC-46E5-8E33-C77DFD7A8DB1}"/>
                </a:ext>
              </a:extLst>
            </p:cNvPr>
            <p:cNvSpPr txBox="1"/>
            <p:nvPr/>
          </p:nvSpPr>
          <p:spPr>
            <a:xfrm rot="16200000">
              <a:off x="319586" y="3209622"/>
              <a:ext cx="838200"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75'</a:t>
              </a:r>
            </a:p>
          </p:txBody>
        </p:sp>
        <p:cxnSp>
          <p:nvCxnSpPr>
            <p:cNvPr id="19" name="Straight Arrow Connector 18">
              <a:extLst>
                <a:ext uri="{FF2B5EF4-FFF2-40B4-BE49-F238E27FC236}">
                  <a16:creationId xmlns:a16="http://schemas.microsoft.com/office/drawing/2014/main" id="{1606AD65-0D8A-486E-898D-7EA9D0FB5795}"/>
                </a:ext>
              </a:extLst>
            </p:cNvPr>
            <p:cNvCxnSpPr/>
            <p:nvPr/>
          </p:nvCxnSpPr>
          <p:spPr>
            <a:xfrm rot="16200000" flipV="1">
              <a:off x="-45218" y="2270651"/>
              <a:ext cx="1557494" cy="3"/>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866EB86-11FB-4BF9-A3A7-0955A74E4F4E}"/>
                </a:ext>
              </a:extLst>
            </p:cNvPr>
            <p:cNvCxnSpPr/>
            <p:nvPr/>
          </p:nvCxnSpPr>
          <p:spPr>
            <a:xfrm rot="16200000" flipH="1">
              <a:off x="-85828" y="4552042"/>
              <a:ext cx="1620294" cy="1676"/>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5BAE3C8-014D-4BE9-9B45-0762DA747AA5}"/>
                </a:ext>
              </a:extLst>
            </p:cNvPr>
            <p:cNvCxnSpPr/>
            <p:nvPr/>
          </p:nvCxnSpPr>
          <p:spPr>
            <a:xfrm rot="5400000">
              <a:off x="914400" y="4184806"/>
              <a:ext cx="24116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C096A65-7E3D-4646-B504-548D54811F09}"/>
                </a:ext>
              </a:extLst>
            </p:cNvPr>
            <p:cNvCxnSpPr/>
            <p:nvPr/>
          </p:nvCxnSpPr>
          <p:spPr>
            <a:xfrm rot="5400000">
              <a:off x="4623919" y="4196589"/>
              <a:ext cx="24116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4CB9FE1-B239-4FAD-B36F-B21BD31799A2}"/>
                </a:ext>
              </a:extLst>
            </p:cNvPr>
            <p:cNvSpPr txBox="1"/>
            <p:nvPr/>
          </p:nvSpPr>
          <p:spPr>
            <a:xfrm>
              <a:off x="2522967" y="4007343"/>
              <a:ext cx="712596"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45 '</a:t>
              </a:r>
            </a:p>
          </p:txBody>
        </p:sp>
        <p:cxnSp>
          <p:nvCxnSpPr>
            <p:cNvPr id="26" name="Straight Arrow Connector 25">
              <a:extLst>
                <a:ext uri="{FF2B5EF4-FFF2-40B4-BE49-F238E27FC236}">
                  <a16:creationId xmlns:a16="http://schemas.microsoft.com/office/drawing/2014/main" id="{D32F5B6B-279F-44FF-80F6-42D8554DCB2B}"/>
                </a:ext>
              </a:extLst>
            </p:cNvPr>
            <p:cNvCxnSpPr/>
            <p:nvPr/>
          </p:nvCxnSpPr>
          <p:spPr>
            <a:xfrm>
              <a:off x="3235569" y="4184856"/>
              <a:ext cx="1477108" cy="4"/>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923D273-92B4-49A3-8858-3F7CFBF10D5F}"/>
                </a:ext>
              </a:extLst>
            </p:cNvPr>
            <p:cNvCxnSpPr/>
            <p:nvPr/>
          </p:nvCxnSpPr>
          <p:spPr>
            <a:xfrm rot="10800000" flipV="1">
              <a:off x="1076842" y="4174807"/>
              <a:ext cx="1485488" cy="1679"/>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0B0B07C-C617-4FE6-8A69-48307CE22C25}"/>
                </a:ext>
              </a:extLst>
            </p:cNvPr>
            <p:cNvSpPr txBox="1"/>
            <p:nvPr/>
          </p:nvSpPr>
          <p:spPr>
            <a:xfrm rot="16200000">
              <a:off x="953036" y="3230142"/>
              <a:ext cx="619654"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15 '</a:t>
              </a:r>
            </a:p>
          </p:txBody>
        </p:sp>
        <p:cxnSp>
          <p:nvCxnSpPr>
            <p:cNvPr id="29" name="Straight Arrow Connector 28">
              <a:extLst>
                <a:ext uri="{FF2B5EF4-FFF2-40B4-BE49-F238E27FC236}">
                  <a16:creationId xmlns:a16="http://schemas.microsoft.com/office/drawing/2014/main" id="{2DCA33F1-B340-4F5D-9A95-42524D1664E0}"/>
                </a:ext>
              </a:extLst>
            </p:cNvPr>
            <p:cNvCxnSpPr>
              <a:stCxn id="28" idx="3"/>
            </p:cNvCxnSpPr>
            <p:nvPr/>
          </p:nvCxnSpPr>
          <p:spPr>
            <a:xfrm rot="5400000" flipH="1" flipV="1">
              <a:off x="1163993" y="2987494"/>
              <a:ext cx="200969" cy="3229"/>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BF0A8E5-198F-4EE9-9CE2-1C193F4AAE3C}"/>
                </a:ext>
              </a:extLst>
            </p:cNvPr>
            <p:cNvCxnSpPr/>
            <p:nvPr/>
          </p:nvCxnSpPr>
          <p:spPr>
            <a:xfrm rot="16200000" flipH="1">
              <a:off x="1175721" y="3833206"/>
              <a:ext cx="200969" cy="3229"/>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C33A416-CB53-4711-8498-F473C4F7F047}"/>
                </a:ext>
              </a:extLst>
            </p:cNvPr>
            <p:cNvSpPr txBox="1"/>
            <p:nvPr/>
          </p:nvSpPr>
          <p:spPr>
            <a:xfrm>
              <a:off x="1087728" y="1898877"/>
              <a:ext cx="712596"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Ark</a:t>
              </a:r>
            </a:p>
          </p:txBody>
        </p:sp>
        <p:sp>
          <p:nvSpPr>
            <p:cNvPr id="33" name="TextBox 32">
              <a:extLst>
                <a:ext uri="{FF2B5EF4-FFF2-40B4-BE49-F238E27FC236}">
                  <a16:creationId xmlns:a16="http://schemas.microsoft.com/office/drawing/2014/main" id="{5C17E606-449C-475E-A965-F75626C9A80D}"/>
                </a:ext>
              </a:extLst>
            </p:cNvPr>
            <p:cNvSpPr txBox="1"/>
            <p:nvPr/>
          </p:nvSpPr>
          <p:spPr>
            <a:xfrm>
              <a:off x="3758074" y="2304190"/>
              <a:ext cx="1056753"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Menorah</a:t>
              </a:r>
            </a:p>
          </p:txBody>
        </p:sp>
        <p:sp>
          <p:nvSpPr>
            <p:cNvPr id="34" name="Rectangle 33">
              <a:extLst>
                <a:ext uri="{FF2B5EF4-FFF2-40B4-BE49-F238E27FC236}">
                  <a16:creationId xmlns:a16="http://schemas.microsoft.com/office/drawing/2014/main" id="{155AA010-0EE8-4A56-BB78-4D4A02EA1894}"/>
                </a:ext>
              </a:extLst>
            </p:cNvPr>
            <p:cNvSpPr/>
            <p:nvPr/>
          </p:nvSpPr>
          <p:spPr>
            <a:xfrm>
              <a:off x="2325465" y="3305309"/>
              <a:ext cx="132309" cy="221058"/>
            </a:xfrm>
            <a:prstGeom prst="rect">
              <a:avLst/>
            </a:prstGeom>
            <a:blipFill>
              <a:blip r:embed="rId6"/>
              <a:stretch>
                <a:fillRect/>
              </a:stretch>
            </a:bli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D46BE33-0B6E-4F0B-8F4D-92962D4DFEDD}"/>
                </a:ext>
              </a:extLst>
            </p:cNvPr>
            <p:cNvSpPr txBox="1"/>
            <p:nvPr/>
          </p:nvSpPr>
          <p:spPr>
            <a:xfrm>
              <a:off x="4872402" y="1922089"/>
              <a:ext cx="1551650"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Bronze Laver</a:t>
              </a:r>
            </a:p>
          </p:txBody>
        </p:sp>
        <p:sp>
          <p:nvSpPr>
            <p:cNvPr id="37" name="TextBox 36">
              <a:extLst>
                <a:ext uri="{FF2B5EF4-FFF2-40B4-BE49-F238E27FC236}">
                  <a16:creationId xmlns:a16="http://schemas.microsoft.com/office/drawing/2014/main" id="{66FF9534-2382-4BC4-9D01-558484AD88B5}"/>
                </a:ext>
              </a:extLst>
            </p:cNvPr>
            <p:cNvSpPr txBox="1"/>
            <p:nvPr/>
          </p:nvSpPr>
          <p:spPr>
            <a:xfrm>
              <a:off x="6529615" y="4272226"/>
              <a:ext cx="1455346"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Bronze Altar</a:t>
              </a:r>
            </a:p>
          </p:txBody>
        </p:sp>
        <p:sp>
          <p:nvSpPr>
            <p:cNvPr id="39" name="Rectangle 38">
              <a:extLst>
                <a:ext uri="{FF2B5EF4-FFF2-40B4-BE49-F238E27FC236}">
                  <a16:creationId xmlns:a16="http://schemas.microsoft.com/office/drawing/2014/main" id="{EBED2D2D-9602-4D30-A313-CEAC63DCF603}"/>
                </a:ext>
              </a:extLst>
            </p:cNvPr>
            <p:cNvSpPr/>
            <p:nvPr/>
          </p:nvSpPr>
          <p:spPr>
            <a:xfrm>
              <a:off x="457200" y="1389744"/>
              <a:ext cx="8229600" cy="40386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7BFFFB0-74D3-4210-A157-1C83BE310EE7}"/>
                </a:ext>
              </a:extLst>
            </p:cNvPr>
            <p:cNvSpPr/>
            <p:nvPr/>
          </p:nvSpPr>
          <p:spPr>
            <a:xfrm>
              <a:off x="1066800" y="2841174"/>
              <a:ext cx="3657600" cy="11430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B2EA15DA-42B8-4E3A-9098-97789E2BB6E6}"/>
                </a:ext>
              </a:extLst>
            </p:cNvPr>
            <p:cNvGrpSpPr/>
            <p:nvPr/>
          </p:nvGrpSpPr>
          <p:grpSpPr>
            <a:xfrm>
              <a:off x="1995050" y="2788082"/>
              <a:ext cx="324692" cy="1101557"/>
              <a:chOff x="1995050" y="3074738"/>
              <a:chExt cx="324692" cy="1114268"/>
            </a:xfrm>
          </p:grpSpPr>
          <p:cxnSp>
            <p:nvCxnSpPr>
              <p:cNvPr id="62" name="Straight Connector 61">
                <a:extLst>
                  <a:ext uri="{FF2B5EF4-FFF2-40B4-BE49-F238E27FC236}">
                    <a16:creationId xmlns:a16="http://schemas.microsoft.com/office/drawing/2014/main" id="{D32C37C6-6E2B-4645-A40B-4609DFCF4038}"/>
                  </a:ext>
                </a:extLst>
              </p:cNvPr>
              <p:cNvCxnSpPr/>
              <p:nvPr/>
            </p:nvCxnSpPr>
            <p:spPr>
              <a:xfrm rot="2700000">
                <a:off x="2004071" y="3234410"/>
                <a:ext cx="319344"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859AAA3-550D-4725-8D2F-C2E7935716A4}"/>
                  </a:ext>
                </a:extLst>
              </p:cNvPr>
              <p:cNvCxnSpPr/>
              <p:nvPr/>
            </p:nvCxnSpPr>
            <p:spPr>
              <a:xfrm rot="2700000">
                <a:off x="2000424" y="3611652"/>
                <a:ext cx="319344"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2124F22-3526-4749-AE4E-8D10D4C5DB8C}"/>
                  </a:ext>
                </a:extLst>
              </p:cNvPr>
              <p:cNvCxnSpPr/>
              <p:nvPr/>
            </p:nvCxnSpPr>
            <p:spPr>
              <a:xfrm rot="2700000">
                <a:off x="2005747" y="3989426"/>
                <a:ext cx="319344"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8BB8563-A8C3-4730-B1C7-9A38540B54D8}"/>
                  </a:ext>
                </a:extLst>
              </p:cNvPr>
              <p:cNvCxnSpPr/>
              <p:nvPr/>
            </p:nvCxnSpPr>
            <p:spPr>
              <a:xfrm rot="18900000" flipV="1">
                <a:off x="2000398" y="3425716"/>
                <a:ext cx="319344"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A2330EE-421E-4002-A442-EF62783FE5CB}"/>
                  </a:ext>
                </a:extLst>
              </p:cNvPr>
              <p:cNvCxnSpPr/>
              <p:nvPr/>
            </p:nvCxnSpPr>
            <p:spPr>
              <a:xfrm rot="18900000" flipV="1">
                <a:off x="2000397" y="3798212"/>
                <a:ext cx="319344"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83730E7-7D89-47D4-A868-E0B44D18035C}"/>
                  </a:ext>
                </a:extLst>
              </p:cNvPr>
              <p:cNvCxnSpPr/>
              <p:nvPr/>
            </p:nvCxnSpPr>
            <p:spPr>
              <a:xfrm rot="18900000" flipV="1">
                <a:off x="1995050" y="4189006"/>
                <a:ext cx="319344"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cxnSp>
          <p:nvCxnSpPr>
            <p:cNvPr id="68" name="Straight Arrow Connector 67">
              <a:extLst>
                <a:ext uri="{FF2B5EF4-FFF2-40B4-BE49-F238E27FC236}">
                  <a16:creationId xmlns:a16="http://schemas.microsoft.com/office/drawing/2014/main" id="{9242DC3A-D81D-48A5-BF6D-EC594024B1A7}"/>
                </a:ext>
              </a:extLst>
            </p:cNvPr>
            <p:cNvCxnSpPr>
              <a:stCxn id="31" idx="2"/>
            </p:cNvCxnSpPr>
            <p:nvPr/>
          </p:nvCxnSpPr>
          <p:spPr>
            <a:xfrm rot="16200000" flipH="1">
              <a:off x="1083305" y="2598152"/>
              <a:ext cx="887853" cy="166410"/>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F9F6F716-C1CD-474D-B6F7-C4C87AF432BB}"/>
                </a:ext>
              </a:extLst>
            </p:cNvPr>
            <p:cNvCxnSpPr/>
            <p:nvPr/>
          </p:nvCxnSpPr>
          <p:spPr>
            <a:xfrm rot="16200000" flipH="1">
              <a:off x="1999979" y="2873383"/>
              <a:ext cx="571684" cy="95897"/>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7B92ED9A-07C4-44F4-99B2-F856F9D94667}"/>
                </a:ext>
              </a:extLst>
            </p:cNvPr>
            <p:cNvCxnSpPr/>
            <p:nvPr/>
          </p:nvCxnSpPr>
          <p:spPr>
            <a:xfrm rot="16200000" flipH="1">
              <a:off x="2957599" y="2479873"/>
              <a:ext cx="610351" cy="107270"/>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1015977A-97A6-4BDA-ACD9-5F62FE8F8699}"/>
                </a:ext>
              </a:extLst>
            </p:cNvPr>
            <p:cNvCxnSpPr/>
            <p:nvPr/>
          </p:nvCxnSpPr>
          <p:spPr>
            <a:xfrm rot="5400000">
              <a:off x="3319264" y="2825979"/>
              <a:ext cx="1101673" cy="725243"/>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BB51DA1-EB26-49A6-837A-22EC3C7AF0C4}"/>
                </a:ext>
              </a:extLst>
            </p:cNvPr>
            <p:cNvCxnSpPr>
              <a:cxnSpLocks/>
              <a:stCxn id="36" idx="2"/>
            </p:cNvCxnSpPr>
            <p:nvPr/>
          </p:nvCxnSpPr>
          <p:spPr>
            <a:xfrm flipH="1">
              <a:off x="5251554" y="2260643"/>
              <a:ext cx="396673" cy="877298"/>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245DD14-9FF1-4C47-92D0-21BF559E0AA0}"/>
                </a:ext>
              </a:extLst>
            </p:cNvPr>
            <p:cNvCxnSpPr>
              <a:stCxn id="37" idx="0"/>
            </p:cNvCxnSpPr>
            <p:nvPr/>
          </p:nvCxnSpPr>
          <p:spPr>
            <a:xfrm rot="16200000" flipV="1">
              <a:off x="6978905" y="3993842"/>
              <a:ext cx="464554" cy="92213"/>
            </a:xfrm>
            <a:prstGeom prst="straightConnector1">
              <a:avLst/>
            </a:prstGeom>
            <a:ln w="190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useBgFill="1">
          <p:nvSpPr>
            <p:cNvPr id="76" name="Rectangle 75">
              <a:extLst>
                <a:ext uri="{FF2B5EF4-FFF2-40B4-BE49-F238E27FC236}">
                  <a16:creationId xmlns:a16="http://schemas.microsoft.com/office/drawing/2014/main" id="{9AF75225-F1E3-4DFC-AA3E-A37B7110BAF0}"/>
                </a:ext>
              </a:extLst>
            </p:cNvPr>
            <p:cNvSpPr/>
            <p:nvPr/>
          </p:nvSpPr>
          <p:spPr>
            <a:xfrm>
              <a:off x="8594652" y="3033823"/>
              <a:ext cx="191386" cy="769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C2B76C49-94B4-4998-A522-39498FE802F4}"/>
                </a:ext>
              </a:extLst>
            </p:cNvPr>
            <p:cNvGrpSpPr/>
            <p:nvPr/>
          </p:nvGrpSpPr>
          <p:grpSpPr>
            <a:xfrm>
              <a:off x="8594645" y="2998690"/>
              <a:ext cx="205468" cy="839013"/>
              <a:chOff x="8839200" y="3036830"/>
              <a:chExt cx="205468" cy="762739"/>
            </a:xfrm>
          </p:grpSpPr>
          <p:sp useBgFill="1">
            <p:nvSpPr>
              <p:cNvPr id="6" name="Rectangle 5">
                <a:extLst>
                  <a:ext uri="{FF2B5EF4-FFF2-40B4-BE49-F238E27FC236}">
                    <a16:creationId xmlns:a16="http://schemas.microsoft.com/office/drawing/2014/main" id="{92DEBB36-AB3E-4DB8-B7EF-9CE7B9531ACB}"/>
                  </a:ext>
                </a:extLst>
              </p:cNvPr>
              <p:cNvSpPr/>
              <p:nvPr/>
            </p:nvSpPr>
            <p:spPr>
              <a:xfrm>
                <a:off x="8839200" y="3043918"/>
                <a:ext cx="205468" cy="7415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3A50891-FCA4-4655-8A69-ED52FEBA1B83}"/>
                  </a:ext>
                </a:extLst>
              </p:cNvPr>
              <p:cNvGrpSpPr/>
              <p:nvPr/>
            </p:nvGrpSpPr>
            <p:grpSpPr>
              <a:xfrm>
                <a:off x="8854958" y="3036830"/>
                <a:ext cx="160758" cy="762739"/>
                <a:chOff x="8604587" y="3043633"/>
                <a:chExt cx="160758" cy="762739"/>
              </a:xfrm>
            </p:grpSpPr>
            <p:cxnSp>
              <p:nvCxnSpPr>
                <p:cNvPr id="43" name="Straight Connector 42">
                  <a:extLst>
                    <a:ext uri="{FF2B5EF4-FFF2-40B4-BE49-F238E27FC236}">
                      <a16:creationId xmlns:a16="http://schemas.microsoft.com/office/drawing/2014/main" id="{C0E8B59B-18CF-4193-B0F1-8B7F71A8FD02}"/>
                    </a:ext>
                  </a:extLst>
                </p:cNvPr>
                <p:cNvCxnSpPr/>
                <p:nvPr/>
              </p:nvCxnSpPr>
              <p:spPr>
                <a:xfrm rot="2700000">
                  <a:off x="8604613" y="3323749"/>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D17AF19-FFFC-431D-8336-3E8E95B54D07}"/>
                    </a:ext>
                  </a:extLst>
                </p:cNvPr>
                <p:cNvGrpSpPr/>
                <p:nvPr/>
              </p:nvGrpSpPr>
              <p:grpSpPr>
                <a:xfrm>
                  <a:off x="8604587" y="3043633"/>
                  <a:ext cx="160758" cy="762739"/>
                  <a:chOff x="8604587" y="3043633"/>
                  <a:chExt cx="160758" cy="762739"/>
                </a:xfrm>
              </p:grpSpPr>
              <p:cxnSp>
                <p:nvCxnSpPr>
                  <p:cNvPr id="42" name="Straight Connector 41">
                    <a:extLst>
                      <a:ext uri="{FF2B5EF4-FFF2-40B4-BE49-F238E27FC236}">
                        <a16:creationId xmlns:a16="http://schemas.microsoft.com/office/drawing/2014/main" id="{7B1DC5FB-EF4E-4F6A-8DF6-91ECE01DC443}"/>
                      </a:ext>
                    </a:extLst>
                  </p:cNvPr>
                  <p:cNvCxnSpPr/>
                  <p:nvPr/>
                </p:nvCxnSpPr>
                <p:spPr>
                  <a:xfrm rot="2700000">
                    <a:off x="8609621" y="3123332"/>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FB970F9-768A-4604-8708-3A92495FAE5B}"/>
                      </a:ext>
                    </a:extLst>
                  </p:cNvPr>
                  <p:cNvCxnSpPr/>
                  <p:nvPr/>
                </p:nvCxnSpPr>
                <p:spPr>
                  <a:xfrm rot="2700000">
                    <a:off x="8604588" y="3521932"/>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D0A3EBF-E651-47C5-B41E-CB0144FA98AE}"/>
                      </a:ext>
                    </a:extLst>
                  </p:cNvPr>
                  <p:cNvCxnSpPr/>
                  <p:nvPr/>
                </p:nvCxnSpPr>
                <p:spPr>
                  <a:xfrm rot="2700000">
                    <a:off x="8611847" y="3726674"/>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1F38DE7-D38C-4C17-BDDC-3FFA8BAB71A4}"/>
                      </a:ext>
                    </a:extLst>
                  </p:cNvPr>
                  <p:cNvCxnSpPr/>
                  <p:nvPr/>
                </p:nvCxnSpPr>
                <p:spPr>
                  <a:xfrm rot="18900000" flipV="1">
                    <a:off x="8605948" y="3222865"/>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7B4AC6A-4581-4B2E-9FFE-E957412C7FF4}"/>
                      </a:ext>
                    </a:extLst>
                  </p:cNvPr>
                  <p:cNvCxnSpPr/>
                  <p:nvPr/>
                </p:nvCxnSpPr>
                <p:spPr>
                  <a:xfrm rot="18900000" flipV="1">
                    <a:off x="8604587" y="3419685"/>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0C9A46F-6EF7-429D-8635-6DD8EC2FEE03}"/>
                      </a:ext>
                    </a:extLst>
                  </p:cNvPr>
                  <p:cNvCxnSpPr/>
                  <p:nvPr/>
                </p:nvCxnSpPr>
                <p:spPr>
                  <a:xfrm rot="18900000" flipV="1">
                    <a:off x="8604587" y="3623063"/>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grpSp>
        <p:sp useBgFill="1">
          <p:nvSpPr>
            <p:cNvPr id="77" name="Rectangle 76">
              <a:extLst>
                <a:ext uri="{FF2B5EF4-FFF2-40B4-BE49-F238E27FC236}">
                  <a16:creationId xmlns:a16="http://schemas.microsoft.com/office/drawing/2014/main" id="{2C59C019-6BE6-4908-9240-7D3F1CF43561}"/>
                </a:ext>
              </a:extLst>
            </p:cNvPr>
            <p:cNvSpPr/>
            <p:nvPr/>
          </p:nvSpPr>
          <p:spPr>
            <a:xfrm>
              <a:off x="8747052" y="3186223"/>
              <a:ext cx="191386" cy="769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a:extLst>
                <a:ext uri="{FF2B5EF4-FFF2-40B4-BE49-F238E27FC236}">
                  <a16:creationId xmlns:a16="http://schemas.microsoft.com/office/drawing/2014/main" id="{8C0C6FE4-4294-45CF-9A09-EEE18A3D5B0C}"/>
                </a:ext>
              </a:extLst>
            </p:cNvPr>
            <p:cNvGrpSpPr/>
            <p:nvPr/>
          </p:nvGrpSpPr>
          <p:grpSpPr>
            <a:xfrm>
              <a:off x="4613920" y="2997461"/>
              <a:ext cx="205468" cy="839013"/>
              <a:chOff x="8839200" y="3036830"/>
              <a:chExt cx="205468" cy="762739"/>
            </a:xfrm>
          </p:grpSpPr>
          <p:sp useBgFill="1">
            <p:nvSpPr>
              <p:cNvPr id="79" name="Rectangle 78">
                <a:extLst>
                  <a:ext uri="{FF2B5EF4-FFF2-40B4-BE49-F238E27FC236}">
                    <a16:creationId xmlns:a16="http://schemas.microsoft.com/office/drawing/2014/main" id="{70F1A360-C6D3-44E1-8A60-66AED2881352}"/>
                  </a:ext>
                </a:extLst>
              </p:cNvPr>
              <p:cNvSpPr/>
              <p:nvPr/>
            </p:nvSpPr>
            <p:spPr>
              <a:xfrm>
                <a:off x="8839200" y="3043918"/>
                <a:ext cx="205468" cy="7415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403CB888-8E2A-466C-8B98-6090AEE476C1}"/>
                  </a:ext>
                </a:extLst>
              </p:cNvPr>
              <p:cNvGrpSpPr/>
              <p:nvPr/>
            </p:nvGrpSpPr>
            <p:grpSpPr>
              <a:xfrm>
                <a:off x="8854958" y="3036830"/>
                <a:ext cx="160758" cy="762739"/>
                <a:chOff x="8604587" y="3043633"/>
                <a:chExt cx="160758" cy="762739"/>
              </a:xfrm>
            </p:grpSpPr>
            <p:cxnSp>
              <p:nvCxnSpPr>
                <p:cNvPr id="81" name="Straight Connector 80">
                  <a:extLst>
                    <a:ext uri="{FF2B5EF4-FFF2-40B4-BE49-F238E27FC236}">
                      <a16:creationId xmlns:a16="http://schemas.microsoft.com/office/drawing/2014/main" id="{59D44781-A5EB-4B49-9DEA-E9B534ED0AC8}"/>
                    </a:ext>
                  </a:extLst>
                </p:cNvPr>
                <p:cNvCxnSpPr/>
                <p:nvPr/>
              </p:nvCxnSpPr>
              <p:spPr>
                <a:xfrm rot="2700000">
                  <a:off x="8604613" y="3323749"/>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29626A4F-F505-4292-B8C7-B89D5DF37D9F}"/>
                    </a:ext>
                  </a:extLst>
                </p:cNvPr>
                <p:cNvGrpSpPr/>
                <p:nvPr/>
              </p:nvGrpSpPr>
              <p:grpSpPr>
                <a:xfrm>
                  <a:off x="8604587" y="3043633"/>
                  <a:ext cx="160758" cy="762739"/>
                  <a:chOff x="8604587" y="3043633"/>
                  <a:chExt cx="160758" cy="762739"/>
                </a:xfrm>
              </p:grpSpPr>
              <p:cxnSp>
                <p:nvCxnSpPr>
                  <p:cNvPr id="83" name="Straight Connector 82">
                    <a:extLst>
                      <a:ext uri="{FF2B5EF4-FFF2-40B4-BE49-F238E27FC236}">
                        <a16:creationId xmlns:a16="http://schemas.microsoft.com/office/drawing/2014/main" id="{A8FE2D14-B94A-4F30-90E1-35C390F3F065}"/>
                      </a:ext>
                    </a:extLst>
                  </p:cNvPr>
                  <p:cNvCxnSpPr/>
                  <p:nvPr/>
                </p:nvCxnSpPr>
                <p:spPr>
                  <a:xfrm rot="2700000">
                    <a:off x="8609621" y="3123332"/>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C478471-B058-4CD8-9290-A9ED3F483F27}"/>
                      </a:ext>
                    </a:extLst>
                  </p:cNvPr>
                  <p:cNvCxnSpPr/>
                  <p:nvPr/>
                </p:nvCxnSpPr>
                <p:spPr>
                  <a:xfrm rot="2700000">
                    <a:off x="8604588" y="3521932"/>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C643286-9F11-4C30-BE52-458B3117187B}"/>
                      </a:ext>
                    </a:extLst>
                  </p:cNvPr>
                  <p:cNvCxnSpPr/>
                  <p:nvPr/>
                </p:nvCxnSpPr>
                <p:spPr>
                  <a:xfrm rot="2700000">
                    <a:off x="8611847" y="3726674"/>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04826C0-6226-441E-896E-E6BF5DE41E12}"/>
                      </a:ext>
                    </a:extLst>
                  </p:cNvPr>
                  <p:cNvCxnSpPr/>
                  <p:nvPr/>
                </p:nvCxnSpPr>
                <p:spPr>
                  <a:xfrm rot="18900000" flipV="1">
                    <a:off x="8605948" y="3222865"/>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97155AD-E360-44A4-93DA-77E137E2E536}"/>
                      </a:ext>
                    </a:extLst>
                  </p:cNvPr>
                  <p:cNvCxnSpPr/>
                  <p:nvPr/>
                </p:nvCxnSpPr>
                <p:spPr>
                  <a:xfrm rot="18900000" flipV="1">
                    <a:off x="8604587" y="3419685"/>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58BEE9E-B5EA-4314-87E6-4213A67F9C06}"/>
                      </a:ext>
                    </a:extLst>
                  </p:cNvPr>
                  <p:cNvCxnSpPr/>
                  <p:nvPr/>
                </p:nvCxnSpPr>
                <p:spPr>
                  <a:xfrm rot="18900000" flipV="1">
                    <a:off x="8604587" y="3623063"/>
                    <a:ext cx="159397"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grpSp>
        <p:sp useBgFill="1">
          <p:nvSpPr>
            <p:cNvPr id="106" name="Rectangle 105">
              <a:extLst>
                <a:ext uri="{FF2B5EF4-FFF2-40B4-BE49-F238E27FC236}">
                  <a16:creationId xmlns:a16="http://schemas.microsoft.com/office/drawing/2014/main" id="{A65EA621-A424-41EA-98EF-188CA996EED2}"/>
                </a:ext>
              </a:extLst>
            </p:cNvPr>
            <p:cNvSpPr/>
            <p:nvPr/>
          </p:nvSpPr>
          <p:spPr>
            <a:xfrm>
              <a:off x="8747052" y="3186223"/>
              <a:ext cx="191386" cy="769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TextBox 133">
            <a:extLst>
              <a:ext uri="{FF2B5EF4-FFF2-40B4-BE49-F238E27FC236}">
                <a16:creationId xmlns:a16="http://schemas.microsoft.com/office/drawing/2014/main" id="{81105D5D-7CE0-4272-8CE2-08A7A3185BEA}"/>
              </a:ext>
            </a:extLst>
          </p:cNvPr>
          <p:cNvSpPr txBox="1"/>
          <p:nvPr/>
        </p:nvSpPr>
        <p:spPr>
          <a:xfrm>
            <a:off x="356016" y="6858000"/>
            <a:ext cx="8431967" cy="230832"/>
          </a:xfrm>
          <a:prstGeom prst="rect">
            <a:avLst/>
          </a:prstGeom>
          <a:noFill/>
        </p:spPr>
        <p:txBody>
          <a:bodyPr wrap="square" rtlCol="0">
            <a:spAutoFit/>
          </a:bodyPr>
          <a:lstStyle/>
          <a:p>
            <a:r>
              <a:rPr lang="en-US" sz="900">
                <a:hlinkClick r:id="rId8" tooltip="https://commons.wikimedia.org/wiki/File:Museum_of_Christian_Art,_Old_Goa,_Goa,_India06_(incense_boat).JPG"/>
              </a:rPr>
              <a:t>This Photo</a:t>
            </a:r>
            <a:r>
              <a:rPr lang="en-US" sz="900"/>
              <a:t> by Unknown Author is licensed under </a:t>
            </a:r>
            <a:r>
              <a:rPr lang="en-US" sz="900">
                <a:hlinkClick r:id="rId9" tooltip="https://creativecommons.org/licenses/by-sa/3.0/"/>
              </a:rPr>
              <a:t>CC BY-SA</a:t>
            </a:r>
            <a:endParaRPr lang="en-US" sz="900"/>
          </a:p>
        </p:txBody>
      </p:sp>
      <p:pic>
        <p:nvPicPr>
          <p:cNvPr id="136" name="Picture 135">
            <a:extLst>
              <a:ext uri="{FF2B5EF4-FFF2-40B4-BE49-F238E27FC236}">
                <a16:creationId xmlns:a16="http://schemas.microsoft.com/office/drawing/2014/main" id="{5A5BAA45-596E-411A-AF73-ECAFE72FBE5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043" b="97972" l="10000" r="90000">
                        <a14:foregroundMark x1="50784" y1="3043" x2="50784" y2="3043"/>
                        <a14:foregroundMark x1="50392" y1="30629" x2="50588" y2="34686"/>
                        <a14:foregroundMark x1="45294" y1="97972" x2="45294" y2="94118"/>
                        <a14:foregroundMark x1="62157" y1="89452" x2="61961" y2="9432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2"/>
              </a:ext>
            </a:extLst>
          </a:blip>
          <a:srcRect l="21671" r="21266"/>
          <a:stretch/>
        </p:blipFill>
        <p:spPr>
          <a:xfrm>
            <a:off x="6846453" y="2200643"/>
            <a:ext cx="412765" cy="699228"/>
          </a:xfrm>
          <a:prstGeom prst="rect">
            <a:avLst/>
          </a:prstGeom>
        </p:spPr>
      </p:pic>
      <p:sp>
        <p:nvSpPr>
          <p:cNvPr id="32" name="TextBox 31">
            <a:extLst>
              <a:ext uri="{FF2B5EF4-FFF2-40B4-BE49-F238E27FC236}">
                <a16:creationId xmlns:a16="http://schemas.microsoft.com/office/drawing/2014/main" id="{BB1E54F4-91DA-41B0-8E0F-A980F90E3153}"/>
              </a:ext>
            </a:extLst>
          </p:cNvPr>
          <p:cNvSpPr txBox="1"/>
          <p:nvPr/>
        </p:nvSpPr>
        <p:spPr>
          <a:xfrm>
            <a:off x="2254976" y="1910605"/>
            <a:ext cx="2266784"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Table of Showbread</a:t>
            </a:r>
          </a:p>
        </p:txBody>
      </p:sp>
      <p:sp>
        <p:nvSpPr>
          <p:cNvPr id="35" name="TextBox 34">
            <a:extLst>
              <a:ext uri="{FF2B5EF4-FFF2-40B4-BE49-F238E27FC236}">
                <a16:creationId xmlns:a16="http://schemas.microsoft.com/office/drawing/2014/main" id="{E27C82A8-FD12-428D-ADEE-6D09EC1205B5}"/>
              </a:ext>
            </a:extLst>
          </p:cNvPr>
          <p:cNvSpPr txBox="1"/>
          <p:nvPr/>
        </p:nvSpPr>
        <p:spPr>
          <a:xfrm>
            <a:off x="1593488" y="2304157"/>
            <a:ext cx="1521501" cy="338554"/>
          </a:xfrm>
          <a:prstGeom prst="rect">
            <a:avLst/>
          </a:prstGeom>
          <a:noFill/>
        </p:spPr>
        <p:txBody>
          <a:bodyPr wrap="square" rtlCol="0">
            <a:spAutoFit/>
          </a:bodyPr>
          <a:lstStyle/>
          <a:p>
            <a:pPr algn="ctr"/>
            <a:r>
              <a:rPr lang="en-US" sz="1600" dirty="0">
                <a:solidFill>
                  <a:schemeClr val="bg1"/>
                </a:solidFill>
                <a:latin typeface="Arial Rounded MT Bold" pitchFamily="34" charset="0"/>
              </a:rPr>
              <a:t>Golden Altar</a:t>
            </a:r>
          </a:p>
        </p:txBody>
      </p:sp>
      <p:cxnSp>
        <p:nvCxnSpPr>
          <p:cNvPr id="143" name="Straight Arrow Connector 142">
            <a:extLst>
              <a:ext uri="{FF2B5EF4-FFF2-40B4-BE49-F238E27FC236}">
                <a16:creationId xmlns:a16="http://schemas.microsoft.com/office/drawing/2014/main" id="{533752DF-E401-48FC-B531-5BF34001B127}"/>
              </a:ext>
            </a:extLst>
          </p:cNvPr>
          <p:cNvCxnSpPr/>
          <p:nvPr/>
        </p:nvCxnSpPr>
        <p:spPr>
          <a:xfrm flipV="1">
            <a:off x="5078186" y="3698421"/>
            <a:ext cx="1869621" cy="996043"/>
          </a:xfrm>
          <a:prstGeom prst="straightConnector1">
            <a:avLst/>
          </a:prstGeom>
          <a:ln w="38100">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8FFA6C95-C6CE-4525-B0B4-5B297D106869}"/>
              </a:ext>
            </a:extLst>
          </p:cNvPr>
          <p:cNvCxnSpPr>
            <a:cxnSpLocks/>
            <a:endCxn id="34" idx="3"/>
          </p:cNvCxnSpPr>
          <p:nvPr/>
        </p:nvCxnSpPr>
        <p:spPr>
          <a:xfrm flipH="1" flipV="1">
            <a:off x="2457774" y="3415838"/>
            <a:ext cx="2625856" cy="1292236"/>
          </a:xfrm>
          <a:prstGeom prst="straightConnector1">
            <a:avLst/>
          </a:prstGeom>
          <a:ln w="38100">
            <a:solidFill>
              <a:schemeClr val="accent4">
                <a:lumMod val="60000"/>
                <a:lumOff val="40000"/>
              </a:schemeClr>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41" name="Picture 140" descr="A picture containing floor, indoor, wall&#10;&#10;Description generated with very high confidence">
            <a:extLst>
              <a:ext uri="{FF2B5EF4-FFF2-40B4-BE49-F238E27FC236}">
                <a16:creationId xmlns:a16="http://schemas.microsoft.com/office/drawing/2014/main" id="{C64C550E-F5FD-4560-97BE-BFBE26AF34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9969">
            <a:off x="3982643" y="4330244"/>
            <a:ext cx="2523424" cy="1892568"/>
          </a:xfrm>
          <a:prstGeom prst="rect">
            <a:avLst/>
          </a:prstGeom>
          <a:effectLst>
            <a:outerShdw blurRad="127000" dist="317500" dir="2700000" algn="tl" rotWithShape="0">
              <a:schemeClr val="bg1">
                <a:alpha val="40000"/>
              </a:schemeClr>
            </a:outerShdw>
          </a:effectLst>
          <a:scene3d>
            <a:camera prst="orthographicFront"/>
            <a:lightRig rig="threePt" dir="t"/>
          </a:scene3d>
          <a:sp3d>
            <a:bevelT w="190500"/>
          </a:sp3d>
        </p:spPr>
      </p:pic>
      <p:pic>
        <p:nvPicPr>
          <p:cNvPr id="139" name="Picture 138" descr="A picture containing sky, ground, fence, water&#10;&#10;Description generated with very high confidence">
            <a:extLst>
              <a:ext uri="{FF2B5EF4-FFF2-40B4-BE49-F238E27FC236}">
                <a16:creationId xmlns:a16="http://schemas.microsoft.com/office/drawing/2014/main" id="{DCCF1622-B2D2-4A2F-AF4C-35500EF229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360694">
            <a:off x="3855377" y="4291825"/>
            <a:ext cx="2523424" cy="1892568"/>
          </a:xfrm>
          <a:prstGeom prst="rect">
            <a:avLst/>
          </a:prstGeom>
          <a:effectLst>
            <a:outerShdw blurRad="127000" dist="317500" dir="8100000" sx="101000" sy="101000" algn="tr" rotWithShape="0">
              <a:schemeClr val="bg1">
                <a:alpha val="40000"/>
              </a:schemeClr>
            </a:outerShdw>
          </a:effectLst>
          <a:scene3d>
            <a:camera prst="orthographicFront"/>
            <a:lightRig rig="threePt" dir="t"/>
          </a:scene3d>
          <a:sp3d>
            <a:bevelT w="190500"/>
          </a:sp3d>
        </p:spPr>
      </p:pic>
    </p:spTree>
    <p:extLst>
      <p:ext uri="{BB962C8B-B14F-4D97-AF65-F5344CB8AC3E}">
        <p14:creationId xmlns:p14="http://schemas.microsoft.com/office/powerpoint/2010/main" val="91167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7"/>
                                        </p:tgtEl>
                                        <p:attrNameLst>
                                          <p:attrName>style.visibility</p:attrName>
                                        </p:attrNameLst>
                                      </p:cBhvr>
                                      <p:to>
                                        <p:strVal val="visible"/>
                                      </p:to>
                                    </p:set>
                                    <p:animEffect transition="in" filter="fade">
                                      <p:cBhvr>
                                        <p:cTn id="11" dur="500"/>
                                        <p:tgtEl>
                                          <p:spTgt spid="13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39"/>
                                        </p:tgtEl>
                                        <p:attrNameLst>
                                          <p:attrName>style.visibility</p:attrName>
                                        </p:attrNameLst>
                                      </p:cBhvr>
                                      <p:to>
                                        <p:strVal val="visible"/>
                                      </p:to>
                                    </p:set>
                                    <p:animEffect transition="in" filter="fade">
                                      <p:cBhvr>
                                        <p:cTn id="21" dur="500"/>
                                        <p:tgtEl>
                                          <p:spTgt spid="139"/>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43"/>
                                        </p:tgtEl>
                                        <p:attrNameLst>
                                          <p:attrName>style.visibility</p:attrName>
                                        </p:attrNameLst>
                                      </p:cBhvr>
                                      <p:to>
                                        <p:strVal val="visible"/>
                                      </p:to>
                                    </p:set>
                                    <p:animEffect transition="in" filter="wipe(down)">
                                      <p:cBhvr>
                                        <p:cTn id="25" dur="500"/>
                                        <p:tgtEl>
                                          <p:spTgt spid="14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6"/>
                                        </p:tgtEl>
                                        <p:attrNameLst>
                                          <p:attrName>style.visibility</p:attrName>
                                        </p:attrNameLst>
                                      </p:cBhvr>
                                      <p:to>
                                        <p:strVal val="visible"/>
                                      </p:to>
                                    </p:set>
                                    <p:animEffect transition="in" filter="fade">
                                      <p:cBhvr>
                                        <p:cTn id="30" dur="500"/>
                                        <p:tgtEl>
                                          <p:spTgt spid="136"/>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130"/>
                                        </p:tgtEl>
                                        <p:attrNameLst>
                                          <p:attrName>style.visibility</p:attrName>
                                        </p:attrNameLst>
                                      </p:cBhvr>
                                      <p:to>
                                        <p:strVal val="visible"/>
                                      </p:to>
                                    </p:set>
                                    <p:animEffect transition="in" filter="wipe(down)">
                                      <p:cBhvr>
                                        <p:cTn id="34" dur="2000"/>
                                        <p:tgtEl>
                                          <p:spTgt spid="130"/>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path" presetSubtype="0" fill="hold" nodeType="clickEffect">
                                  <p:stCondLst>
                                    <p:cond delay="0"/>
                                  </p:stCondLst>
                                  <p:childTnLst>
                                    <p:animMotion origin="layout" path="M -4.16667E-6 7.40741E-7 L -0.47569 0.08611 " pathEditMode="relative" rAng="0" ptsTypes="AA">
                                      <p:cBhvr>
                                        <p:cTn id="38" dur="2000" fill="hold"/>
                                        <p:tgtEl>
                                          <p:spTgt spid="136"/>
                                        </p:tgtEl>
                                        <p:attrNameLst>
                                          <p:attrName>ppt_x</p:attrName>
                                          <p:attrName>ppt_y</p:attrName>
                                        </p:attrNameLst>
                                      </p:cBhvr>
                                      <p:rCtr x="-23785" y="4306"/>
                                    </p:animMotion>
                                  </p:childTnLst>
                                </p:cTn>
                              </p:par>
                              <p:par>
                                <p:cTn id="39" presetID="35" presetClass="path" presetSubtype="0" fill="hold" nodeType="withEffect">
                                  <p:stCondLst>
                                    <p:cond delay="0"/>
                                  </p:stCondLst>
                                  <p:childTnLst>
                                    <p:animMotion origin="layout" path="M -8.33333E-7 -3.7037E-6 L -0.47222 0.06644 " pathEditMode="relative" rAng="0" ptsTypes="AA">
                                      <p:cBhvr>
                                        <p:cTn id="40" dur="2000" fill="hold"/>
                                        <p:tgtEl>
                                          <p:spTgt spid="130"/>
                                        </p:tgtEl>
                                        <p:attrNameLst>
                                          <p:attrName>ppt_x</p:attrName>
                                          <p:attrName>ppt_y</p:attrName>
                                        </p:attrNameLst>
                                      </p:cBhvr>
                                      <p:rCtr x="-23611" y="3310"/>
                                    </p:animMotion>
                                  </p:childTnLst>
                                </p:cTn>
                              </p:par>
                              <p:par>
                                <p:cTn id="41" presetID="10" presetClass="entr" presetSubtype="0" fill="hold" nodeType="withEffect">
                                  <p:stCondLst>
                                    <p:cond delay="0"/>
                                  </p:stCondLst>
                                  <p:childTnLst>
                                    <p:set>
                                      <p:cBhvr>
                                        <p:cTn id="42" dur="1" fill="hold">
                                          <p:stCondLst>
                                            <p:cond delay="0"/>
                                          </p:stCondLst>
                                        </p:cTn>
                                        <p:tgtEl>
                                          <p:spTgt spid="141"/>
                                        </p:tgtEl>
                                        <p:attrNameLst>
                                          <p:attrName>style.visibility</p:attrName>
                                        </p:attrNameLst>
                                      </p:cBhvr>
                                      <p:to>
                                        <p:strVal val="visible"/>
                                      </p:to>
                                    </p:set>
                                    <p:animEffect transition="in" filter="fade">
                                      <p:cBhvr>
                                        <p:cTn id="43" dur="2000"/>
                                        <p:tgtEl>
                                          <p:spTgt spid="141"/>
                                        </p:tgtEl>
                                      </p:cBhvr>
                                    </p:animEffect>
                                  </p:childTnLst>
                                </p:cTn>
                              </p:par>
                              <p:par>
                                <p:cTn id="44" presetID="10" presetClass="exit" presetSubtype="0" fill="hold" nodeType="withEffect">
                                  <p:stCondLst>
                                    <p:cond delay="0"/>
                                  </p:stCondLst>
                                  <p:childTnLst>
                                    <p:animEffect transition="out" filter="fade">
                                      <p:cBhvr>
                                        <p:cTn id="45" dur="2000"/>
                                        <p:tgtEl>
                                          <p:spTgt spid="139"/>
                                        </p:tgtEl>
                                      </p:cBhvr>
                                    </p:animEffect>
                                    <p:set>
                                      <p:cBhvr>
                                        <p:cTn id="46" dur="1" fill="hold">
                                          <p:stCondLst>
                                            <p:cond delay="1999"/>
                                          </p:stCondLst>
                                        </p:cTn>
                                        <p:tgtEl>
                                          <p:spTgt spid="13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2000"/>
                                        <p:tgtEl>
                                          <p:spTgt spid="143"/>
                                        </p:tgtEl>
                                      </p:cBhvr>
                                    </p:animEffect>
                                    <p:set>
                                      <p:cBhvr>
                                        <p:cTn id="49" dur="1" fill="hold">
                                          <p:stCondLst>
                                            <p:cond delay="1999"/>
                                          </p:stCondLst>
                                        </p:cTn>
                                        <p:tgtEl>
                                          <p:spTgt spid="143"/>
                                        </p:tgtEl>
                                        <p:attrNameLst>
                                          <p:attrName>style.visibility</p:attrName>
                                        </p:attrNameLst>
                                      </p:cBhvr>
                                      <p:to>
                                        <p:strVal val="hidden"/>
                                      </p:to>
                                    </p:set>
                                  </p:childTnLst>
                                </p:cTn>
                              </p:par>
                            </p:childTnLst>
                          </p:cTn>
                        </p:par>
                        <p:par>
                          <p:cTn id="50" fill="hold">
                            <p:stCondLst>
                              <p:cond delay="2000"/>
                            </p:stCondLst>
                            <p:childTnLst>
                              <p:par>
                                <p:cTn id="51" presetID="22" presetClass="entr" presetSubtype="4" fill="hold" nodeType="afterEffect">
                                  <p:stCondLst>
                                    <p:cond delay="0"/>
                                  </p:stCondLst>
                                  <p:childTnLst>
                                    <p:set>
                                      <p:cBhvr>
                                        <p:cTn id="52" dur="1" fill="hold">
                                          <p:stCondLst>
                                            <p:cond delay="0"/>
                                          </p:stCondLst>
                                        </p:cTn>
                                        <p:tgtEl>
                                          <p:spTgt spid="144"/>
                                        </p:tgtEl>
                                        <p:attrNameLst>
                                          <p:attrName>style.visibility</p:attrName>
                                        </p:attrNameLst>
                                      </p:cBhvr>
                                      <p:to>
                                        <p:strVal val="visible"/>
                                      </p:to>
                                    </p:set>
                                    <p:animEffect transition="in" filter="wipe(down)">
                                      <p:cBhvr>
                                        <p:cTn id="53" dur="500"/>
                                        <p:tgtEl>
                                          <p:spTgt spid="144"/>
                                        </p:tgtEl>
                                      </p:cBhvr>
                                    </p:animEffect>
                                  </p:childTnLst>
                                </p:cTn>
                              </p:par>
                            </p:childTnLst>
                          </p:cTn>
                        </p:par>
                        <p:par>
                          <p:cTn id="54" fill="hold">
                            <p:stCondLst>
                              <p:cond delay="2500"/>
                            </p:stCondLst>
                            <p:childTnLst>
                              <p:par>
                                <p:cTn id="55" presetID="22" presetClass="entr" presetSubtype="4" fill="hold" nodeType="afterEffect">
                                  <p:stCondLst>
                                    <p:cond delay="0"/>
                                  </p:stCondLst>
                                  <p:childTnLst>
                                    <p:set>
                                      <p:cBhvr>
                                        <p:cTn id="56" dur="1" fill="hold">
                                          <p:stCondLst>
                                            <p:cond delay="0"/>
                                          </p:stCondLst>
                                        </p:cTn>
                                        <p:tgtEl>
                                          <p:spTgt spid="147"/>
                                        </p:tgtEl>
                                        <p:attrNameLst>
                                          <p:attrName>style.visibility</p:attrName>
                                        </p:attrNameLst>
                                      </p:cBhvr>
                                      <p:to>
                                        <p:strVal val="visible"/>
                                      </p:to>
                                    </p:set>
                                    <p:animEffect transition="in" filter="wipe(down)">
                                      <p:cBhvr>
                                        <p:cTn id="57" dur="2000"/>
                                        <p:tgtEl>
                                          <p:spTgt spid="147"/>
                                        </p:tgtEl>
                                      </p:cBhvr>
                                    </p:animEffect>
                                  </p:childTnLst>
                                </p:cTn>
                              </p:par>
                              <p:par>
                                <p:cTn id="58" presetID="10" presetClass="exit" presetSubtype="0" fill="hold" nodeType="withEffect">
                                  <p:stCondLst>
                                    <p:cond delay="0"/>
                                  </p:stCondLst>
                                  <p:childTnLst>
                                    <p:animEffect transition="out" filter="fade">
                                      <p:cBhvr>
                                        <p:cTn id="59" dur="2000"/>
                                        <p:tgtEl>
                                          <p:spTgt spid="130"/>
                                        </p:tgtEl>
                                      </p:cBhvr>
                                    </p:animEffect>
                                    <p:set>
                                      <p:cBhvr>
                                        <p:cTn id="60" dur="1" fill="hold">
                                          <p:stCondLst>
                                            <p:cond delay="19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0CA5995-DADD-491B-A3FF-093B53F7351A}"/>
              </a:ext>
            </a:extLst>
          </p:cNvPr>
          <p:cNvSpPr txBox="1"/>
          <p:nvPr/>
        </p:nvSpPr>
        <p:spPr>
          <a:xfrm>
            <a:off x="703951" y="4187363"/>
            <a:ext cx="7975600" cy="584775"/>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t>LXX –</a:t>
            </a:r>
            <a:r>
              <a:rPr lang="en-US" sz="3200" dirty="0">
                <a:solidFill>
                  <a:schemeClr val="bg1"/>
                </a:solidFill>
              </a:rPr>
              <a:t> the word for foreign(</a:t>
            </a:r>
            <a:r>
              <a:rPr lang="en-US" sz="3200" dirty="0" err="1">
                <a:solidFill>
                  <a:schemeClr val="bg1"/>
                </a:solidFill>
              </a:rPr>
              <a:t>er</a:t>
            </a:r>
            <a:r>
              <a:rPr lang="en-US" sz="3200" dirty="0">
                <a:solidFill>
                  <a:schemeClr val="bg1"/>
                </a:solidFill>
              </a:rPr>
              <a:t>)</a:t>
            </a:r>
          </a:p>
        </p:txBody>
      </p:sp>
      <p:sp>
        <p:nvSpPr>
          <p:cNvPr id="10" name="Rectangle: Rounded Corners 9">
            <a:extLst>
              <a:ext uri="{FF2B5EF4-FFF2-40B4-BE49-F238E27FC236}">
                <a16:creationId xmlns:a16="http://schemas.microsoft.com/office/drawing/2014/main" id="{54E076CE-6B91-4FED-AB0C-6F64DF8CD203}"/>
              </a:ext>
            </a:extLst>
          </p:cNvPr>
          <p:cNvSpPr/>
          <p:nvPr/>
        </p:nvSpPr>
        <p:spPr>
          <a:xfrm>
            <a:off x="1936074" y="1599712"/>
            <a:ext cx="2138397" cy="836633"/>
          </a:xfrm>
          <a:prstGeom prst="roundRect">
            <a:avLst/>
          </a:prstGeom>
          <a:solidFill>
            <a:schemeClr val="accent5">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61473" y="692209"/>
            <a:ext cx="8229600" cy="2554545"/>
          </a:xfrm>
          <a:prstGeom prst="rect">
            <a:avLst/>
          </a:prstGeom>
          <a:noFill/>
        </p:spPr>
        <p:txBody>
          <a:bodyPr wrap="square" rtlCol="0">
            <a:spAutoFit/>
          </a:bodyPr>
          <a:lstStyle/>
          <a:p>
            <a:r>
              <a:rPr lang="en-US" sz="3200" dirty="0"/>
              <a:t>Lev. 10:1-2 ~ </a:t>
            </a:r>
            <a:r>
              <a:rPr lang="en-US" sz="3200" baseline="30000" dirty="0"/>
              <a:t>1</a:t>
            </a:r>
            <a:r>
              <a:rPr lang="en-US" sz="3200" dirty="0"/>
              <a:t> </a:t>
            </a:r>
            <a:r>
              <a:rPr lang="en-US" sz="3200" dirty="0">
                <a:solidFill>
                  <a:schemeClr val="accent4">
                    <a:lumMod val="40000"/>
                    <a:lumOff val="60000"/>
                  </a:schemeClr>
                </a:solidFill>
              </a:rPr>
              <a:t>Then Nadab and Abihu, the sons of Aaron, each took his censer and put fire in it, put incense on it, and offered profane fire before the Lord, which He had not commanded them. </a:t>
            </a:r>
            <a:r>
              <a:rPr lang="en-US" sz="3200" baseline="30000" dirty="0"/>
              <a:t>2</a:t>
            </a:r>
            <a:r>
              <a:rPr lang="en-US" sz="3200" dirty="0"/>
              <a:t> </a:t>
            </a:r>
            <a:r>
              <a:rPr lang="en-US" sz="3200" dirty="0">
                <a:solidFill>
                  <a:schemeClr val="accent4">
                    <a:lumMod val="40000"/>
                    <a:lumOff val="60000"/>
                  </a:schemeClr>
                </a:solidFill>
              </a:rPr>
              <a:t>So fire went out from the Lord and devoured them, and they died before the Lord.</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
        <p:nvSpPr>
          <p:cNvPr id="11" name="TextBox 10">
            <a:extLst>
              <a:ext uri="{FF2B5EF4-FFF2-40B4-BE49-F238E27FC236}">
                <a16:creationId xmlns:a16="http://schemas.microsoft.com/office/drawing/2014/main" id="{6F4A215A-BDD6-400B-9AA4-08C5A6DA64B2}"/>
              </a:ext>
            </a:extLst>
          </p:cNvPr>
          <p:cNvSpPr txBox="1"/>
          <p:nvPr/>
        </p:nvSpPr>
        <p:spPr>
          <a:xfrm>
            <a:off x="703943" y="3164108"/>
            <a:ext cx="7975600" cy="584775"/>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solidFill>
                  <a:schemeClr val="accent4">
                    <a:lumMod val="40000"/>
                    <a:lumOff val="60000"/>
                  </a:schemeClr>
                </a:solidFill>
              </a:rPr>
              <a:t>profane fire</a:t>
            </a:r>
            <a:r>
              <a:rPr lang="en-US" sz="3200" dirty="0"/>
              <a:t> ~ KJV, NASB – </a:t>
            </a:r>
            <a:r>
              <a:rPr lang="en-US" sz="3200" dirty="0">
                <a:solidFill>
                  <a:schemeClr val="accent4">
                    <a:lumMod val="40000"/>
                    <a:lumOff val="60000"/>
                  </a:schemeClr>
                </a:solidFill>
              </a:rPr>
              <a:t>strange fire</a:t>
            </a:r>
          </a:p>
        </p:txBody>
      </p:sp>
      <p:sp>
        <p:nvSpPr>
          <p:cNvPr id="12" name="TextBox 11">
            <a:extLst>
              <a:ext uri="{FF2B5EF4-FFF2-40B4-BE49-F238E27FC236}">
                <a16:creationId xmlns:a16="http://schemas.microsoft.com/office/drawing/2014/main" id="{F222729A-BF46-46C4-BF87-0E2453C3CEB1}"/>
              </a:ext>
            </a:extLst>
          </p:cNvPr>
          <p:cNvSpPr txBox="1"/>
          <p:nvPr/>
        </p:nvSpPr>
        <p:spPr>
          <a:xfrm>
            <a:off x="703945" y="3672106"/>
            <a:ext cx="7975600" cy="584775"/>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t>NIV, ESV – </a:t>
            </a:r>
            <a:r>
              <a:rPr lang="en-US" sz="3200" dirty="0">
                <a:solidFill>
                  <a:schemeClr val="accent4">
                    <a:lumMod val="40000"/>
                    <a:lumOff val="60000"/>
                  </a:schemeClr>
                </a:solidFill>
              </a:rPr>
              <a:t>unauthorized fire</a:t>
            </a:r>
          </a:p>
        </p:txBody>
      </p:sp>
      <p:sp>
        <p:nvSpPr>
          <p:cNvPr id="13" name="TextBox 12">
            <a:extLst>
              <a:ext uri="{FF2B5EF4-FFF2-40B4-BE49-F238E27FC236}">
                <a16:creationId xmlns:a16="http://schemas.microsoft.com/office/drawing/2014/main" id="{E54D51E8-6C9E-48C6-8C3D-5784BBDD5A9B}"/>
              </a:ext>
            </a:extLst>
          </p:cNvPr>
          <p:cNvSpPr txBox="1"/>
          <p:nvPr/>
        </p:nvSpPr>
        <p:spPr>
          <a:xfrm>
            <a:off x="703948" y="4717128"/>
            <a:ext cx="7975600" cy="584775"/>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t>NLT– </a:t>
            </a:r>
            <a:r>
              <a:rPr lang="en-US" sz="3200" dirty="0">
                <a:solidFill>
                  <a:schemeClr val="accent4">
                    <a:lumMod val="40000"/>
                    <a:lumOff val="60000"/>
                  </a:schemeClr>
                </a:solidFill>
              </a:rPr>
              <a:t>the wrong kind of fire</a:t>
            </a:r>
          </a:p>
        </p:txBody>
      </p:sp>
    </p:spTree>
    <p:extLst>
      <p:ext uri="{BB962C8B-B14F-4D97-AF65-F5344CB8AC3E}">
        <p14:creationId xmlns:p14="http://schemas.microsoft.com/office/powerpoint/2010/main" val="338421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animBg="1"/>
      <p:bldP spid="5" grpId="0"/>
      <p:bldP spid="11" grpId="0"/>
      <p:bldP spid="1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388675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2062103"/>
          </a:xfrm>
          <a:prstGeom prst="rect">
            <a:avLst/>
          </a:prstGeom>
          <a:noFill/>
        </p:spPr>
        <p:txBody>
          <a:bodyPr wrap="square" rtlCol="0">
            <a:spAutoFit/>
          </a:bodyPr>
          <a:lstStyle/>
          <a:p>
            <a:r>
              <a:rPr lang="en-US" sz="3100" dirty="0"/>
              <a:t>Prov. 27:4-5 ~ </a:t>
            </a:r>
            <a:r>
              <a:rPr lang="en-US" sz="3100" baseline="30000" dirty="0"/>
              <a:t>5</a:t>
            </a:r>
            <a:r>
              <a:rPr lang="en-US" sz="3100" dirty="0"/>
              <a:t> </a:t>
            </a:r>
            <a:r>
              <a:rPr lang="en-US" sz="3100" dirty="0">
                <a:solidFill>
                  <a:schemeClr val="accent4">
                    <a:lumMod val="40000"/>
                    <a:lumOff val="60000"/>
                  </a:schemeClr>
                </a:solidFill>
              </a:rPr>
              <a:t>Open rebuke is better</a:t>
            </a:r>
          </a:p>
          <a:p>
            <a:r>
              <a:rPr lang="en-US" sz="3100" dirty="0">
                <a:solidFill>
                  <a:schemeClr val="accent4">
                    <a:lumMod val="40000"/>
                    <a:lumOff val="60000"/>
                  </a:schemeClr>
                </a:solidFill>
              </a:rPr>
              <a:t>Than love carefully concealed. </a:t>
            </a:r>
          </a:p>
          <a:p>
            <a:r>
              <a:rPr lang="en-US" sz="3100" baseline="30000" dirty="0"/>
              <a:t>6</a:t>
            </a:r>
            <a:r>
              <a:rPr lang="en-US" sz="3100" dirty="0"/>
              <a:t> </a:t>
            </a:r>
            <a:r>
              <a:rPr lang="en-US" sz="3100" dirty="0">
                <a:solidFill>
                  <a:schemeClr val="accent4">
                    <a:lumMod val="40000"/>
                    <a:lumOff val="60000"/>
                  </a:schemeClr>
                </a:solidFill>
              </a:rPr>
              <a:t>Faithful </a:t>
            </a:r>
            <a:r>
              <a:rPr lang="en-US" sz="3100" i="1" dirty="0">
                <a:solidFill>
                  <a:schemeClr val="accent4">
                    <a:lumMod val="40000"/>
                    <a:lumOff val="60000"/>
                  </a:schemeClr>
                </a:solidFill>
              </a:rPr>
              <a:t>are</a:t>
            </a:r>
            <a:r>
              <a:rPr lang="en-US" sz="3100" dirty="0">
                <a:solidFill>
                  <a:schemeClr val="accent4">
                    <a:lumMod val="40000"/>
                    <a:lumOff val="60000"/>
                  </a:schemeClr>
                </a:solidFill>
              </a:rPr>
              <a:t> the wounds of a friend,</a:t>
            </a:r>
          </a:p>
          <a:p>
            <a:r>
              <a:rPr lang="en-US" sz="3100" dirty="0">
                <a:solidFill>
                  <a:schemeClr val="accent4">
                    <a:lumMod val="40000"/>
                    <a:lumOff val="60000"/>
                  </a:schemeClr>
                </a:solidFill>
              </a:rPr>
              <a:t>But the kisses of an enemy </a:t>
            </a:r>
            <a:r>
              <a:rPr lang="en-US" sz="3100" i="1" dirty="0">
                <a:solidFill>
                  <a:schemeClr val="accent4">
                    <a:lumMod val="40000"/>
                    <a:lumOff val="60000"/>
                  </a:schemeClr>
                </a:solidFill>
              </a:rPr>
              <a:t>are</a:t>
            </a:r>
            <a:r>
              <a:rPr lang="en-US" sz="3100" dirty="0">
                <a:solidFill>
                  <a:schemeClr val="accent4">
                    <a:lumMod val="40000"/>
                    <a:lumOff val="60000"/>
                  </a:schemeClr>
                </a:solidFill>
              </a:rPr>
              <a:t> deceitful.</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
        <p:nvSpPr>
          <p:cNvPr id="6" name="TextBox 5">
            <a:extLst>
              <a:ext uri="{FF2B5EF4-FFF2-40B4-BE49-F238E27FC236}">
                <a16:creationId xmlns:a16="http://schemas.microsoft.com/office/drawing/2014/main" id="{98C13E34-161A-4A3E-9E63-682FEF8391CF}"/>
              </a:ext>
            </a:extLst>
          </p:cNvPr>
          <p:cNvSpPr txBox="1"/>
          <p:nvPr/>
        </p:nvSpPr>
        <p:spPr>
          <a:xfrm>
            <a:off x="461474" y="2593574"/>
            <a:ext cx="8229600" cy="3539430"/>
          </a:xfrm>
          <a:prstGeom prst="rect">
            <a:avLst/>
          </a:prstGeom>
          <a:noFill/>
        </p:spPr>
        <p:txBody>
          <a:bodyPr wrap="square" rtlCol="0">
            <a:spAutoFit/>
          </a:bodyPr>
          <a:lstStyle/>
          <a:p>
            <a:r>
              <a:rPr lang="x-none" sz="3100" dirty="0">
                <a:solidFill>
                  <a:schemeClr val="accent4">
                    <a:lumMod val="40000"/>
                    <a:lumOff val="60000"/>
                  </a:schemeClr>
                </a:solidFill>
              </a:rPr>
              <a:t>C. H. Spurgeon ~ </a:t>
            </a:r>
            <a:r>
              <a:rPr lang="en-US" sz="3100" dirty="0"/>
              <a:t>“When the ungodly smile upon us their flattery is cruel; when the righteous smite us their faithfulness is kind. Sometimes godly men rap hard; they do not merely hint at evil, but hammer at it; and even then we are to receive the blows in love, and be thankful to the hand which smites so heavily. Fools resent reproof; wise men </a:t>
            </a:r>
            <a:r>
              <a:rPr lang="en-US" sz="3100" dirty="0" err="1"/>
              <a:t>endeavour</a:t>
            </a:r>
            <a:r>
              <a:rPr lang="en-US" sz="3100" dirty="0"/>
              <a:t> to profit by it.”</a:t>
            </a:r>
          </a:p>
        </p:txBody>
      </p:sp>
    </p:spTree>
    <p:extLst>
      <p:ext uri="{BB962C8B-B14F-4D97-AF65-F5344CB8AC3E}">
        <p14:creationId xmlns:p14="http://schemas.microsoft.com/office/powerpoint/2010/main" val="315558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3" presetClass="emph" presetSubtype="2" fill="hold" grpId="1" nodeType="withEffect">
                                  <p:stCondLst>
                                    <p:cond delay="0"/>
                                  </p:stCondLst>
                                  <p:childTnLst>
                                    <p:animClr clrSpc="rgb" dir="cw">
                                      <p:cBhvr override="childStyle">
                                        <p:cTn id="14" dur="2000" fill="hold"/>
                                        <p:tgtEl>
                                          <p:spTgt spid="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310169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4524315"/>
          </a:xfrm>
          <a:prstGeom prst="rect">
            <a:avLst/>
          </a:prstGeom>
          <a:noFill/>
        </p:spPr>
        <p:txBody>
          <a:bodyPr wrap="square" rtlCol="0">
            <a:spAutoFit/>
          </a:bodyPr>
          <a:lstStyle/>
          <a:p>
            <a:r>
              <a:rPr lang="en-US" sz="3200" dirty="0">
                <a:solidFill>
                  <a:schemeClr val="accent4">
                    <a:lumMod val="40000"/>
                    <a:lumOff val="60000"/>
                  </a:schemeClr>
                </a:solidFill>
              </a:rPr>
              <a:t>C</a:t>
            </a:r>
            <a:r>
              <a:rPr lang="x-none" sz="3200" dirty="0">
                <a:solidFill>
                  <a:schemeClr val="accent4">
                    <a:lumMod val="40000"/>
                    <a:lumOff val="60000"/>
                  </a:schemeClr>
                </a:solidFill>
              </a:rPr>
              <a:t>. H. Spurgeon ~ </a:t>
            </a:r>
            <a:r>
              <a:rPr lang="en-US" sz="3200" dirty="0"/>
              <a:t>“It may not be a Christian prayer, but it is a very just one, and it takes a great deal of grace to refrain from crying </a:t>
            </a:r>
            <a:r>
              <a:rPr lang="en-US" sz="3200" i="1" dirty="0"/>
              <a:t>Amen </a:t>
            </a:r>
            <a:r>
              <a:rPr lang="en-US" sz="3200" dirty="0"/>
              <a:t>to it; in fact, grace does not work towards making us wish otherwise concerning the enemies of holy men. Do we not all wish the innocent to be delivered, and the guilty to reap the result of their own malice? Of course we do, if we are just men. There can be no wrong in desiring that to happen in our own case which we wish for all good men. </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
        <p:nvSpPr>
          <p:cNvPr id="2" name="TextBox 1">
            <a:extLst>
              <a:ext uri="{FF2B5EF4-FFF2-40B4-BE49-F238E27FC236}">
                <a16:creationId xmlns:a16="http://schemas.microsoft.com/office/drawing/2014/main" id="{8F9A1AF9-BC04-4EF2-8588-7FD1F8465E9F}"/>
              </a:ext>
            </a:extLst>
          </p:cNvPr>
          <p:cNvSpPr txBox="1"/>
          <p:nvPr/>
        </p:nvSpPr>
        <p:spPr>
          <a:xfrm>
            <a:off x="435429" y="4598280"/>
            <a:ext cx="8345714" cy="1077218"/>
          </a:xfrm>
          <a:prstGeom prst="rect">
            <a:avLst/>
          </a:prstGeom>
          <a:noFill/>
        </p:spPr>
        <p:txBody>
          <a:bodyPr wrap="square" rtlCol="0">
            <a:spAutoFit/>
          </a:bodyPr>
          <a:lstStyle/>
          <a:p>
            <a:r>
              <a:rPr lang="en-US" sz="3200" dirty="0"/>
              <a:t>                                      Yet is there a more excellent way.”</a:t>
            </a:r>
            <a:endParaRPr lang="en-US" sz="3200" dirty="0">
              <a:solidFill>
                <a:schemeClr val="bg1"/>
              </a:solidFill>
              <a:latin typeface="Lushlife" panose="00000400000000000000" pitchFamily="2" charset="0"/>
            </a:endParaRPr>
          </a:p>
        </p:txBody>
      </p:sp>
    </p:spTree>
    <p:extLst>
      <p:ext uri="{BB962C8B-B14F-4D97-AF65-F5344CB8AC3E}">
        <p14:creationId xmlns:p14="http://schemas.microsoft.com/office/powerpoint/2010/main" val="310690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149430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4031873"/>
          </a:xfrm>
          <a:prstGeom prst="rect">
            <a:avLst/>
          </a:prstGeom>
          <a:noFill/>
        </p:spPr>
        <p:txBody>
          <a:bodyPr wrap="square" rtlCol="0">
            <a:spAutoFit/>
          </a:bodyPr>
          <a:lstStyle/>
          <a:p>
            <a:r>
              <a:rPr lang="en-US" sz="3200" dirty="0">
                <a:solidFill>
                  <a:schemeClr val="accent4">
                    <a:lumMod val="40000"/>
                    <a:lumOff val="60000"/>
                  </a:schemeClr>
                </a:solidFill>
              </a:rPr>
              <a:t>C. H. Spurgeon ~ </a:t>
            </a:r>
            <a:r>
              <a:rPr lang="en-US" sz="3200" dirty="0"/>
              <a:t>“My most common and casual acts, my most needful and necessary movements, are noted by thee, and thou </a:t>
            </a:r>
            <a:r>
              <a:rPr lang="en-US" sz="3200" dirty="0" err="1"/>
              <a:t>knowest</a:t>
            </a:r>
            <a:r>
              <a:rPr lang="en-US" sz="3200" dirty="0"/>
              <a:t> the inward thoughts which regulate them. Whether I sink in lowly self-renunciation, or ascend in pride, thou </a:t>
            </a:r>
            <a:r>
              <a:rPr lang="en-US" sz="3200" dirty="0" err="1"/>
              <a:t>seest</a:t>
            </a:r>
            <a:r>
              <a:rPr lang="en-US" sz="3200" dirty="0"/>
              <a:t> the motions of my mind, as well as those of my body. This is a fact to be remembered every moment sitting down to consider, or rising up to act, we are still seen, known, and read by Jehovah our Lord.”</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43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278204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descr="http://g.willcox.pagesperso-orange.fr/Images/winnowing.jpg">
            <a:extLst>
              <a:ext uri="{FF2B5EF4-FFF2-40B4-BE49-F238E27FC236}">
                <a16:creationId xmlns:a16="http://schemas.microsoft.com/office/drawing/2014/main" id="{04213025-4890-4E4C-9C20-1E6FD8E1B5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80" b="1490"/>
          <a:stretch/>
        </p:blipFill>
        <p:spPr bwMode="auto">
          <a:xfrm rot="21160481">
            <a:off x="1084906" y="2643183"/>
            <a:ext cx="6136043" cy="3384615"/>
          </a:xfrm>
          <a:prstGeom prst="rect">
            <a:avLst/>
          </a:prstGeom>
          <a:noFill/>
          <a:effectLst>
            <a:outerShdw blurRad="127000" dist="254000" dir="8100000" algn="tr" rotWithShape="0">
              <a:schemeClr val="bg1">
                <a:alpha val="35000"/>
              </a:schemeClr>
            </a:outerShdw>
          </a:effectLst>
          <a:scene3d>
            <a:camera prst="orthographicFront"/>
            <a:lightRig rig="threePt" dir="t"/>
          </a:scene3d>
          <a:sp3d>
            <a:bevelT w="203200"/>
          </a:sp3d>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solidFill>
                  <a:schemeClr val="accent4">
                    <a:lumMod val="40000"/>
                    <a:lumOff val="60000"/>
                  </a:schemeClr>
                </a:solidFill>
                <a:effectLst>
                  <a:outerShdw blurRad="38100" dist="38100" dir="2700000" algn="tl">
                    <a:srgbClr val="000000">
                      <a:alpha val="43137"/>
                    </a:srgbClr>
                  </a:outerShdw>
                </a:effectLst>
              </a:rPr>
              <a:t>comprehend</a:t>
            </a:r>
            <a:r>
              <a:rPr lang="en-US" sz="3200" dirty="0">
                <a:effectLst>
                  <a:outerShdw blurRad="38100" dist="38100" dir="2700000" algn="tl">
                    <a:srgbClr val="000000">
                      <a:alpha val="43137"/>
                    </a:srgbClr>
                  </a:outerShdw>
                </a:effectLst>
              </a:rPr>
              <a:t> ~ NASB, </a:t>
            </a:r>
            <a:r>
              <a:rPr lang="en-US" sz="3200" dirty="0">
                <a:solidFill>
                  <a:schemeClr val="accent4">
                    <a:lumMod val="40000"/>
                    <a:lumOff val="60000"/>
                  </a:schemeClr>
                </a:solidFill>
                <a:effectLst>
                  <a:outerShdw blurRad="38100" dist="38100" dir="2700000" algn="tl">
                    <a:srgbClr val="000000">
                      <a:alpha val="43137"/>
                    </a:srgbClr>
                  </a:outerShdw>
                </a:effectLst>
              </a:rPr>
              <a:t>scrutinize</a:t>
            </a:r>
            <a:endParaRPr lang="en-US" sz="4800" dirty="0">
              <a:solidFill>
                <a:schemeClr val="accent4">
                  <a:lumMod val="40000"/>
                  <a:lumOff val="60000"/>
                </a:schemeClr>
              </a:solidFill>
              <a:effectLst>
                <a:outerShdw blurRad="38100" dist="38100" dir="2700000" algn="tl">
                  <a:srgbClr val="000000">
                    <a:alpha val="43137"/>
                  </a:srgbClr>
                </a:outerShdw>
              </a:effectLst>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4"/>
                  <a:srcRect/>
                  <a:stretch>
                    <a:fillRect/>
                  </a:stretch>
                </a:blipFill>
                <a:effectLst>
                  <a:glow rad="127000">
                    <a:schemeClr val="bg2">
                      <a:lumMod val="10000"/>
                      <a:alpha val="60000"/>
                    </a:schemeClr>
                  </a:glow>
                </a:effectLst>
                <a:latin typeface="Lushlife" panose="00000400000000000000" pitchFamily="2" charset="0"/>
              </a:rPr>
              <a:t>139-141</a:t>
            </a:r>
          </a:p>
        </p:txBody>
      </p:sp>
      <p:sp>
        <p:nvSpPr>
          <p:cNvPr id="2" name="TextBox 1">
            <a:extLst>
              <a:ext uri="{FF2B5EF4-FFF2-40B4-BE49-F238E27FC236}">
                <a16:creationId xmlns:a16="http://schemas.microsoft.com/office/drawing/2014/main" id="{54CED9C7-B4CA-4FE8-B077-2FA2D485D78A}"/>
              </a:ext>
            </a:extLst>
          </p:cNvPr>
          <p:cNvSpPr txBox="1"/>
          <p:nvPr/>
        </p:nvSpPr>
        <p:spPr>
          <a:xfrm>
            <a:off x="703943" y="1197432"/>
            <a:ext cx="7975600" cy="584775"/>
          </a:xfrm>
          <a:prstGeom prst="rect">
            <a:avLst/>
          </a:prstGeom>
          <a:noFill/>
        </p:spPr>
        <p:txBody>
          <a:bodyPr wrap="square" rtlCol="0">
            <a:spAutoFit/>
          </a:bodyPr>
          <a:lstStyle/>
          <a:p>
            <a:pPr marL="282575" indent="-282575">
              <a:buFont typeface="Arial" panose="020B0604020202020204" pitchFamily="34" charset="0"/>
              <a:buChar char="•"/>
            </a:pPr>
            <a:r>
              <a:rPr lang="en-US" sz="3200" dirty="0">
                <a:effectLst>
                  <a:outerShdw blurRad="38100" dist="38100" dir="2700000" algn="tl">
                    <a:srgbClr val="000000">
                      <a:alpha val="43137"/>
                    </a:srgbClr>
                  </a:outerShdw>
                </a:effectLst>
              </a:rPr>
              <a:t>NIV, </a:t>
            </a:r>
            <a:r>
              <a:rPr lang="en-US" sz="3200" dirty="0">
                <a:solidFill>
                  <a:schemeClr val="accent4">
                    <a:lumMod val="40000"/>
                    <a:lumOff val="60000"/>
                  </a:schemeClr>
                </a:solidFill>
                <a:effectLst>
                  <a:outerShdw blurRad="38100" dist="38100" dir="2700000" algn="tl">
                    <a:srgbClr val="000000">
                      <a:alpha val="43137"/>
                    </a:srgbClr>
                  </a:outerShdw>
                </a:effectLst>
              </a:rPr>
              <a:t>discern</a:t>
            </a:r>
            <a:endParaRPr lang="en-US" sz="4800" dirty="0">
              <a:solidFill>
                <a:schemeClr val="accent4">
                  <a:lumMod val="40000"/>
                  <a:lumOff val="60000"/>
                </a:schemeClr>
              </a:solidFill>
              <a:effectLst>
                <a:outerShdw blurRad="38100" dist="38100" dir="2700000" algn="tl">
                  <a:srgbClr val="000000">
                    <a:alpha val="43137"/>
                  </a:srgbClr>
                </a:outerShdw>
              </a:effectLst>
              <a:latin typeface="Lushlife" panose="00000400000000000000" pitchFamily="2" charset="0"/>
            </a:endParaRPr>
          </a:p>
        </p:txBody>
      </p:sp>
      <p:sp>
        <p:nvSpPr>
          <p:cNvPr id="10" name="TextBox 9">
            <a:extLst>
              <a:ext uri="{FF2B5EF4-FFF2-40B4-BE49-F238E27FC236}">
                <a16:creationId xmlns:a16="http://schemas.microsoft.com/office/drawing/2014/main" id="{015FACEC-2572-4EEE-B4B6-29F3032F0EF6}"/>
              </a:ext>
            </a:extLst>
          </p:cNvPr>
          <p:cNvSpPr txBox="1"/>
          <p:nvPr/>
        </p:nvSpPr>
        <p:spPr>
          <a:xfrm>
            <a:off x="703945" y="1676402"/>
            <a:ext cx="7975600" cy="584775"/>
          </a:xfrm>
          <a:prstGeom prst="rect">
            <a:avLst/>
          </a:prstGeom>
          <a:noFill/>
        </p:spPr>
        <p:txBody>
          <a:bodyPr wrap="square" rtlCol="0">
            <a:spAutoFit/>
          </a:bodyPr>
          <a:lstStyle/>
          <a:p>
            <a:pPr marL="282575" indent="-282575">
              <a:buFont typeface="Arial" panose="020B0604020202020204" pitchFamily="34" charset="0"/>
              <a:buChar char="•"/>
            </a:pPr>
            <a:r>
              <a:rPr lang="en-US" sz="3200" dirty="0">
                <a:effectLst>
                  <a:outerShdw blurRad="38100" dist="38100" dir="2700000" algn="tl">
                    <a:srgbClr val="000000">
                      <a:alpha val="43137"/>
                    </a:srgbClr>
                  </a:outerShdw>
                </a:effectLst>
              </a:rPr>
              <a:t>KJV, </a:t>
            </a:r>
            <a:r>
              <a:rPr lang="en-US" sz="3200" dirty="0" err="1">
                <a:solidFill>
                  <a:schemeClr val="accent4">
                    <a:lumMod val="40000"/>
                    <a:lumOff val="60000"/>
                  </a:schemeClr>
                </a:solidFill>
                <a:effectLst>
                  <a:outerShdw blurRad="38100" dist="38100" dir="2700000" algn="tl">
                    <a:srgbClr val="000000">
                      <a:alpha val="43137"/>
                    </a:srgbClr>
                  </a:outerShdw>
                </a:effectLst>
              </a:rPr>
              <a:t>compassest</a:t>
            </a:r>
            <a:endParaRPr lang="en-US" sz="4800" dirty="0">
              <a:solidFill>
                <a:schemeClr val="accent4">
                  <a:lumMod val="40000"/>
                  <a:lumOff val="60000"/>
                </a:schemeClr>
              </a:solidFill>
              <a:effectLst>
                <a:outerShdw blurRad="38100" dist="38100" dir="2700000" algn="tl">
                  <a:srgbClr val="000000">
                    <a:alpha val="43137"/>
                  </a:srgbClr>
                </a:outerShdw>
              </a:effectLst>
              <a:latin typeface="Lushlife" panose="00000400000000000000" pitchFamily="2" charset="0"/>
            </a:endParaRPr>
          </a:p>
        </p:txBody>
      </p:sp>
      <p:sp>
        <p:nvSpPr>
          <p:cNvPr id="11" name="TextBox 10">
            <a:extLst>
              <a:ext uri="{FF2B5EF4-FFF2-40B4-BE49-F238E27FC236}">
                <a16:creationId xmlns:a16="http://schemas.microsoft.com/office/drawing/2014/main" id="{1317CDDB-4B18-4588-B785-74E79F5F3E17}"/>
              </a:ext>
            </a:extLst>
          </p:cNvPr>
          <p:cNvSpPr txBox="1"/>
          <p:nvPr/>
        </p:nvSpPr>
        <p:spPr>
          <a:xfrm>
            <a:off x="703948" y="2198916"/>
            <a:ext cx="7975600" cy="584775"/>
          </a:xfrm>
          <a:prstGeom prst="rect">
            <a:avLst/>
          </a:prstGeom>
          <a:noFill/>
        </p:spPr>
        <p:txBody>
          <a:bodyPr wrap="square" rtlCol="0">
            <a:spAutoFit/>
          </a:bodyPr>
          <a:lstStyle/>
          <a:p>
            <a:pPr marL="282575" indent="-282575">
              <a:buFont typeface="Arial" panose="020B0604020202020204" pitchFamily="34" charset="0"/>
              <a:buChar char="•"/>
            </a:pPr>
            <a:r>
              <a:rPr lang="en-US" sz="3200" dirty="0">
                <a:effectLst>
                  <a:outerShdw blurRad="38100" dist="38100" dir="2700000" algn="tl">
                    <a:srgbClr val="000000">
                      <a:alpha val="43137"/>
                    </a:srgbClr>
                  </a:outerShdw>
                </a:effectLst>
              </a:rPr>
              <a:t>From a Hebrew word meaning </a:t>
            </a:r>
            <a:r>
              <a:rPr lang="en-US" sz="3200" i="1" dirty="0">
                <a:effectLst>
                  <a:outerShdw blurRad="38100" dist="38100" dir="2700000" algn="tl">
                    <a:srgbClr val="000000">
                      <a:alpha val="43137"/>
                    </a:srgbClr>
                  </a:outerShdw>
                </a:effectLst>
              </a:rPr>
              <a:t>winnow</a:t>
            </a:r>
            <a:endParaRPr lang="en-US" sz="4800" i="1" dirty="0">
              <a:solidFill>
                <a:schemeClr val="accent4">
                  <a:lumMod val="40000"/>
                  <a:lumOff val="60000"/>
                </a:schemeClr>
              </a:solidFill>
              <a:effectLst>
                <a:outerShdw blurRad="38100" dist="38100" dir="2700000" algn="tl">
                  <a:srgbClr val="000000">
                    <a:alpha val="43137"/>
                  </a:srgbClr>
                </a:outerShdw>
              </a:effectLst>
              <a:latin typeface="Lushlife" panose="00000400000000000000" pitchFamily="2" charset="0"/>
            </a:endParaRPr>
          </a:p>
        </p:txBody>
      </p:sp>
      <p:sp>
        <p:nvSpPr>
          <p:cNvPr id="13" name="TextBox 12">
            <a:extLst>
              <a:ext uri="{FF2B5EF4-FFF2-40B4-BE49-F238E27FC236}">
                <a16:creationId xmlns:a16="http://schemas.microsoft.com/office/drawing/2014/main" id="{81A7DE42-5895-4D2E-ACB0-7EA0881521D9}"/>
              </a:ext>
            </a:extLst>
          </p:cNvPr>
          <p:cNvSpPr txBox="1"/>
          <p:nvPr/>
        </p:nvSpPr>
        <p:spPr>
          <a:xfrm>
            <a:off x="3661229" y="5606137"/>
            <a:ext cx="2895600"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Winnowing fan</a:t>
            </a:r>
          </a:p>
        </p:txBody>
      </p:sp>
    </p:spTree>
    <p:extLst>
      <p:ext uri="{BB962C8B-B14F-4D97-AF65-F5344CB8AC3E}">
        <p14:creationId xmlns:p14="http://schemas.microsoft.com/office/powerpoint/2010/main" val="134291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3" presetClass="emph" presetSubtype="2" fill="hold" grpId="1" nodeType="withEffect">
                                  <p:stCondLst>
                                    <p:cond delay="0"/>
                                  </p:stCondLst>
                                  <p:childTnLst>
                                    <p:animClr clrSpc="rgb" dir="cw">
                                      <p:cBhvr override="childStyle">
                                        <p:cTn id="19" dur="2000" fill="hold"/>
                                        <p:tgtEl>
                                          <p:spTgt spid="2"/>
                                        </p:tgtEl>
                                        <p:attrNameLst>
                                          <p:attrName>style.color</p:attrName>
                                        </p:attrNameLst>
                                      </p:cBhvr>
                                      <p:to>
                                        <a:schemeClr val="accent2"/>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3" presetClass="emph" presetSubtype="2" fill="hold" grpId="1" nodeType="withEffect">
                                  <p:stCondLst>
                                    <p:cond delay="0"/>
                                  </p:stCondLst>
                                  <p:childTnLst>
                                    <p:animClr clrSpc="rgb" dir="cw">
                                      <p:cBhvr override="childStyle">
                                        <p:cTn id="26" dur="2000" fill="hold"/>
                                        <p:tgtEl>
                                          <p:spTgt spid="10"/>
                                        </p:tgtEl>
                                        <p:attrNameLst>
                                          <p:attrName>style.color</p:attrName>
                                        </p:attrNameLst>
                                      </p:cBhvr>
                                      <p:to>
                                        <a:schemeClr val="accent2"/>
                                      </p:to>
                                    </p:animClr>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2500"/>
                            </p:stCondLst>
                            <p:childTnLst>
                              <p:par>
                                <p:cTn id="32" presetID="10"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2" grpId="1"/>
      <p:bldP spid="10" grpId="0"/>
      <p:bldP spid="10" grpId="1"/>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355355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F77406AD-1958-4F94-AF4B-D31392A0F619}"/>
              </a:ext>
            </a:extLst>
          </p:cNvPr>
          <p:cNvSpPr/>
          <p:nvPr/>
        </p:nvSpPr>
        <p:spPr>
          <a:xfrm>
            <a:off x="4528457" y="619998"/>
            <a:ext cx="1257490" cy="836633"/>
          </a:xfrm>
          <a:prstGeom prst="roundRect">
            <a:avLst/>
          </a:prstGeom>
          <a:solidFill>
            <a:schemeClr val="accent5">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61473" y="692209"/>
            <a:ext cx="8229600" cy="1077218"/>
          </a:xfrm>
          <a:prstGeom prst="rect">
            <a:avLst/>
          </a:prstGeom>
          <a:noFill/>
        </p:spPr>
        <p:txBody>
          <a:bodyPr wrap="square" rtlCol="0">
            <a:spAutoFit/>
          </a:bodyPr>
          <a:lstStyle/>
          <a:p>
            <a:r>
              <a:rPr lang="en-US" sz="3200" dirty="0"/>
              <a:t>NASB ~ </a:t>
            </a:r>
            <a:r>
              <a:rPr lang="en-US" sz="3200" dirty="0">
                <a:solidFill>
                  <a:schemeClr val="accent4">
                    <a:lumMod val="40000"/>
                    <a:lumOff val="60000"/>
                  </a:schemeClr>
                </a:solidFill>
              </a:rPr>
              <a:t>If I make my bed in </a:t>
            </a:r>
            <a:r>
              <a:rPr lang="en-US" sz="3200" baseline="30000" dirty="0">
                <a:solidFill>
                  <a:schemeClr val="bg1"/>
                </a:solidFill>
              </a:rPr>
              <a:t>1 </a:t>
            </a:r>
            <a:r>
              <a:rPr lang="en-US" sz="3200" dirty="0">
                <a:solidFill>
                  <a:schemeClr val="accent4">
                    <a:lumMod val="40000"/>
                    <a:lumOff val="60000"/>
                  </a:schemeClr>
                </a:solidFill>
              </a:rPr>
              <a:t>Sheol, behold, You are there.</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
        <p:nvSpPr>
          <p:cNvPr id="2" name="TextBox 1">
            <a:extLst>
              <a:ext uri="{FF2B5EF4-FFF2-40B4-BE49-F238E27FC236}">
                <a16:creationId xmlns:a16="http://schemas.microsoft.com/office/drawing/2014/main" id="{9F5A14B6-BB18-40E8-B21A-ACD6E8D0CEA8}"/>
              </a:ext>
            </a:extLst>
          </p:cNvPr>
          <p:cNvSpPr txBox="1"/>
          <p:nvPr/>
        </p:nvSpPr>
        <p:spPr>
          <a:xfrm>
            <a:off x="718457" y="1683659"/>
            <a:ext cx="7953829" cy="584775"/>
          </a:xfrm>
          <a:prstGeom prst="rect">
            <a:avLst/>
          </a:prstGeom>
          <a:noFill/>
        </p:spPr>
        <p:txBody>
          <a:bodyPr wrap="square" rtlCol="0">
            <a:spAutoFit/>
          </a:bodyPr>
          <a:lstStyle/>
          <a:p>
            <a:pPr marL="282575" indent="-282575">
              <a:buFont typeface="Arial" panose="020B0604020202020204" pitchFamily="34" charset="0"/>
              <a:buChar char="•"/>
            </a:pPr>
            <a:r>
              <a:rPr lang="en-US" sz="3200" dirty="0">
                <a:solidFill>
                  <a:schemeClr val="bg1"/>
                </a:solidFill>
                <a:latin typeface="Lushlife" panose="00000400000000000000" pitchFamily="2" charset="0"/>
              </a:rPr>
              <a:t> footnote </a:t>
            </a:r>
            <a:r>
              <a:rPr lang="en-US" sz="3200" baseline="30000" dirty="0">
                <a:solidFill>
                  <a:schemeClr val="bg1"/>
                </a:solidFill>
                <a:latin typeface="Lushlife" panose="00000400000000000000" pitchFamily="2" charset="0"/>
              </a:rPr>
              <a:t>1</a:t>
            </a:r>
            <a:r>
              <a:rPr lang="en-US" sz="3200" dirty="0">
                <a:solidFill>
                  <a:schemeClr val="bg1"/>
                </a:solidFill>
                <a:latin typeface="Lushlife" panose="00000400000000000000" pitchFamily="2" charset="0"/>
              </a:rPr>
              <a:t> ~ i.e. </a:t>
            </a:r>
            <a:r>
              <a:rPr lang="en-US" sz="3200" i="1" dirty="0">
                <a:solidFill>
                  <a:schemeClr val="bg1"/>
                </a:solidFill>
                <a:latin typeface="Lushlife" panose="00000400000000000000" pitchFamily="2" charset="0"/>
              </a:rPr>
              <a:t>the nether world</a:t>
            </a:r>
          </a:p>
        </p:txBody>
      </p:sp>
    </p:spTree>
    <p:extLst>
      <p:ext uri="{BB962C8B-B14F-4D97-AF65-F5344CB8AC3E}">
        <p14:creationId xmlns:p14="http://schemas.microsoft.com/office/powerpoint/2010/main" val="126641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ABAA201-200B-4D35-AB43-54D414C0405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139-141</a:t>
            </a:r>
          </a:p>
        </p:txBody>
      </p:sp>
    </p:spTree>
    <p:extLst>
      <p:ext uri="{BB962C8B-B14F-4D97-AF65-F5344CB8AC3E}">
        <p14:creationId xmlns:p14="http://schemas.microsoft.com/office/powerpoint/2010/main" val="85831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salms">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salms">
      <a:majorFont>
        <a:latin typeface="Lushlife"/>
        <a:ea typeface=""/>
        <a:cs typeface=""/>
      </a:majorFont>
      <a:minorFont>
        <a:latin typeface="Lushlif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200" dirty="0">
            <a:solidFill>
              <a:schemeClr val="bg1"/>
            </a:solidFill>
            <a:latin typeface="Lushlife" panose="00000400000000000000" pitchFamily="2" charset="0"/>
          </a:defRPr>
        </a:defPPr>
      </a:lstStyle>
    </a:txDef>
  </a:objectDefaults>
  <a:extraClrSchemeLst/>
  <a:extLst>
    <a:ext uri="{05A4C25C-085E-4340-85A3-A5531E510DB2}">
      <thm15:themeFamily xmlns:thm15="http://schemas.microsoft.com/office/thememl/2012/main" name="Presentation7" id="{AA0A4C66-1EE3-4F2D-A793-1E22421EE34F}" vid="{4CC75E1C-A16D-435B-A087-B3D2F2DBC542}"/>
    </a:ext>
  </a:extLst>
</a:theme>
</file>

<file path=docProps/app.xml><?xml version="1.0" encoding="utf-8"?>
<Properties xmlns="http://schemas.openxmlformats.org/officeDocument/2006/extended-properties" xmlns:vt="http://schemas.openxmlformats.org/officeDocument/2006/docPropsVTypes">
  <Template>Psalms</Template>
  <TotalTime>2922</TotalTime>
  <Words>1128</Words>
  <Application>Microsoft Office PowerPoint</Application>
  <PresentationFormat>On-screen Show (4:3)</PresentationFormat>
  <Paragraphs>196</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Times New Roman</vt:lpstr>
      <vt:lpstr>Arial</vt:lpstr>
      <vt:lpstr>Lushlife</vt:lpstr>
      <vt:lpstr>Arial Rounded MT Bold</vt:lpstr>
      <vt:lpstr>Chiller</vt:lpstr>
      <vt:lpstr>Greece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14</cp:revision>
  <dcterms:created xsi:type="dcterms:W3CDTF">2018-04-23T02:18:31Z</dcterms:created>
  <dcterms:modified xsi:type="dcterms:W3CDTF">2018-04-25T22:15:47Z</dcterms:modified>
</cp:coreProperties>
</file>