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9" r:id="rId9"/>
    <p:sldId id="281" r:id="rId10"/>
    <p:sldId id="280" r:id="rId11"/>
    <p:sldId id="259" r:id="rId12"/>
    <p:sldId id="266" r:id="rId13"/>
    <p:sldId id="265" r:id="rId14"/>
    <p:sldId id="260" r:id="rId15"/>
    <p:sldId id="267" r:id="rId16"/>
    <p:sldId id="268" r:id="rId17"/>
    <p:sldId id="269" r:id="rId18"/>
    <p:sldId id="270" r:id="rId19"/>
    <p:sldId id="282" r:id="rId20"/>
    <p:sldId id="283" r:id="rId21"/>
    <p:sldId id="275" r:id="rId22"/>
    <p:sldId id="276" r:id="rId23"/>
    <p:sldId id="284" r:id="rId24"/>
    <p:sldId id="285" r:id="rId25"/>
    <p:sldId id="277" r:id="rId26"/>
    <p:sldId id="278" r:id="rId27"/>
  </p:sldIdLst>
  <p:sldSz cx="9144000" cy="6858000" type="screen4x3"/>
  <p:notesSz cx="6858000" cy="9144000"/>
  <p:embeddedFontLst>
    <p:embeddedFont>
      <p:font typeface="Lushlife" panose="00000400000000000000" pitchFamily="2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3" d="100"/>
          <a:sy n="63" d="100"/>
        </p:scale>
        <p:origin x="5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DD23049C-F725-43D3-95A4-A7AB746E00DF}"/>
    <pc:docChg chg="undo custSel addSld delSld modSld">
      <pc:chgData name="Ken Merrihew" userId="bcb7a1e886d99f07" providerId="LiveId" clId="{DD23049C-F725-43D3-95A4-A7AB746E00DF}" dt="2018-04-18T22:55:43.012" v="1850" actId="1038"/>
      <pc:docMkLst>
        <pc:docMk/>
      </pc:docMkLst>
      <pc:sldChg chg="modSp">
        <pc:chgData name="Ken Merrihew" userId="bcb7a1e886d99f07" providerId="LiveId" clId="{DD23049C-F725-43D3-95A4-A7AB746E00DF}" dt="2018-04-16T19:04:14.999" v="121" actId="1036"/>
        <pc:sldMkLst>
          <pc:docMk/>
          <pc:sldMk cId="1982690553" sldId="259"/>
        </pc:sldMkLst>
        <pc:spChg chg="mod">
          <ac:chgData name="Ken Merrihew" userId="bcb7a1e886d99f07" providerId="LiveId" clId="{DD23049C-F725-43D3-95A4-A7AB746E00DF}" dt="2018-04-16T19:04:14.999" v="121" actId="1036"/>
          <ac:spMkLst>
            <pc:docMk/>
            <pc:sldMk cId="1982690553" sldId="259"/>
            <ac:spMk id="2" creationId="{C203C1FE-C7DC-4847-A3F8-D2F837EBD63D}"/>
          </ac:spMkLst>
        </pc:spChg>
        <pc:picChg chg="mod">
          <ac:chgData name="Ken Merrihew" userId="bcb7a1e886d99f07" providerId="LiveId" clId="{DD23049C-F725-43D3-95A4-A7AB746E00DF}" dt="2018-04-16T19:04:10.613" v="111" actId="1038"/>
          <ac:picMkLst>
            <pc:docMk/>
            <pc:sldMk cId="1982690553" sldId="259"/>
            <ac:picMk id="1028" creationId="{B9342335-6686-4AED-85E2-B4D535EB2D5A}"/>
          </ac:picMkLst>
        </pc:picChg>
      </pc:sldChg>
      <pc:sldChg chg="addSp modSp modAnim">
        <pc:chgData name="Ken Merrihew" userId="bcb7a1e886d99f07" providerId="LiveId" clId="{DD23049C-F725-43D3-95A4-A7AB746E00DF}" dt="2018-04-18T22:04:59.595" v="1692"/>
        <pc:sldMkLst>
          <pc:docMk/>
          <pc:sldMk cId="4251543767" sldId="261"/>
        </pc:sldMkLst>
        <pc:spChg chg="add mod">
          <ac:chgData name="Ken Merrihew" userId="bcb7a1e886d99f07" providerId="LiveId" clId="{DD23049C-F725-43D3-95A4-A7AB746E00DF}" dt="2018-04-18T22:03:28.108" v="1687" actId="1037"/>
          <ac:spMkLst>
            <pc:docMk/>
            <pc:sldMk cId="4251543767" sldId="261"/>
            <ac:spMk id="2" creationId="{E29F1391-5317-43B3-B4C4-DF80F4D3FBBB}"/>
          </ac:spMkLst>
        </pc:spChg>
        <pc:spChg chg="mod">
          <ac:chgData name="Ken Merrihew" userId="bcb7a1e886d99f07" providerId="LiveId" clId="{DD23049C-F725-43D3-95A4-A7AB746E00DF}" dt="2018-04-17T14:16:24.772" v="155" actId="114"/>
          <ac:spMkLst>
            <pc:docMk/>
            <pc:sldMk cId="4251543767" sldId="261"/>
            <ac:spMk id="10" creationId="{775CFC4F-92B4-4CB6-8015-173C755043FA}"/>
          </ac:spMkLst>
        </pc:spChg>
        <pc:spChg chg="mod">
          <ac:chgData name="Ken Merrihew" userId="bcb7a1e886d99f07" providerId="LiveId" clId="{DD23049C-F725-43D3-95A4-A7AB746E00DF}" dt="2018-04-17T14:16:48.285" v="168" actId="20577"/>
          <ac:spMkLst>
            <pc:docMk/>
            <pc:sldMk cId="4251543767" sldId="261"/>
            <ac:spMk id="11" creationId="{AF240747-D4EB-4285-B6C9-B45D3F56D49E}"/>
          </ac:spMkLst>
        </pc:spChg>
        <pc:spChg chg="mod">
          <ac:chgData name="Ken Merrihew" userId="bcb7a1e886d99f07" providerId="LiveId" clId="{DD23049C-F725-43D3-95A4-A7AB746E00DF}" dt="2018-04-17T14:17:31.152" v="190" actId="20577"/>
          <ac:spMkLst>
            <pc:docMk/>
            <pc:sldMk cId="4251543767" sldId="261"/>
            <ac:spMk id="12" creationId="{3DAF3E42-E7D0-4BF5-83BC-4FDF99175F9B}"/>
          </ac:spMkLst>
        </pc:spChg>
        <pc:spChg chg="mod">
          <ac:chgData name="Ken Merrihew" userId="bcb7a1e886d99f07" providerId="LiveId" clId="{DD23049C-F725-43D3-95A4-A7AB746E00DF}" dt="2018-04-17T14:18:07.693" v="204" actId="20577"/>
          <ac:spMkLst>
            <pc:docMk/>
            <pc:sldMk cId="4251543767" sldId="261"/>
            <ac:spMk id="13" creationId="{1EAF860E-3A38-4E36-9B8C-A5B4296C8B8F}"/>
          </ac:spMkLst>
        </pc:spChg>
        <pc:spChg chg="mod">
          <ac:chgData name="Ken Merrihew" userId="bcb7a1e886d99f07" providerId="LiveId" clId="{DD23049C-F725-43D3-95A4-A7AB746E00DF}" dt="2018-04-18T18:15:02.467" v="1263" actId="6549"/>
          <ac:spMkLst>
            <pc:docMk/>
            <pc:sldMk cId="4251543767" sldId="261"/>
            <ac:spMk id="14" creationId="{CD1C0F8A-13DA-44E3-998A-D23DC33DABF8}"/>
          </ac:spMkLst>
        </pc:spChg>
        <pc:spChg chg="mod">
          <ac:chgData name="Ken Merrihew" userId="bcb7a1e886d99f07" providerId="LiveId" clId="{DD23049C-F725-43D3-95A4-A7AB746E00DF}" dt="2018-04-17T14:19:06.983" v="235" actId="20577"/>
          <ac:spMkLst>
            <pc:docMk/>
            <pc:sldMk cId="4251543767" sldId="261"/>
            <ac:spMk id="15" creationId="{E83F9830-FEC9-4AA3-AD2F-F5D13AD8F276}"/>
          </ac:spMkLst>
        </pc:spChg>
      </pc:sldChg>
      <pc:sldChg chg="addSp modSp modAnim">
        <pc:chgData name="Ken Merrihew" userId="bcb7a1e886d99f07" providerId="LiveId" clId="{DD23049C-F725-43D3-95A4-A7AB746E00DF}" dt="2018-04-18T22:10:52.144" v="1696" actId="1582"/>
        <pc:sldMkLst>
          <pc:docMk/>
          <pc:sldMk cId="310988801" sldId="263"/>
        </pc:sldMkLst>
        <pc:spChg chg="mod">
          <ac:chgData name="Ken Merrihew" userId="bcb7a1e886d99f07" providerId="LiveId" clId="{DD23049C-F725-43D3-95A4-A7AB746E00DF}" dt="2018-04-18T19:56:07.585" v="1294" actId="1038"/>
          <ac:spMkLst>
            <pc:docMk/>
            <pc:sldMk cId="310988801" sldId="263"/>
            <ac:spMk id="2" creationId="{95A3A641-5029-47B5-8B43-825FDAD1C9D8}"/>
          </ac:spMkLst>
        </pc:spChg>
        <pc:spChg chg="mod">
          <ac:chgData name="Ken Merrihew" userId="bcb7a1e886d99f07" providerId="LiveId" clId="{DD23049C-F725-43D3-95A4-A7AB746E00DF}" dt="2018-04-18T19:56:26.757" v="1295" actId="14100"/>
          <ac:spMkLst>
            <pc:docMk/>
            <pc:sldMk cId="310988801" sldId="263"/>
            <ac:spMk id="5" creationId="{00000000-0000-0000-0000-000000000000}"/>
          </ac:spMkLst>
        </pc:spChg>
        <pc:spChg chg="mod">
          <ac:chgData name="Ken Merrihew" userId="bcb7a1e886d99f07" providerId="LiveId" clId="{DD23049C-F725-43D3-95A4-A7AB746E00DF}" dt="2018-04-18T19:56:07.585" v="1294" actId="1038"/>
          <ac:spMkLst>
            <pc:docMk/>
            <pc:sldMk cId="310988801" sldId="263"/>
            <ac:spMk id="10" creationId="{D6081F0B-493C-48F2-B6CD-59DB133CB397}"/>
          </ac:spMkLst>
        </pc:spChg>
        <pc:spChg chg="add mod ord">
          <ac:chgData name="Ken Merrihew" userId="bcb7a1e886d99f07" providerId="LiveId" clId="{DD23049C-F725-43D3-95A4-A7AB746E00DF}" dt="2018-04-18T19:56:07.585" v="1294" actId="1038"/>
          <ac:spMkLst>
            <pc:docMk/>
            <pc:sldMk cId="310988801" sldId="263"/>
            <ac:spMk id="13" creationId="{C1B5792A-D8AF-40D7-8AE4-3DF475A6CF65}"/>
          </ac:spMkLst>
        </pc:spChg>
        <pc:spChg chg="add mod ord">
          <ac:chgData name="Ken Merrihew" userId="bcb7a1e886d99f07" providerId="LiveId" clId="{DD23049C-F725-43D3-95A4-A7AB746E00DF}" dt="2018-04-18T19:56:07.585" v="1294" actId="1038"/>
          <ac:spMkLst>
            <pc:docMk/>
            <pc:sldMk cId="310988801" sldId="263"/>
            <ac:spMk id="14" creationId="{F4C080BB-F88F-4C8C-900E-529E80C003C5}"/>
          </ac:spMkLst>
        </pc:spChg>
        <pc:cxnChg chg="mod">
          <ac:chgData name="Ken Merrihew" userId="bcb7a1e886d99f07" providerId="LiveId" clId="{DD23049C-F725-43D3-95A4-A7AB746E00DF}" dt="2018-04-18T22:10:52.144" v="1696" actId="1582"/>
          <ac:cxnSpMkLst>
            <pc:docMk/>
            <pc:sldMk cId="310988801" sldId="263"/>
            <ac:cxnSpMk id="4" creationId="{93F43328-7268-4DD4-B010-B3A8BB08D9CC}"/>
          </ac:cxnSpMkLst>
        </pc:cxnChg>
        <pc:cxnChg chg="mod">
          <ac:chgData name="Ken Merrihew" userId="bcb7a1e886d99f07" providerId="LiveId" clId="{DD23049C-F725-43D3-95A4-A7AB746E00DF}" dt="2018-04-18T22:10:52.144" v="1696" actId="1582"/>
          <ac:cxnSpMkLst>
            <pc:docMk/>
            <pc:sldMk cId="310988801" sldId="263"/>
            <ac:cxnSpMk id="12" creationId="{905B455D-4597-4131-9326-7DE3589D683B}"/>
          </ac:cxnSpMkLst>
        </pc:cxnChg>
      </pc:sldChg>
      <pc:sldChg chg="modSp">
        <pc:chgData name="Ken Merrihew" userId="bcb7a1e886d99f07" providerId="LiveId" clId="{DD23049C-F725-43D3-95A4-A7AB746E00DF}" dt="2018-04-17T14:22:24.212" v="236" actId="313"/>
        <pc:sldMkLst>
          <pc:docMk/>
          <pc:sldMk cId="653766400" sldId="265"/>
        </pc:sldMkLst>
        <pc:spChg chg="mod">
          <ac:chgData name="Ken Merrihew" userId="bcb7a1e886d99f07" providerId="LiveId" clId="{DD23049C-F725-43D3-95A4-A7AB746E00DF}" dt="2018-04-17T14:22:24.212" v="236" actId="313"/>
          <ac:spMkLst>
            <pc:docMk/>
            <pc:sldMk cId="653766400" sldId="265"/>
            <ac:spMk id="5" creationId="{00000000-0000-0000-0000-000000000000}"/>
          </ac:spMkLst>
        </pc:spChg>
      </pc:sldChg>
      <pc:sldChg chg="modSp">
        <pc:chgData name="Ken Merrihew" userId="bcb7a1e886d99f07" providerId="LiveId" clId="{DD23049C-F725-43D3-95A4-A7AB746E00DF}" dt="2018-04-18T22:08:25.942" v="1694" actId="14100"/>
        <pc:sldMkLst>
          <pc:docMk/>
          <pc:sldMk cId="735301377" sldId="267"/>
        </pc:sldMkLst>
        <pc:picChg chg="mod">
          <ac:chgData name="Ken Merrihew" userId="bcb7a1e886d99f07" providerId="LiveId" clId="{DD23049C-F725-43D3-95A4-A7AB746E00DF}" dt="2018-04-18T22:08:25.942" v="1694" actId="14100"/>
          <ac:picMkLst>
            <pc:docMk/>
            <pc:sldMk cId="735301377" sldId="267"/>
            <ac:picMk id="2050" creationId="{CFDBE8A8-C36A-4CA8-9BA4-9F3BCAA9EAAF}"/>
          </ac:picMkLst>
        </pc:picChg>
      </pc:sldChg>
      <pc:sldChg chg="addSp delSp modSp modAnim">
        <pc:chgData name="Ken Merrihew" userId="bcb7a1e886d99f07" providerId="LiveId" clId="{DD23049C-F725-43D3-95A4-A7AB746E00DF}" dt="2018-04-18T22:55:43.012" v="1850" actId="1038"/>
        <pc:sldMkLst>
          <pc:docMk/>
          <pc:sldMk cId="3472982449" sldId="269"/>
        </pc:sldMkLst>
        <pc:spChg chg="add mod">
          <ac:chgData name="Ken Merrihew" userId="bcb7a1e886d99f07" providerId="LiveId" clId="{DD23049C-F725-43D3-95A4-A7AB746E00DF}" dt="2018-04-18T22:11:56.600" v="1713" actId="122"/>
          <ac:spMkLst>
            <pc:docMk/>
            <pc:sldMk cId="3472982449" sldId="269"/>
            <ac:spMk id="2" creationId="{B1075F5B-D687-45C8-B03C-7EC6C8F908B7}"/>
          </ac:spMkLst>
        </pc:spChg>
        <pc:spChg chg="mod">
          <ac:chgData name="Ken Merrihew" userId="bcb7a1e886d99f07" providerId="LiveId" clId="{DD23049C-F725-43D3-95A4-A7AB746E00DF}" dt="2018-04-18T16:52:50.516" v="1218" actId="207"/>
          <ac:spMkLst>
            <pc:docMk/>
            <pc:sldMk cId="3472982449" sldId="269"/>
            <ac:spMk id="5" creationId="{00000000-0000-0000-0000-000000000000}"/>
          </ac:spMkLst>
        </pc:spChg>
        <pc:spChg chg="add mod">
          <ac:chgData name="Ken Merrihew" userId="bcb7a1e886d99f07" providerId="LiveId" clId="{DD23049C-F725-43D3-95A4-A7AB746E00DF}" dt="2018-04-18T22:11:32.917" v="1702" actId="14100"/>
          <ac:spMkLst>
            <pc:docMk/>
            <pc:sldMk cId="3472982449" sldId="269"/>
            <ac:spMk id="18" creationId="{8AA5FCF5-8FA5-4740-A066-54E7550C05F3}"/>
          </ac:spMkLst>
        </pc:spChg>
        <pc:spChg chg="add mod">
          <ac:chgData name="Ken Merrihew" userId="bcb7a1e886d99f07" providerId="LiveId" clId="{DD23049C-F725-43D3-95A4-A7AB746E00DF}" dt="2018-04-18T22:55:43.012" v="1850" actId="1038"/>
          <ac:spMkLst>
            <pc:docMk/>
            <pc:sldMk cId="3472982449" sldId="269"/>
            <ac:spMk id="20" creationId="{42C8A6E6-1771-4600-8825-3B78E024B217}"/>
          </ac:spMkLst>
        </pc:spChg>
        <pc:spChg chg="add mod">
          <ac:chgData name="Ken Merrihew" userId="bcb7a1e886d99f07" providerId="LiveId" clId="{DD23049C-F725-43D3-95A4-A7AB746E00DF}" dt="2018-04-18T22:17:36.764" v="1777" actId="1035"/>
          <ac:spMkLst>
            <pc:docMk/>
            <pc:sldMk cId="3472982449" sldId="269"/>
            <ac:spMk id="21" creationId="{994CA420-6AD7-42B0-8ACA-2F1250E61832}"/>
          </ac:spMkLst>
        </pc:spChg>
        <pc:picChg chg="add del">
          <ac:chgData name="Ken Merrihew" userId="bcb7a1e886d99f07" providerId="LiveId" clId="{DD23049C-F725-43D3-95A4-A7AB746E00DF}" dt="2018-04-18T20:43:21.385" v="1548" actId="478"/>
          <ac:picMkLst>
            <pc:docMk/>
            <pc:sldMk cId="3472982449" sldId="269"/>
            <ac:picMk id="1026" creationId="{F93DDAA8-62A6-41AE-99D7-6F954850EBEC}"/>
          </ac:picMkLst>
        </pc:picChg>
        <pc:picChg chg="add mod">
          <ac:chgData name="Ken Merrihew" userId="bcb7a1e886d99f07" providerId="LiveId" clId="{DD23049C-F725-43D3-95A4-A7AB746E00DF}" dt="2018-04-18T21:29:38.227" v="1664" actId="14861"/>
          <ac:picMkLst>
            <pc:docMk/>
            <pc:sldMk cId="3472982449" sldId="269"/>
            <ac:picMk id="1028" creationId="{6E25722B-E2D9-4EA7-B956-D006CD7FE9D9}"/>
          </ac:picMkLst>
        </pc:picChg>
        <pc:cxnChg chg="add mod">
          <ac:chgData name="Ken Merrihew" userId="bcb7a1e886d99f07" providerId="LiveId" clId="{DD23049C-F725-43D3-95A4-A7AB746E00DF}" dt="2018-04-18T22:10:36.306" v="1695" actId="1582"/>
          <ac:cxnSpMkLst>
            <pc:docMk/>
            <pc:sldMk cId="3472982449" sldId="269"/>
            <ac:cxnSpMk id="10" creationId="{FDDEA255-B830-4D10-9CB5-125E79534285}"/>
          </ac:cxnSpMkLst>
        </pc:cxnChg>
        <pc:cxnChg chg="add mod">
          <ac:chgData name="Ken Merrihew" userId="bcb7a1e886d99f07" providerId="LiveId" clId="{DD23049C-F725-43D3-95A4-A7AB746E00DF}" dt="2018-04-18T22:10:36.306" v="1695" actId="1582"/>
          <ac:cxnSpMkLst>
            <pc:docMk/>
            <pc:sldMk cId="3472982449" sldId="269"/>
            <ac:cxnSpMk id="14" creationId="{904F8970-DC15-48E8-8895-BB463F5D06D6}"/>
          </ac:cxnSpMkLst>
        </pc:cxnChg>
      </pc:sldChg>
      <pc:sldChg chg="addSp delSp modSp add delAnim modAnim">
        <pc:chgData name="Ken Merrihew" userId="bcb7a1e886d99f07" providerId="LiveId" clId="{DD23049C-F725-43D3-95A4-A7AB746E00DF}" dt="2018-04-18T20:03:28.594" v="1309" actId="1038"/>
        <pc:sldMkLst>
          <pc:docMk/>
          <pc:sldMk cId="649325263" sldId="279"/>
        </pc:sldMkLst>
        <pc:spChg chg="del">
          <ac:chgData name="Ken Merrihew" userId="bcb7a1e886d99f07" providerId="LiveId" clId="{DD23049C-F725-43D3-95A4-A7AB746E00DF}" dt="2018-04-18T15:16:17.097" v="238" actId="478"/>
          <ac:spMkLst>
            <pc:docMk/>
            <pc:sldMk cId="649325263" sldId="279"/>
            <ac:spMk id="2" creationId="{95A3A641-5029-47B5-8B43-825FDAD1C9D8}"/>
          </ac:spMkLst>
        </pc:spChg>
        <pc:spChg chg="del">
          <ac:chgData name="Ken Merrihew" userId="bcb7a1e886d99f07" providerId="LiveId" clId="{DD23049C-F725-43D3-95A4-A7AB746E00DF}" dt="2018-04-18T15:16:21.737" v="244" actId="478"/>
          <ac:spMkLst>
            <pc:docMk/>
            <pc:sldMk cId="649325263" sldId="279"/>
            <ac:spMk id="5" creationId="{00000000-0000-0000-0000-000000000000}"/>
          </ac:spMkLst>
        </pc:spChg>
        <pc:spChg chg="del">
          <ac:chgData name="Ken Merrihew" userId="bcb7a1e886d99f07" providerId="LiveId" clId="{DD23049C-F725-43D3-95A4-A7AB746E00DF}" dt="2018-04-18T15:16:18.459" v="240" actId="478"/>
          <ac:spMkLst>
            <pc:docMk/>
            <pc:sldMk cId="649325263" sldId="279"/>
            <ac:spMk id="10" creationId="{D6081F0B-493C-48F2-B6CD-59DB133CB397}"/>
          </ac:spMkLst>
        </pc:spChg>
        <pc:spChg chg="add del mod">
          <ac:chgData name="Ken Merrihew" userId="bcb7a1e886d99f07" providerId="LiveId" clId="{DD23049C-F725-43D3-95A4-A7AB746E00DF}" dt="2018-04-18T15:42:45.684" v="616" actId="478"/>
          <ac:spMkLst>
            <pc:docMk/>
            <pc:sldMk cId="649325263" sldId="279"/>
            <ac:spMk id="11" creationId="{CA6C8023-8640-4B9C-A7F4-5866A960B577}"/>
          </ac:spMkLst>
        </pc:spChg>
        <pc:spChg chg="del">
          <ac:chgData name="Ken Merrihew" userId="bcb7a1e886d99f07" providerId="LiveId" clId="{DD23049C-F725-43D3-95A4-A7AB746E00DF}" dt="2018-04-18T15:16:17.781" v="239" actId="478"/>
          <ac:spMkLst>
            <pc:docMk/>
            <pc:sldMk cId="649325263" sldId="279"/>
            <ac:spMk id="13" creationId="{C1B5792A-D8AF-40D7-8AE4-3DF475A6CF65}"/>
          </ac:spMkLst>
        </pc:spChg>
        <pc:spChg chg="del mod topLvl">
          <ac:chgData name="Ken Merrihew" userId="bcb7a1e886d99f07" providerId="LiveId" clId="{DD23049C-F725-43D3-95A4-A7AB746E00DF}" dt="2018-04-18T15:44:46.352" v="634" actId="478"/>
          <ac:spMkLst>
            <pc:docMk/>
            <pc:sldMk cId="649325263" sldId="279"/>
            <ac:spMk id="14" creationId="{EDB79CB4-38AB-4AFE-852D-C858C7B1E4E5}"/>
          </ac:spMkLst>
        </pc:spChg>
        <pc:spChg chg="del">
          <ac:chgData name="Ken Merrihew" userId="bcb7a1e886d99f07" providerId="LiveId" clId="{DD23049C-F725-43D3-95A4-A7AB746E00DF}" dt="2018-04-18T15:16:19.213" v="241" actId="478"/>
          <ac:spMkLst>
            <pc:docMk/>
            <pc:sldMk cId="649325263" sldId="279"/>
            <ac:spMk id="14" creationId="{F4C080BB-F88F-4C8C-900E-529E80C003C5}"/>
          </ac:spMkLst>
        </pc:spChg>
        <pc:spChg chg="add del mod">
          <ac:chgData name="Ken Merrihew" userId="bcb7a1e886d99f07" providerId="LiveId" clId="{DD23049C-F725-43D3-95A4-A7AB746E00DF}" dt="2018-04-18T15:42:45.684" v="616" actId="478"/>
          <ac:spMkLst>
            <pc:docMk/>
            <pc:sldMk cId="649325263" sldId="279"/>
            <ac:spMk id="17" creationId="{1BB882F8-6C81-43E1-BB76-ED53DFA58468}"/>
          </ac:spMkLst>
        </pc:spChg>
        <pc:spChg chg="del mod topLvl">
          <ac:chgData name="Ken Merrihew" userId="bcb7a1e886d99f07" providerId="LiveId" clId="{DD23049C-F725-43D3-95A4-A7AB746E00DF}" dt="2018-04-18T15:43:24.413" v="621" actId="478"/>
          <ac:spMkLst>
            <pc:docMk/>
            <pc:sldMk cId="649325263" sldId="279"/>
            <ac:spMk id="19" creationId="{C45AB9B0-F51F-4B9F-A2E8-11A1C81DB45B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21" creationId="{58592C01-3383-4009-95D5-A306640F2E04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22" creationId="{86D1AD67-6D51-4201-8F61-0839A710D544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24" creationId="{0A9B3C1A-A2C4-4BF6-9B87-D9BC75B11F55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25" creationId="{8C838732-3050-4412-A2A4-57D66EA46C8E}"/>
          </ac:spMkLst>
        </pc:spChg>
        <pc:spChg chg="del mod topLvl">
          <ac:chgData name="Ken Merrihew" userId="bcb7a1e886d99f07" providerId="LiveId" clId="{DD23049C-F725-43D3-95A4-A7AB746E00DF}" dt="2018-04-18T15:45:20.430" v="643" actId="478"/>
          <ac:spMkLst>
            <pc:docMk/>
            <pc:sldMk cId="649325263" sldId="279"/>
            <ac:spMk id="26" creationId="{02ABA216-B9EA-4B43-817A-43F097E3C49B}"/>
          </ac:spMkLst>
        </pc:spChg>
        <pc:spChg chg="del mod topLvl">
          <ac:chgData name="Ken Merrihew" userId="bcb7a1e886d99f07" providerId="LiveId" clId="{DD23049C-F725-43D3-95A4-A7AB746E00DF}" dt="2018-04-18T15:45:24.740" v="645" actId="478"/>
          <ac:spMkLst>
            <pc:docMk/>
            <pc:sldMk cId="649325263" sldId="279"/>
            <ac:spMk id="27" creationId="{83097AFA-C8F6-4266-88A3-10C5E81D97C7}"/>
          </ac:spMkLst>
        </pc:spChg>
        <pc:spChg chg="del mod topLvl">
          <ac:chgData name="Ken Merrihew" userId="bcb7a1e886d99f07" providerId="LiveId" clId="{DD23049C-F725-43D3-95A4-A7AB746E00DF}" dt="2018-04-18T15:45:26.828" v="646" actId="478"/>
          <ac:spMkLst>
            <pc:docMk/>
            <pc:sldMk cId="649325263" sldId="279"/>
            <ac:spMk id="28" creationId="{B4B4158E-F8F2-422D-BAC8-2D00A14ACF16}"/>
          </ac:spMkLst>
        </pc:spChg>
        <pc:spChg chg="del mod topLvl">
          <ac:chgData name="Ken Merrihew" userId="bcb7a1e886d99f07" providerId="LiveId" clId="{DD23049C-F725-43D3-95A4-A7AB746E00DF}" dt="2018-04-18T15:45:22.477" v="644" actId="478"/>
          <ac:spMkLst>
            <pc:docMk/>
            <pc:sldMk cId="649325263" sldId="279"/>
            <ac:spMk id="29" creationId="{0DD95FFB-647B-430C-B66A-1104B749360A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30" creationId="{BD80B808-B0E8-4850-8A0A-00F9FF13DCBC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31" creationId="{D7C850D3-BA1F-4609-AE4F-1AEA9A88D0B2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32" creationId="{5E7C82C5-490E-49AB-90F9-572CF6899324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33" creationId="{FE136258-7022-4006-841C-860161F07B55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34" creationId="{E4A1327F-EBC4-439B-879C-7A7EEA0BFF4A}"/>
          </ac:spMkLst>
        </pc:spChg>
        <pc:spChg chg="del mod topLvl">
          <ac:chgData name="Ken Merrihew" userId="bcb7a1e886d99f07" providerId="LiveId" clId="{DD23049C-F725-43D3-95A4-A7AB746E00DF}" dt="2018-04-18T15:45:04.229" v="635" actId="478"/>
          <ac:spMkLst>
            <pc:docMk/>
            <pc:sldMk cId="649325263" sldId="279"/>
            <ac:spMk id="35" creationId="{E320E367-6FA0-412B-A2B4-9BA5254F8E1F}"/>
          </ac:spMkLst>
        </pc:spChg>
        <pc:spChg chg="del mod topLvl">
          <ac:chgData name="Ken Merrihew" userId="bcb7a1e886d99f07" providerId="LiveId" clId="{DD23049C-F725-43D3-95A4-A7AB746E00DF}" dt="2018-04-18T15:45:04.229" v="635" actId="478"/>
          <ac:spMkLst>
            <pc:docMk/>
            <pc:sldMk cId="649325263" sldId="279"/>
            <ac:spMk id="36" creationId="{BE2EB91C-EF0D-4F50-ACB7-7F99D5EC449B}"/>
          </ac:spMkLst>
        </pc:spChg>
        <pc:spChg chg="del mod topLvl">
          <ac:chgData name="Ken Merrihew" userId="bcb7a1e886d99f07" providerId="LiveId" clId="{DD23049C-F725-43D3-95A4-A7AB746E00DF}" dt="2018-04-18T15:45:04.229" v="635" actId="478"/>
          <ac:spMkLst>
            <pc:docMk/>
            <pc:sldMk cId="649325263" sldId="279"/>
            <ac:spMk id="37" creationId="{E761F226-6DEE-404A-8F4A-97BC4328AB62}"/>
          </ac:spMkLst>
        </pc:spChg>
        <pc:spChg chg="del mod topLvl">
          <ac:chgData name="Ken Merrihew" userId="bcb7a1e886d99f07" providerId="LiveId" clId="{DD23049C-F725-43D3-95A4-A7AB746E00DF}" dt="2018-04-18T15:45:11.642" v="639" actId="478"/>
          <ac:spMkLst>
            <pc:docMk/>
            <pc:sldMk cId="649325263" sldId="279"/>
            <ac:spMk id="38" creationId="{54D3532F-5C91-4348-BD1D-647DAEA60CA3}"/>
          </ac:spMkLst>
        </pc:spChg>
        <pc:spChg chg="del mod topLvl">
          <ac:chgData name="Ken Merrihew" userId="bcb7a1e886d99f07" providerId="LiveId" clId="{DD23049C-F725-43D3-95A4-A7AB746E00DF}" dt="2018-04-18T15:45:09.917" v="638" actId="478"/>
          <ac:spMkLst>
            <pc:docMk/>
            <pc:sldMk cId="649325263" sldId="279"/>
            <ac:spMk id="39" creationId="{4B658DCE-0443-44EF-8643-368714086CC9}"/>
          </ac:spMkLst>
        </pc:spChg>
        <pc:spChg chg="del mod topLvl">
          <ac:chgData name="Ken Merrihew" userId="bcb7a1e886d99f07" providerId="LiveId" clId="{DD23049C-F725-43D3-95A4-A7AB746E00DF}" dt="2018-04-18T15:45:08.749" v="637" actId="478"/>
          <ac:spMkLst>
            <pc:docMk/>
            <pc:sldMk cId="649325263" sldId="279"/>
            <ac:spMk id="40" creationId="{04F45E07-9A59-46C2-82E5-3BD51D059943}"/>
          </ac:spMkLst>
        </pc:spChg>
        <pc:spChg chg="del mod topLvl">
          <ac:chgData name="Ken Merrihew" userId="bcb7a1e886d99f07" providerId="LiveId" clId="{DD23049C-F725-43D3-95A4-A7AB746E00DF}" dt="2018-04-18T15:45:13.527" v="640" actId="478"/>
          <ac:spMkLst>
            <pc:docMk/>
            <pc:sldMk cId="649325263" sldId="279"/>
            <ac:spMk id="41" creationId="{A7A46CF6-44CB-4697-8B77-2200122136C2}"/>
          </ac:spMkLst>
        </pc:spChg>
        <pc:spChg chg="del mod topLvl">
          <ac:chgData name="Ken Merrihew" userId="bcb7a1e886d99f07" providerId="LiveId" clId="{DD23049C-F725-43D3-95A4-A7AB746E00DF}" dt="2018-04-18T15:45:07.736" v="636" actId="478"/>
          <ac:spMkLst>
            <pc:docMk/>
            <pc:sldMk cId="649325263" sldId="279"/>
            <ac:spMk id="42" creationId="{4C39E03F-FF9A-489B-BB4C-DD4C268A1573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43" creationId="{5573A1AB-B14D-46B6-A7EA-73FB8AD9403D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44" creationId="{EB5C77DC-EE22-43D7-9334-0653344CE219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45" creationId="{E516E9AB-F52C-41AF-AB7C-900FD19B69DA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46" creationId="{972B7378-8BC7-4B81-B9E9-CEC66E36A22D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47" creationId="{E76E9F18-7991-4B98-9D2D-6A4E2E06ED3B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48" creationId="{F1FACD95-46DE-43CF-87CD-A58A8DE5273D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49" creationId="{162BFFA2-EF81-485A-8097-1EDC09626BDF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50" creationId="{C6B4C6D0-9BB0-4BC0-9AF9-54F26A527667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51" creationId="{6DFE58A2-D04B-45C0-A41D-82F4C94D2541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52" creationId="{20AF2C2E-0953-406F-A97D-A9DF9E8AD4B5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53" creationId="{7538308D-A75E-4F78-9FD2-CB2520A214AE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54" creationId="{E3000976-7CE6-4207-9EF7-CC41B0546A92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55" creationId="{F7C4A7B3-B666-4E59-8F83-D8395704315F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56" creationId="{849BE147-5005-450E-8B35-4B04A2CBD878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57" creationId="{E437BB75-F688-4A9E-97DA-5AF6C3EB3D0B}"/>
          </ac:spMkLst>
        </pc:spChg>
        <pc:spChg chg="del mod topLvl">
          <ac:chgData name="Ken Merrihew" userId="bcb7a1e886d99f07" providerId="LiveId" clId="{DD23049C-F725-43D3-95A4-A7AB746E00DF}" dt="2018-04-18T15:44:14.551" v="629" actId="478"/>
          <ac:spMkLst>
            <pc:docMk/>
            <pc:sldMk cId="649325263" sldId="279"/>
            <ac:spMk id="58" creationId="{6FACF0B0-A245-4733-9F8D-80C177B80A43}"/>
          </ac:spMkLst>
        </pc:spChg>
        <pc:spChg chg="del mod topLvl">
          <ac:chgData name="Ken Merrihew" userId="bcb7a1e886d99f07" providerId="LiveId" clId="{DD23049C-F725-43D3-95A4-A7AB746E00DF}" dt="2018-04-18T15:44:14.551" v="629" actId="478"/>
          <ac:spMkLst>
            <pc:docMk/>
            <pc:sldMk cId="649325263" sldId="279"/>
            <ac:spMk id="59" creationId="{47956CCB-F96D-42D5-9BEF-6F4728789229}"/>
          </ac:spMkLst>
        </pc:spChg>
        <pc:spChg chg="del mod topLvl">
          <ac:chgData name="Ken Merrihew" userId="bcb7a1e886d99f07" providerId="LiveId" clId="{DD23049C-F725-43D3-95A4-A7AB746E00DF}" dt="2018-04-18T15:44:14.551" v="629" actId="478"/>
          <ac:spMkLst>
            <pc:docMk/>
            <pc:sldMk cId="649325263" sldId="279"/>
            <ac:spMk id="60" creationId="{587871AA-D3B9-4A23-A3BB-F2CA47FF280F}"/>
          </ac:spMkLst>
        </pc:spChg>
        <pc:spChg chg="del mod topLvl">
          <ac:chgData name="Ken Merrihew" userId="bcb7a1e886d99f07" providerId="LiveId" clId="{DD23049C-F725-43D3-95A4-A7AB746E00DF}" dt="2018-04-18T15:45:18.240" v="642" actId="478"/>
          <ac:spMkLst>
            <pc:docMk/>
            <pc:sldMk cId="649325263" sldId="279"/>
            <ac:spMk id="61" creationId="{D7DA0C93-C510-4F05-B0D8-033800F08005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62" creationId="{EDF302DA-8404-473E-8666-5EEDA890D365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63" creationId="{096523B8-8EA4-4B48-9233-C96420F0C801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64" creationId="{5B2F845E-EE05-4D8C-A52C-8AF639AC0913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65" creationId="{BA6BA1D6-2CEE-4E37-9DF9-81BD996913C8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66" creationId="{20479598-0D29-4B9E-BA5C-AA9D1BCF1AB1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67" creationId="{DCDF009A-B356-4A1A-B72E-B9AA862E06E9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68" creationId="{E9EBCB6F-4DCF-4B60-B21B-7F1AF6165470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69" creationId="{3C3219C1-C81F-4099-A3E3-4CEC9AF06F7D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70" creationId="{33D3557A-C8E2-4AC0-B6D4-26AFC5BD1944}"/>
          </ac:spMkLst>
        </pc:spChg>
        <pc:spChg chg="del mod topLvl">
          <ac:chgData name="Ken Merrihew" userId="bcb7a1e886d99f07" providerId="LiveId" clId="{DD23049C-F725-43D3-95A4-A7AB746E00DF}" dt="2018-04-18T15:43:20.387" v="620" actId="478"/>
          <ac:spMkLst>
            <pc:docMk/>
            <pc:sldMk cId="649325263" sldId="279"/>
            <ac:spMk id="71" creationId="{68102B01-7FDB-4223-ADAF-3ABE36C42E49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72" creationId="{FD56EC61-9B8C-4917-A6FD-B8403360C0C4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73" creationId="{44C520DC-4A48-4BFD-A4E4-801726DEE0BB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74" creationId="{BAB63024-91AD-45D8-9C81-ED5312F7E327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75" creationId="{8AB10D7F-30F4-4026-802C-B59A340BC164}"/>
          </ac:spMkLst>
        </pc:spChg>
        <pc:spChg chg="del mod topLvl">
          <ac:chgData name="Ken Merrihew" userId="bcb7a1e886d99f07" providerId="LiveId" clId="{DD23049C-F725-43D3-95A4-A7AB746E00DF}" dt="2018-04-18T15:43:46.737" v="624" actId="478"/>
          <ac:spMkLst>
            <pc:docMk/>
            <pc:sldMk cId="649325263" sldId="279"/>
            <ac:spMk id="76" creationId="{63E1E359-0422-4DED-B8E0-D1E0496048DC}"/>
          </ac:spMkLst>
        </pc:spChg>
        <pc:spChg chg="del mod topLvl">
          <ac:chgData name="Ken Merrihew" userId="bcb7a1e886d99f07" providerId="LiveId" clId="{DD23049C-F725-43D3-95A4-A7AB746E00DF}" dt="2018-04-18T15:44:07.999" v="628" actId="478"/>
          <ac:spMkLst>
            <pc:docMk/>
            <pc:sldMk cId="649325263" sldId="279"/>
            <ac:spMk id="77" creationId="{FFAC3E1C-D7B7-4C75-BBDA-6AE646C4D7CB}"/>
          </ac:spMkLst>
        </pc:spChg>
        <pc:spChg chg="del mod topLvl">
          <ac:chgData name="Ken Merrihew" userId="bcb7a1e886d99f07" providerId="LiveId" clId="{DD23049C-F725-43D3-95A4-A7AB746E00DF}" dt="2018-04-18T15:44:07.999" v="628" actId="478"/>
          <ac:spMkLst>
            <pc:docMk/>
            <pc:sldMk cId="649325263" sldId="279"/>
            <ac:spMk id="78" creationId="{A279774B-3958-4295-A11D-BF8BA6ACBEB2}"/>
          </ac:spMkLst>
        </pc:spChg>
        <pc:spChg chg="del mod topLvl">
          <ac:chgData name="Ken Merrihew" userId="bcb7a1e886d99f07" providerId="LiveId" clId="{DD23049C-F725-43D3-95A4-A7AB746E00DF}" dt="2018-04-18T15:44:07.999" v="628" actId="478"/>
          <ac:spMkLst>
            <pc:docMk/>
            <pc:sldMk cId="649325263" sldId="279"/>
            <ac:spMk id="79" creationId="{0ED69A28-5DCC-44DF-9069-306700BD7534}"/>
          </ac:spMkLst>
        </pc:spChg>
        <pc:spChg chg="del mod topLvl">
          <ac:chgData name="Ken Merrihew" userId="bcb7a1e886d99f07" providerId="LiveId" clId="{DD23049C-F725-43D3-95A4-A7AB746E00DF}" dt="2018-04-18T15:44:07.999" v="628" actId="478"/>
          <ac:spMkLst>
            <pc:docMk/>
            <pc:sldMk cId="649325263" sldId="279"/>
            <ac:spMk id="80" creationId="{F15483DE-C7CB-4B43-AC59-DBCC81EBFE71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81" creationId="{1A0EDB38-1698-4ED5-9320-93232DE7A359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82" creationId="{2142390A-39BD-4BD0-93F8-36ACA697E409}"/>
          </ac:spMkLst>
        </pc:spChg>
        <pc:spChg chg="mod topLvl">
          <ac:chgData name="Ken Merrihew" userId="bcb7a1e886d99f07" providerId="LiveId" clId="{DD23049C-F725-43D3-95A4-A7AB746E00DF}" dt="2018-04-18T16:29:39.629" v="1173" actId="207"/>
          <ac:spMkLst>
            <pc:docMk/>
            <pc:sldMk cId="649325263" sldId="279"/>
            <ac:spMk id="83" creationId="{19EDC87A-CCFA-4267-959F-97B3D85E88A8}"/>
          </ac:spMkLst>
        </pc:spChg>
        <pc:spChg chg="mod topLvl">
          <ac:chgData name="Ken Merrihew" userId="bcb7a1e886d99f07" providerId="LiveId" clId="{DD23049C-F725-43D3-95A4-A7AB746E00DF}" dt="2018-04-18T16:30:22.099" v="1175" actId="207"/>
          <ac:spMkLst>
            <pc:docMk/>
            <pc:sldMk cId="649325263" sldId="279"/>
            <ac:spMk id="84" creationId="{FCE05070-5264-4145-AAE5-1D58D0C15308}"/>
          </ac:spMkLst>
        </pc:spChg>
        <pc:spChg chg="mod topLvl">
          <ac:chgData name="Ken Merrihew" userId="bcb7a1e886d99f07" providerId="LiveId" clId="{DD23049C-F725-43D3-95A4-A7AB746E00DF}" dt="2018-04-18T16:30:22.099" v="1175" actId="207"/>
          <ac:spMkLst>
            <pc:docMk/>
            <pc:sldMk cId="649325263" sldId="279"/>
            <ac:spMk id="85" creationId="{C27F9ED4-2B1F-49BE-9CA5-CC742ABAC545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86" creationId="{4A048E7C-8F08-41E2-9D1D-58EA9E77DF50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87" creationId="{EC211657-CC05-404A-8412-1276A6831F6F}"/>
          </ac:spMkLst>
        </pc:spChg>
        <pc:spChg chg="mod topLvl">
          <ac:chgData name="Ken Merrihew" userId="bcb7a1e886d99f07" providerId="LiveId" clId="{DD23049C-F725-43D3-95A4-A7AB746E00DF}" dt="2018-04-18T16:30:00.917" v="1174" actId="207"/>
          <ac:spMkLst>
            <pc:docMk/>
            <pc:sldMk cId="649325263" sldId="279"/>
            <ac:spMk id="88" creationId="{E2D8C00F-248F-43E1-AC59-7A1E45C613D4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89" creationId="{1EB459E5-A20D-4627-B2CE-16586A40EB96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90" creationId="{797CD159-56F4-43A3-A384-A21814BB15FA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91" creationId="{99D4EBF3-9B83-482A-8818-3547B6C42336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92" creationId="{105E4460-A096-4A44-A14D-4AA3F41CFBF2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93" creationId="{6BE87690-D3EB-4589-AF6A-AD58CDDBE443}"/>
          </ac:spMkLst>
        </pc:spChg>
        <pc:spChg chg="mod topLvl">
          <ac:chgData name="Ken Merrihew" userId="bcb7a1e886d99f07" providerId="LiveId" clId="{DD23049C-F725-43D3-95A4-A7AB746E00DF}" dt="2018-04-18T15:56:22.809" v="940" actId="164"/>
          <ac:spMkLst>
            <pc:docMk/>
            <pc:sldMk cId="649325263" sldId="279"/>
            <ac:spMk id="94" creationId="{59CB3215-7027-423F-945E-87DE418B81F9}"/>
          </ac:spMkLst>
        </pc:spChg>
        <pc:spChg chg="del mod topLvl">
          <ac:chgData name="Ken Merrihew" userId="bcb7a1e886d99f07" providerId="LiveId" clId="{DD23049C-F725-43D3-95A4-A7AB746E00DF}" dt="2018-04-18T15:43:50.920" v="625" actId="478"/>
          <ac:spMkLst>
            <pc:docMk/>
            <pc:sldMk cId="649325263" sldId="279"/>
            <ac:spMk id="95" creationId="{462B46BC-2387-4B8B-9AD5-C2B5B6357A3B}"/>
          </ac:spMkLst>
        </pc:spChg>
        <pc:spChg chg="del mod topLvl">
          <ac:chgData name="Ken Merrihew" userId="bcb7a1e886d99f07" providerId="LiveId" clId="{DD23049C-F725-43D3-95A4-A7AB746E00DF}" dt="2018-04-18T15:45:15.798" v="641" actId="478"/>
          <ac:spMkLst>
            <pc:docMk/>
            <pc:sldMk cId="649325263" sldId="279"/>
            <ac:spMk id="96" creationId="{FD930851-1094-4A7E-BBA9-CD8E352C85AB}"/>
          </ac:spMkLst>
        </pc:spChg>
        <pc:spChg chg="add del mod">
          <ac:chgData name="Ken Merrihew" userId="bcb7a1e886d99f07" providerId="LiveId" clId="{DD23049C-F725-43D3-95A4-A7AB746E00DF}" dt="2018-04-18T15:57:21.353" v="944" actId="478"/>
          <ac:spMkLst>
            <pc:docMk/>
            <pc:sldMk cId="649325263" sldId="279"/>
            <ac:spMk id="99" creationId="{66D18DB5-C863-41F4-AA63-250BDE3A3120}"/>
          </ac:spMkLst>
        </pc:spChg>
        <pc:spChg chg="add mod">
          <ac:chgData name="Ken Merrihew" userId="bcb7a1e886d99f07" providerId="LiveId" clId="{DD23049C-F725-43D3-95A4-A7AB746E00DF}" dt="2018-04-18T20:03:21.172" v="1305" actId="1038"/>
          <ac:spMkLst>
            <pc:docMk/>
            <pc:sldMk cId="649325263" sldId="279"/>
            <ac:spMk id="103" creationId="{6B72299E-5754-4083-BB25-1EAB7F2D6B75}"/>
          </ac:spMkLst>
        </pc:spChg>
        <pc:spChg chg="add mod">
          <ac:chgData name="Ken Merrihew" userId="bcb7a1e886d99f07" providerId="LiveId" clId="{DD23049C-F725-43D3-95A4-A7AB746E00DF}" dt="2018-04-18T16:19:36.477" v="1134" actId="1076"/>
          <ac:spMkLst>
            <pc:docMk/>
            <pc:sldMk cId="649325263" sldId="279"/>
            <ac:spMk id="108" creationId="{028A8E01-4EFF-40AB-904B-303A469FFFC9}"/>
          </ac:spMkLst>
        </pc:spChg>
        <pc:spChg chg="add mod ord">
          <ac:chgData name="Ken Merrihew" userId="bcb7a1e886d99f07" providerId="LiveId" clId="{DD23049C-F725-43D3-95A4-A7AB746E00DF}" dt="2018-04-18T16:20:33.403" v="1172" actId="1036"/>
          <ac:spMkLst>
            <pc:docMk/>
            <pc:sldMk cId="649325263" sldId="279"/>
            <ac:spMk id="117" creationId="{1F93AAED-92D1-486F-B1B8-4D0B45C6A099}"/>
          </ac:spMkLst>
        </pc:spChg>
        <pc:spChg chg="add mod">
          <ac:chgData name="Ken Merrihew" userId="bcb7a1e886d99f07" providerId="LiveId" clId="{DD23049C-F725-43D3-95A4-A7AB746E00DF}" dt="2018-04-18T16:00:02.841" v="979" actId="20577"/>
          <ac:spMkLst>
            <pc:docMk/>
            <pc:sldMk cId="649325263" sldId="279"/>
            <ac:spMk id="118" creationId="{14F3AE51-18F8-4B88-8B82-FE4D8EA981D3}"/>
          </ac:spMkLst>
        </pc:spChg>
        <pc:spChg chg="add del mod">
          <ac:chgData name="Ken Merrihew" userId="bcb7a1e886d99f07" providerId="LiveId" clId="{DD23049C-F725-43D3-95A4-A7AB746E00DF}" dt="2018-04-18T16:14:15.623" v="1031" actId="478"/>
          <ac:spMkLst>
            <pc:docMk/>
            <pc:sldMk cId="649325263" sldId="279"/>
            <ac:spMk id="119" creationId="{A8BF41AC-E3B9-4A34-AE73-E507CCD9D49A}"/>
          </ac:spMkLst>
        </pc:spChg>
        <pc:spChg chg="add del mod">
          <ac:chgData name="Ken Merrihew" userId="bcb7a1e886d99f07" providerId="LiveId" clId="{DD23049C-F725-43D3-95A4-A7AB746E00DF}" dt="2018-04-18T20:02:51.378" v="1298" actId="478"/>
          <ac:spMkLst>
            <pc:docMk/>
            <pc:sldMk cId="649325263" sldId="279"/>
            <ac:spMk id="123" creationId="{23A6F7BC-B746-4781-B9B0-B32872280C7D}"/>
          </ac:spMkLst>
        </pc:spChg>
        <pc:grpChg chg="add del">
          <ac:chgData name="Ken Merrihew" userId="bcb7a1e886d99f07" providerId="LiveId" clId="{DD23049C-F725-43D3-95A4-A7AB746E00DF}" dt="2018-04-18T15:42:58.686" v="618" actId="165"/>
          <ac:grpSpMkLst>
            <pc:docMk/>
            <pc:sldMk cId="649325263" sldId="279"/>
            <ac:grpSpMk id="13" creationId="{5612E7FB-E167-4D6C-A076-CB3D0908EEBB}"/>
          </ac:grpSpMkLst>
        </pc:grpChg>
        <pc:grpChg chg="del mod topLvl">
          <ac:chgData name="Ken Merrihew" userId="bcb7a1e886d99f07" providerId="LiveId" clId="{DD23049C-F725-43D3-95A4-A7AB746E00DF}" dt="2018-04-18T15:43:07.827" v="619" actId="165"/>
          <ac:grpSpMkLst>
            <pc:docMk/>
            <pc:sldMk cId="649325263" sldId="279"/>
            <ac:grpSpMk id="15" creationId="{2314404E-DE89-4641-9203-A403CD93042C}"/>
          </ac:grpSpMkLst>
        </pc:grpChg>
        <pc:grpChg chg="add mod">
          <ac:chgData name="Ken Merrihew" userId="bcb7a1e886d99f07" providerId="LiveId" clId="{DD23049C-F725-43D3-95A4-A7AB746E00DF}" dt="2018-04-18T16:46:00.332" v="1186" actId="1036"/>
          <ac:grpSpMkLst>
            <pc:docMk/>
            <pc:sldMk cId="649325263" sldId="279"/>
            <ac:grpSpMk id="116" creationId="{EC2331E8-F812-4986-B70A-9F7A0338E2CC}"/>
          </ac:grpSpMkLst>
        </pc:grpChg>
        <pc:picChg chg="add del mod">
          <ac:chgData name="Ken Merrihew" userId="bcb7a1e886d99f07" providerId="LiveId" clId="{DD23049C-F725-43D3-95A4-A7AB746E00DF}" dt="2018-04-18T15:42:45.684" v="616" actId="478"/>
          <ac:picMkLst>
            <pc:docMk/>
            <pc:sldMk cId="649325263" sldId="279"/>
            <ac:picMk id="6" creationId="{41D8D06C-8799-458E-9F2D-E2848616500A}"/>
          </ac:picMkLst>
        </pc:picChg>
        <pc:picChg chg="add mod">
          <ac:chgData name="Ken Merrihew" userId="bcb7a1e886d99f07" providerId="LiveId" clId="{DD23049C-F725-43D3-95A4-A7AB746E00DF}" dt="2018-04-18T16:48:50.533" v="1208"/>
          <ac:picMkLst>
            <pc:docMk/>
            <pc:sldMk cId="649325263" sldId="279"/>
            <ac:picMk id="122" creationId="{99963595-80CA-4E9C-A85B-3AF61017A62D}"/>
          </ac:picMkLst>
        </pc:picChg>
        <pc:picChg chg="add del mod">
          <ac:chgData name="Ken Merrihew" userId="bcb7a1e886d99f07" providerId="LiveId" clId="{DD23049C-F725-43D3-95A4-A7AB746E00DF}" dt="2018-04-18T16:48:20.396" v="1204" actId="478"/>
          <ac:picMkLst>
            <pc:docMk/>
            <pc:sldMk cId="649325263" sldId="279"/>
            <ac:picMk id="125" creationId="{78C94C92-0250-4D51-B8F2-0BC8BB603B5A}"/>
          </ac:picMkLst>
        </pc:picChg>
        <pc:picChg chg="add del mod">
          <ac:chgData name="Ken Merrihew" userId="bcb7a1e886d99f07" providerId="LiveId" clId="{DD23049C-F725-43D3-95A4-A7AB746E00DF}" dt="2018-04-18T15:42:45.684" v="616" actId="478"/>
          <ac:picMkLst>
            <pc:docMk/>
            <pc:sldMk cId="649325263" sldId="279"/>
            <ac:picMk id="1026" creationId="{6EAB1DFD-774E-4C52-A366-F5B37BA30ED7}"/>
          </ac:picMkLst>
        </pc:picChg>
        <pc:cxnChg chg="del mod">
          <ac:chgData name="Ken Merrihew" userId="bcb7a1e886d99f07" providerId="LiveId" clId="{DD23049C-F725-43D3-95A4-A7AB746E00DF}" dt="2018-04-18T15:16:21.013" v="243" actId="478"/>
          <ac:cxnSpMkLst>
            <pc:docMk/>
            <pc:sldMk cId="649325263" sldId="279"/>
            <ac:cxnSpMk id="4" creationId="{93F43328-7268-4DD4-B010-B3A8BB08D9CC}"/>
          </ac:cxnSpMkLst>
        </pc:cxnChg>
        <pc:cxnChg chg="del">
          <ac:chgData name="Ken Merrihew" userId="bcb7a1e886d99f07" providerId="LiveId" clId="{DD23049C-F725-43D3-95A4-A7AB746E00DF}" dt="2018-04-18T15:16:19.961" v="242" actId="478"/>
          <ac:cxnSpMkLst>
            <pc:docMk/>
            <pc:sldMk cId="649325263" sldId="279"/>
            <ac:cxnSpMk id="12" creationId="{905B455D-4597-4131-9326-7DE3589D683B}"/>
          </ac:cxnSpMkLst>
        </pc:cxnChg>
        <pc:cxnChg chg="add del mod">
          <ac:chgData name="Ken Merrihew" userId="bcb7a1e886d99f07" providerId="LiveId" clId="{DD23049C-F725-43D3-95A4-A7AB746E00DF}" dt="2018-04-18T15:42:45.684" v="616" actId="478"/>
          <ac:cxnSpMkLst>
            <pc:docMk/>
            <pc:sldMk cId="649325263" sldId="279"/>
            <ac:cxnSpMk id="16" creationId="{75F08158-F720-4DB8-9C99-7F818A95671B}"/>
          </ac:cxnSpMkLst>
        </pc:cxnChg>
        <pc:cxnChg chg="add del mod">
          <ac:chgData name="Ken Merrihew" userId="bcb7a1e886d99f07" providerId="LiveId" clId="{DD23049C-F725-43D3-95A4-A7AB746E00DF}" dt="2018-04-18T15:42:45.684" v="616" actId="478"/>
          <ac:cxnSpMkLst>
            <pc:docMk/>
            <pc:sldMk cId="649325263" sldId="279"/>
            <ac:cxnSpMk id="18" creationId="{E89AE092-A995-44D5-B8D6-7D25A33CDCCE}"/>
          </ac:cxnSpMkLst>
        </pc:cxnChg>
        <pc:cxnChg chg="add del mod">
          <ac:chgData name="Ken Merrihew" userId="bcb7a1e886d99f07" providerId="LiveId" clId="{DD23049C-F725-43D3-95A4-A7AB746E00DF}" dt="2018-04-18T15:42:45.684" v="616" actId="478"/>
          <ac:cxnSpMkLst>
            <pc:docMk/>
            <pc:sldMk cId="649325263" sldId="279"/>
            <ac:cxnSpMk id="20" creationId="{C5F836AB-1455-4868-894F-E52C69EBEA9A}"/>
          </ac:cxnSpMkLst>
        </pc:cxnChg>
        <pc:cxnChg chg="add del mod">
          <ac:chgData name="Ken Merrihew" userId="bcb7a1e886d99f07" providerId="LiveId" clId="{DD23049C-F725-43D3-95A4-A7AB746E00DF}" dt="2018-04-18T15:42:45.684" v="616" actId="478"/>
          <ac:cxnSpMkLst>
            <pc:docMk/>
            <pc:sldMk cId="649325263" sldId="279"/>
            <ac:cxnSpMk id="23" creationId="{43BFC075-7169-4A3A-AFA6-9AD38DA5D10B}"/>
          </ac:cxnSpMkLst>
        </pc:cxnChg>
        <pc:cxnChg chg="add del">
          <ac:chgData name="Ken Merrihew" userId="bcb7a1e886d99f07" providerId="LiveId" clId="{DD23049C-F725-43D3-95A4-A7AB746E00DF}" dt="2018-04-18T15:43:46.737" v="624" actId="478"/>
          <ac:cxnSpMkLst>
            <pc:docMk/>
            <pc:sldMk cId="649325263" sldId="279"/>
            <ac:cxnSpMk id="97" creationId="{A4AC4027-4E0F-4C7B-BEF2-12006E321322}"/>
          </ac:cxnSpMkLst>
        </pc:cxnChg>
        <pc:cxnChg chg="add mod">
          <ac:chgData name="Ken Merrihew" userId="bcb7a1e886d99f07" providerId="LiveId" clId="{DD23049C-F725-43D3-95A4-A7AB746E00DF}" dt="2018-04-18T16:17:40.876" v="1109" actId="1582"/>
          <ac:cxnSpMkLst>
            <pc:docMk/>
            <pc:sldMk cId="649325263" sldId="279"/>
            <ac:cxnSpMk id="98" creationId="{9A2ED280-3F4F-4411-AA5E-7238D9F0F897}"/>
          </ac:cxnSpMkLst>
        </pc:cxnChg>
        <pc:cxnChg chg="add mod">
          <ac:chgData name="Ken Merrihew" userId="bcb7a1e886d99f07" providerId="LiveId" clId="{DD23049C-F725-43D3-95A4-A7AB746E00DF}" dt="2018-04-18T16:19:25.001" v="1132" actId="1037"/>
          <ac:cxnSpMkLst>
            <pc:docMk/>
            <pc:sldMk cId="649325263" sldId="279"/>
            <ac:cxnSpMk id="100" creationId="{006A009A-367C-4303-8D27-36C2A50BA1CD}"/>
          </ac:cxnSpMkLst>
        </pc:cxnChg>
        <pc:cxnChg chg="add del">
          <ac:chgData name="Ken Merrihew" userId="bcb7a1e886d99f07" providerId="LiveId" clId="{DD23049C-F725-43D3-95A4-A7AB746E00DF}" dt="2018-04-18T15:43:46.737" v="624" actId="478"/>
          <ac:cxnSpMkLst>
            <pc:docMk/>
            <pc:sldMk cId="649325263" sldId="279"/>
            <ac:cxnSpMk id="101" creationId="{4D414249-121A-4018-B10F-C1DA685FBA5E}"/>
          </ac:cxnSpMkLst>
        </pc:cxnChg>
        <pc:cxnChg chg="add mod">
          <ac:chgData name="Ken Merrihew" userId="bcb7a1e886d99f07" providerId="LiveId" clId="{DD23049C-F725-43D3-95A4-A7AB746E00DF}" dt="2018-04-18T20:03:28.594" v="1309" actId="1038"/>
          <ac:cxnSpMkLst>
            <pc:docMk/>
            <pc:sldMk cId="649325263" sldId="279"/>
            <ac:cxnSpMk id="102" creationId="{68D58D16-C2A7-47F1-B298-0E6CA8D295B2}"/>
          </ac:cxnSpMkLst>
        </pc:cxnChg>
        <pc:cxnChg chg="add mod">
          <ac:chgData name="Ken Merrihew" userId="bcb7a1e886d99f07" providerId="LiveId" clId="{DD23049C-F725-43D3-95A4-A7AB746E00DF}" dt="2018-04-18T20:03:21.172" v="1305" actId="1038"/>
          <ac:cxnSpMkLst>
            <pc:docMk/>
            <pc:sldMk cId="649325263" sldId="279"/>
            <ac:cxnSpMk id="104" creationId="{5C0D3A45-52DE-461A-8A14-6E98B84922FD}"/>
          </ac:cxnSpMkLst>
        </pc:cxnChg>
        <pc:cxnChg chg="add mod">
          <ac:chgData name="Ken Merrihew" userId="bcb7a1e886d99f07" providerId="LiveId" clId="{DD23049C-F725-43D3-95A4-A7AB746E00DF}" dt="2018-04-18T20:03:21.172" v="1305" actId="1038"/>
          <ac:cxnSpMkLst>
            <pc:docMk/>
            <pc:sldMk cId="649325263" sldId="279"/>
            <ac:cxnSpMk id="105" creationId="{BBB892D7-14D1-46E2-9205-E322617F6CF2}"/>
          </ac:cxnSpMkLst>
        </pc:cxnChg>
        <pc:cxnChg chg="add mod">
          <ac:chgData name="Ken Merrihew" userId="bcb7a1e886d99f07" providerId="LiveId" clId="{DD23049C-F725-43D3-95A4-A7AB746E00DF}" dt="2018-04-18T16:17:40.876" v="1109" actId="1582"/>
          <ac:cxnSpMkLst>
            <pc:docMk/>
            <pc:sldMk cId="649325263" sldId="279"/>
            <ac:cxnSpMk id="106" creationId="{D3BB4AFD-F314-4957-B2EB-65F6FBC13EA5}"/>
          </ac:cxnSpMkLst>
        </pc:cxnChg>
        <pc:cxnChg chg="add mod">
          <ac:chgData name="Ken Merrihew" userId="bcb7a1e886d99f07" providerId="LiveId" clId="{DD23049C-F725-43D3-95A4-A7AB746E00DF}" dt="2018-04-18T16:19:31.103" v="1133" actId="14100"/>
          <ac:cxnSpMkLst>
            <pc:docMk/>
            <pc:sldMk cId="649325263" sldId="279"/>
            <ac:cxnSpMk id="107" creationId="{6591411E-B55C-4BC3-83AA-77EF1FE5E123}"/>
          </ac:cxnSpMkLst>
        </pc:cxnChg>
      </pc:sldChg>
      <pc:sldChg chg="add">
        <pc:chgData name="Ken Merrihew" userId="bcb7a1e886d99f07" providerId="LiveId" clId="{DD23049C-F725-43D3-95A4-A7AB746E00DF}" dt="2018-04-18T15:16:14.372" v="237"/>
        <pc:sldMkLst>
          <pc:docMk/>
          <pc:sldMk cId="3948795184" sldId="280"/>
        </pc:sldMkLst>
      </pc:sldChg>
      <pc:sldChg chg="addSp modSp add modAnim">
        <pc:chgData name="Ken Merrihew" userId="bcb7a1e886d99f07" providerId="LiveId" clId="{DD23049C-F725-43D3-95A4-A7AB746E00DF}" dt="2018-04-18T20:05:46.398" v="1313" actId="207"/>
        <pc:sldMkLst>
          <pc:docMk/>
          <pc:sldMk cId="3574664064" sldId="281"/>
        </pc:sldMkLst>
        <pc:spChg chg="add mod">
          <ac:chgData name="Ken Merrihew" userId="bcb7a1e886d99f07" providerId="LiveId" clId="{DD23049C-F725-43D3-95A4-A7AB746E00DF}" dt="2018-04-18T16:05:41.004" v="1016" actId="1076"/>
          <ac:spMkLst>
            <pc:docMk/>
            <pc:sldMk cId="3574664064" sldId="281"/>
            <ac:spMk id="2" creationId="{93B78F07-60FE-42F1-8E43-CAA1CEE8B746}"/>
          </ac:spMkLst>
        </pc:spChg>
        <pc:spChg chg="mod">
          <ac:chgData name="Ken Merrihew" userId="bcb7a1e886d99f07" providerId="LiveId" clId="{DD23049C-F725-43D3-95A4-A7AB746E00DF}" dt="2018-04-18T20:05:46.398" v="1313" actId="207"/>
          <ac:spMkLst>
            <pc:docMk/>
            <pc:sldMk cId="3574664064" sldId="281"/>
            <ac:spMk id="17" creationId="{1BB882F8-6C81-43E1-BB76-ED53DFA58468}"/>
          </ac:spMkLst>
        </pc:spChg>
        <pc:cxnChg chg="mod">
          <ac:chgData name="Ken Merrihew" userId="bcb7a1e886d99f07" providerId="LiveId" clId="{DD23049C-F725-43D3-95A4-A7AB746E00DF}" dt="2018-04-18T20:05:41.160" v="1312" actId="1582"/>
          <ac:cxnSpMkLst>
            <pc:docMk/>
            <pc:sldMk cId="3574664064" sldId="281"/>
            <ac:cxnSpMk id="16" creationId="{75F08158-F720-4DB8-9C99-7F818A95671B}"/>
          </ac:cxnSpMkLst>
        </pc:cxnChg>
        <pc:cxnChg chg="mod">
          <ac:chgData name="Ken Merrihew" userId="bcb7a1e886d99f07" providerId="LiveId" clId="{DD23049C-F725-43D3-95A4-A7AB746E00DF}" dt="2018-04-18T20:05:41.160" v="1312" actId="1582"/>
          <ac:cxnSpMkLst>
            <pc:docMk/>
            <pc:sldMk cId="3574664064" sldId="281"/>
            <ac:cxnSpMk id="18" creationId="{E89AE092-A995-44D5-B8D6-7D25A33CDCCE}"/>
          </ac:cxnSpMkLst>
        </pc:cxnChg>
        <pc:cxnChg chg="mod">
          <ac:chgData name="Ken Merrihew" userId="bcb7a1e886d99f07" providerId="LiveId" clId="{DD23049C-F725-43D3-95A4-A7AB746E00DF}" dt="2018-04-18T20:05:41.160" v="1312" actId="1582"/>
          <ac:cxnSpMkLst>
            <pc:docMk/>
            <pc:sldMk cId="3574664064" sldId="281"/>
            <ac:cxnSpMk id="20" creationId="{C5F836AB-1455-4868-894F-E52C69EBEA9A}"/>
          </ac:cxnSpMkLst>
        </pc:cxnChg>
        <pc:cxnChg chg="mod">
          <ac:chgData name="Ken Merrihew" userId="bcb7a1e886d99f07" providerId="LiveId" clId="{DD23049C-F725-43D3-95A4-A7AB746E00DF}" dt="2018-04-18T20:05:41.160" v="1312" actId="1582"/>
          <ac:cxnSpMkLst>
            <pc:docMk/>
            <pc:sldMk cId="3574664064" sldId="281"/>
            <ac:cxnSpMk id="23" creationId="{43BFC075-7169-4A3A-AFA6-9AD38DA5D10B}"/>
          </ac:cxnSpMkLst>
        </pc:cxnChg>
      </pc:sldChg>
      <pc:sldChg chg="add del">
        <pc:chgData name="Ken Merrihew" userId="bcb7a1e886d99f07" providerId="LiveId" clId="{DD23049C-F725-43D3-95A4-A7AB746E00DF}" dt="2018-04-18T16:05:14.494" v="995"/>
        <pc:sldMkLst>
          <pc:docMk/>
          <pc:sldMk cId="457042011" sldId="282"/>
        </pc:sldMkLst>
      </pc:sldChg>
      <pc:sldChg chg="add">
        <pc:chgData name="Ken Merrihew" userId="bcb7a1e886d99f07" providerId="LiveId" clId="{DD23049C-F725-43D3-95A4-A7AB746E00DF}" dt="2018-04-18T16:52:26.579" v="1212"/>
        <pc:sldMkLst>
          <pc:docMk/>
          <pc:sldMk cId="3114242147" sldId="282"/>
        </pc:sldMkLst>
      </pc:sldChg>
      <pc:sldChg chg="add">
        <pc:chgData name="Ken Merrihew" userId="bcb7a1e886d99f07" providerId="LiveId" clId="{DD23049C-F725-43D3-95A4-A7AB746E00DF}" dt="2018-04-18T16:52:26.579" v="1212"/>
        <pc:sldMkLst>
          <pc:docMk/>
          <pc:sldMk cId="4821992" sldId="283"/>
        </pc:sldMkLst>
      </pc:sldChg>
      <pc:sldChg chg="addSp delSp modSp add delAnim modAnim">
        <pc:chgData name="Ken Merrihew" userId="bcb7a1e886d99f07" providerId="LiveId" clId="{DD23049C-F725-43D3-95A4-A7AB746E00DF}" dt="2018-04-18T20:14:32.321" v="1544" actId="20577"/>
        <pc:sldMkLst>
          <pc:docMk/>
          <pc:sldMk cId="1451263650" sldId="284"/>
        </pc:sldMkLst>
        <pc:spChg chg="mod ord">
          <ac:chgData name="Ken Merrihew" userId="bcb7a1e886d99f07" providerId="LiveId" clId="{DD23049C-F725-43D3-95A4-A7AB746E00DF}" dt="2018-04-18T20:14:32.321" v="1544" actId="20577"/>
          <ac:spMkLst>
            <pc:docMk/>
            <pc:sldMk cId="1451263650" sldId="284"/>
            <ac:spMk id="5" creationId="{00000000-0000-0000-0000-000000000000}"/>
          </ac:spMkLst>
        </pc:spChg>
        <pc:spChg chg="del">
          <ac:chgData name="Ken Merrihew" userId="bcb7a1e886d99f07" providerId="LiveId" clId="{DD23049C-F725-43D3-95A4-A7AB746E00DF}" dt="2018-04-18T17:26:04.661" v="1221" actId="478"/>
          <ac:spMkLst>
            <pc:docMk/>
            <pc:sldMk cId="1451263650" sldId="284"/>
            <ac:spMk id="6" creationId="{50B6D3B6-970A-42E1-8248-B3DE3DE6DEFC}"/>
          </ac:spMkLst>
        </pc:spChg>
        <pc:spChg chg="add mod ord">
          <ac:chgData name="Ken Merrihew" userId="bcb7a1e886d99f07" providerId="LiveId" clId="{DD23049C-F725-43D3-95A4-A7AB746E00DF}" dt="2018-04-18T20:12:43.784" v="1535" actId="1035"/>
          <ac:spMkLst>
            <pc:docMk/>
            <pc:sldMk cId="1451263650" sldId="284"/>
            <ac:spMk id="10" creationId="{D5998829-264E-4766-8839-2AD983D2523E}"/>
          </ac:spMkLst>
        </pc:spChg>
        <pc:spChg chg="add mod ord">
          <ac:chgData name="Ken Merrihew" userId="bcb7a1e886d99f07" providerId="LiveId" clId="{DD23049C-F725-43D3-95A4-A7AB746E00DF}" dt="2018-04-18T20:12:43.784" v="1535" actId="1035"/>
          <ac:spMkLst>
            <pc:docMk/>
            <pc:sldMk cId="1451263650" sldId="284"/>
            <ac:spMk id="11" creationId="{3BC3E2EB-AD34-466F-B32D-CA77409824B9}"/>
          </ac:spMkLst>
        </pc:spChg>
        <pc:spChg chg="add mod">
          <ac:chgData name="Ken Merrihew" userId="bcb7a1e886d99f07" providerId="LiveId" clId="{DD23049C-F725-43D3-95A4-A7AB746E00DF}" dt="2018-04-18T20:12:43.784" v="1535" actId="1035"/>
          <ac:spMkLst>
            <pc:docMk/>
            <pc:sldMk cId="1451263650" sldId="284"/>
            <ac:spMk id="12" creationId="{3AE26A77-6E36-42E1-897E-0503F0697A76}"/>
          </ac:spMkLst>
        </pc:spChg>
      </pc:sldChg>
      <pc:sldChg chg="add">
        <pc:chgData name="Ken Merrihew" userId="bcb7a1e886d99f07" providerId="LiveId" clId="{DD23049C-F725-43D3-95A4-A7AB746E00DF}" dt="2018-04-18T17:25:56.678" v="1219"/>
        <pc:sldMkLst>
          <pc:docMk/>
          <pc:sldMk cId="2637916955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25F-7022-4AB2-96A5-67CFED96638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://www.pecsimages.com/pictures/pictures-bedroom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8" y="617621"/>
            <a:ext cx="661736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99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8826" y="2629478"/>
            <a:ext cx="373533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15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940" y="1306990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76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1702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39487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hurch in chichicastenango">
            <a:extLst>
              <a:ext uri="{FF2B5EF4-FFF2-40B4-BE49-F238E27FC236}">
                <a16:creationId xmlns:a16="http://schemas.microsoft.com/office/drawing/2014/main" id="{7A019B8D-3F61-4922-B050-7F03E62E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772">
            <a:off x="494214" y="2752644"/>
            <a:ext cx="4265744" cy="2818650"/>
          </a:xfrm>
          <a:prstGeom prst="rect">
            <a:avLst/>
          </a:prstGeom>
          <a:noFill/>
          <a:effectLst>
            <a:outerShdw blurRad="127000" dist="3175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B9342335-6686-4AED-85E2-B4D535EB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530">
            <a:off x="4365894" y="1283591"/>
            <a:ext cx="4531729" cy="3398797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3C1FE-C7DC-4847-A3F8-D2F837EBD63D}"/>
              </a:ext>
            </a:extLst>
          </p:cNvPr>
          <p:cNvSpPr txBox="1"/>
          <p:nvPr/>
        </p:nvSpPr>
        <p:spPr>
          <a:xfrm>
            <a:off x="433499" y="1809889"/>
            <a:ext cx="4572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Iglesia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 de Santo Tomás</a:t>
            </a:r>
          </a:p>
          <a:p>
            <a:pPr algn="ctr"/>
            <a:r>
              <a:rPr lang="en-US" sz="3200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  <a:ea typeface="+mn-ea"/>
                <a:cs typeface="+mn-cs"/>
              </a:rPr>
              <a:t>Chichicastena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ngo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, Guatemala</a:t>
            </a:r>
            <a:endParaRPr lang="en-US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shlif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8041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v. 1 ~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i="1" cap="small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ahweh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340DC-BCFA-4DF9-811F-FDC7653051DF}"/>
              </a:ext>
            </a:extLst>
          </p:cNvPr>
          <p:cNvSpPr txBox="1"/>
          <p:nvPr/>
        </p:nvSpPr>
        <p:spPr>
          <a:xfrm>
            <a:off x="1181056" y="1203837"/>
            <a:ext cx="680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v. 2 ~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Elohim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Lushlife" panose="00000400000000000000" pitchFamily="2" charset="0"/>
              </a:rPr>
              <a:t> of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Elohim</a:t>
            </a:r>
            <a:endParaRPr lang="en-US" sz="3200" b="1" i="1" cap="small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29A1F-6AA3-4D67-A589-F53D87BD8F05}"/>
              </a:ext>
            </a:extLst>
          </p:cNvPr>
          <p:cNvSpPr txBox="1"/>
          <p:nvPr/>
        </p:nvSpPr>
        <p:spPr>
          <a:xfrm>
            <a:off x="1838549" y="1723630"/>
            <a:ext cx="61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v. 3 ~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Adonai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Lushlife" panose="00000400000000000000" pitchFamily="2" charset="0"/>
              </a:rPr>
              <a:t> of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Adonai</a:t>
            </a:r>
            <a:endParaRPr lang="en-US" sz="3200" b="1" i="1" cap="small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35512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pic>
        <p:nvPicPr>
          <p:cNvPr id="2050" name="Picture 2" descr="Image result for i'm so lonesome i could cry">
            <a:extLst>
              <a:ext uri="{FF2B5EF4-FFF2-40B4-BE49-F238E27FC236}">
                <a16:creationId xmlns:a16="http://schemas.microsoft.com/office/drawing/2014/main" id="{CFDBE8A8-C36A-4CA8-9BA4-9F3BCAA9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054">
            <a:off x="2448049" y="1460171"/>
            <a:ext cx="4329545" cy="4329545"/>
          </a:xfrm>
          <a:prstGeom prst="rect">
            <a:avLst/>
          </a:prstGeom>
          <a:noFill/>
          <a:effectLst>
            <a:outerShdw blurRad="127000" dist="2413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Set to the tune of “I’m So Lonesome I Could Cry”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19901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NLT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“Destroy it!” they yelled.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“Level it to the ground!”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6E25722B-E2D9-4EA7-B956-D006CD7FE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44" y="2237962"/>
            <a:ext cx="4191000" cy="3411682"/>
          </a:xfrm>
          <a:prstGeom prst="rect">
            <a:avLst/>
          </a:prstGeom>
          <a:noFill/>
          <a:effectLst>
            <a:outerShdw blurRad="127000" dist="317500" dir="5400000" sx="98000" sy="98000" algn="t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075F5B-D687-45C8-B03C-7EC6C8F908B7}"/>
              </a:ext>
            </a:extLst>
          </p:cNvPr>
          <p:cNvSpPr txBox="1"/>
          <p:nvPr/>
        </p:nvSpPr>
        <p:spPr>
          <a:xfrm>
            <a:off x="563928" y="1857829"/>
            <a:ext cx="149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Babylon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DEA255-B830-4D10-9CB5-125E79534285}"/>
              </a:ext>
            </a:extLst>
          </p:cNvPr>
          <p:cNvCxnSpPr>
            <a:cxnSpLocks/>
          </p:cNvCxnSpPr>
          <p:nvPr/>
        </p:nvCxnSpPr>
        <p:spPr>
          <a:xfrm>
            <a:off x="1937657" y="2344057"/>
            <a:ext cx="1734457" cy="76925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oval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4F8970-DC15-48E8-8895-BB463F5D06D6}"/>
              </a:ext>
            </a:extLst>
          </p:cNvPr>
          <p:cNvCxnSpPr>
            <a:cxnSpLocks/>
          </p:cNvCxnSpPr>
          <p:nvPr/>
        </p:nvCxnSpPr>
        <p:spPr>
          <a:xfrm flipH="1">
            <a:off x="5326743" y="3127829"/>
            <a:ext cx="1451429" cy="1299028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oval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A5FCF5-8FA5-4740-A066-54E7550C05F3}"/>
              </a:ext>
            </a:extLst>
          </p:cNvPr>
          <p:cNvSpPr txBox="1"/>
          <p:nvPr/>
        </p:nvSpPr>
        <p:spPr>
          <a:xfrm>
            <a:off x="6360358" y="2467428"/>
            <a:ext cx="164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Edom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8A6E6-1771-4600-8825-3B78E024B217}"/>
              </a:ext>
            </a:extLst>
          </p:cNvPr>
          <p:cNvSpPr txBox="1"/>
          <p:nvPr/>
        </p:nvSpPr>
        <p:spPr>
          <a:xfrm>
            <a:off x="6390838" y="2471778"/>
            <a:ext cx="164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Chester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4CA420-6AD7-42B0-8ACA-2F1250E61832}"/>
              </a:ext>
            </a:extLst>
          </p:cNvPr>
          <p:cNvSpPr txBox="1"/>
          <p:nvPr/>
        </p:nvSpPr>
        <p:spPr>
          <a:xfrm>
            <a:off x="489905" y="1862179"/>
            <a:ext cx="149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Spike</a:t>
            </a:r>
          </a:p>
        </p:txBody>
      </p:sp>
    </p:spTree>
    <p:extLst>
      <p:ext uri="{BB962C8B-B14F-4D97-AF65-F5344CB8AC3E}">
        <p14:creationId xmlns:p14="http://schemas.microsoft.com/office/powerpoint/2010/main" val="34729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8" grpId="0"/>
      <p:bldP spid="20" grpId="0"/>
      <p:bldP spid="20" grpId="1"/>
      <p:bldP spid="21" grpId="0"/>
      <p:bldP spid="2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35154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/>
              <a:t>“The execrations of good men are terrible things, for they are not lightly uttered, and they are heard in heaven.  'The curse causeless shall not come;' but is there not a cause?  Shall despots crush virtue beneath their iron heel and never be punished?  Time will show.”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31142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Begins and ends with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hallelujah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~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 Praise the Lord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25264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48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temple</a:t>
            </a:r>
            <a:r>
              <a:rPr lang="en-US" sz="3200" dirty="0"/>
              <a:t> ~ generic word variously translated as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tabernacle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temple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sanctuary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palace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6D3B6-970A-42E1-8248-B3DE3DE6DEFC}"/>
              </a:ext>
            </a:extLst>
          </p:cNvPr>
          <p:cNvSpPr txBox="1"/>
          <p:nvPr/>
        </p:nvSpPr>
        <p:spPr>
          <a:xfrm>
            <a:off x="458750" y="170186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NASB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For You have magnified Your word according to all Your name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20665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“Antithetical parallelism” ~ “A” is emphasized by contrasting elements in “B”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C3E2EB-AD34-466F-B32D-CA77409824B9}"/>
              </a:ext>
            </a:extLst>
          </p:cNvPr>
          <p:cNvSpPr/>
          <p:nvPr/>
        </p:nvSpPr>
        <p:spPr>
          <a:xfrm>
            <a:off x="367192" y="2124377"/>
            <a:ext cx="5874048" cy="82699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98829-264E-4766-8839-2AD983D2523E}"/>
              </a:ext>
            </a:extLst>
          </p:cNvPr>
          <p:cNvSpPr/>
          <p:nvPr/>
        </p:nvSpPr>
        <p:spPr>
          <a:xfrm>
            <a:off x="1626282" y="1622172"/>
            <a:ext cx="6591044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26A77-6E36-42E1-897E-0503F0697A76}"/>
              </a:ext>
            </a:extLst>
          </p:cNvPr>
          <p:cNvSpPr txBox="1"/>
          <p:nvPr/>
        </p:nvSpPr>
        <p:spPr>
          <a:xfrm>
            <a:off x="468733" y="172273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Ps. 1:6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the L</a:t>
            </a:r>
            <a:r>
              <a:rPr lang="en-US" sz="3200" cap="smal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ord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knows the way of the righteous,</a:t>
            </a:r>
            <a:b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the way of the ungodly shall perish.</a:t>
            </a:r>
          </a:p>
        </p:txBody>
      </p:sp>
    </p:spTree>
    <p:extLst>
      <p:ext uri="{BB962C8B-B14F-4D97-AF65-F5344CB8AC3E}">
        <p14:creationId xmlns:p14="http://schemas.microsoft.com/office/powerpoint/2010/main" val="14512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0" grpId="0" animBg="1"/>
      <p:bldP spid="10" grpId="1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26379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perfect</a:t>
            </a:r>
            <a:r>
              <a:rPr lang="en-US" sz="3200" dirty="0"/>
              <a:t> ~ i.e. </a:t>
            </a:r>
            <a:r>
              <a:rPr lang="en-US" sz="3200" i="1" dirty="0"/>
              <a:t>perform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6D3B6-970A-42E1-8248-B3DE3DE6DEFC}"/>
              </a:ext>
            </a:extLst>
          </p:cNvPr>
          <p:cNvSpPr txBox="1"/>
          <p:nvPr/>
        </p:nvSpPr>
        <p:spPr>
          <a:xfrm>
            <a:off x="693964" y="1220871"/>
            <a:ext cx="7994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3200" dirty="0"/>
              <a:t> NASB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accomplish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BB6EC-185E-4688-B284-8BF1B77A5643}"/>
              </a:ext>
            </a:extLst>
          </p:cNvPr>
          <p:cNvSpPr txBox="1"/>
          <p:nvPr/>
        </p:nvSpPr>
        <p:spPr>
          <a:xfrm>
            <a:off x="693075" y="1748544"/>
            <a:ext cx="7994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3200" dirty="0"/>
              <a:t> NIV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fulfill</a:t>
            </a:r>
          </a:p>
        </p:txBody>
      </p:sp>
    </p:spTree>
    <p:extLst>
      <p:ext uri="{BB962C8B-B14F-4D97-AF65-F5344CB8AC3E}">
        <p14:creationId xmlns:p14="http://schemas.microsoft.com/office/powerpoint/2010/main" val="14132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23224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5224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Muhammed ~ est. 150,000,000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CFC4F-92B4-4CB6-8015-173C755043FA}"/>
              </a:ext>
            </a:extLst>
          </p:cNvPr>
          <p:cNvSpPr txBox="1"/>
          <p:nvPr/>
        </p:nvSpPr>
        <p:spPr>
          <a:xfrm>
            <a:off x="461476" y="1185694"/>
            <a:ext cx="819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Hebrew ~</a:t>
            </a:r>
            <a:r>
              <a:rPr lang="en-US" sz="3200" i="1" dirty="0"/>
              <a:t>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Yehoshua 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Ya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-HO-shoo-ah)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endParaRPr lang="en-US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40747-D4EB-4285-B6C9-B45D3F56D49E}"/>
              </a:ext>
            </a:extLst>
          </p:cNvPr>
          <p:cNvSpPr txBox="1"/>
          <p:nvPr/>
        </p:nvSpPr>
        <p:spPr>
          <a:xfrm>
            <a:off x="835553" y="1700950"/>
            <a:ext cx="8076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Aramaic ~</a:t>
            </a:r>
            <a:r>
              <a:rPr lang="en-US" sz="3200" i="1" dirty="0"/>
              <a:t> </a:t>
            </a:r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Yeshua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-SHOO-ah)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3200" dirty="0"/>
              <a:t> 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3E42-E7D0-4BF5-83BC-4FDF99175F9B}"/>
              </a:ext>
            </a:extLst>
          </p:cNvPr>
          <p:cNvSpPr txBox="1"/>
          <p:nvPr/>
        </p:nvSpPr>
        <p:spPr>
          <a:xfrm>
            <a:off x="1209628" y="2223463"/>
            <a:ext cx="7513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Latin ~</a:t>
            </a:r>
            <a:r>
              <a:rPr lang="en-US" sz="3200" i="1" dirty="0"/>
              <a:t> </a:t>
            </a:r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Iosue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ee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-OH-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soo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-ay)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3200" dirty="0"/>
              <a:t> 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F860E-3A38-4E36-9B8C-A5B4296C8B8F}"/>
              </a:ext>
            </a:extLst>
          </p:cNvPr>
          <p:cNvSpPr txBox="1"/>
          <p:nvPr/>
        </p:nvSpPr>
        <p:spPr>
          <a:xfrm>
            <a:off x="1583705" y="2767747"/>
            <a:ext cx="7146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Greek ~</a:t>
            </a:r>
            <a:r>
              <a:rPr lang="en-US" sz="3200" i="1" dirty="0"/>
              <a:t> </a:t>
            </a:r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Iēsous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ee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-AY-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soos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3200" dirty="0"/>
              <a:t> 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C0F8A-13DA-44E3-998A-D23DC33DABF8}"/>
              </a:ext>
            </a:extLst>
          </p:cNvPr>
          <p:cNvSpPr txBox="1"/>
          <p:nvPr/>
        </p:nvSpPr>
        <p:spPr>
          <a:xfrm>
            <a:off x="1957780" y="3312031"/>
            <a:ext cx="675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Spanish ~</a:t>
            </a:r>
            <a:r>
              <a:rPr lang="en-US" sz="3200" i="1" dirty="0"/>
              <a:t>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(HAY-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soos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) </a:t>
            </a:r>
            <a:r>
              <a:rPr lang="en-US" sz="3200" dirty="0"/>
              <a:t> 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F9830-FEC9-4AA3-AD2F-F5D13AD8F276}"/>
              </a:ext>
            </a:extLst>
          </p:cNvPr>
          <p:cNvSpPr txBox="1"/>
          <p:nvPr/>
        </p:nvSpPr>
        <p:spPr>
          <a:xfrm>
            <a:off x="2331856" y="3863572"/>
            <a:ext cx="636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English ~</a:t>
            </a:r>
            <a:r>
              <a:rPr lang="en-US" sz="3200" i="1" dirty="0"/>
              <a:t>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Joshua 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(Josh-shoo-ah)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 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F1391-5317-43B3-B4C4-DF80F4D3FBBB}"/>
              </a:ext>
            </a:extLst>
          </p:cNvPr>
          <p:cNvSpPr txBox="1"/>
          <p:nvPr/>
        </p:nvSpPr>
        <p:spPr>
          <a:xfrm>
            <a:off x="2479651" y="3308875"/>
            <a:ext cx="3185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42515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035 -0.160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41563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C080BB-F88F-4C8C-900E-529E80C003C5}"/>
              </a:ext>
            </a:extLst>
          </p:cNvPr>
          <p:cNvSpPr/>
          <p:nvPr/>
        </p:nvSpPr>
        <p:spPr>
          <a:xfrm>
            <a:off x="5994520" y="3537370"/>
            <a:ext cx="1877050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B5792A-D8AF-40D7-8AE4-3DF475A6CF65}"/>
              </a:ext>
            </a:extLst>
          </p:cNvPr>
          <p:cNvSpPr/>
          <p:nvPr/>
        </p:nvSpPr>
        <p:spPr>
          <a:xfrm>
            <a:off x="5976310" y="1904512"/>
            <a:ext cx="2587461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5B455D-4597-4131-9326-7DE3589D683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000690" y="2860894"/>
            <a:ext cx="1471421" cy="826482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oval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1473" y="2542110"/>
            <a:ext cx="269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Lushlife" panose="00000400000000000000" pitchFamily="2" charset="0"/>
              </a:rPr>
              <a:t>special treasure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3A641-5029-47B5-8B43-825FDAD1C9D8}"/>
              </a:ext>
            </a:extLst>
          </p:cNvPr>
          <p:cNvSpPr txBox="1"/>
          <p:nvPr/>
        </p:nvSpPr>
        <p:spPr>
          <a:xfrm>
            <a:off x="4464851" y="1487714"/>
            <a:ext cx="4186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When used by men: always speaking of gold and jewels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81F0B-493C-48F2-B6CD-59DB133CB397}"/>
              </a:ext>
            </a:extLst>
          </p:cNvPr>
          <p:cNvSpPr txBox="1"/>
          <p:nvPr/>
        </p:nvSpPr>
        <p:spPr>
          <a:xfrm>
            <a:off x="4472111" y="3148767"/>
            <a:ext cx="4186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When used by God: always speaking of His people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3F43328-7268-4DD4-B010-B3A8BB08D9CC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2976403" y="2026323"/>
            <a:ext cx="1488448" cy="827341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oval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/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</p:spTree>
    <p:extLst>
      <p:ext uri="{BB962C8B-B14F-4D97-AF65-F5344CB8AC3E}">
        <p14:creationId xmlns:p14="http://schemas.microsoft.com/office/powerpoint/2010/main" val="25057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val 116">
            <a:extLst>
              <a:ext uri="{FF2B5EF4-FFF2-40B4-BE49-F238E27FC236}">
                <a16:creationId xmlns:a16="http://schemas.microsoft.com/office/drawing/2014/main" id="{1F93AAED-92D1-486F-B1B8-4D0B45C6A099}"/>
              </a:ext>
            </a:extLst>
          </p:cNvPr>
          <p:cNvSpPr/>
          <p:nvPr/>
        </p:nvSpPr>
        <p:spPr>
          <a:xfrm rot="21321397">
            <a:off x="668068" y="1265646"/>
            <a:ext cx="7545788" cy="470717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C2331E8-F812-4986-B70A-9F7A0338E2CC}"/>
              </a:ext>
            </a:extLst>
          </p:cNvPr>
          <p:cNvGrpSpPr/>
          <p:nvPr/>
        </p:nvGrpSpPr>
        <p:grpSpPr>
          <a:xfrm>
            <a:off x="1391822" y="3260280"/>
            <a:ext cx="6601718" cy="3408061"/>
            <a:chOff x="1391822" y="3211184"/>
            <a:chExt cx="6601718" cy="3408061"/>
          </a:xfrm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E4A1327F-EBC4-439B-879C-7A7EEA0B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430" y="3980746"/>
              <a:ext cx="483219" cy="897396"/>
            </a:xfrm>
            <a:custGeom>
              <a:avLst/>
              <a:gdLst>
                <a:gd name="T0" fmla="*/ 11 w 142"/>
                <a:gd name="T1" fmla="*/ 351 h 351"/>
                <a:gd name="T2" fmla="*/ 142 w 142"/>
                <a:gd name="T3" fmla="*/ 5 h 351"/>
                <a:gd name="T4" fmla="*/ 130 w 142"/>
                <a:gd name="T5" fmla="*/ 0 h 351"/>
                <a:gd name="T6" fmla="*/ 0 w 142"/>
                <a:gd name="T7" fmla="*/ 346 h 351"/>
                <a:gd name="T8" fmla="*/ 11 w 142"/>
                <a:gd name="T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351">
                  <a:moveTo>
                    <a:pt x="11" y="351"/>
                  </a:moveTo>
                  <a:lnTo>
                    <a:pt x="142" y="5"/>
                  </a:lnTo>
                  <a:lnTo>
                    <a:pt x="130" y="0"/>
                  </a:lnTo>
                  <a:lnTo>
                    <a:pt x="0" y="346"/>
                  </a:lnTo>
                  <a:lnTo>
                    <a:pt x="11" y="3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7538308D-A75E-4F78-9FD2-CB2520A21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445" y="4530433"/>
              <a:ext cx="23821" cy="498554"/>
            </a:xfrm>
            <a:custGeom>
              <a:avLst/>
              <a:gdLst>
                <a:gd name="T0" fmla="*/ 0 w 7"/>
                <a:gd name="T1" fmla="*/ 0 h 195"/>
                <a:gd name="T2" fmla="*/ 0 w 7"/>
                <a:gd name="T3" fmla="*/ 195 h 195"/>
                <a:gd name="T4" fmla="*/ 6 w 7"/>
                <a:gd name="T5" fmla="*/ 195 h 195"/>
                <a:gd name="T6" fmla="*/ 7 w 7"/>
                <a:gd name="T7" fmla="*/ 0 h 195"/>
                <a:gd name="T8" fmla="*/ 0 w 7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5">
                  <a:moveTo>
                    <a:pt x="0" y="0"/>
                  </a:moveTo>
                  <a:lnTo>
                    <a:pt x="0" y="195"/>
                  </a:lnTo>
                  <a:lnTo>
                    <a:pt x="6" y="195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3000976-7CE6-4207-9EF7-CC41B0546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283" y="4589237"/>
              <a:ext cx="415160" cy="327256"/>
            </a:xfrm>
            <a:custGeom>
              <a:avLst/>
              <a:gdLst>
                <a:gd name="T0" fmla="*/ 0 w 122"/>
                <a:gd name="T1" fmla="*/ 5 h 128"/>
                <a:gd name="T2" fmla="*/ 117 w 122"/>
                <a:gd name="T3" fmla="*/ 128 h 128"/>
                <a:gd name="T4" fmla="*/ 122 w 122"/>
                <a:gd name="T5" fmla="*/ 124 h 128"/>
                <a:gd name="T6" fmla="*/ 5 w 122"/>
                <a:gd name="T7" fmla="*/ 0 h 128"/>
                <a:gd name="T8" fmla="*/ 0 w 122"/>
                <a:gd name="T9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5"/>
                  </a:moveTo>
                  <a:lnTo>
                    <a:pt x="117" y="128"/>
                  </a:lnTo>
                  <a:lnTo>
                    <a:pt x="122" y="124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F7C4A7B3-B666-4E59-8F83-D8395704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298" y="4599464"/>
              <a:ext cx="350504" cy="304246"/>
            </a:xfrm>
            <a:custGeom>
              <a:avLst/>
              <a:gdLst>
                <a:gd name="T0" fmla="*/ 0 w 103"/>
                <a:gd name="T1" fmla="*/ 114 h 119"/>
                <a:gd name="T2" fmla="*/ 4 w 103"/>
                <a:gd name="T3" fmla="*/ 119 h 119"/>
                <a:gd name="T4" fmla="*/ 103 w 103"/>
                <a:gd name="T5" fmla="*/ 3 h 119"/>
                <a:gd name="T6" fmla="*/ 98 w 103"/>
                <a:gd name="T7" fmla="*/ 0 h 119"/>
                <a:gd name="T8" fmla="*/ 0 w 103"/>
                <a:gd name="T9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9">
                  <a:moveTo>
                    <a:pt x="0" y="114"/>
                  </a:moveTo>
                  <a:lnTo>
                    <a:pt x="4" y="119"/>
                  </a:lnTo>
                  <a:lnTo>
                    <a:pt x="103" y="3"/>
                  </a:lnTo>
                  <a:lnTo>
                    <a:pt x="98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849BE147-5005-450E-8B35-4B04A2CBD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251" y="4354022"/>
              <a:ext cx="23821" cy="132948"/>
            </a:xfrm>
            <a:custGeom>
              <a:avLst/>
              <a:gdLst>
                <a:gd name="T0" fmla="*/ 0 w 7"/>
                <a:gd name="T1" fmla="*/ 0 h 52"/>
                <a:gd name="T2" fmla="*/ 0 w 7"/>
                <a:gd name="T3" fmla="*/ 52 h 52"/>
                <a:gd name="T4" fmla="*/ 6 w 7"/>
                <a:gd name="T5" fmla="*/ 52 h 52"/>
                <a:gd name="T6" fmla="*/ 7 w 7"/>
                <a:gd name="T7" fmla="*/ 0 h 52"/>
                <a:gd name="T8" fmla="*/ 0 w 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2">
                  <a:moveTo>
                    <a:pt x="0" y="0"/>
                  </a:moveTo>
                  <a:lnTo>
                    <a:pt x="0" y="52"/>
                  </a:lnTo>
                  <a:lnTo>
                    <a:pt x="6" y="52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E437BB75-F688-4A9E-97DA-5AF6C3EB3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866" y="4740082"/>
              <a:ext cx="428771" cy="28124"/>
            </a:xfrm>
            <a:custGeom>
              <a:avLst/>
              <a:gdLst>
                <a:gd name="T0" fmla="*/ 0 w 126"/>
                <a:gd name="T1" fmla="*/ 5 h 11"/>
                <a:gd name="T2" fmla="*/ 126 w 126"/>
                <a:gd name="T3" fmla="*/ 11 h 11"/>
                <a:gd name="T4" fmla="*/ 126 w 126"/>
                <a:gd name="T5" fmla="*/ 4 h 11"/>
                <a:gd name="T6" fmla="*/ 0 w 126"/>
                <a:gd name="T7" fmla="*/ 0 h 11"/>
                <a:gd name="T8" fmla="*/ 0 w 126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1">
                  <a:moveTo>
                    <a:pt x="0" y="5"/>
                  </a:moveTo>
                  <a:lnTo>
                    <a:pt x="126" y="11"/>
                  </a:lnTo>
                  <a:lnTo>
                    <a:pt x="126" y="4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6">
              <a:extLst>
                <a:ext uri="{FF2B5EF4-FFF2-40B4-BE49-F238E27FC236}">
                  <a16:creationId xmlns:a16="http://schemas.microsoft.com/office/drawing/2014/main" id="{1A0EDB38-1698-4ED5-9320-93232DE7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822" y="4123920"/>
              <a:ext cx="6513241" cy="2495325"/>
            </a:xfrm>
            <a:custGeom>
              <a:avLst/>
              <a:gdLst>
                <a:gd name="T0" fmla="*/ 1914 w 1914"/>
                <a:gd name="T1" fmla="*/ 210 h 976"/>
                <a:gd name="T2" fmla="*/ 1842 w 1914"/>
                <a:gd name="T3" fmla="*/ 812 h 976"/>
                <a:gd name="T4" fmla="*/ 1803 w 1914"/>
                <a:gd name="T5" fmla="*/ 818 h 976"/>
                <a:gd name="T6" fmla="*/ 1803 w 1914"/>
                <a:gd name="T7" fmla="*/ 647 h 976"/>
                <a:gd name="T8" fmla="*/ 623 w 1914"/>
                <a:gd name="T9" fmla="*/ 795 h 976"/>
                <a:gd name="T10" fmla="*/ 608 w 1914"/>
                <a:gd name="T11" fmla="*/ 976 h 976"/>
                <a:gd name="T12" fmla="*/ 570 w 1914"/>
                <a:gd name="T13" fmla="*/ 976 h 976"/>
                <a:gd name="T14" fmla="*/ 553 w 1914"/>
                <a:gd name="T15" fmla="*/ 965 h 976"/>
                <a:gd name="T16" fmla="*/ 553 w 1914"/>
                <a:gd name="T17" fmla="*/ 773 h 976"/>
                <a:gd name="T18" fmla="*/ 87 w 1914"/>
                <a:gd name="T19" fmla="*/ 482 h 976"/>
                <a:gd name="T20" fmla="*/ 82 w 1914"/>
                <a:gd name="T21" fmla="*/ 658 h 976"/>
                <a:gd name="T22" fmla="*/ 55 w 1914"/>
                <a:gd name="T23" fmla="*/ 656 h 976"/>
                <a:gd name="T24" fmla="*/ 38 w 1914"/>
                <a:gd name="T25" fmla="*/ 658 h 976"/>
                <a:gd name="T26" fmla="*/ 0 w 1914"/>
                <a:gd name="T27" fmla="*/ 126 h 976"/>
                <a:gd name="T28" fmla="*/ 0 w 1914"/>
                <a:gd name="T29" fmla="*/ 123 h 976"/>
                <a:gd name="T30" fmla="*/ 0 w 1914"/>
                <a:gd name="T31" fmla="*/ 113 h 976"/>
                <a:gd name="T32" fmla="*/ 1 w 1914"/>
                <a:gd name="T33" fmla="*/ 99 h 976"/>
                <a:gd name="T34" fmla="*/ 3 w 1914"/>
                <a:gd name="T35" fmla="*/ 85 h 976"/>
                <a:gd name="T36" fmla="*/ 6 w 1914"/>
                <a:gd name="T37" fmla="*/ 69 h 976"/>
                <a:gd name="T38" fmla="*/ 13 w 1914"/>
                <a:gd name="T39" fmla="*/ 55 h 976"/>
                <a:gd name="T40" fmla="*/ 23 w 1914"/>
                <a:gd name="T41" fmla="*/ 46 h 976"/>
                <a:gd name="T42" fmla="*/ 37 w 1914"/>
                <a:gd name="T43" fmla="*/ 43 h 976"/>
                <a:gd name="T44" fmla="*/ 1227 w 1914"/>
                <a:gd name="T45" fmla="*/ 0 h 976"/>
                <a:gd name="T46" fmla="*/ 1914 w 1914"/>
                <a:gd name="T47" fmla="*/ 21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14" h="976">
                  <a:moveTo>
                    <a:pt x="1914" y="210"/>
                  </a:moveTo>
                  <a:lnTo>
                    <a:pt x="1842" y="812"/>
                  </a:lnTo>
                  <a:lnTo>
                    <a:pt x="1803" y="818"/>
                  </a:lnTo>
                  <a:lnTo>
                    <a:pt x="1803" y="647"/>
                  </a:lnTo>
                  <a:lnTo>
                    <a:pt x="623" y="795"/>
                  </a:lnTo>
                  <a:lnTo>
                    <a:pt x="608" y="976"/>
                  </a:lnTo>
                  <a:lnTo>
                    <a:pt x="570" y="976"/>
                  </a:lnTo>
                  <a:lnTo>
                    <a:pt x="553" y="965"/>
                  </a:lnTo>
                  <a:lnTo>
                    <a:pt x="553" y="773"/>
                  </a:lnTo>
                  <a:lnTo>
                    <a:pt x="87" y="482"/>
                  </a:lnTo>
                  <a:lnTo>
                    <a:pt x="82" y="658"/>
                  </a:lnTo>
                  <a:lnTo>
                    <a:pt x="55" y="656"/>
                  </a:lnTo>
                  <a:lnTo>
                    <a:pt x="38" y="658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3"/>
                  </a:lnTo>
                  <a:lnTo>
                    <a:pt x="1" y="99"/>
                  </a:lnTo>
                  <a:lnTo>
                    <a:pt x="3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3" y="46"/>
                  </a:lnTo>
                  <a:lnTo>
                    <a:pt x="37" y="43"/>
                  </a:lnTo>
                  <a:lnTo>
                    <a:pt x="1227" y="0"/>
                  </a:lnTo>
                  <a:lnTo>
                    <a:pt x="1914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7">
              <a:extLst>
                <a:ext uri="{FF2B5EF4-FFF2-40B4-BE49-F238E27FC236}">
                  <a16:creationId xmlns:a16="http://schemas.microsoft.com/office/drawing/2014/main" id="{2142390A-39BD-4BD0-93F8-36ACA697E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239" y="3211184"/>
              <a:ext cx="2426301" cy="1531454"/>
            </a:xfrm>
            <a:custGeom>
              <a:avLst/>
              <a:gdLst>
                <a:gd name="T0" fmla="*/ 713 w 713"/>
                <a:gd name="T1" fmla="*/ 185 h 599"/>
                <a:gd name="T2" fmla="*/ 686 w 713"/>
                <a:gd name="T3" fmla="*/ 588 h 599"/>
                <a:gd name="T4" fmla="*/ 634 w 713"/>
                <a:gd name="T5" fmla="*/ 599 h 599"/>
                <a:gd name="T6" fmla="*/ 11 w 713"/>
                <a:gd name="T7" fmla="*/ 403 h 599"/>
                <a:gd name="T8" fmla="*/ 0 w 713"/>
                <a:gd name="T9" fmla="*/ 62 h 599"/>
                <a:gd name="T10" fmla="*/ 3 w 713"/>
                <a:gd name="T11" fmla="*/ 60 h 599"/>
                <a:gd name="T12" fmla="*/ 16 w 713"/>
                <a:gd name="T13" fmla="*/ 54 h 599"/>
                <a:gd name="T14" fmla="*/ 34 w 713"/>
                <a:gd name="T15" fmla="*/ 45 h 599"/>
                <a:gd name="T16" fmla="*/ 59 w 713"/>
                <a:gd name="T17" fmla="*/ 36 h 599"/>
                <a:gd name="T18" fmla="*/ 90 w 713"/>
                <a:gd name="T19" fmla="*/ 25 h 599"/>
                <a:gd name="T20" fmla="*/ 127 w 713"/>
                <a:gd name="T21" fmla="*/ 16 h 599"/>
                <a:gd name="T22" fmla="*/ 169 w 713"/>
                <a:gd name="T23" fmla="*/ 7 h 599"/>
                <a:gd name="T24" fmla="*/ 217 w 713"/>
                <a:gd name="T25" fmla="*/ 2 h 599"/>
                <a:gd name="T26" fmla="*/ 268 w 713"/>
                <a:gd name="T27" fmla="*/ 0 h 599"/>
                <a:gd name="T28" fmla="*/ 323 w 713"/>
                <a:gd name="T29" fmla="*/ 4 h 599"/>
                <a:gd name="T30" fmla="*/ 383 w 713"/>
                <a:gd name="T31" fmla="*/ 13 h 599"/>
                <a:gd name="T32" fmla="*/ 445 w 713"/>
                <a:gd name="T33" fmla="*/ 28 h 599"/>
                <a:gd name="T34" fmla="*/ 509 w 713"/>
                <a:gd name="T35" fmla="*/ 53 h 599"/>
                <a:gd name="T36" fmla="*/ 575 w 713"/>
                <a:gd name="T37" fmla="*/ 87 h 599"/>
                <a:gd name="T38" fmla="*/ 643 w 713"/>
                <a:gd name="T39" fmla="*/ 130 h 599"/>
                <a:gd name="T40" fmla="*/ 713 w 713"/>
                <a:gd name="T41" fmla="*/ 18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3" h="599">
                  <a:moveTo>
                    <a:pt x="713" y="185"/>
                  </a:moveTo>
                  <a:lnTo>
                    <a:pt x="686" y="588"/>
                  </a:lnTo>
                  <a:lnTo>
                    <a:pt x="634" y="599"/>
                  </a:lnTo>
                  <a:lnTo>
                    <a:pt x="11" y="403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16" y="54"/>
                  </a:lnTo>
                  <a:lnTo>
                    <a:pt x="34" y="45"/>
                  </a:lnTo>
                  <a:lnTo>
                    <a:pt x="59" y="36"/>
                  </a:lnTo>
                  <a:lnTo>
                    <a:pt x="90" y="25"/>
                  </a:lnTo>
                  <a:lnTo>
                    <a:pt x="127" y="16"/>
                  </a:lnTo>
                  <a:lnTo>
                    <a:pt x="169" y="7"/>
                  </a:lnTo>
                  <a:lnTo>
                    <a:pt x="217" y="2"/>
                  </a:lnTo>
                  <a:lnTo>
                    <a:pt x="268" y="0"/>
                  </a:lnTo>
                  <a:lnTo>
                    <a:pt x="323" y="4"/>
                  </a:lnTo>
                  <a:lnTo>
                    <a:pt x="383" y="13"/>
                  </a:lnTo>
                  <a:lnTo>
                    <a:pt x="445" y="28"/>
                  </a:lnTo>
                  <a:lnTo>
                    <a:pt x="509" y="53"/>
                  </a:lnTo>
                  <a:lnTo>
                    <a:pt x="575" y="87"/>
                  </a:lnTo>
                  <a:lnTo>
                    <a:pt x="643" y="130"/>
                  </a:lnTo>
                  <a:lnTo>
                    <a:pt x="713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8">
              <a:extLst>
                <a:ext uri="{FF2B5EF4-FFF2-40B4-BE49-F238E27FC236}">
                  <a16:creationId xmlns:a16="http://schemas.microsoft.com/office/drawing/2014/main" id="{19EDC87A-CCFA-4267-959F-97B3D85E8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103" y="3277658"/>
              <a:ext cx="2116633" cy="1436857"/>
            </a:xfrm>
            <a:custGeom>
              <a:avLst/>
              <a:gdLst>
                <a:gd name="T0" fmla="*/ 622 w 622"/>
                <a:gd name="T1" fmla="*/ 180 h 562"/>
                <a:gd name="T2" fmla="*/ 593 w 622"/>
                <a:gd name="T3" fmla="*/ 562 h 562"/>
                <a:gd name="T4" fmla="*/ 12 w 622"/>
                <a:gd name="T5" fmla="*/ 325 h 562"/>
                <a:gd name="T6" fmla="*/ 0 w 622"/>
                <a:gd name="T7" fmla="*/ 44 h 562"/>
                <a:gd name="T8" fmla="*/ 3 w 622"/>
                <a:gd name="T9" fmla="*/ 42 h 562"/>
                <a:gd name="T10" fmla="*/ 11 w 622"/>
                <a:gd name="T11" fmla="*/ 37 h 562"/>
                <a:gd name="T12" fmla="*/ 24 w 622"/>
                <a:gd name="T13" fmla="*/ 31 h 562"/>
                <a:gd name="T14" fmla="*/ 42 w 622"/>
                <a:gd name="T15" fmla="*/ 24 h 562"/>
                <a:gd name="T16" fmla="*/ 66 w 622"/>
                <a:gd name="T17" fmla="*/ 16 h 562"/>
                <a:gd name="T18" fmla="*/ 94 w 622"/>
                <a:gd name="T19" fmla="*/ 8 h 562"/>
                <a:gd name="T20" fmla="*/ 126 w 622"/>
                <a:gd name="T21" fmla="*/ 4 h 562"/>
                <a:gd name="T22" fmla="*/ 163 w 622"/>
                <a:gd name="T23" fmla="*/ 0 h 562"/>
                <a:gd name="T24" fmla="*/ 206 w 622"/>
                <a:gd name="T25" fmla="*/ 1 h 562"/>
                <a:gd name="T26" fmla="*/ 252 w 622"/>
                <a:gd name="T27" fmla="*/ 6 h 562"/>
                <a:gd name="T28" fmla="*/ 304 w 622"/>
                <a:gd name="T29" fmla="*/ 17 h 562"/>
                <a:gd name="T30" fmla="*/ 359 w 622"/>
                <a:gd name="T31" fmla="*/ 33 h 562"/>
                <a:gd name="T32" fmla="*/ 419 w 622"/>
                <a:gd name="T33" fmla="*/ 56 h 562"/>
                <a:gd name="T34" fmla="*/ 482 w 622"/>
                <a:gd name="T35" fmla="*/ 89 h 562"/>
                <a:gd name="T36" fmla="*/ 551 w 622"/>
                <a:gd name="T37" fmla="*/ 129 h 562"/>
                <a:gd name="T38" fmla="*/ 622 w 622"/>
                <a:gd name="T39" fmla="*/ 18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2" h="562">
                  <a:moveTo>
                    <a:pt x="622" y="180"/>
                  </a:moveTo>
                  <a:lnTo>
                    <a:pt x="593" y="562"/>
                  </a:lnTo>
                  <a:lnTo>
                    <a:pt x="12" y="325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11" y="37"/>
                  </a:lnTo>
                  <a:lnTo>
                    <a:pt x="24" y="31"/>
                  </a:lnTo>
                  <a:lnTo>
                    <a:pt x="42" y="24"/>
                  </a:lnTo>
                  <a:lnTo>
                    <a:pt x="66" y="16"/>
                  </a:lnTo>
                  <a:lnTo>
                    <a:pt x="94" y="8"/>
                  </a:lnTo>
                  <a:lnTo>
                    <a:pt x="126" y="4"/>
                  </a:lnTo>
                  <a:lnTo>
                    <a:pt x="163" y="0"/>
                  </a:lnTo>
                  <a:lnTo>
                    <a:pt x="206" y="1"/>
                  </a:lnTo>
                  <a:lnTo>
                    <a:pt x="252" y="6"/>
                  </a:lnTo>
                  <a:lnTo>
                    <a:pt x="304" y="17"/>
                  </a:lnTo>
                  <a:lnTo>
                    <a:pt x="359" y="33"/>
                  </a:lnTo>
                  <a:lnTo>
                    <a:pt x="419" y="56"/>
                  </a:lnTo>
                  <a:lnTo>
                    <a:pt x="482" y="89"/>
                  </a:lnTo>
                  <a:lnTo>
                    <a:pt x="551" y="129"/>
                  </a:lnTo>
                  <a:lnTo>
                    <a:pt x="622" y="18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9">
              <a:extLst>
                <a:ext uri="{FF2B5EF4-FFF2-40B4-BE49-F238E27FC236}">
                  <a16:creationId xmlns:a16="http://schemas.microsoft.com/office/drawing/2014/main" id="{FCE05070-5264-4145-AAE5-1D58D0C15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97" y="4944616"/>
              <a:ext cx="3484618" cy="1071251"/>
            </a:xfrm>
            <a:custGeom>
              <a:avLst/>
              <a:gdLst>
                <a:gd name="T0" fmla="*/ 90 w 1024"/>
                <a:gd name="T1" fmla="*/ 86 h 419"/>
                <a:gd name="T2" fmla="*/ 119 w 1024"/>
                <a:gd name="T3" fmla="*/ 95 h 419"/>
                <a:gd name="T4" fmla="*/ 147 w 1024"/>
                <a:gd name="T5" fmla="*/ 97 h 419"/>
                <a:gd name="T6" fmla="*/ 176 w 1024"/>
                <a:gd name="T7" fmla="*/ 91 h 419"/>
                <a:gd name="T8" fmla="*/ 202 w 1024"/>
                <a:gd name="T9" fmla="*/ 81 h 419"/>
                <a:gd name="T10" fmla="*/ 229 w 1024"/>
                <a:gd name="T11" fmla="*/ 68 h 419"/>
                <a:gd name="T12" fmla="*/ 255 w 1024"/>
                <a:gd name="T13" fmla="*/ 53 h 419"/>
                <a:gd name="T14" fmla="*/ 283 w 1024"/>
                <a:gd name="T15" fmla="*/ 36 h 419"/>
                <a:gd name="T16" fmla="*/ 307 w 1024"/>
                <a:gd name="T17" fmla="*/ 25 h 419"/>
                <a:gd name="T18" fmla="*/ 327 w 1024"/>
                <a:gd name="T19" fmla="*/ 24 h 419"/>
                <a:gd name="T20" fmla="*/ 350 w 1024"/>
                <a:gd name="T21" fmla="*/ 31 h 419"/>
                <a:gd name="T22" fmla="*/ 373 w 1024"/>
                <a:gd name="T23" fmla="*/ 40 h 419"/>
                <a:gd name="T24" fmla="*/ 398 w 1024"/>
                <a:gd name="T25" fmla="*/ 52 h 419"/>
                <a:gd name="T26" fmla="*/ 423 w 1024"/>
                <a:gd name="T27" fmla="*/ 62 h 419"/>
                <a:gd name="T28" fmla="*/ 448 w 1024"/>
                <a:gd name="T29" fmla="*/ 70 h 419"/>
                <a:gd name="T30" fmla="*/ 473 w 1024"/>
                <a:gd name="T31" fmla="*/ 72 h 419"/>
                <a:gd name="T32" fmla="*/ 501 w 1024"/>
                <a:gd name="T33" fmla="*/ 67 h 419"/>
                <a:gd name="T34" fmla="*/ 531 w 1024"/>
                <a:gd name="T35" fmla="*/ 61 h 419"/>
                <a:gd name="T36" fmla="*/ 563 w 1024"/>
                <a:gd name="T37" fmla="*/ 57 h 419"/>
                <a:gd name="T38" fmla="*/ 593 w 1024"/>
                <a:gd name="T39" fmla="*/ 53 h 419"/>
                <a:gd name="T40" fmla="*/ 625 w 1024"/>
                <a:gd name="T41" fmla="*/ 52 h 419"/>
                <a:gd name="T42" fmla="*/ 655 w 1024"/>
                <a:gd name="T43" fmla="*/ 54 h 419"/>
                <a:gd name="T44" fmla="*/ 686 w 1024"/>
                <a:gd name="T45" fmla="*/ 60 h 419"/>
                <a:gd name="T46" fmla="*/ 717 w 1024"/>
                <a:gd name="T47" fmla="*/ 71 h 419"/>
                <a:gd name="T48" fmla="*/ 743 w 1024"/>
                <a:gd name="T49" fmla="*/ 81 h 419"/>
                <a:gd name="T50" fmla="*/ 763 w 1024"/>
                <a:gd name="T51" fmla="*/ 77 h 419"/>
                <a:gd name="T52" fmla="*/ 786 w 1024"/>
                <a:gd name="T53" fmla="*/ 62 h 419"/>
                <a:gd name="T54" fmla="*/ 811 w 1024"/>
                <a:gd name="T55" fmla="*/ 42 h 419"/>
                <a:gd name="T56" fmla="*/ 837 w 1024"/>
                <a:gd name="T57" fmla="*/ 23 h 419"/>
                <a:gd name="T58" fmla="*/ 863 w 1024"/>
                <a:gd name="T59" fmla="*/ 11 h 419"/>
                <a:gd name="T60" fmla="*/ 887 w 1024"/>
                <a:gd name="T61" fmla="*/ 13 h 419"/>
                <a:gd name="T62" fmla="*/ 911 w 1024"/>
                <a:gd name="T63" fmla="*/ 33 h 419"/>
                <a:gd name="T64" fmla="*/ 932 w 1024"/>
                <a:gd name="T65" fmla="*/ 39 h 419"/>
                <a:gd name="T66" fmla="*/ 955 w 1024"/>
                <a:gd name="T67" fmla="*/ 16 h 419"/>
                <a:gd name="T68" fmla="*/ 978 w 1024"/>
                <a:gd name="T69" fmla="*/ 5 h 419"/>
                <a:gd name="T70" fmla="*/ 1005 w 1024"/>
                <a:gd name="T71" fmla="*/ 0 h 419"/>
                <a:gd name="T72" fmla="*/ 1021 w 1024"/>
                <a:gd name="T73" fmla="*/ 7 h 419"/>
                <a:gd name="T74" fmla="*/ 1024 w 1024"/>
                <a:gd name="T75" fmla="*/ 22 h 419"/>
                <a:gd name="T76" fmla="*/ 1023 w 1024"/>
                <a:gd name="T77" fmla="*/ 90 h 419"/>
                <a:gd name="T78" fmla="*/ 1015 w 1024"/>
                <a:gd name="T79" fmla="*/ 276 h 419"/>
                <a:gd name="T80" fmla="*/ 0 w 1024"/>
                <a:gd name="T81" fmla="*/ 419 h 419"/>
                <a:gd name="T82" fmla="*/ 7 w 1024"/>
                <a:gd name="T83" fmla="*/ 261 h 419"/>
                <a:gd name="T84" fmla="*/ 16 w 1024"/>
                <a:gd name="T85" fmla="*/ 90 h 419"/>
                <a:gd name="T86" fmla="*/ 18 w 1024"/>
                <a:gd name="T87" fmla="*/ 85 h 419"/>
                <a:gd name="T88" fmla="*/ 19 w 1024"/>
                <a:gd name="T89" fmla="*/ 80 h 419"/>
                <a:gd name="T90" fmla="*/ 33 w 1024"/>
                <a:gd name="T91" fmla="*/ 75 h 419"/>
                <a:gd name="T92" fmla="*/ 46 w 1024"/>
                <a:gd name="T93" fmla="*/ 71 h 419"/>
                <a:gd name="T94" fmla="*/ 61 w 1024"/>
                <a:gd name="T95" fmla="*/ 72 h 419"/>
                <a:gd name="T96" fmla="*/ 76 w 1024"/>
                <a:gd name="T97" fmla="*/ 78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4" h="419">
                  <a:moveTo>
                    <a:pt x="76" y="78"/>
                  </a:moveTo>
                  <a:lnTo>
                    <a:pt x="90" y="86"/>
                  </a:lnTo>
                  <a:lnTo>
                    <a:pt x="105" y="91"/>
                  </a:lnTo>
                  <a:lnTo>
                    <a:pt x="119" y="95"/>
                  </a:lnTo>
                  <a:lnTo>
                    <a:pt x="134" y="97"/>
                  </a:lnTo>
                  <a:lnTo>
                    <a:pt x="147" y="97"/>
                  </a:lnTo>
                  <a:lnTo>
                    <a:pt x="162" y="95"/>
                  </a:lnTo>
                  <a:lnTo>
                    <a:pt x="176" y="91"/>
                  </a:lnTo>
                  <a:lnTo>
                    <a:pt x="189" y="87"/>
                  </a:lnTo>
                  <a:lnTo>
                    <a:pt x="202" y="81"/>
                  </a:lnTo>
                  <a:lnTo>
                    <a:pt x="216" y="76"/>
                  </a:lnTo>
                  <a:lnTo>
                    <a:pt x="229" y="68"/>
                  </a:lnTo>
                  <a:lnTo>
                    <a:pt x="243" y="61"/>
                  </a:lnTo>
                  <a:lnTo>
                    <a:pt x="255" y="53"/>
                  </a:lnTo>
                  <a:lnTo>
                    <a:pt x="270" y="44"/>
                  </a:lnTo>
                  <a:lnTo>
                    <a:pt x="283" y="36"/>
                  </a:lnTo>
                  <a:lnTo>
                    <a:pt x="297" y="29"/>
                  </a:lnTo>
                  <a:lnTo>
                    <a:pt x="307" y="25"/>
                  </a:lnTo>
                  <a:lnTo>
                    <a:pt x="316" y="24"/>
                  </a:lnTo>
                  <a:lnTo>
                    <a:pt x="327" y="24"/>
                  </a:lnTo>
                  <a:lnTo>
                    <a:pt x="338" y="26"/>
                  </a:lnTo>
                  <a:lnTo>
                    <a:pt x="350" y="31"/>
                  </a:lnTo>
                  <a:lnTo>
                    <a:pt x="361" y="35"/>
                  </a:lnTo>
                  <a:lnTo>
                    <a:pt x="373" y="40"/>
                  </a:lnTo>
                  <a:lnTo>
                    <a:pt x="385" y="45"/>
                  </a:lnTo>
                  <a:lnTo>
                    <a:pt x="398" y="52"/>
                  </a:lnTo>
                  <a:lnTo>
                    <a:pt x="410" y="58"/>
                  </a:lnTo>
                  <a:lnTo>
                    <a:pt x="423" y="62"/>
                  </a:lnTo>
                  <a:lnTo>
                    <a:pt x="435" y="67"/>
                  </a:lnTo>
                  <a:lnTo>
                    <a:pt x="448" y="70"/>
                  </a:lnTo>
                  <a:lnTo>
                    <a:pt x="461" y="72"/>
                  </a:lnTo>
                  <a:lnTo>
                    <a:pt x="473" y="72"/>
                  </a:lnTo>
                  <a:lnTo>
                    <a:pt x="485" y="70"/>
                  </a:lnTo>
                  <a:lnTo>
                    <a:pt x="501" y="67"/>
                  </a:lnTo>
                  <a:lnTo>
                    <a:pt x="516" y="63"/>
                  </a:lnTo>
                  <a:lnTo>
                    <a:pt x="531" y="61"/>
                  </a:lnTo>
                  <a:lnTo>
                    <a:pt x="547" y="59"/>
                  </a:lnTo>
                  <a:lnTo>
                    <a:pt x="563" y="57"/>
                  </a:lnTo>
                  <a:lnTo>
                    <a:pt x="577" y="54"/>
                  </a:lnTo>
                  <a:lnTo>
                    <a:pt x="593" y="53"/>
                  </a:lnTo>
                  <a:lnTo>
                    <a:pt x="609" y="52"/>
                  </a:lnTo>
                  <a:lnTo>
                    <a:pt x="625" y="52"/>
                  </a:lnTo>
                  <a:lnTo>
                    <a:pt x="640" y="53"/>
                  </a:lnTo>
                  <a:lnTo>
                    <a:pt x="655" y="54"/>
                  </a:lnTo>
                  <a:lnTo>
                    <a:pt x="671" y="57"/>
                  </a:lnTo>
                  <a:lnTo>
                    <a:pt x="686" y="60"/>
                  </a:lnTo>
                  <a:lnTo>
                    <a:pt x="702" y="64"/>
                  </a:lnTo>
                  <a:lnTo>
                    <a:pt x="717" y="71"/>
                  </a:lnTo>
                  <a:lnTo>
                    <a:pt x="732" y="78"/>
                  </a:lnTo>
                  <a:lnTo>
                    <a:pt x="743" y="81"/>
                  </a:lnTo>
                  <a:lnTo>
                    <a:pt x="753" y="81"/>
                  </a:lnTo>
                  <a:lnTo>
                    <a:pt x="763" y="77"/>
                  </a:lnTo>
                  <a:lnTo>
                    <a:pt x="775" y="70"/>
                  </a:lnTo>
                  <a:lnTo>
                    <a:pt x="786" y="62"/>
                  </a:lnTo>
                  <a:lnTo>
                    <a:pt x="799" y="52"/>
                  </a:lnTo>
                  <a:lnTo>
                    <a:pt x="811" y="42"/>
                  </a:lnTo>
                  <a:lnTo>
                    <a:pt x="824" y="32"/>
                  </a:lnTo>
                  <a:lnTo>
                    <a:pt x="837" y="23"/>
                  </a:lnTo>
                  <a:lnTo>
                    <a:pt x="849" y="15"/>
                  </a:lnTo>
                  <a:lnTo>
                    <a:pt x="863" y="11"/>
                  </a:lnTo>
                  <a:lnTo>
                    <a:pt x="875" y="9"/>
                  </a:lnTo>
                  <a:lnTo>
                    <a:pt x="887" y="13"/>
                  </a:lnTo>
                  <a:lnTo>
                    <a:pt x="900" y="21"/>
                  </a:lnTo>
                  <a:lnTo>
                    <a:pt x="911" y="33"/>
                  </a:lnTo>
                  <a:lnTo>
                    <a:pt x="922" y="53"/>
                  </a:lnTo>
                  <a:lnTo>
                    <a:pt x="932" y="39"/>
                  </a:lnTo>
                  <a:lnTo>
                    <a:pt x="943" y="26"/>
                  </a:lnTo>
                  <a:lnTo>
                    <a:pt x="955" y="16"/>
                  </a:lnTo>
                  <a:lnTo>
                    <a:pt x="966" y="9"/>
                  </a:lnTo>
                  <a:lnTo>
                    <a:pt x="978" y="5"/>
                  </a:lnTo>
                  <a:lnTo>
                    <a:pt x="992" y="2"/>
                  </a:lnTo>
                  <a:lnTo>
                    <a:pt x="1005" y="0"/>
                  </a:lnTo>
                  <a:lnTo>
                    <a:pt x="1019" y="0"/>
                  </a:lnTo>
                  <a:lnTo>
                    <a:pt x="1021" y="7"/>
                  </a:lnTo>
                  <a:lnTo>
                    <a:pt x="1023" y="15"/>
                  </a:lnTo>
                  <a:lnTo>
                    <a:pt x="1024" y="22"/>
                  </a:lnTo>
                  <a:lnTo>
                    <a:pt x="1024" y="30"/>
                  </a:lnTo>
                  <a:lnTo>
                    <a:pt x="1023" y="90"/>
                  </a:lnTo>
                  <a:lnTo>
                    <a:pt x="1020" y="187"/>
                  </a:lnTo>
                  <a:lnTo>
                    <a:pt x="1015" y="276"/>
                  </a:lnTo>
                  <a:lnTo>
                    <a:pt x="1014" y="315"/>
                  </a:lnTo>
                  <a:lnTo>
                    <a:pt x="0" y="419"/>
                  </a:lnTo>
                  <a:lnTo>
                    <a:pt x="3" y="370"/>
                  </a:lnTo>
                  <a:lnTo>
                    <a:pt x="7" y="261"/>
                  </a:lnTo>
                  <a:lnTo>
                    <a:pt x="12" y="149"/>
                  </a:lnTo>
                  <a:lnTo>
                    <a:pt x="16" y="90"/>
                  </a:lnTo>
                  <a:lnTo>
                    <a:pt x="17" y="88"/>
                  </a:lnTo>
                  <a:lnTo>
                    <a:pt x="18" y="85"/>
                  </a:lnTo>
                  <a:lnTo>
                    <a:pt x="18" y="82"/>
                  </a:lnTo>
                  <a:lnTo>
                    <a:pt x="19" y="80"/>
                  </a:lnTo>
                  <a:lnTo>
                    <a:pt x="26" y="77"/>
                  </a:lnTo>
                  <a:lnTo>
                    <a:pt x="33" y="75"/>
                  </a:lnTo>
                  <a:lnTo>
                    <a:pt x="40" y="72"/>
                  </a:lnTo>
                  <a:lnTo>
                    <a:pt x="46" y="71"/>
                  </a:lnTo>
                  <a:lnTo>
                    <a:pt x="54" y="71"/>
                  </a:lnTo>
                  <a:lnTo>
                    <a:pt x="61" y="72"/>
                  </a:lnTo>
                  <a:lnTo>
                    <a:pt x="69" y="75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rgbClr val="7AAD1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0">
              <a:extLst>
                <a:ext uri="{FF2B5EF4-FFF2-40B4-BE49-F238E27FC236}">
                  <a16:creationId xmlns:a16="http://schemas.microsoft.com/office/drawing/2014/main" id="{C27F9ED4-2B1F-49BE-9CA5-CC742ABAC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920" y="4218518"/>
              <a:ext cx="5056780" cy="974097"/>
            </a:xfrm>
            <a:custGeom>
              <a:avLst/>
              <a:gdLst>
                <a:gd name="T0" fmla="*/ 0 w 1486"/>
                <a:gd name="T1" fmla="*/ 40 h 381"/>
                <a:gd name="T2" fmla="*/ 920 w 1486"/>
                <a:gd name="T3" fmla="*/ 3 h 381"/>
                <a:gd name="T4" fmla="*/ 963 w 1486"/>
                <a:gd name="T5" fmla="*/ 21 h 381"/>
                <a:gd name="T6" fmla="*/ 1037 w 1486"/>
                <a:gd name="T7" fmla="*/ 52 h 381"/>
                <a:gd name="T8" fmla="*/ 1130 w 1486"/>
                <a:gd name="T9" fmla="*/ 93 h 381"/>
                <a:gd name="T10" fmla="*/ 1231 w 1486"/>
                <a:gd name="T11" fmla="*/ 136 h 381"/>
                <a:gd name="T12" fmla="*/ 1325 w 1486"/>
                <a:gd name="T13" fmla="*/ 179 h 381"/>
                <a:gd name="T14" fmla="*/ 1403 w 1486"/>
                <a:gd name="T15" fmla="*/ 215 h 381"/>
                <a:gd name="T16" fmla="*/ 1450 w 1486"/>
                <a:gd name="T17" fmla="*/ 241 h 381"/>
                <a:gd name="T18" fmla="*/ 1461 w 1486"/>
                <a:gd name="T19" fmla="*/ 251 h 381"/>
                <a:gd name="T20" fmla="*/ 1477 w 1486"/>
                <a:gd name="T21" fmla="*/ 270 h 381"/>
                <a:gd name="T22" fmla="*/ 1472 w 1486"/>
                <a:gd name="T23" fmla="*/ 284 h 381"/>
                <a:gd name="T24" fmla="*/ 1445 w 1486"/>
                <a:gd name="T25" fmla="*/ 289 h 381"/>
                <a:gd name="T26" fmla="*/ 1422 w 1486"/>
                <a:gd name="T27" fmla="*/ 300 h 381"/>
                <a:gd name="T28" fmla="*/ 1399 w 1486"/>
                <a:gd name="T29" fmla="*/ 323 h 381"/>
                <a:gd name="T30" fmla="*/ 1378 w 1486"/>
                <a:gd name="T31" fmla="*/ 317 h 381"/>
                <a:gd name="T32" fmla="*/ 1354 w 1486"/>
                <a:gd name="T33" fmla="*/ 297 h 381"/>
                <a:gd name="T34" fmla="*/ 1330 w 1486"/>
                <a:gd name="T35" fmla="*/ 295 h 381"/>
                <a:gd name="T36" fmla="*/ 1304 w 1486"/>
                <a:gd name="T37" fmla="*/ 307 h 381"/>
                <a:gd name="T38" fmla="*/ 1278 w 1486"/>
                <a:gd name="T39" fmla="*/ 326 h 381"/>
                <a:gd name="T40" fmla="*/ 1253 w 1486"/>
                <a:gd name="T41" fmla="*/ 346 h 381"/>
                <a:gd name="T42" fmla="*/ 1230 w 1486"/>
                <a:gd name="T43" fmla="*/ 361 h 381"/>
                <a:gd name="T44" fmla="*/ 1210 w 1486"/>
                <a:gd name="T45" fmla="*/ 365 h 381"/>
                <a:gd name="T46" fmla="*/ 1184 w 1486"/>
                <a:gd name="T47" fmla="*/ 355 h 381"/>
                <a:gd name="T48" fmla="*/ 1153 w 1486"/>
                <a:gd name="T49" fmla="*/ 344 h 381"/>
                <a:gd name="T50" fmla="*/ 1122 w 1486"/>
                <a:gd name="T51" fmla="*/ 338 h 381"/>
                <a:gd name="T52" fmla="*/ 1092 w 1486"/>
                <a:gd name="T53" fmla="*/ 336 h 381"/>
                <a:gd name="T54" fmla="*/ 1060 w 1486"/>
                <a:gd name="T55" fmla="*/ 337 h 381"/>
                <a:gd name="T56" fmla="*/ 1030 w 1486"/>
                <a:gd name="T57" fmla="*/ 341 h 381"/>
                <a:gd name="T58" fmla="*/ 998 w 1486"/>
                <a:gd name="T59" fmla="*/ 345 h 381"/>
                <a:gd name="T60" fmla="*/ 968 w 1486"/>
                <a:gd name="T61" fmla="*/ 351 h 381"/>
                <a:gd name="T62" fmla="*/ 940 w 1486"/>
                <a:gd name="T63" fmla="*/ 356 h 381"/>
                <a:gd name="T64" fmla="*/ 915 w 1486"/>
                <a:gd name="T65" fmla="*/ 354 h 381"/>
                <a:gd name="T66" fmla="*/ 890 w 1486"/>
                <a:gd name="T67" fmla="*/ 346 h 381"/>
                <a:gd name="T68" fmla="*/ 865 w 1486"/>
                <a:gd name="T69" fmla="*/ 336 h 381"/>
                <a:gd name="T70" fmla="*/ 840 w 1486"/>
                <a:gd name="T71" fmla="*/ 324 h 381"/>
                <a:gd name="T72" fmla="*/ 817 w 1486"/>
                <a:gd name="T73" fmla="*/ 315 h 381"/>
                <a:gd name="T74" fmla="*/ 794 w 1486"/>
                <a:gd name="T75" fmla="*/ 308 h 381"/>
                <a:gd name="T76" fmla="*/ 774 w 1486"/>
                <a:gd name="T77" fmla="*/ 309 h 381"/>
                <a:gd name="T78" fmla="*/ 750 w 1486"/>
                <a:gd name="T79" fmla="*/ 320 h 381"/>
                <a:gd name="T80" fmla="*/ 722 w 1486"/>
                <a:gd name="T81" fmla="*/ 337 h 381"/>
                <a:gd name="T82" fmla="*/ 696 w 1486"/>
                <a:gd name="T83" fmla="*/ 352 h 381"/>
                <a:gd name="T84" fmla="*/ 669 w 1486"/>
                <a:gd name="T85" fmla="*/ 365 h 381"/>
                <a:gd name="T86" fmla="*/ 643 w 1486"/>
                <a:gd name="T87" fmla="*/ 375 h 381"/>
                <a:gd name="T88" fmla="*/ 614 w 1486"/>
                <a:gd name="T89" fmla="*/ 381 h 381"/>
                <a:gd name="T90" fmla="*/ 586 w 1486"/>
                <a:gd name="T91" fmla="*/ 379 h 381"/>
                <a:gd name="T92" fmla="*/ 557 w 1486"/>
                <a:gd name="T93" fmla="*/ 370 h 381"/>
                <a:gd name="T94" fmla="*/ 536 w 1486"/>
                <a:gd name="T95" fmla="*/ 359 h 381"/>
                <a:gd name="T96" fmla="*/ 521 w 1486"/>
                <a:gd name="T97" fmla="*/ 355 h 381"/>
                <a:gd name="T98" fmla="*/ 507 w 1486"/>
                <a:gd name="T99" fmla="*/ 356 h 381"/>
                <a:gd name="T100" fmla="*/ 493 w 1486"/>
                <a:gd name="T101" fmla="*/ 361 h 381"/>
                <a:gd name="T102" fmla="*/ 492 w 1486"/>
                <a:gd name="T103" fmla="*/ 319 h 381"/>
                <a:gd name="T104" fmla="*/ 481 w 1486"/>
                <a:gd name="T105" fmla="*/ 27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6" h="381">
                  <a:moveTo>
                    <a:pt x="477" y="264"/>
                  </a:moveTo>
                  <a:lnTo>
                    <a:pt x="0" y="40"/>
                  </a:lnTo>
                  <a:lnTo>
                    <a:pt x="914" y="0"/>
                  </a:lnTo>
                  <a:lnTo>
                    <a:pt x="920" y="3"/>
                  </a:lnTo>
                  <a:lnTo>
                    <a:pt x="937" y="9"/>
                  </a:lnTo>
                  <a:lnTo>
                    <a:pt x="963" y="21"/>
                  </a:lnTo>
                  <a:lnTo>
                    <a:pt x="997" y="35"/>
                  </a:lnTo>
                  <a:lnTo>
                    <a:pt x="1037" y="52"/>
                  </a:lnTo>
                  <a:lnTo>
                    <a:pt x="1083" y="71"/>
                  </a:lnTo>
                  <a:lnTo>
                    <a:pt x="1130" y="93"/>
                  </a:lnTo>
                  <a:lnTo>
                    <a:pt x="1180" y="114"/>
                  </a:lnTo>
                  <a:lnTo>
                    <a:pt x="1231" y="136"/>
                  </a:lnTo>
                  <a:lnTo>
                    <a:pt x="1279" y="158"/>
                  </a:lnTo>
                  <a:lnTo>
                    <a:pt x="1325" y="179"/>
                  </a:lnTo>
                  <a:lnTo>
                    <a:pt x="1367" y="198"/>
                  </a:lnTo>
                  <a:lnTo>
                    <a:pt x="1403" y="215"/>
                  </a:lnTo>
                  <a:lnTo>
                    <a:pt x="1431" y="229"/>
                  </a:lnTo>
                  <a:lnTo>
                    <a:pt x="1450" y="241"/>
                  </a:lnTo>
                  <a:lnTo>
                    <a:pt x="1459" y="249"/>
                  </a:lnTo>
                  <a:lnTo>
                    <a:pt x="1461" y="251"/>
                  </a:lnTo>
                  <a:lnTo>
                    <a:pt x="1469" y="258"/>
                  </a:lnTo>
                  <a:lnTo>
                    <a:pt x="1477" y="270"/>
                  </a:lnTo>
                  <a:lnTo>
                    <a:pt x="1486" y="284"/>
                  </a:lnTo>
                  <a:lnTo>
                    <a:pt x="1472" y="284"/>
                  </a:lnTo>
                  <a:lnTo>
                    <a:pt x="1459" y="286"/>
                  </a:lnTo>
                  <a:lnTo>
                    <a:pt x="1445" y="289"/>
                  </a:lnTo>
                  <a:lnTo>
                    <a:pt x="1433" y="293"/>
                  </a:lnTo>
                  <a:lnTo>
                    <a:pt x="1422" y="300"/>
                  </a:lnTo>
                  <a:lnTo>
                    <a:pt x="1410" y="310"/>
                  </a:lnTo>
                  <a:lnTo>
                    <a:pt x="1399" y="323"/>
                  </a:lnTo>
                  <a:lnTo>
                    <a:pt x="1389" y="337"/>
                  </a:lnTo>
                  <a:lnTo>
                    <a:pt x="1378" y="317"/>
                  </a:lnTo>
                  <a:lnTo>
                    <a:pt x="1367" y="305"/>
                  </a:lnTo>
                  <a:lnTo>
                    <a:pt x="1354" y="297"/>
                  </a:lnTo>
                  <a:lnTo>
                    <a:pt x="1342" y="293"/>
                  </a:lnTo>
                  <a:lnTo>
                    <a:pt x="1330" y="295"/>
                  </a:lnTo>
                  <a:lnTo>
                    <a:pt x="1316" y="299"/>
                  </a:lnTo>
                  <a:lnTo>
                    <a:pt x="1304" y="307"/>
                  </a:lnTo>
                  <a:lnTo>
                    <a:pt x="1291" y="316"/>
                  </a:lnTo>
                  <a:lnTo>
                    <a:pt x="1278" y="326"/>
                  </a:lnTo>
                  <a:lnTo>
                    <a:pt x="1266" y="336"/>
                  </a:lnTo>
                  <a:lnTo>
                    <a:pt x="1253" y="346"/>
                  </a:lnTo>
                  <a:lnTo>
                    <a:pt x="1242" y="354"/>
                  </a:lnTo>
                  <a:lnTo>
                    <a:pt x="1230" y="361"/>
                  </a:lnTo>
                  <a:lnTo>
                    <a:pt x="1220" y="365"/>
                  </a:lnTo>
                  <a:lnTo>
                    <a:pt x="1210" y="365"/>
                  </a:lnTo>
                  <a:lnTo>
                    <a:pt x="1199" y="362"/>
                  </a:lnTo>
                  <a:lnTo>
                    <a:pt x="1184" y="355"/>
                  </a:lnTo>
                  <a:lnTo>
                    <a:pt x="1169" y="348"/>
                  </a:lnTo>
                  <a:lnTo>
                    <a:pt x="1153" y="344"/>
                  </a:lnTo>
                  <a:lnTo>
                    <a:pt x="1138" y="341"/>
                  </a:lnTo>
                  <a:lnTo>
                    <a:pt x="1122" y="338"/>
                  </a:lnTo>
                  <a:lnTo>
                    <a:pt x="1107" y="337"/>
                  </a:lnTo>
                  <a:lnTo>
                    <a:pt x="1092" y="336"/>
                  </a:lnTo>
                  <a:lnTo>
                    <a:pt x="1076" y="336"/>
                  </a:lnTo>
                  <a:lnTo>
                    <a:pt x="1060" y="337"/>
                  </a:lnTo>
                  <a:lnTo>
                    <a:pt x="1044" y="338"/>
                  </a:lnTo>
                  <a:lnTo>
                    <a:pt x="1030" y="341"/>
                  </a:lnTo>
                  <a:lnTo>
                    <a:pt x="1014" y="343"/>
                  </a:lnTo>
                  <a:lnTo>
                    <a:pt x="998" y="345"/>
                  </a:lnTo>
                  <a:lnTo>
                    <a:pt x="983" y="347"/>
                  </a:lnTo>
                  <a:lnTo>
                    <a:pt x="968" y="351"/>
                  </a:lnTo>
                  <a:lnTo>
                    <a:pt x="952" y="354"/>
                  </a:lnTo>
                  <a:lnTo>
                    <a:pt x="940" y="356"/>
                  </a:lnTo>
                  <a:lnTo>
                    <a:pt x="928" y="356"/>
                  </a:lnTo>
                  <a:lnTo>
                    <a:pt x="915" y="354"/>
                  </a:lnTo>
                  <a:lnTo>
                    <a:pt x="902" y="351"/>
                  </a:lnTo>
                  <a:lnTo>
                    <a:pt x="890" y="346"/>
                  </a:lnTo>
                  <a:lnTo>
                    <a:pt x="877" y="342"/>
                  </a:lnTo>
                  <a:lnTo>
                    <a:pt x="865" y="336"/>
                  </a:lnTo>
                  <a:lnTo>
                    <a:pt x="852" y="329"/>
                  </a:lnTo>
                  <a:lnTo>
                    <a:pt x="840" y="324"/>
                  </a:lnTo>
                  <a:lnTo>
                    <a:pt x="828" y="319"/>
                  </a:lnTo>
                  <a:lnTo>
                    <a:pt x="817" y="315"/>
                  </a:lnTo>
                  <a:lnTo>
                    <a:pt x="805" y="310"/>
                  </a:lnTo>
                  <a:lnTo>
                    <a:pt x="794" y="308"/>
                  </a:lnTo>
                  <a:lnTo>
                    <a:pt x="783" y="308"/>
                  </a:lnTo>
                  <a:lnTo>
                    <a:pt x="774" y="309"/>
                  </a:lnTo>
                  <a:lnTo>
                    <a:pt x="764" y="313"/>
                  </a:lnTo>
                  <a:lnTo>
                    <a:pt x="750" y="320"/>
                  </a:lnTo>
                  <a:lnTo>
                    <a:pt x="737" y="328"/>
                  </a:lnTo>
                  <a:lnTo>
                    <a:pt x="722" y="337"/>
                  </a:lnTo>
                  <a:lnTo>
                    <a:pt x="710" y="345"/>
                  </a:lnTo>
                  <a:lnTo>
                    <a:pt x="696" y="352"/>
                  </a:lnTo>
                  <a:lnTo>
                    <a:pt x="683" y="360"/>
                  </a:lnTo>
                  <a:lnTo>
                    <a:pt x="669" y="365"/>
                  </a:lnTo>
                  <a:lnTo>
                    <a:pt x="656" y="371"/>
                  </a:lnTo>
                  <a:lnTo>
                    <a:pt x="643" y="375"/>
                  </a:lnTo>
                  <a:lnTo>
                    <a:pt x="629" y="379"/>
                  </a:lnTo>
                  <a:lnTo>
                    <a:pt x="614" y="381"/>
                  </a:lnTo>
                  <a:lnTo>
                    <a:pt x="601" y="381"/>
                  </a:lnTo>
                  <a:lnTo>
                    <a:pt x="586" y="379"/>
                  </a:lnTo>
                  <a:lnTo>
                    <a:pt x="572" y="375"/>
                  </a:lnTo>
                  <a:lnTo>
                    <a:pt x="557" y="370"/>
                  </a:lnTo>
                  <a:lnTo>
                    <a:pt x="543" y="362"/>
                  </a:lnTo>
                  <a:lnTo>
                    <a:pt x="536" y="359"/>
                  </a:lnTo>
                  <a:lnTo>
                    <a:pt x="528" y="356"/>
                  </a:lnTo>
                  <a:lnTo>
                    <a:pt x="521" y="355"/>
                  </a:lnTo>
                  <a:lnTo>
                    <a:pt x="513" y="355"/>
                  </a:lnTo>
                  <a:lnTo>
                    <a:pt x="507" y="356"/>
                  </a:lnTo>
                  <a:lnTo>
                    <a:pt x="500" y="359"/>
                  </a:lnTo>
                  <a:lnTo>
                    <a:pt x="493" y="361"/>
                  </a:lnTo>
                  <a:lnTo>
                    <a:pt x="486" y="364"/>
                  </a:lnTo>
                  <a:lnTo>
                    <a:pt x="492" y="319"/>
                  </a:lnTo>
                  <a:lnTo>
                    <a:pt x="488" y="288"/>
                  </a:lnTo>
                  <a:lnTo>
                    <a:pt x="481" y="270"/>
                  </a:lnTo>
                  <a:lnTo>
                    <a:pt x="477" y="264"/>
                  </a:lnTo>
                  <a:close/>
                </a:path>
              </a:pathLst>
            </a:custGeom>
            <a:solidFill>
              <a:srgbClr val="A5D84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1">
              <a:extLst>
                <a:ext uri="{FF2B5EF4-FFF2-40B4-BE49-F238E27FC236}">
                  <a16:creationId xmlns:a16="http://schemas.microsoft.com/office/drawing/2014/main" id="{4A048E7C-8F08-41E2-9D1D-58EA9E77D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700" y="4640371"/>
              <a:ext cx="643157" cy="311916"/>
            </a:xfrm>
            <a:custGeom>
              <a:avLst/>
              <a:gdLst>
                <a:gd name="T0" fmla="*/ 0 w 189"/>
                <a:gd name="T1" fmla="*/ 61 h 122"/>
                <a:gd name="T2" fmla="*/ 2 w 189"/>
                <a:gd name="T3" fmla="*/ 60 h 122"/>
                <a:gd name="T4" fmla="*/ 6 w 189"/>
                <a:gd name="T5" fmla="*/ 58 h 122"/>
                <a:gd name="T6" fmla="*/ 14 w 189"/>
                <a:gd name="T7" fmla="*/ 53 h 122"/>
                <a:gd name="T8" fmla="*/ 23 w 189"/>
                <a:gd name="T9" fmla="*/ 47 h 122"/>
                <a:gd name="T10" fmla="*/ 33 w 189"/>
                <a:gd name="T11" fmla="*/ 38 h 122"/>
                <a:gd name="T12" fmla="*/ 44 w 189"/>
                <a:gd name="T13" fmla="*/ 27 h 122"/>
                <a:gd name="T14" fmla="*/ 52 w 189"/>
                <a:gd name="T15" fmla="*/ 15 h 122"/>
                <a:gd name="T16" fmla="*/ 60 w 189"/>
                <a:gd name="T17" fmla="*/ 0 h 122"/>
                <a:gd name="T18" fmla="*/ 170 w 189"/>
                <a:gd name="T19" fmla="*/ 50 h 122"/>
                <a:gd name="T20" fmla="*/ 173 w 189"/>
                <a:gd name="T21" fmla="*/ 51 h 122"/>
                <a:gd name="T22" fmla="*/ 177 w 189"/>
                <a:gd name="T23" fmla="*/ 56 h 122"/>
                <a:gd name="T24" fmla="*/ 184 w 189"/>
                <a:gd name="T25" fmla="*/ 63 h 122"/>
                <a:gd name="T26" fmla="*/ 189 w 189"/>
                <a:gd name="T27" fmla="*/ 72 h 122"/>
                <a:gd name="T28" fmla="*/ 186 w 189"/>
                <a:gd name="T29" fmla="*/ 72 h 122"/>
                <a:gd name="T30" fmla="*/ 183 w 189"/>
                <a:gd name="T31" fmla="*/ 72 h 122"/>
                <a:gd name="T32" fmla="*/ 178 w 189"/>
                <a:gd name="T33" fmla="*/ 72 h 122"/>
                <a:gd name="T34" fmla="*/ 175 w 189"/>
                <a:gd name="T35" fmla="*/ 73 h 122"/>
                <a:gd name="T36" fmla="*/ 157 w 189"/>
                <a:gd name="T37" fmla="*/ 81 h 122"/>
                <a:gd name="T38" fmla="*/ 140 w 189"/>
                <a:gd name="T39" fmla="*/ 90 h 122"/>
                <a:gd name="T40" fmla="*/ 122 w 189"/>
                <a:gd name="T41" fmla="*/ 99 h 122"/>
                <a:gd name="T42" fmla="*/ 105 w 189"/>
                <a:gd name="T43" fmla="*/ 107 h 122"/>
                <a:gd name="T44" fmla="*/ 87 w 189"/>
                <a:gd name="T45" fmla="*/ 114 h 122"/>
                <a:gd name="T46" fmla="*/ 70 w 189"/>
                <a:gd name="T47" fmla="*/ 118 h 122"/>
                <a:gd name="T48" fmla="*/ 52 w 189"/>
                <a:gd name="T49" fmla="*/ 122 h 122"/>
                <a:gd name="T50" fmla="*/ 33 w 189"/>
                <a:gd name="T51" fmla="*/ 122 h 122"/>
                <a:gd name="T52" fmla="*/ 33 w 189"/>
                <a:gd name="T53" fmla="*/ 111 h 122"/>
                <a:gd name="T54" fmla="*/ 0 w 189"/>
                <a:gd name="T5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9" h="122">
                  <a:moveTo>
                    <a:pt x="0" y="61"/>
                  </a:moveTo>
                  <a:lnTo>
                    <a:pt x="2" y="60"/>
                  </a:lnTo>
                  <a:lnTo>
                    <a:pt x="6" y="58"/>
                  </a:lnTo>
                  <a:lnTo>
                    <a:pt x="14" y="53"/>
                  </a:lnTo>
                  <a:lnTo>
                    <a:pt x="23" y="47"/>
                  </a:lnTo>
                  <a:lnTo>
                    <a:pt x="33" y="38"/>
                  </a:lnTo>
                  <a:lnTo>
                    <a:pt x="44" y="27"/>
                  </a:lnTo>
                  <a:lnTo>
                    <a:pt x="52" y="15"/>
                  </a:lnTo>
                  <a:lnTo>
                    <a:pt x="60" y="0"/>
                  </a:lnTo>
                  <a:lnTo>
                    <a:pt x="170" y="50"/>
                  </a:lnTo>
                  <a:lnTo>
                    <a:pt x="173" y="51"/>
                  </a:lnTo>
                  <a:lnTo>
                    <a:pt x="177" y="56"/>
                  </a:lnTo>
                  <a:lnTo>
                    <a:pt x="184" y="63"/>
                  </a:lnTo>
                  <a:lnTo>
                    <a:pt x="189" y="72"/>
                  </a:lnTo>
                  <a:lnTo>
                    <a:pt x="186" y="72"/>
                  </a:lnTo>
                  <a:lnTo>
                    <a:pt x="183" y="72"/>
                  </a:lnTo>
                  <a:lnTo>
                    <a:pt x="178" y="72"/>
                  </a:lnTo>
                  <a:lnTo>
                    <a:pt x="175" y="73"/>
                  </a:lnTo>
                  <a:lnTo>
                    <a:pt x="157" y="81"/>
                  </a:lnTo>
                  <a:lnTo>
                    <a:pt x="140" y="90"/>
                  </a:lnTo>
                  <a:lnTo>
                    <a:pt x="122" y="99"/>
                  </a:lnTo>
                  <a:lnTo>
                    <a:pt x="105" y="107"/>
                  </a:lnTo>
                  <a:lnTo>
                    <a:pt x="87" y="114"/>
                  </a:lnTo>
                  <a:lnTo>
                    <a:pt x="70" y="118"/>
                  </a:lnTo>
                  <a:lnTo>
                    <a:pt x="52" y="122"/>
                  </a:lnTo>
                  <a:lnTo>
                    <a:pt x="33" y="122"/>
                  </a:lnTo>
                  <a:lnTo>
                    <a:pt x="33" y="11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2">
              <a:extLst>
                <a:ext uri="{FF2B5EF4-FFF2-40B4-BE49-F238E27FC236}">
                  <a16:creationId xmlns:a16="http://schemas.microsoft.com/office/drawing/2014/main" id="{EC211657-CC05-404A-8412-1276A683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997" y="4824452"/>
              <a:ext cx="554680" cy="506224"/>
            </a:xfrm>
            <a:custGeom>
              <a:avLst/>
              <a:gdLst>
                <a:gd name="T0" fmla="*/ 142 w 163"/>
                <a:gd name="T1" fmla="*/ 1 h 198"/>
                <a:gd name="T2" fmla="*/ 145 w 163"/>
                <a:gd name="T3" fmla="*/ 0 h 198"/>
                <a:gd name="T4" fmla="*/ 150 w 163"/>
                <a:gd name="T5" fmla="*/ 0 h 198"/>
                <a:gd name="T6" fmla="*/ 153 w 163"/>
                <a:gd name="T7" fmla="*/ 0 h 198"/>
                <a:gd name="T8" fmla="*/ 156 w 163"/>
                <a:gd name="T9" fmla="*/ 0 h 198"/>
                <a:gd name="T10" fmla="*/ 161 w 163"/>
                <a:gd name="T11" fmla="*/ 8 h 198"/>
                <a:gd name="T12" fmla="*/ 163 w 163"/>
                <a:gd name="T13" fmla="*/ 17 h 198"/>
                <a:gd name="T14" fmla="*/ 162 w 163"/>
                <a:gd name="T15" fmla="*/ 27 h 198"/>
                <a:gd name="T16" fmla="*/ 159 w 163"/>
                <a:gd name="T17" fmla="*/ 39 h 198"/>
                <a:gd name="T18" fmla="*/ 147 w 163"/>
                <a:gd name="T19" fmla="*/ 76 h 198"/>
                <a:gd name="T20" fmla="*/ 140 w 163"/>
                <a:gd name="T21" fmla="*/ 125 h 198"/>
                <a:gd name="T22" fmla="*/ 134 w 163"/>
                <a:gd name="T23" fmla="*/ 168 h 198"/>
                <a:gd name="T24" fmla="*/ 132 w 163"/>
                <a:gd name="T25" fmla="*/ 187 h 198"/>
                <a:gd name="T26" fmla="*/ 39 w 163"/>
                <a:gd name="T27" fmla="*/ 192 h 198"/>
                <a:gd name="T28" fmla="*/ 0 w 163"/>
                <a:gd name="T29" fmla="*/ 198 h 198"/>
                <a:gd name="T30" fmla="*/ 0 w 163"/>
                <a:gd name="T31" fmla="*/ 50 h 198"/>
                <a:gd name="T32" fmla="*/ 19 w 163"/>
                <a:gd name="T33" fmla="*/ 50 h 198"/>
                <a:gd name="T34" fmla="*/ 37 w 163"/>
                <a:gd name="T35" fmla="*/ 46 h 198"/>
                <a:gd name="T36" fmla="*/ 54 w 163"/>
                <a:gd name="T37" fmla="*/ 42 h 198"/>
                <a:gd name="T38" fmla="*/ 72 w 163"/>
                <a:gd name="T39" fmla="*/ 35 h 198"/>
                <a:gd name="T40" fmla="*/ 89 w 163"/>
                <a:gd name="T41" fmla="*/ 27 h 198"/>
                <a:gd name="T42" fmla="*/ 107 w 163"/>
                <a:gd name="T43" fmla="*/ 18 h 198"/>
                <a:gd name="T44" fmla="*/ 124 w 163"/>
                <a:gd name="T45" fmla="*/ 9 h 198"/>
                <a:gd name="T46" fmla="*/ 142 w 163"/>
                <a:gd name="T47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" h="198">
                  <a:moveTo>
                    <a:pt x="142" y="1"/>
                  </a:moveTo>
                  <a:lnTo>
                    <a:pt x="145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61" y="8"/>
                  </a:lnTo>
                  <a:lnTo>
                    <a:pt x="163" y="17"/>
                  </a:lnTo>
                  <a:lnTo>
                    <a:pt x="162" y="27"/>
                  </a:lnTo>
                  <a:lnTo>
                    <a:pt x="159" y="39"/>
                  </a:lnTo>
                  <a:lnTo>
                    <a:pt x="147" y="76"/>
                  </a:lnTo>
                  <a:lnTo>
                    <a:pt x="140" y="125"/>
                  </a:lnTo>
                  <a:lnTo>
                    <a:pt x="134" y="168"/>
                  </a:lnTo>
                  <a:lnTo>
                    <a:pt x="132" y="187"/>
                  </a:lnTo>
                  <a:lnTo>
                    <a:pt x="39" y="192"/>
                  </a:lnTo>
                  <a:lnTo>
                    <a:pt x="0" y="198"/>
                  </a:lnTo>
                  <a:lnTo>
                    <a:pt x="0" y="50"/>
                  </a:lnTo>
                  <a:lnTo>
                    <a:pt x="19" y="50"/>
                  </a:lnTo>
                  <a:lnTo>
                    <a:pt x="37" y="46"/>
                  </a:lnTo>
                  <a:lnTo>
                    <a:pt x="54" y="42"/>
                  </a:lnTo>
                  <a:lnTo>
                    <a:pt x="72" y="35"/>
                  </a:lnTo>
                  <a:lnTo>
                    <a:pt x="89" y="27"/>
                  </a:lnTo>
                  <a:lnTo>
                    <a:pt x="107" y="18"/>
                  </a:lnTo>
                  <a:lnTo>
                    <a:pt x="124" y="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3">
              <a:extLst>
                <a:ext uri="{FF2B5EF4-FFF2-40B4-BE49-F238E27FC236}">
                  <a16:creationId xmlns:a16="http://schemas.microsoft.com/office/drawing/2014/main" id="{E2D8C00F-248F-43E1-AC59-7A1E45C61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716" y="4320785"/>
              <a:ext cx="1898845" cy="1682299"/>
            </a:xfrm>
            <a:custGeom>
              <a:avLst/>
              <a:gdLst>
                <a:gd name="T0" fmla="*/ 558 w 558"/>
                <a:gd name="T1" fmla="*/ 256 h 658"/>
                <a:gd name="T2" fmla="*/ 0 w 558"/>
                <a:gd name="T3" fmla="*/ 0 h 658"/>
                <a:gd name="T4" fmla="*/ 23 w 558"/>
                <a:gd name="T5" fmla="*/ 340 h 658"/>
                <a:gd name="T6" fmla="*/ 538 w 558"/>
                <a:gd name="T7" fmla="*/ 658 h 658"/>
                <a:gd name="T8" fmla="*/ 558 w 558"/>
                <a:gd name="T9" fmla="*/ 25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658">
                  <a:moveTo>
                    <a:pt x="558" y="256"/>
                  </a:moveTo>
                  <a:lnTo>
                    <a:pt x="0" y="0"/>
                  </a:lnTo>
                  <a:lnTo>
                    <a:pt x="23" y="340"/>
                  </a:lnTo>
                  <a:lnTo>
                    <a:pt x="538" y="658"/>
                  </a:lnTo>
                  <a:lnTo>
                    <a:pt x="558" y="256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4">
              <a:extLst>
                <a:ext uri="{FF2B5EF4-FFF2-40B4-BE49-F238E27FC236}">
                  <a16:creationId xmlns:a16="http://schemas.microsoft.com/office/drawing/2014/main" id="{1EB459E5-A20D-4627-B2CE-16586A40E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619" y="5005977"/>
              <a:ext cx="149730" cy="1122385"/>
            </a:xfrm>
            <a:custGeom>
              <a:avLst/>
              <a:gdLst>
                <a:gd name="T0" fmla="*/ 44 w 44"/>
                <a:gd name="T1" fmla="*/ 0 h 439"/>
                <a:gd name="T2" fmla="*/ 0 w 44"/>
                <a:gd name="T3" fmla="*/ 439 h 439"/>
                <a:gd name="T4" fmla="*/ 0 w 44"/>
                <a:gd name="T5" fmla="*/ 270 h 439"/>
                <a:gd name="T6" fmla="*/ 44 w 44"/>
                <a:gd name="T7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39">
                  <a:moveTo>
                    <a:pt x="44" y="0"/>
                  </a:moveTo>
                  <a:lnTo>
                    <a:pt x="0" y="439"/>
                  </a:lnTo>
                  <a:lnTo>
                    <a:pt x="0" y="27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6565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5">
              <a:extLst>
                <a:ext uri="{FF2B5EF4-FFF2-40B4-BE49-F238E27FC236}">
                  <a16:creationId xmlns:a16="http://schemas.microsoft.com/office/drawing/2014/main" id="{797CD159-56F4-43A3-A384-A21814BB1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8565" y="5371583"/>
              <a:ext cx="438980" cy="337482"/>
            </a:xfrm>
            <a:custGeom>
              <a:avLst/>
              <a:gdLst>
                <a:gd name="T0" fmla="*/ 126 w 129"/>
                <a:gd name="T1" fmla="*/ 0 h 132"/>
                <a:gd name="T2" fmla="*/ 127 w 129"/>
                <a:gd name="T3" fmla="*/ 14 h 132"/>
                <a:gd name="T4" fmla="*/ 129 w 129"/>
                <a:gd name="T5" fmla="*/ 50 h 132"/>
                <a:gd name="T6" fmla="*/ 128 w 129"/>
                <a:gd name="T7" fmla="*/ 91 h 132"/>
                <a:gd name="T8" fmla="*/ 120 w 129"/>
                <a:gd name="T9" fmla="*/ 121 h 132"/>
                <a:gd name="T10" fmla="*/ 0 w 129"/>
                <a:gd name="T11" fmla="*/ 132 h 132"/>
                <a:gd name="T12" fmla="*/ 17 w 129"/>
                <a:gd name="T13" fmla="*/ 16 h 132"/>
                <a:gd name="T14" fmla="*/ 126 w 129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32">
                  <a:moveTo>
                    <a:pt x="126" y="0"/>
                  </a:moveTo>
                  <a:lnTo>
                    <a:pt x="127" y="14"/>
                  </a:lnTo>
                  <a:lnTo>
                    <a:pt x="129" y="50"/>
                  </a:lnTo>
                  <a:lnTo>
                    <a:pt x="128" y="91"/>
                  </a:lnTo>
                  <a:lnTo>
                    <a:pt x="120" y="121"/>
                  </a:lnTo>
                  <a:lnTo>
                    <a:pt x="0" y="132"/>
                  </a:lnTo>
                  <a:lnTo>
                    <a:pt x="17" y="1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6">
              <a:extLst>
                <a:ext uri="{FF2B5EF4-FFF2-40B4-BE49-F238E27FC236}">
                  <a16:creationId xmlns:a16="http://schemas.microsoft.com/office/drawing/2014/main" id="{99D4EBF3-9B83-482A-8818-3547B6C4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830" y="3477079"/>
              <a:ext cx="530860" cy="1286013"/>
            </a:xfrm>
            <a:custGeom>
              <a:avLst/>
              <a:gdLst>
                <a:gd name="T0" fmla="*/ 156 w 156"/>
                <a:gd name="T1" fmla="*/ 95 h 503"/>
                <a:gd name="T2" fmla="*/ 118 w 156"/>
                <a:gd name="T3" fmla="*/ 503 h 503"/>
                <a:gd name="T4" fmla="*/ 99 w 156"/>
                <a:gd name="T5" fmla="*/ 500 h 503"/>
                <a:gd name="T6" fmla="*/ 135 w 156"/>
                <a:gd name="T7" fmla="*/ 103 h 503"/>
                <a:gd name="T8" fmla="*/ 130 w 156"/>
                <a:gd name="T9" fmla="*/ 100 h 503"/>
                <a:gd name="T10" fmla="*/ 118 w 156"/>
                <a:gd name="T11" fmla="*/ 90 h 503"/>
                <a:gd name="T12" fmla="*/ 101 w 156"/>
                <a:gd name="T13" fmla="*/ 75 h 503"/>
                <a:gd name="T14" fmla="*/ 80 w 156"/>
                <a:gd name="T15" fmla="*/ 58 h 503"/>
                <a:gd name="T16" fmla="*/ 57 w 156"/>
                <a:gd name="T17" fmla="*/ 41 h 503"/>
                <a:gd name="T18" fmla="*/ 35 w 156"/>
                <a:gd name="T19" fmla="*/ 26 h 503"/>
                <a:gd name="T20" fmla="*/ 15 w 156"/>
                <a:gd name="T21" fmla="*/ 13 h 503"/>
                <a:gd name="T22" fmla="*/ 0 w 156"/>
                <a:gd name="T23" fmla="*/ 6 h 503"/>
                <a:gd name="T24" fmla="*/ 18 w 156"/>
                <a:gd name="T25" fmla="*/ 0 h 503"/>
                <a:gd name="T26" fmla="*/ 24 w 156"/>
                <a:gd name="T27" fmla="*/ 2 h 503"/>
                <a:gd name="T28" fmla="*/ 37 w 156"/>
                <a:gd name="T29" fmla="*/ 10 h 503"/>
                <a:gd name="T30" fmla="*/ 56 w 156"/>
                <a:gd name="T31" fmla="*/ 21 h 503"/>
                <a:gd name="T32" fmla="*/ 79 w 156"/>
                <a:gd name="T33" fmla="*/ 36 h 503"/>
                <a:gd name="T34" fmla="*/ 103 w 156"/>
                <a:gd name="T35" fmla="*/ 50 h 503"/>
                <a:gd name="T36" fmla="*/ 126 w 156"/>
                <a:gd name="T37" fmla="*/ 66 h 503"/>
                <a:gd name="T38" fmla="*/ 144 w 156"/>
                <a:gd name="T39" fmla="*/ 82 h 503"/>
                <a:gd name="T40" fmla="*/ 156 w 156"/>
                <a:gd name="T41" fmla="*/ 9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503">
                  <a:moveTo>
                    <a:pt x="156" y="95"/>
                  </a:moveTo>
                  <a:lnTo>
                    <a:pt x="118" y="503"/>
                  </a:lnTo>
                  <a:lnTo>
                    <a:pt x="99" y="500"/>
                  </a:lnTo>
                  <a:lnTo>
                    <a:pt x="135" y="103"/>
                  </a:lnTo>
                  <a:lnTo>
                    <a:pt x="130" y="100"/>
                  </a:lnTo>
                  <a:lnTo>
                    <a:pt x="118" y="90"/>
                  </a:lnTo>
                  <a:lnTo>
                    <a:pt x="101" y="75"/>
                  </a:lnTo>
                  <a:lnTo>
                    <a:pt x="80" y="58"/>
                  </a:lnTo>
                  <a:lnTo>
                    <a:pt x="57" y="41"/>
                  </a:lnTo>
                  <a:lnTo>
                    <a:pt x="35" y="26"/>
                  </a:lnTo>
                  <a:lnTo>
                    <a:pt x="15" y="13"/>
                  </a:lnTo>
                  <a:lnTo>
                    <a:pt x="0" y="6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7" y="10"/>
                  </a:lnTo>
                  <a:lnTo>
                    <a:pt x="56" y="21"/>
                  </a:lnTo>
                  <a:lnTo>
                    <a:pt x="79" y="36"/>
                  </a:lnTo>
                  <a:lnTo>
                    <a:pt x="103" y="50"/>
                  </a:lnTo>
                  <a:lnTo>
                    <a:pt x="126" y="66"/>
                  </a:lnTo>
                  <a:lnTo>
                    <a:pt x="144" y="82"/>
                  </a:lnTo>
                  <a:lnTo>
                    <a:pt x="156" y="95"/>
                  </a:lnTo>
                  <a:close/>
                </a:path>
              </a:pathLst>
            </a:custGeom>
            <a:solidFill>
              <a:srgbClr val="96565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7">
              <a:extLst>
                <a:ext uri="{FF2B5EF4-FFF2-40B4-BE49-F238E27FC236}">
                  <a16:creationId xmlns:a16="http://schemas.microsoft.com/office/drawing/2014/main" id="{105E4460-A096-4A44-A14D-4AA3F41C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014" y="4284992"/>
              <a:ext cx="1956695" cy="2283120"/>
            </a:xfrm>
            <a:custGeom>
              <a:avLst/>
              <a:gdLst>
                <a:gd name="T0" fmla="*/ 546 w 575"/>
                <a:gd name="T1" fmla="*/ 679 h 893"/>
                <a:gd name="T2" fmla="*/ 575 w 575"/>
                <a:gd name="T3" fmla="*/ 294 h 893"/>
                <a:gd name="T4" fmla="*/ 575 w 575"/>
                <a:gd name="T5" fmla="*/ 289 h 893"/>
                <a:gd name="T6" fmla="*/ 575 w 575"/>
                <a:gd name="T7" fmla="*/ 275 h 893"/>
                <a:gd name="T8" fmla="*/ 570 w 575"/>
                <a:gd name="T9" fmla="*/ 261 h 893"/>
                <a:gd name="T10" fmla="*/ 560 w 575"/>
                <a:gd name="T11" fmla="*/ 250 h 893"/>
                <a:gd name="T12" fmla="*/ 14 w 575"/>
                <a:gd name="T13" fmla="*/ 0 h 893"/>
                <a:gd name="T14" fmla="*/ 0 w 575"/>
                <a:gd name="T15" fmla="*/ 0 h 893"/>
                <a:gd name="T16" fmla="*/ 550 w 575"/>
                <a:gd name="T17" fmla="*/ 257 h 893"/>
                <a:gd name="T18" fmla="*/ 552 w 575"/>
                <a:gd name="T19" fmla="*/ 262 h 893"/>
                <a:gd name="T20" fmla="*/ 557 w 575"/>
                <a:gd name="T21" fmla="*/ 274 h 893"/>
                <a:gd name="T22" fmla="*/ 560 w 575"/>
                <a:gd name="T23" fmla="*/ 288 h 893"/>
                <a:gd name="T24" fmla="*/ 560 w 575"/>
                <a:gd name="T25" fmla="*/ 301 h 893"/>
                <a:gd name="T26" fmla="*/ 516 w 575"/>
                <a:gd name="T27" fmla="*/ 893 h 893"/>
                <a:gd name="T28" fmla="*/ 528 w 575"/>
                <a:gd name="T29" fmla="*/ 892 h 893"/>
                <a:gd name="T30" fmla="*/ 546 w 575"/>
                <a:gd name="T31" fmla="*/ 679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893">
                  <a:moveTo>
                    <a:pt x="546" y="679"/>
                  </a:moveTo>
                  <a:lnTo>
                    <a:pt x="575" y="294"/>
                  </a:lnTo>
                  <a:lnTo>
                    <a:pt x="575" y="289"/>
                  </a:lnTo>
                  <a:lnTo>
                    <a:pt x="575" y="275"/>
                  </a:lnTo>
                  <a:lnTo>
                    <a:pt x="570" y="261"/>
                  </a:lnTo>
                  <a:lnTo>
                    <a:pt x="560" y="25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550" y="257"/>
                  </a:lnTo>
                  <a:lnTo>
                    <a:pt x="552" y="262"/>
                  </a:lnTo>
                  <a:lnTo>
                    <a:pt x="557" y="274"/>
                  </a:lnTo>
                  <a:lnTo>
                    <a:pt x="560" y="288"/>
                  </a:lnTo>
                  <a:lnTo>
                    <a:pt x="560" y="301"/>
                  </a:lnTo>
                  <a:lnTo>
                    <a:pt x="516" y="893"/>
                  </a:lnTo>
                  <a:lnTo>
                    <a:pt x="528" y="892"/>
                  </a:lnTo>
                  <a:lnTo>
                    <a:pt x="546" y="679"/>
                  </a:lnTo>
                  <a:close/>
                </a:path>
              </a:pathLst>
            </a:custGeom>
            <a:solidFill>
              <a:srgbClr val="96565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6BE87690-D3EB-4589-AF6A-AD58CDDBE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077" y="4410269"/>
              <a:ext cx="1374791" cy="163628"/>
            </a:xfrm>
            <a:custGeom>
              <a:avLst/>
              <a:gdLst>
                <a:gd name="T0" fmla="*/ 260 w 404"/>
                <a:gd name="T1" fmla="*/ 10 h 64"/>
                <a:gd name="T2" fmla="*/ 223 w 404"/>
                <a:gd name="T3" fmla="*/ 13 h 64"/>
                <a:gd name="T4" fmla="*/ 200 w 404"/>
                <a:gd name="T5" fmla="*/ 14 h 64"/>
                <a:gd name="T6" fmla="*/ 186 w 404"/>
                <a:gd name="T7" fmla="*/ 12 h 64"/>
                <a:gd name="T8" fmla="*/ 172 w 404"/>
                <a:gd name="T9" fmla="*/ 5 h 64"/>
                <a:gd name="T10" fmla="*/ 151 w 404"/>
                <a:gd name="T11" fmla="*/ 1 h 64"/>
                <a:gd name="T12" fmla="*/ 122 w 404"/>
                <a:gd name="T13" fmla="*/ 0 h 64"/>
                <a:gd name="T14" fmla="*/ 88 w 404"/>
                <a:gd name="T15" fmla="*/ 0 h 64"/>
                <a:gd name="T16" fmla="*/ 67 w 404"/>
                <a:gd name="T17" fmla="*/ 1 h 64"/>
                <a:gd name="T18" fmla="*/ 55 w 404"/>
                <a:gd name="T19" fmla="*/ 5 h 64"/>
                <a:gd name="T20" fmla="*/ 35 w 404"/>
                <a:gd name="T21" fmla="*/ 14 h 64"/>
                <a:gd name="T22" fmla="*/ 12 w 404"/>
                <a:gd name="T23" fmla="*/ 28 h 64"/>
                <a:gd name="T24" fmla="*/ 9 w 404"/>
                <a:gd name="T25" fmla="*/ 34 h 64"/>
                <a:gd name="T26" fmla="*/ 26 w 404"/>
                <a:gd name="T27" fmla="*/ 30 h 64"/>
                <a:gd name="T28" fmla="*/ 45 w 404"/>
                <a:gd name="T29" fmla="*/ 27 h 64"/>
                <a:gd name="T30" fmla="*/ 62 w 404"/>
                <a:gd name="T31" fmla="*/ 22 h 64"/>
                <a:gd name="T32" fmla="*/ 85 w 404"/>
                <a:gd name="T33" fmla="*/ 18 h 64"/>
                <a:gd name="T34" fmla="*/ 112 w 404"/>
                <a:gd name="T35" fmla="*/ 19 h 64"/>
                <a:gd name="T36" fmla="*/ 137 w 404"/>
                <a:gd name="T37" fmla="*/ 25 h 64"/>
                <a:gd name="T38" fmla="*/ 163 w 404"/>
                <a:gd name="T39" fmla="*/ 35 h 64"/>
                <a:gd name="T40" fmla="*/ 188 w 404"/>
                <a:gd name="T41" fmla="*/ 46 h 64"/>
                <a:gd name="T42" fmla="*/ 213 w 404"/>
                <a:gd name="T43" fmla="*/ 55 h 64"/>
                <a:gd name="T44" fmla="*/ 239 w 404"/>
                <a:gd name="T45" fmla="*/ 58 h 64"/>
                <a:gd name="T46" fmla="*/ 265 w 404"/>
                <a:gd name="T47" fmla="*/ 53 h 64"/>
                <a:gd name="T48" fmla="*/ 297 w 404"/>
                <a:gd name="T49" fmla="*/ 41 h 64"/>
                <a:gd name="T50" fmla="*/ 329 w 404"/>
                <a:gd name="T51" fmla="*/ 35 h 64"/>
                <a:gd name="T52" fmla="*/ 361 w 404"/>
                <a:gd name="T53" fmla="*/ 41 h 64"/>
                <a:gd name="T54" fmla="*/ 390 w 404"/>
                <a:gd name="T55" fmla="*/ 53 h 64"/>
                <a:gd name="T56" fmla="*/ 401 w 404"/>
                <a:gd name="T57" fmla="*/ 60 h 64"/>
                <a:gd name="T58" fmla="*/ 397 w 404"/>
                <a:gd name="T59" fmla="*/ 53 h 64"/>
                <a:gd name="T60" fmla="*/ 387 w 404"/>
                <a:gd name="T61" fmla="*/ 40 h 64"/>
                <a:gd name="T62" fmla="*/ 370 w 404"/>
                <a:gd name="T63" fmla="*/ 22 h 64"/>
                <a:gd name="T64" fmla="*/ 346 w 404"/>
                <a:gd name="T65" fmla="*/ 11 h 64"/>
                <a:gd name="T66" fmla="*/ 309 w 404"/>
                <a:gd name="T67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4" h="64">
                  <a:moveTo>
                    <a:pt x="285" y="7"/>
                  </a:moveTo>
                  <a:lnTo>
                    <a:pt x="260" y="10"/>
                  </a:lnTo>
                  <a:lnTo>
                    <a:pt x="240" y="12"/>
                  </a:lnTo>
                  <a:lnTo>
                    <a:pt x="223" y="13"/>
                  </a:lnTo>
                  <a:lnTo>
                    <a:pt x="210" y="14"/>
                  </a:lnTo>
                  <a:lnTo>
                    <a:pt x="200" y="14"/>
                  </a:lnTo>
                  <a:lnTo>
                    <a:pt x="192" y="14"/>
                  </a:lnTo>
                  <a:lnTo>
                    <a:pt x="186" y="12"/>
                  </a:lnTo>
                  <a:lnTo>
                    <a:pt x="180" y="9"/>
                  </a:lnTo>
                  <a:lnTo>
                    <a:pt x="172" y="5"/>
                  </a:lnTo>
                  <a:lnTo>
                    <a:pt x="163" y="3"/>
                  </a:lnTo>
                  <a:lnTo>
                    <a:pt x="151" y="1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2" y="3"/>
                  </a:lnTo>
                  <a:lnTo>
                    <a:pt x="55" y="5"/>
                  </a:lnTo>
                  <a:lnTo>
                    <a:pt x="47" y="9"/>
                  </a:lnTo>
                  <a:lnTo>
                    <a:pt x="35" y="14"/>
                  </a:lnTo>
                  <a:lnTo>
                    <a:pt x="24" y="20"/>
                  </a:lnTo>
                  <a:lnTo>
                    <a:pt x="12" y="28"/>
                  </a:lnTo>
                  <a:lnTo>
                    <a:pt x="0" y="37"/>
                  </a:lnTo>
                  <a:lnTo>
                    <a:pt x="9" y="34"/>
                  </a:lnTo>
                  <a:lnTo>
                    <a:pt x="17" y="32"/>
                  </a:lnTo>
                  <a:lnTo>
                    <a:pt x="26" y="30"/>
                  </a:lnTo>
                  <a:lnTo>
                    <a:pt x="36" y="29"/>
                  </a:lnTo>
                  <a:lnTo>
                    <a:pt x="45" y="27"/>
                  </a:lnTo>
                  <a:lnTo>
                    <a:pt x="54" y="24"/>
                  </a:lnTo>
                  <a:lnTo>
                    <a:pt x="62" y="22"/>
                  </a:lnTo>
                  <a:lnTo>
                    <a:pt x="71" y="20"/>
                  </a:lnTo>
                  <a:lnTo>
                    <a:pt x="85" y="18"/>
                  </a:lnTo>
                  <a:lnTo>
                    <a:pt x="98" y="18"/>
                  </a:lnTo>
                  <a:lnTo>
                    <a:pt x="112" y="19"/>
                  </a:lnTo>
                  <a:lnTo>
                    <a:pt x="125" y="22"/>
                  </a:lnTo>
                  <a:lnTo>
                    <a:pt x="137" y="25"/>
                  </a:lnTo>
                  <a:lnTo>
                    <a:pt x="150" y="30"/>
                  </a:lnTo>
                  <a:lnTo>
                    <a:pt x="163" y="35"/>
                  </a:lnTo>
                  <a:lnTo>
                    <a:pt x="176" y="41"/>
                  </a:lnTo>
                  <a:lnTo>
                    <a:pt x="188" y="46"/>
                  </a:lnTo>
                  <a:lnTo>
                    <a:pt x="200" y="51"/>
                  </a:lnTo>
                  <a:lnTo>
                    <a:pt x="213" y="55"/>
                  </a:lnTo>
                  <a:lnTo>
                    <a:pt x="226" y="57"/>
                  </a:lnTo>
                  <a:lnTo>
                    <a:pt x="239" y="58"/>
                  </a:lnTo>
                  <a:lnTo>
                    <a:pt x="252" y="57"/>
                  </a:lnTo>
                  <a:lnTo>
                    <a:pt x="265" y="53"/>
                  </a:lnTo>
                  <a:lnTo>
                    <a:pt x="280" y="48"/>
                  </a:lnTo>
                  <a:lnTo>
                    <a:pt x="297" y="41"/>
                  </a:lnTo>
                  <a:lnTo>
                    <a:pt x="313" y="38"/>
                  </a:lnTo>
                  <a:lnTo>
                    <a:pt x="329" y="35"/>
                  </a:lnTo>
                  <a:lnTo>
                    <a:pt x="345" y="37"/>
                  </a:lnTo>
                  <a:lnTo>
                    <a:pt x="361" y="41"/>
                  </a:lnTo>
                  <a:lnTo>
                    <a:pt x="377" y="47"/>
                  </a:lnTo>
                  <a:lnTo>
                    <a:pt x="390" y="53"/>
                  </a:lnTo>
                  <a:lnTo>
                    <a:pt x="404" y="64"/>
                  </a:lnTo>
                  <a:lnTo>
                    <a:pt x="401" y="60"/>
                  </a:lnTo>
                  <a:lnTo>
                    <a:pt x="399" y="57"/>
                  </a:lnTo>
                  <a:lnTo>
                    <a:pt x="397" y="53"/>
                  </a:lnTo>
                  <a:lnTo>
                    <a:pt x="395" y="50"/>
                  </a:lnTo>
                  <a:lnTo>
                    <a:pt x="387" y="40"/>
                  </a:lnTo>
                  <a:lnTo>
                    <a:pt x="379" y="31"/>
                  </a:lnTo>
                  <a:lnTo>
                    <a:pt x="370" y="22"/>
                  </a:lnTo>
                  <a:lnTo>
                    <a:pt x="359" y="16"/>
                  </a:lnTo>
                  <a:lnTo>
                    <a:pt x="346" y="11"/>
                  </a:lnTo>
                  <a:lnTo>
                    <a:pt x="329" y="9"/>
                  </a:lnTo>
                  <a:lnTo>
                    <a:pt x="309" y="6"/>
                  </a:lnTo>
                  <a:lnTo>
                    <a:pt x="285" y="7"/>
                  </a:lnTo>
                  <a:close/>
                </a:path>
              </a:pathLst>
            </a:custGeom>
            <a:solidFill>
              <a:srgbClr val="EDE09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59CB3215-7027-423F-945E-87DE418B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988" y="4325899"/>
              <a:ext cx="1293120" cy="173855"/>
            </a:xfrm>
            <a:custGeom>
              <a:avLst/>
              <a:gdLst>
                <a:gd name="T0" fmla="*/ 0 w 380"/>
                <a:gd name="T1" fmla="*/ 67 h 68"/>
                <a:gd name="T2" fmla="*/ 5 w 380"/>
                <a:gd name="T3" fmla="*/ 62 h 68"/>
                <a:gd name="T4" fmla="*/ 14 w 380"/>
                <a:gd name="T5" fmla="*/ 53 h 68"/>
                <a:gd name="T6" fmla="*/ 28 w 380"/>
                <a:gd name="T7" fmla="*/ 40 h 68"/>
                <a:gd name="T8" fmla="*/ 50 w 380"/>
                <a:gd name="T9" fmla="*/ 29 h 68"/>
                <a:gd name="T10" fmla="*/ 79 w 380"/>
                <a:gd name="T11" fmla="*/ 19 h 68"/>
                <a:gd name="T12" fmla="*/ 116 w 380"/>
                <a:gd name="T13" fmla="*/ 13 h 68"/>
                <a:gd name="T14" fmla="*/ 164 w 380"/>
                <a:gd name="T15" fmla="*/ 13 h 68"/>
                <a:gd name="T16" fmla="*/ 193 w 380"/>
                <a:gd name="T17" fmla="*/ 18 h 68"/>
                <a:gd name="T18" fmla="*/ 206 w 380"/>
                <a:gd name="T19" fmla="*/ 21 h 68"/>
                <a:gd name="T20" fmla="*/ 227 w 380"/>
                <a:gd name="T21" fmla="*/ 26 h 68"/>
                <a:gd name="T22" fmla="*/ 253 w 380"/>
                <a:gd name="T23" fmla="*/ 26 h 68"/>
                <a:gd name="T24" fmla="*/ 282 w 380"/>
                <a:gd name="T25" fmla="*/ 19 h 68"/>
                <a:gd name="T26" fmla="*/ 316 w 380"/>
                <a:gd name="T27" fmla="*/ 17 h 68"/>
                <a:gd name="T28" fmla="*/ 347 w 380"/>
                <a:gd name="T29" fmla="*/ 18 h 68"/>
                <a:gd name="T30" fmla="*/ 372 w 380"/>
                <a:gd name="T31" fmla="*/ 21 h 68"/>
                <a:gd name="T32" fmla="*/ 379 w 380"/>
                <a:gd name="T33" fmla="*/ 21 h 68"/>
                <a:gd name="T34" fmla="*/ 365 w 380"/>
                <a:gd name="T35" fmla="*/ 17 h 68"/>
                <a:gd name="T36" fmla="*/ 338 w 380"/>
                <a:gd name="T37" fmla="*/ 11 h 68"/>
                <a:gd name="T38" fmla="*/ 294 w 380"/>
                <a:gd name="T39" fmla="*/ 9 h 68"/>
                <a:gd name="T40" fmla="*/ 264 w 380"/>
                <a:gd name="T41" fmla="*/ 10 h 68"/>
                <a:gd name="T42" fmla="*/ 252 w 380"/>
                <a:gd name="T43" fmla="*/ 12 h 68"/>
                <a:gd name="T44" fmla="*/ 230 w 380"/>
                <a:gd name="T45" fmla="*/ 12 h 68"/>
                <a:gd name="T46" fmla="*/ 205 w 380"/>
                <a:gd name="T47" fmla="*/ 9 h 68"/>
                <a:gd name="T48" fmla="*/ 190 w 380"/>
                <a:gd name="T49" fmla="*/ 6 h 68"/>
                <a:gd name="T50" fmla="*/ 179 w 380"/>
                <a:gd name="T51" fmla="*/ 3 h 68"/>
                <a:gd name="T52" fmla="*/ 160 w 380"/>
                <a:gd name="T53" fmla="*/ 0 h 68"/>
                <a:gd name="T54" fmla="*/ 134 w 380"/>
                <a:gd name="T55" fmla="*/ 0 h 68"/>
                <a:gd name="T56" fmla="*/ 103 w 380"/>
                <a:gd name="T57" fmla="*/ 2 h 68"/>
                <a:gd name="T58" fmla="*/ 72 w 380"/>
                <a:gd name="T59" fmla="*/ 10 h 68"/>
                <a:gd name="T60" fmla="*/ 41 w 380"/>
                <a:gd name="T61" fmla="*/ 27 h 68"/>
                <a:gd name="T62" fmla="*/ 13 w 380"/>
                <a:gd name="T63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68">
                  <a:moveTo>
                    <a:pt x="0" y="68"/>
                  </a:moveTo>
                  <a:lnTo>
                    <a:pt x="0" y="67"/>
                  </a:lnTo>
                  <a:lnTo>
                    <a:pt x="2" y="65"/>
                  </a:lnTo>
                  <a:lnTo>
                    <a:pt x="5" y="62"/>
                  </a:lnTo>
                  <a:lnTo>
                    <a:pt x="8" y="57"/>
                  </a:lnTo>
                  <a:lnTo>
                    <a:pt x="14" y="53"/>
                  </a:lnTo>
                  <a:lnTo>
                    <a:pt x="20" y="46"/>
                  </a:lnTo>
                  <a:lnTo>
                    <a:pt x="28" y="40"/>
                  </a:lnTo>
                  <a:lnTo>
                    <a:pt x="38" y="35"/>
                  </a:lnTo>
                  <a:lnTo>
                    <a:pt x="50" y="29"/>
                  </a:lnTo>
                  <a:lnTo>
                    <a:pt x="63" y="24"/>
                  </a:lnTo>
                  <a:lnTo>
                    <a:pt x="79" y="19"/>
                  </a:lnTo>
                  <a:lnTo>
                    <a:pt x="97" y="16"/>
                  </a:lnTo>
                  <a:lnTo>
                    <a:pt x="116" y="13"/>
                  </a:lnTo>
                  <a:lnTo>
                    <a:pt x="138" y="13"/>
                  </a:lnTo>
                  <a:lnTo>
                    <a:pt x="164" y="13"/>
                  </a:lnTo>
                  <a:lnTo>
                    <a:pt x="191" y="17"/>
                  </a:lnTo>
                  <a:lnTo>
                    <a:pt x="193" y="18"/>
                  </a:lnTo>
                  <a:lnTo>
                    <a:pt x="198" y="19"/>
                  </a:lnTo>
                  <a:lnTo>
                    <a:pt x="206" y="21"/>
                  </a:lnTo>
                  <a:lnTo>
                    <a:pt x="215" y="24"/>
                  </a:lnTo>
                  <a:lnTo>
                    <a:pt x="227" y="26"/>
                  </a:lnTo>
                  <a:lnTo>
                    <a:pt x="239" y="26"/>
                  </a:lnTo>
                  <a:lnTo>
                    <a:pt x="253" y="26"/>
                  </a:lnTo>
                  <a:lnTo>
                    <a:pt x="267" y="22"/>
                  </a:lnTo>
                  <a:lnTo>
                    <a:pt x="282" y="19"/>
                  </a:lnTo>
                  <a:lnTo>
                    <a:pt x="299" y="18"/>
                  </a:lnTo>
                  <a:lnTo>
                    <a:pt x="316" y="17"/>
                  </a:lnTo>
                  <a:lnTo>
                    <a:pt x="331" y="17"/>
                  </a:lnTo>
                  <a:lnTo>
                    <a:pt x="347" y="18"/>
                  </a:lnTo>
                  <a:lnTo>
                    <a:pt x="361" y="19"/>
                  </a:lnTo>
                  <a:lnTo>
                    <a:pt x="372" y="21"/>
                  </a:lnTo>
                  <a:lnTo>
                    <a:pt x="380" y="22"/>
                  </a:lnTo>
                  <a:lnTo>
                    <a:pt x="379" y="21"/>
                  </a:lnTo>
                  <a:lnTo>
                    <a:pt x="373" y="20"/>
                  </a:lnTo>
                  <a:lnTo>
                    <a:pt x="365" y="17"/>
                  </a:lnTo>
                  <a:lnTo>
                    <a:pt x="354" y="15"/>
                  </a:lnTo>
                  <a:lnTo>
                    <a:pt x="338" y="11"/>
                  </a:lnTo>
                  <a:lnTo>
                    <a:pt x="318" y="10"/>
                  </a:lnTo>
                  <a:lnTo>
                    <a:pt x="294" y="9"/>
                  </a:lnTo>
                  <a:lnTo>
                    <a:pt x="266" y="10"/>
                  </a:lnTo>
                  <a:lnTo>
                    <a:pt x="264" y="10"/>
                  </a:lnTo>
                  <a:lnTo>
                    <a:pt x="260" y="11"/>
                  </a:lnTo>
                  <a:lnTo>
                    <a:pt x="252" y="12"/>
                  </a:lnTo>
                  <a:lnTo>
                    <a:pt x="242" y="12"/>
                  </a:lnTo>
                  <a:lnTo>
                    <a:pt x="230" y="12"/>
                  </a:lnTo>
                  <a:lnTo>
                    <a:pt x="218" y="11"/>
                  </a:lnTo>
                  <a:lnTo>
                    <a:pt x="205" y="9"/>
                  </a:lnTo>
                  <a:lnTo>
                    <a:pt x="191" y="6"/>
                  </a:lnTo>
                  <a:lnTo>
                    <a:pt x="190" y="6"/>
                  </a:lnTo>
                  <a:lnTo>
                    <a:pt x="185" y="4"/>
                  </a:lnTo>
                  <a:lnTo>
                    <a:pt x="179" y="3"/>
                  </a:lnTo>
                  <a:lnTo>
                    <a:pt x="170" y="2"/>
                  </a:lnTo>
                  <a:lnTo>
                    <a:pt x="160" y="0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3" y="2"/>
                  </a:lnTo>
                  <a:lnTo>
                    <a:pt x="88" y="6"/>
                  </a:lnTo>
                  <a:lnTo>
                    <a:pt x="72" y="10"/>
                  </a:lnTo>
                  <a:lnTo>
                    <a:pt x="56" y="18"/>
                  </a:lnTo>
                  <a:lnTo>
                    <a:pt x="41" y="27"/>
                  </a:lnTo>
                  <a:lnTo>
                    <a:pt x="26" y="38"/>
                  </a:lnTo>
                  <a:lnTo>
                    <a:pt x="13" y="5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A2ED280-3F4F-4411-AA5E-7238D9F0F897}"/>
              </a:ext>
            </a:extLst>
          </p:cNvPr>
          <p:cNvCxnSpPr/>
          <p:nvPr/>
        </p:nvCxnSpPr>
        <p:spPr>
          <a:xfrm flipH="1" flipV="1">
            <a:off x="5542771" y="2491273"/>
            <a:ext cx="5104" cy="72302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06A009A-367C-4303-8D27-36C2A50BA1CD}"/>
              </a:ext>
            </a:extLst>
          </p:cNvPr>
          <p:cNvCxnSpPr>
            <a:cxnSpLocks/>
          </p:cNvCxnSpPr>
          <p:nvPr/>
        </p:nvCxnSpPr>
        <p:spPr>
          <a:xfrm>
            <a:off x="4098290" y="2689217"/>
            <a:ext cx="1390496" cy="737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8D58D16-C2A7-47F1-B298-0E6CA8D295B2}"/>
              </a:ext>
            </a:extLst>
          </p:cNvPr>
          <p:cNvCxnSpPr/>
          <p:nvPr/>
        </p:nvCxnSpPr>
        <p:spPr>
          <a:xfrm flipH="1" flipV="1">
            <a:off x="7977235" y="2949214"/>
            <a:ext cx="5104" cy="59754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B72299E-5754-4083-BB25-1EAB7F2D6B75}"/>
              </a:ext>
            </a:extLst>
          </p:cNvPr>
          <p:cNvSpPr txBox="1"/>
          <p:nvPr/>
        </p:nvSpPr>
        <p:spPr>
          <a:xfrm rot="600000">
            <a:off x="6661943" y="2683395"/>
            <a:ext cx="5304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/>
              </a:rPr>
              <a:t>6'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C0D3A45-52DE-461A-8A14-6E98B84922FD}"/>
              </a:ext>
            </a:extLst>
          </p:cNvPr>
          <p:cNvCxnSpPr/>
          <p:nvPr/>
        </p:nvCxnSpPr>
        <p:spPr>
          <a:xfrm flipH="1" flipV="1">
            <a:off x="5608066" y="2707531"/>
            <a:ext cx="1018658" cy="175706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BB892D7-14D1-46E2-9205-E322617F6CF2}"/>
              </a:ext>
            </a:extLst>
          </p:cNvPr>
          <p:cNvCxnSpPr/>
          <p:nvPr/>
        </p:nvCxnSpPr>
        <p:spPr>
          <a:xfrm rot="10800000" flipH="1" flipV="1">
            <a:off x="7095026" y="2991936"/>
            <a:ext cx="841866" cy="175706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3BB4AFD-F314-4957-B2EB-65F6FBC13EA5}"/>
              </a:ext>
            </a:extLst>
          </p:cNvPr>
          <p:cNvCxnSpPr>
            <a:cxnSpLocks/>
          </p:cNvCxnSpPr>
          <p:nvPr/>
        </p:nvCxnSpPr>
        <p:spPr>
          <a:xfrm flipV="1">
            <a:off x="1494807" y="2460975"/>
            <a:ext cx="5104" cy="1704863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591411E-B55C-4BC3-83AA-77EF1FE5E123}"/>
              </a:ext>
            </a:extLst>
          </p:cNvPr>
          <p:cNvCxnSpPr>
            <a:cxnSpLocks/>
          </p:cNvCxnSpPr>
          <p:nvPr/>
        </p:nvCxnSpPr>
        <p:spPr>
          <a:xfrm flipH="1">
            <a:off x="1569958" y="2692970"/>
            <a:ext cx="1656127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028A8E01-4EFF-40AB-904B-303A469FFFC9}"/>
              </a:ext>
            </a:extLst>
          </p:cNvPr>
          <p:cNvSpPr txBox="1"/>
          <p:nvPr/>
        </p:nvSpPr>
        <p:spPr>
          <a:xfrm>
            <a:off x="3289096" y="2414785"/>
            <a:ext cx="8450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13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/>
              </a:rPr>
              <a:t>’ 6”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4F3AE51-18F8-4B88-8B82-FE4D8EA981D3}"/>
              </a:ext>
            </a:extLst>
          </p:cNvPr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Deut. 3:11 ~ Og king of Bashan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121" descr="A close up of a logo&#10;&#10;Description generated with high confidence">
            <a:extLst>
              <a:ext uri="{FF2B5EF4-FFF2-40B4-BE49-F238E27FC236}">
                <a16:creationId xmlns:a16="http://schemas.microsoft.com/office/drawing/2014/main" id="{99963595-80CA-4E9C-A85B-3AF61017A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4" b="89753" l="8834" r="91873">
                        <a14:foregroundMark x1="91873" y1="65018" x2="91873" y2="65018"/>
                        <a14:foregroundMark x1="8834" y1="74558" x2="8834" y2="745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1941468">
            <a:off x="5245787" y="3477894"/>
            <a:ext cx="2227748" cy="14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03" grpId="0"/>
      <p:bldP spid="108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135-138</a:t>
            </a:r>
          </a:p>
        </p:txBody>
      </p:sp>
      <p:pic>
        <p:nvPicPr>
          <p:cNvPr id="1026" name="Picture 2" descr="http://i821.photobucket.com/albums/zz139/Ojibwa/Ireland/Burren/DSCN2148Dolmen.jpg">
            <a:extLst>
              <a:ext uri="{FF2B5EF4-FFF2-40B4-BE49-F238E27FC236}">
                <a16:creationId xmlns:a16="http://schemas.microsoft.com/office/drawing/2014/main" id="{6EAB1DFD-774E-4C52-A366-F5B37BA3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748">
            <a:off x="4593198" y="1104893"/>
            <a:ext cx="3441033" cy="2354957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ss, outdoor, sky, field&#10;&#10;Description generated with very high confidence">
            <a:extLst>
              <a:ext uri="{FF2B5EF4-FFF2-40B4-BE49-F238E27FC236}">
                <a16:creationId xmlns:a16="http://schemas.microsoft.com/office/drawing/2014/main" id="{41D8D06C-8799-458E-9F2D-E28486165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40">
            <a:off x="776515" y="3169286"/>
            <a:ext cx="4572000" cy="3059430"/>
          </a:xfrm>
          <a:prstGeom prst="rect">
            <a:avLst/>
          </a:prstGeom>
          <a:effectLst>
            <a:outerShdw blurRad="127000" dist="3175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6C8023-8640-4B9C-A7F4-5866A960B577}"/>
              </a:ext>
            </a:extLst>
          </p:cNvPr>
          <p:cNvSpPr txBox="1"/>
          <p:nvPr/>
        </p:nvSpPr>
        <p:spPr>
          <a:xfrm>
            <a:off x="5254172" y="3229428"/>
            <a:ext cx="225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Dolmens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08158-F720-4DB8-9C99-7F818A95671B}"/>
              </a:ext>
            </a:extLst>
          </p:cNvPr>
          <p:cNvCxnSpPr/>
          <p:nvPr/>
        </p:nvCxnSpPr>
        <p:spPr>
          <a:xfrm>
            <a:off x="1532509" y="3661230"/>
            <a:ext cx="0" cy="87811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9AE092-A995-44D5-B8D6-7D25A33CDCCE}"/>
              </a:ext>
            </a:extLst>
          </p:cNvPr>
          <p:cNvCxnSpPr/>
          <p:nvPr/>
        </p:nvCxnSpPr>
        <p:spPr>
          <a:xfrm>
            <a:off x="4769179" y="3668016"/>
            <a:ext cx="0" cy="54524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B882F8-6C81-43E1-BB76-ED53DFA58468}"/>
              </a:ext>
            </a:extLst>
          </p:cNvPr>
          <p:cNvSpPr txBox="1"/>
          <p:nvPr/>
        </p:nvSpPr>
        <p:spPr>
          <a:xfrm>
            <a:off x="2666215" y="3562107"/>
            <a:ext cx="104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12-15’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F836AB-1455-4868-894F-E52C69EBEA9A}"/>
              </a:ext>
            </a:extLst>
          </p:cNvPr>
          <p:cNvCxnSpPr>
            <a:cxnSpLocks/>
          </p:cNvCxnSpPr>
          <p:nvPr/>
        </p:nvCxnSpPr>
        <p:spPr>
          <a:xfrm>
            <a:off x="3658851" y="3868057"/>
            <a:ext cx="1051210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BFC075-7169-4A3A-AFA6-9AD38DA5D10B}"/>
              </a:ext>
            </a:extLst>
          </p:cNvPr>
          <p:cNvCxnSpPr>
            <a:cxnSpLocks/>
          </p:cNvCxnSpPr>
          <p:nvPr/>
        </p:nvCxnSpPr>
        <p:spPr>
          <a:xfrm flipH="1">
            <a:off x="1586093" y="3867478"/>
            <a:ext cx="1051210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3B78F07-60FE-42F1-8E43-CAA1CEE8B746}"/>
              </a:ext>
            </a:extLst>
          </p:cNvPr>
          <p:cNvSpPr txBox="1"/>
          <p:nvPr/>
        </p:nvSpPr>
        <p:spPr>
          <a:xfrm>
            <a:off x="2043486" y="5701086"/>
            <a:ext cx="3323645" cy="59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Lushlife" panose="00000400000000000000" pitchFamily="2" charset="0"/>
              </a:rPr>
              <a:t>Gamla</a:t>
            </a:r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5746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Psalm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alms">
      <a:majorFont>
        <a:latin typeface="Lushlife"/>
        <a:ea typeface=""/>
        <a:cs typeface=""/>
      </a:majorFont>
      <a:minorFont>
        <a:latin typeface="Lushlif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ushlife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AA0A4C66-1EE3-4F2D-A793-1E22421EE34F}" vid="{4CC75E1C-A16D-435B-A087-B3D2F2DBC5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Psalms</Template>
  <TotalTime>1857</TotalTime>
  <Words>422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Times New Roman</vt:lpstr>
      <vt:lpstr>Arial</vt:lpstr>
      <vt:lpstr>Lushlife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12</cp:revision>
  <dcterms:created xsi:type="dcterms:W3CDTF">2018-04-16T15:24:32Z</dcterms:created>
  <dcterms:modified xsi:type="dcterms:W3CDTF">2018-04-18T22:55:45Z</dcterms:modified>
</cp:coreProperties>
</file>