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4" r:id="rId3"/>
    <p:sldId id="289" r:id="rId4"/>
    <p:sldId id="258" r:id="rId5"/>
    <p:sldId id="257" r:id="rId6"/>
    <p:sldId id="285" r:id="rId7"/>
    <p:sldId id="282" r:id="rId8"/>
    <p:sldId id="283" r:id="rId9"/>
    <p:sldId id="264" r:id="rId10"/>
    <p:sldId id="265" r:id="rId11"/>
    <p:sldId id="290" r:id="rId12"/>
    <p:sldId id="291"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6" r:id="rId26"/>
    <p:sldId id="288" r:id="rId27"/>
    <p:sldId id="287" r:id="rId28"/>
    <p:sldId id="278" r:id="rId29"/>
    <p:sldId id="279" r:id="rId30"/>
    <p:sldId id="280" r:id="rId31"/>
    <p:sldId id="281" r:id="rId32"/>
    <p:sldId id="261" r:id="rId33"/>
    <p:sldId id="260" r:id="rId34"/>
  </p:sldIdLst>
  <p:sldSz cx="9144000" cy="6858000" type="screen4x3"/>
  <p:notesSz cx="6858000" cy="9144000"/>
  <p:embeddedFontLst>
    <p:embeddedFont>
      <p:font typeface="PT Robinhood" pitchFamily="2" charset="0"/>
      <p:regular r:id="rId35"/>
    </p:embeddedFont>
    <p:embeddedFont>
      <p:font typeface="Calibri" panose="020F0502020204030204" pitchFamily="34" charset="0"/>
      <p:regular r:id="rId36"/>
      <p:bold r:id="rId37"/>
      <p:italic r:id="rId38"/>
      <p:boldItalic r:id="rId39"/>
    </p:embeddedFont>
    <p:embeddedFont>
      <p:font typeface="Vivaldi" panose="03020602050506090804" pitchFamily="66" charset="0"/>
      <p:italic r:id="rId40"/>
    </p:embeddedFont>
    <p:embeddedFont>
      <p:font typeface="Lushlife" panose="00000400000000000000" pitchFamily="2"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87" d="100"/>
          <a:sy n="87" d="100"/>
        </p:scale>
        <p:origin x="5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D92BD2CF-C572-40F0-837A-C89BA86E8130}"/>
    <pc:docChg chg="undo custSel addSld delSld modSld sldOrd">
      <pc:chgData name="Ken Merrihew" userId="bcb7a1e886d99f07" providerId="LiveId" clId="{D92BD2CF-C572-40F0-837A-C89BA86E8130}" dt="2018-04-11T22:51:59.295" v="1784" actId="20577"/>
      <pc:docMkLst>
        <pc:docMk/>
      </pc:docMkLst>
      <pc:sldChg chg="addSp delSp modSp delAnim modAnim">
        <pc:chgData name="Ken Merrihew" userId="bcb7a1e886d99f07" providerId="LiveId" clId="{D92BD2CF-C572-40F0-837A-C89BA86E8130}" dt="2018-04-11T21:08:20.425" v="1721"/>
        <pc:sldMkLst>
          <pc:docMk/>
          <pc:sldMk cId="2526491091" sldId="257"/>
        </pc:sldMkLst>
        <pc:spChg chg="add del mod">
          <ac:chgData name="Ken Merrihew" userId="bcb7a1e886d99f07" providerId="LiveId" clId="{D92BD2CF-C572-40F0-837A-C89BA86E8130}" dt="2018-04-11T16:25:43.579" v="739"/>
          <ac:spMkLst>
            <pc:docMk/>
            <pc:sldMk cId="2526491091" sldId="257"/>
            <ac:spMk id="2" creationId="{39AE55F4-477C-4BF9-950B-0A27150FFC41}"/>
          </ac:spMkLst>
        </pc:spChg>
        <pc:spChg chg="add del mod">
          <ac:chgData name="Ken Merrihew" userId="bcb7a1e886d99f07" providerId="LiveId" clId="{D92BD2CF-C572-40F0-837A-C89BA86E8130}" dt="2018-04-11T16:25:43.579" v="739"/>
          <ac:spMkLst>
            <pc:docMk/>
            <pc:sldMk cId="2526491091" sldId="257"/>
            <ac:spMk id="3" creationId="{E2AE8F12-BD66-4C8C-AF60-4D8555D6660E}"/>
          </ac:spMkLst>
        </pc:spChg>
        <pc:spChg chg="add del mod">
          <ac:chgData name="Ken Merrihew" userId="bcb7a1e886d99f07" providerId="LiveId" clId="{D92BD2CF-C572-40F0-837A-C89BA86E8130}" dt="2018-04-11T16:28:00.888" v="769"/>
          <ac:spMkLst>
            <pc:docMk/>
            <pc:sldMk cId="2526491091" sldId="257"/>
            <ac:spMk id="4" creationId="{1B4CC825-5B9E-498A-93C0-D662B95A4E8D}"/>
          </ac:spMkLst>
        </pc:spChg>
        <pc:spChg chg="del mod">
          <ac:chgData name="Ken Merrihew" userId="bcb7a1e886d99f07" providerId="LiveId" clId="{D92BD2CF-C572-40F0-837A-C89BA86E8130}" dt="2018-04-11T16:22:38.519" v="581" actId="478"/>
          <ac:spMkLst>
            <pc:docMk/>
            <pc:sldMk cId="2526491091" sldId="257"/>
            <ac:spMk id="5" creationId="{00000000-0000-0000-0000-000000000000}"/>
          </ac:spMkLst>
        </pc:spChg>
        <pc:spChg chg="del">
          <ac:chgData name="Ken Merrihew" userId="bcb7a1e886d99f07" providerId="LiveId" clId="{D92BD2CF-C572-40F0-837A-C89BA86E8130}" dt="2018-04-09T18:01:56.290" v="1" actId="478"/>
          <ac:spMkLst>
            <pc:docMk/>
            <pc:sldMk cId="2526491091" sldId="257"/>
            <ac:spMk id="6" creationId="{00000000-0000-0000-0000-000000000000}"/>
          </ac:spMkLst>
        </pc:spChg>
        <pc:spChg chg="del mod">
          <ac:chgData name="Ken Merrihew" userId="bcb7a1e886d99f07" providerId="LiveId" clId="{D92BD2CF-C572-40F0-837A-C89BA86E8130}" dt="2018-04-11T21:08:12.097" v="1720" actId="478"/>
          <ac:spMkLst>
            <pc:docMk/>
            <pc:sldMk cId="2526491091" sldId="257"/>
            <ac:spMk id="9" creationId="{00000000-0000-0000-0000-000000000000}"/>
          </ac:spMkLst>
        </pc:spChg>
        <pc:spChg chg="del mod">
          <ac:chgData name="Ken Merrihew" userId="bcb7a1e886d99f07" providerId="LiveId" clId="{D92BD2CF-C572-40F0-837A-C89BA86E8130}" dt="2018-04-11T16:28:00.888" v="769"/>
          <ac:spMkLst>
            <pc:docMk/>
            <pc:sldMk cId="2526491091" sldId="257"/>
            <ac:spMk id="10" creationId="{63D6439D-0C68-447F-85BD-E793C7B08DE9}"/>
          </ac:spMkLst>
        </pc:spChg>
        <pc:spChg chg="mod">
          <ac:chgData name="Ken Merrihew" userId="bcb7a1e886d99f07" providerId="LiveId" clId="{D92BD2CF-C572-40F0-837A-C89BA86E8130}" dt="2018-04-11T16:42:56.532" v="798" actId="14100"/>
          <ac:spMkLst>
            <pc:docMk/>
            <pc:sldMk cId="2526491091" sldId="257"/>
            <ac:spMk id="11" creationId="{1E1D5D2C-5367-4598-8D4E-8627FC9A66FE}"/>
          </ac:spMkLst>
        </pc:spChg>
        <pc:spChg chg="add mod">
          <ac:chgData name="Ken Merrihew" userId="bcb7a1e886d99f07" providerId="LiveId" clId="{D92BD2CF-C572-40F0-837A-C89BA86E8130}" dt="2018-04-11T16:41:27.803" v="787" actId="207"/>
          <ac:spMkLst>
            <pc:docMk/>
            <pc:sldMk cId="2526491091" sldId="257"/>
            <ac:spMk id="12" creationId="{42B162DA-E905-4DF7-9952-41E4F4B2B4D5}"/>
          </ac:spMkLst>
        </pc:spChg>
        <pc:spChg chg="add">
          <ac:chgData name="Ken Merrihew" userId="bcb7a1e886d99f07" providerId="LiveId" clId="{D92BD2CF-C572-40F0-837A-C89BA86E8130}" dt="2018-04-11T21:08:20.425" v="1721"/>
          <ac:spMkLst>
            <pc:docMk/>
            <pc:sldMk cId="2526491091" sldId="257"/>
            <ac:spMk id="13" creationId="{A93CAFCA-888B-49F4-8341-1730A00F0DD2}"/>
          </ac:spMkLst>
        </pc:spChg>
        <pc:picChg chg="add mod">
          <ac:chgData name="Ken Merrihew" userId="bcb7a1e886d99f07" providerId="LiveId" clId="{D92BD2CF-C572-40F0-837A-C89BA86E8130}" dt="2018-04-11T16:42:47.808" v="797" actId="14100"/>
          <ac:picMkLst>
            <pc:docMk/>
            <pc:sldMk cId="2526491091" sldId="257"/>
            <ac:picMk id="1026" creationId="{AC15D4DB-693F-4D4E-92EB-0FCE3BE5790B}"/>
          </ac:picMkLst>
        </pc:picChg>
      </pc:sldChg>
      <pc:sldChg chg="addSp modSp ord">
        <pc:chgData name="Ken Merrihew" userId="bcb7a1e886d99f07" providerId="LiveId" clId="{D92BD2CF-C572-40F0-837A-C89BA86E8130}" dt="2018-04-11T22:11:58.514" v="1724"/>
        <pc:sldMkLst>
          <pc:docMk/>
          <pc:sldMk cId="522468264" sldId="258"/>
        </pc:sldMkLst>
        <pc:spChg chg="add mod">
          <ac:chgData name="Ken Merrihew" userId="bcb7a1e886d99f07" providerId="LiveId" clId="{D92BD2CF-C572-40F0-837A-C89BA86E8130}" dt="2018-04-11T22:11:58.514" v="1724"/>
          <ac:spMkLst>
            <pc:docMk/>
            <pc:sldMk cId="522468264" sldId="258"/>
            <ac:spMk id="5" creationId="{852A2121-7657-4447-A64B-81888595E6A2}"/>
          </ac:spMkLst>
        </pc:spChg>
      </pc:sldChg>
      <pc:sldChg chg="addSp delSp modSp modAnim">
        <pc:chgData name="Ken Merrihew" userId="bcb7a1e886d99f07" providerId="LiveId" clId="{D92BD2CF-C572-40F0-837A-C89BA86E8130}" dt="2018-04-11T22:51:59.295" v="1784" actId="20577"/>
        <pc:sldMkLst>
          <pc:docMk/>
          <pc:sldMk cId="18283131" sldId="261"/>
        </pc:sldMkLst>
        <pc:spChg chg="mod">
          <ac:chgData name="Ken Merrihew" userId="bcb7a1e886d99f07" providerId="LiveId" clId="{D92BD2CF-C572-40F0-837A-C89BA86E8130}" dt="2018-04-11T22:51:59.295" v="1784" actId="20577"/>
          <ac:spMkLst>
            <pc:docMk/>
            <pc:sldMk cId="18283131" sldId="261"/>
            <ac:spMk id="1027" creationId="{BA4AF0FD-D0B7-4426-B4D8-EF6B283A1390}"/>
          </ac:spMkLst>
        </pc:spChg>
        <pc:spChg chg="add del mod">
          <ac:chgData name="Ken Merrihew" userId="bcb7a1e886d99f07" providerId="LiveId" clId="{D92BD2CF-C572-40F0-837A-C89BA86E8130}" dt="2018-04-09T20:11:54.832" v="568" actId="478"/>
          <ac:spMkLst>
            <pc:docMk/>
            <pc:sldMk cId="18283131" sldId="261"/>
            <ac:spMk id="1031" creationId="{5DA67CA7-DA0E-48C9-B481-67D9BB10D15C}"/>
          </ac:spMkLst>
        </pc:spChg>
        <pc:spChg chg="add del mod">
          <ac:chgData name="Ken Merrihew" userId="bcb7a1e886d99f07" providerId="LiveId" clId="{D92BD2CF-C572-40F0-837A-C89BA86E8130}" dt="2018-04-09T20:11:41.638" v="566" actId="478"/>
          <ac:spMkLst>
            <pc:docMk/>
            <pc:sldMk cId="18283131" sldId="261"/>
            <ac:spMk id="1034" creationId="{8D7CDAF5-3AA2-43AA-8D1C-B0284ACC0125}"/>
          </ac:spMkLst>
        </pc:spChg>
        <pc:spChg chg="add del mod">
          <ac:chgData name="Ken Merrihew" userId="bcb7a1e886d99f07" providerId="LiveId" clId="{D92BD2CF-C572-40F0-837A-C89BA86E8130}" dt="2018-04-09T20:11:43.275" v="567" actId="478"/>
          <ac:spMkLst>
            <pc:docMk/>
            <pc:sldMk cId="18283131" sldId="261"/>
            <ac:spMk id="1037" creationId="{F904A46B-70F6-4A90-9440-B5287CBBB6EB}"/>
          </ac:spMkLst>
        </pc:spChg>
        <pc:spChg chg="add mod">
          <ac:chgData name="Ken Merrihew" userId="bcb7a1e886d99f07" providerId="LiveId" clId="{D92BD2CF-C572-40F0-837A-C89BA86E8130}" dt="2018-04-09T20:10:29.617" v="561" actId="164"/>
          <ac:spMkLst>
            <pc:docMk/>
            <pc:sldMk cId="18283131" sldId="261"/>
            <ac:spMk id="1038" creationId="{9165B4B3-4315-4ABC-B95F-5BD54958C4B5}"/>
          </ac:spMkLst>
        </pc:spChg>
        <pc:spChg chg="add mod">
          <ac:chgData name="Ken Merrihew" userId="bcb7a1e886d99f07" providerId="LiveId" clId="{D92BD2CF-C572-40F0-837A-C89BA86E8130}" dt="2018-04-09T20:10:29.617" v="561" actId="164"/>
          <ac:spMkLst>
            <pc:docMk/>
            <pc:sldMk cId="18283131" sldId="261"/>
            <ac:spMk id="1039" creationId="{168CA416-665C-4339-A89D-62F09EBC0851}"/>
          </ac:spMkLst>
        </pc:spChg>
        <pc:grpChg chg="add mod">
          <ac:chgData name="Ken Merrihew" userId="bcb7a1e886d99f07" providerId="LiveId" clId="{D92BD2CF-C572-40F0-837A-C89BA86E8130}" dt="2018-04-09T20:10:29.617" v="561" actId="164"/>
          <ac:grpSpMkLst>
            <pc:docMk/>
            <pc:sldMk cId="18283131" sldId="261"/>
            <ac:grpSpMk id="1040" creationId="{654A8B86-9C7A-4ED2-BA11-6E67398A04AE}"/>
          </ac:grpSpMkLst>
        </pc:grpChg>
        <pc:picChg chg="add del mod">
          <ac:chgData name="Ken Merrihew" userId="bcb7a1e886d99f07" providerId="LiveId" clId="{D92BD2CF-C572-40F0-837A-C89BA86E8130}" dt="2018-04-09T20:05:05.101" v="399" actId="478"/>
          <ac:picMkLst>
            <pc:docMk/>
            <pc:sldMk cId="18283131" sldId="261"/>
            <ac:picMk id="1030" creationId="{7988D71B-94FC-4825-8050-0E7EBAA2F657}"/>
          </ac:picMkLst>
        </pc:picChg>
        <pc:picChg chg="add del mod">
          <ac:chgData name="Ken Merrihew" userId="bcb7a1e886d99f07" providerId="LiveId" clId="{D92BD2CF-C572-40F0-837A-C89BA86E8130}" dt="2018-04-09T20:05:48.476" v="505" actId="478"/>
          <ac:picMkLst>
            <pc:docMk/>
            <pc:sldMk cId="18283131" sldId="261"/>
            <ac:picMk id="1033" creationId="{91FC4FBA-4A3B-476D-A2F6-7D105874D722}"/>
          </ac:picMkLst>
        </pc:picChg>
        <pc:picChg chg="add del mod">
          <ac:chgData name="Ken Merrihew" userId="bcb7a1e886d99f07" providerId="LiveId" clId="{D92BD2CF-C572-40F0-837A-C89BA86E8130}" dt="2018-04-09T20:08:08.641" v="540" actId="478"/>
          <ac:picMkLst>
            <pc:docMk/>
            <pc:sldMk cId="18283131" sldId="261"/>
            <ac:picMk id="1036" creationId="{4EB75952-B5EE-45D6-A32D-98ABC0D828BD}"/>
          </ac:picMkLst>
        </pc:picChg>
        <pc:picChg chg="mod">
          <ac:chgData name="Ken Merrihew" userId="bcb7a1e886d99f07" providerId="LiveId" clId="{D92BD2CF-C572-40F0-837A-C89BA86E8130}" dt="2018-04-09T19:50:58.846" v="298" actId="478"/>
          <ac:picMkLst>
            <pc:docMk/>
            <pc:sldMk cId="18283131" sldId="261"/>
            <ac:picMk id="2050" creationId="{7D438565-A62C-491C-8D18-AC1387E417B9}"/>
          </ac:picMkLst>
        </pc:picChg>
        <pc:picChg chg="mod modCrop">
          <ac:chgData name="Ken Merrihew" userId="bcb7a1e886d99f07" providerId="LiveId" clId="{D92BD2CF-C572-40F0-837A-C89BA86E8130}" dt="2018-04-09T19:57:46.788" v="392" actId="1038"/>
          <ac:picMkLst>
            <pc:docMk/>
            <pc:sldMk cId="18283131" sldId="261"/>
            <ac:picMk id="2052" creationId="{DF0B0434-1CA2-449A-A40D-5BFF1DFFA2AF}"/>
          </ac:picMkLst>
        </pc:picChg>
      </pc:sldChg>
      <pc:sldChg chg="add del ord">
        <pc:chgData name="Ken Merrihew" userId="bcb7a1e886d99f07" providerId="LiveId" clId="{D92BD2CF-C572-40F0-837A-C89BA86E8130}" dt="2018-04-11T19:47:59.861" v="853" actId="2696"/>
        <pc:sldMkLst>
          <pc:docMk/>
          <pc:sldMk cId="640392891" sldId="262"/>
        </pc:sldMkLst>
      </pc:sldChg>
      <pc:sldChg chg="add del ord">
        <pc:chgData name="Ken Merrihew" userId="bcb7a1e886d99f07" providerId="LiveId" clId="{D92BD2CF-C572-40F0-837A-C89BA86E8130}" dt="2018-04-11T19:48:01.248" v="854" actId="2696"/>
        <pc:sldMkLst>
          <pc:docMk/>
          <pc:sldMk cId="868607902" sldId="263"/>
        </pc:sldMkLst>
      </pc:sldChg>
      <pc:sldChg chg="modSp add">
        <pc:chgData name="Ken Merrihew" userId="bcb7a1e886d99f07" providerId="LiveId" clId="{D92BD2CF-C572-40F0-837A-C89BA86E8130}" dt="2018-04-10T19:10:01.634" v="578" actId="20577"/>
        <pc:sldMkLst>
          <pc:docMk/>
          <pc:sldMk cId="2166003709" sldId="264"/>
        </pc:sldMkLst>
        <pc:spChg chg="mod">
          <ac:chgData name="Ken Merrihew" userId="bcb7a1e886d99f07" providerId="LiveId" clId="{D92BD2CF-C572-40F0-837A-C89BA86E8130}" dt="2018-04-10T19:10:01.634" v="578" actId="20577"/>
          <ac:spMkLst>
            <pc:docMk/>
            <pc:sldMk cId="2166003709" sldId="264"/>
            <ac:spMk id="5" creationId="{00000000-0000-0000-0000-000000000000}"/>
          </ac:spMkLst>
        </pc:spChg>
      </pc:sldChg>
      <pc:sldChg chg="add">
        <pc:chgData name="Ken Merrihew" userId="bcb7a1e886d99f07" providerId="LiveId" clId="{D92BD2CF-C572-40F0-837A-C89BA86E8130}" dt="2018-04-09T18:02:42.388" v="9" actId="478"/>
        <pc:sldMkLst>
          <pc:docMk/>
          <pc:sldMk cId="2771316766" sldId="265"/>
        </pc:sldMkLst>
      </pc:sldChg>
      <pc:sldChg chg="modSp add">
        <pc:chgData name="Ken Merrihew" userId="bcb7a1e886d99f07" providerId="LiveId" clId="{D92BD2CF-C572-40F0-837A-C89BA86E8130}" dt="2018-04-09T19:04:50.710" v="22" actId="207"/>
        <pc:sldMkLst>
          <pc:docMk/>
          <pc:sldMk cId="418712819" sldId="266"/>
        </pc:sldMkLst>
        <pc:spChg chg="mod">
          <ac:chgData name="Ken Merrihew" userId="bcb7a1e886d99f07" providerId="LiveId" clId="{D92BD2CF-C572-40F0-837A-C89BA86E8130}" dt="2018-04-09T19:04:50.710" v="22" actId="207"/>
          <ac:spMkLst>
            <pc:docMk/>
            <pc:sldMk cId="418712819" sldId="266"/>
            <ac:spMk id="5" creationId="{00000000-0000-0000-0000-000000000000}"/>
          </ac:spMkLst>
        </pc:spChg>
      </pc:sldChg>
      <pc:sldChg chg="add">
        <pc:chgData name="Ken Merrihew" userId="bcb7a1e886d99f07" providerId="LiveId" clId="{D92BD2CF-C572-40F0-837A-C89BA86E8130}" dt="2018-04-09T19:04:37.894" v="16" actId="478"/>
        <pc:sldMkLst>
          <pc:docMk/>
          <pc:sldMk cId="66006312" sldId="267"/>
        </pc:sldMkLst>
      </pc:sldChg>
      <pc:sldChg chg="modSp add">
        <pc:chgData name="Ken Merrihew" userId="bcb7a1e886d99f07" providerId="LiveId" clId="{D92BD2CF-C572-40F0-837A-C89BA86E8130}" dt="2018-04-09T19:09:10.729" v="30" actId="207"/>
        <pc:sldMkLst>
          <pc:docMk/>
          <pc:sldMk cId="3404515816" sldId="268"/>
        </pc:sldMkLst>
        <pc:spChg chg="mod">
          <ac:chgData name="Ken Merrihew" userId="bcb7a1e886d99f07" providerId="LiveId" clId="{D92BD2CF-C572-40F0-837A-C89BA86E8130}" dt="2018-04-09T19:09:10.729" v="30" actId="207"/>
          <ac:spMkLst>
            <pc:docMk/>
            <pc:sldMk cId="3404515816" sldId="268"/>
            <ac:spMk id="5" creationId="{00000000-0000-0000-0000-000000000000}"/>
          </ac:spMkLst>
        </pc:spChg>
      </pc:sldChg>
      <pc:sldChg chg="add">
        <pc:chgData name="Ken Merrihew" userId="bcb7a1e886d99f07" providerId="LiveId" clId="{D92BD2CF-C572-40F0-837A-C89BA86E8130}" dt="2018-04-09T19:07:12.602" v="23" actId="478"/>
        <pc:sldMkLst>
          <pc:docMk/>
          <pc:sldMk cId="2035584293" sldId="269"/>
        </pc:sldMkLst>
      </pc:sldChg>
      <pc:sldChg chg="addSp modSp add modAnim">
        <pc:chgData name="Ken Merrihew" userId="bcb7a1e886d99f07" providerId="LiveId" clId="{D92BD2CF-C572-40F0-837A-C89BA86E8130}" dt="2018-04-09T19:10:12.412" v="112" actId="478"/>
        <pc:sldMkLst>
          <pc:docMk/>
          <pc:sldMk cId="4154327717" sldId="270"/>
        </pc:sldMkLst>
        <pc:spChg chg="mod">
          <ac:chgData name="Ken Merrihew" userId="bcb7a1e886d99f07" providerId="LiveId" clId="{D92BD2CF-C572-40F0-837A-C89BA86E8130}" dt="2018-04-09T19:09:24.931" v="36" actId="207"/>
          <ac:spMkLst>
            <pc:docMk/>
            <pc:sldMk cId="4154327717" sldId="270"/>
            <ac:spMk id="5" creationId="{00000000-0000-0000-0000-000000000000}"/>
          </ac:spMkLst>
        </pc:spChg>
        <pc:spChg chg="add mod">
          <ac:chgData name="Ken Merrihew" userId="bcb7a1e886d99f07" providerId="LiveId" clId="{D92BD2CF-C572-40F0-837A-C89BA86E8130}" dt="2018-04-09T19:09:59.649" v="109" actId="207"/>
          <ac:spMkLst>
            <pc:docMk/>
            <pc:sldMk cId="4154327717" sldId="270"/>
            <ac:spMk id="6" creationId="{934BDF6C-38D4-45E6-96A4-E44ED50BDB6C}"/>
          </ac:spMkLst>
        </pc:spChg>
      </pc:sldChg>
      <pc:sldChg chg="add">
        <pc:chgData name="Ken Merrihew" userId="bcb7a1e886d99f07" providerId="LiveId" clId="{D92BD2CF-C572-40F0-837A-C89BA86E8130}" dt="2018-04-09T19:09:06.146" v="29" actId="478"/>
        <pc:sldMkLst>
          <pc:docMk/>
          <pc:sldMk cId="2526243968" sldId="271"/>
        </pc:sldMkLst>
      </pc:sldChg>
      <pc:sldChg chg="delSp modSp add delAnim modAnim">
        <pc:chgData name="Ken Merrihew" userId="bcb7a1e886d99f07" providerId="LiveId" clId="{D92BD2CF-C572-40F0-837A-C89BA86E8130}" dt="2018-04-09T19:18:56.338" v="123" actId="207"/>
        <pc:sldMkLst>
          <pc:docMk/>
          <pc:sldMk cId="4180373669" sldId="272"/>
        </pc:sldMkLst>
        <pc:spChg chg="mod">
          <ac:chgData name="Ken Merrihew" userId="bcb7a1e886d99f07" providerId="LiveId" clId="{D92BD2CF-C572-40F0-837A-C89BA86E8130}" dt="2018-04-09T19:18:56.338" v="123" actId="207"/>
          <ac:spMkLst>
            <pc:docMk/>
            <pc:sldMk cId="4180373669" sldId="272"/>
            <ac:spMk id="5" creationId="{00000000-0000-0000-0000-000000000000}"/>
          </ac:spMkLst>
        </pc:spChg>
        <pc:spChg chg="del">
          <ac:chgData name="Ken Merrihew" userId="bcb7a1e886d99f07" providerId="LiveId" clId="{D92BD2CF-C572-40F0-837A-C89BA86E8130}" dt="2018-04-09T19:18:35.316" v="116" actId="478"/>
          <ac:spMkLst>
            <pc:docMk/>
            <pc:sldMk cId="4180373669" sldId="272"/>
            <ac:spMk id="6" creationId="{934BDF6C-38D4-45E6-96A4-E44ED50BDB6C}"/>
          </ac:spMkLst>
        </pc:spChg>
      </pc:sldChg>
      <pc:sldChg chg="add">
        <pc:chgData name="Ken Merrihew" userId="bcb7a1e886d99f07" providerId="LiveId" clId="{D92BD2CF-C572-40F0-837A-C89BA86E8130}" dt="2018-04-09T19:18:28.906" v="113" actId="478"/>
        <pc:sldMkLst>
          <pc:docMk/>
          <pc:sldMk cId="1257962637" sldId="273"/>
        </pc:sldMkLst>
      </pc:sldChg>
      <pc:sldChg chg="modSp add">
        <pc:chgData name="Ken Merrihew" userId="bcb7a1e886d99f07" providerId="LiveId" clId="{D92BD2CF-C572-40F0-837A-C89BA86E8130}" dt="2018-04-09T19:21:22.743" v="130" actId="207"/>
        <pc:sldMkLst>
          <pc:docMk/>
          <pc:sldMk cId="4239830024" sldId="274"/>
        </pc:sldMkLst>
        <pc:spChg chg="mod">
          <ac:chgData name="Ken Merrihew" userId="bcb7a1e886d99f07" providerId="LiveId" clId="{D92BD2CF-C572-40F0-837A-C89BA86E8130}" dt="2018-04-09T19:21:22.743" v="130" actId="207"/>
          <ac:spMkLst>
            <pc:docMk/>
            <pc:sldMk cId="4239830024" sldId="274"/>
            <ac:spMk id="5" creationId="{00000000-0000-0000-0000-000000000000}"/>
          </ac:spMkLst>
        </pc:spChg>
      </pc:sldChg>
      <pc:sldChg chg="add">
        <pc:chgData name="Ken Merrihew" userId="bcb7a1e886d99f07" providerId="LiveId" clId="{D92BD2CF-C572-40F0-837A-C89BA86E8130}" dt="2018-04-09T19:21:08.358" v="124" actId="478"/>
        <pc:sldMkLst>
          <pc:docMk/>
          <pc:sldMk cId="3304258074" sldId="275"/>
        </pc:sldMkLst>
      </pc:sldChg>
      <pc:sldChg chg="addSp modSp add modAnim">
        <pc:chgData name="Ken Merrihew" userId="bcb7a1e886d99f07" providerId="LiveId" clId="{D92BD2CF-C572-40F0-837A-C89BA86E8130}" dt="2018-04-09T19:26:57.866" v="179" actId="478"/>
        <pc:sldMkLst>
          <pc:docMk/>
          <pc:sldMk cId="4259537367" sldId="276"/>
        </pc:sldMkLst>
        <pc:spChg chg="add mod">
          <ac:chgData name="Ken Merrihew" userId="bcb7a1e886d99f07" providerId="LiveId" clId="{D92BD2CF-C572-40F0-837A-C89BA86E8130}" dt="2018-04-09T19:26:54.257" v="178" actId="1035"/>
          <ac:spMkLst>
            <pc:docMk/>
            <pc:sldMk cId="4259537367" sldId="276"/>
            <ac:spMk id="2" creationId="{A57F4C13-12A4-4997-A17B-F89EF65B1203}"/>
          </ac:spMkLst>
        </pc:spChg>
        <pc:spChg chg="mod">
          <ac:chgData name="Ken Merrihew" userId="bcb7a1e886d99f07" providerId="LiveId" clId="{D92BD2CF-C572-40F0-837A-C89BA86E8130}" dt="2018-04-09T19:24:06.906" v="141" actId="2711"/>
          <ac:spMkLst>
            <pc:docMk/>
            <pc:sldMk cId="4259537367" sldId="276"/>
            <ac:spMk id="5" creationId="{00000000-0000-0000-0000-000000000000}"/>
          </ac:spMkLst>
        </pc:spChg>
      </pc:sldChg>
      <pc:sldChg chg="add">
        <pc:chgData name="Ken Merrihew" userId="bcb7a1e886d99f07" providerId="LiveId" clId="{D92BD2CF-C572-40F0-837A-C89BA86E8130}" dt="2018-04-09T19:22:40.604" v="131" actId="478"/>
        <pc:sldMkLst>
          <pc:docMk/>
          <pc:sldMk cId="4141325080" sldId="277"/>
        </pc:sldMkLst>
      </pc:sldChg>
      <pc:sldChg chg="delSp modSp add delAnim">
        <pc:chgData name="Ken Merrihew" userId="bcb7a1e886d99f07" providerId="LiveId" clId="{D92BD2CF-C572-40F0-837A-C89BA86E8130}" dt="2018-04-09T19:28:02.771" v="187" actId="207"/>
        <pc:sldMkLst>
          <pc:docMk/>
          <pc:sldMk cId="853698291" sldId="278"/>
        </pc:sldMkLst>
        <pc:spChg chg="del">
          <ac:chgData name="Ken Merrihew" userId="bcb7a1e886d99f07" providerId="LiveId" clId="{D92BD2CF-C572-40F0-837A-C89BA86E8130}" dt="2018-04-09T19:27:47.726" v="181" actId="478"/>
          <ac:spMkLst>
            <pc:docMk/>
            <pc:sldMk cId="853698291" sldId="278"/>
            <ac:spMk id="2" creationId="{A57F4C13-12A4-4997-A17B-F89EF65B1203}"/>
          </ac:spMkLst>
        </pc:spChg>
        <pc:spChg chg="mod">
          <ac:chgData name="Ken Merrihew" userId="bcb7a1e886d99f07" providerId="LiveId" clId="{D92BD2CF-C572-40F0-837A-C89BA86E8130}" dt="2018-04-09T19:28:02.771" v="187" actId="207"/>
          <ac:spMkLst>
            <pc:docMk/>
            <pc:sldMk cId="853698291" sldId="278"/>
            <ac:spMk id="5" creationId="{00000000-0000-0000-0000-000000000000}"/>
          </ac:spMkLst>
        </pc:spChg>
      </pc:sldChg>
      <pc:sldChg chg="add">
        <pc:chgData name="Ken Merrihew" userId="bcb7a1e886d99f07" providerId="LiveId" clId="{D92BD2CF-C572-40F0-837A-C89BA86E8130}" dt="2018-04-09T19:27:45.139" v="180" actId="478"/>
        <pc:sldMkLst>
          <pc:docMk/>
          <pc:sldMk cId="2513053390" sldId="279"/>
        </pc:sldMkLst>
      </pc:sldChg>
      <pc:sldChg chg="addSp modSp add ord modAnim">
        <pc:chgData name="Ken Merrihew" userId="bcb7a1e886d99f07" providerId="LiveId" clId="{D92BD2CF-C572-40F0-837A-C89BA86E8130}" dt="2018-04-09T19:46:39.049" v="294" actId="478"/>
        <pc:sldMkLst>
          <pc:docMk/>
          <pc:sldMk cId="471989972" sldId="280"/>
        </pc:sldMkLst>
        <pc:spChg chg="mod">
          <ac:chgData name="Ken Merrihew" userId="bcb7a1e886d99f07" providerId="LiveId" clId="{D92BD2CF-C572-40F0-837A-C89BA86E8130}" dt="2018-04-09T19:45:11.979" v="207" actId="1035"/>
          <ac:spMkLst>
            <pc:docMk/>
            <pc:sldMk cId="471989972" sldId="280"/>
            <ac:spMk id="2" creationId="{A57F4C13-12A4-4997-A17B-F89EF65B1203}"/>
          </ac:spMkLst>
        </pc:spChg>
        <pc:spChg chg="mod">
          <ac:chgData name="Ken Merrihew" userId="bcb7a1e886d99f07" providerId="LiveId" clId="{D92BD2CF-C572-40F0-837A-C89BA86E8130}" dt="2018-04-09T19:44:57.473" v="195" actId="207"/>
          <ac:spMkLst>
            <pc:docMk/>
            <pc:sldMk cId="471989972" sldId="280"/>
            <ac:spMk id="5" creationId="{00000000-0000-0000-0000-000000000000}"/>
          </ac:spMkLst>
        </pc:spChg>
        <pc:spChg chg="add mod">
          <ac:chgData name="Ken Merrihew" userId="bcb7a1e886d99f07" providerId="LiveId" clId="{D92BD2CF-C572-40F0-837A-C89BA86E8130}" dt="2018-04-09T19:45:28.528" v="261" actId="20577"/>
          <ac:spMkLst>
            <pc:docMk/>
            <pc:sldMk cId="471989972" sldId="280"/>
            <ac:spMk id="10" creationId="{318BD050-3638-4B8B-BC18-BD2B54E3B3D0}"/>
          </ac:spMkLst>
        </pc:spChg>
        <pc:spChg chg="add mod">
          <ac:chgData name="Ken Merrihew" userId="bcb7a1e886d99f07" providerId="LiveId" clId="{D92BD2CF-C572-40F0-837A-C89BA86E8130}" dt="2018-04-09T19:45:48.429" v="273" actId="20577"/>
          <ac:spMkLst>
            <pc:docMk/>
            <pc:sldMk cId="471989972" sldId="280"/>
            <ac:spMk id="11" creationId="{CFF1E395-DA6A-4F77-AAEC-1F1B73FFDA6F}"/>
          </ac:spMkLst>
        </pc:spChg>
        <pc:spChg chg="add mod">
          <ac:chgData name="Ken Merrihew" userId="bcb7a1e886d99f07" providerId="LiveId" clId="{D92BD2CF-C572-40F0-837A-C89BA86E8130}" dt="2018-04-09T19:45:58.917" v="279" actId="20577"/>
          <ac:spMkLst>
            <pc:docMk/>
            <pc:sldMk cId="471989972" sldId="280"/>
            <ac:spMk id="12" creationId="{5CAFE1CB-07FB-47D5-B061-8E097797946C}"/>
          </ac:spMkLst>
        </pc:spChg>
        <pc:spChg chg="add mod">
          <ac:chgData name="Ken Merrihew" userId="bcb7a1e886d99f07" providerId="LiveId" clId="{D92BD2CF-C572-40F0-837A-C89BA86E8130}" dt="2018-04-09T19:46:07.647" v="289" actId="20577"/>
          <ac:spMkLst>
            <pc:docMk/>
            <pc:sldMk cId="471989972" sldId="280"/>
            <ac:spMk id="13" creationId="{F9A0D447-134B-4680-A11A-31B33327A5F3}"/>
          </ac:spMkLst>
        </pc:spChg>
      </pc:sldChg>
      <pc:sldChg chg="add ord">
        <pc:chgData name="Ken Merrihew" userId="bcb7a1e886d99f07" providerId="LiveId" clId="{D92BD2CF-C572-40F0-837A-C89BA86E8130}" dt="2018-04-09T19:44:40.497" v="189" actId="478"/>
        <pc:sldMkLst>
          <pc:docMk/>
          <pc:sldMk cId="1911812667" sldId="281"/>
        </pc:sldMkLst>
      </pc:sldChg>
      <pc:sldChg chg="add">
        <pc:chgData name="Ken Merrihew" userId="bcb7a1e886d99f07" providerId="LiveId" clId="{D92BD2CF-C572-40F0-837A-C89BA86E8130}" dt="2018-04-11T16:22:31.977" v="579"/>
        <pc:sldMkLst>
          <pc:docMk/>
          <pc:sldMk cId="3222859903" sldId="282"/>
        </pc:sldMkLst>
      </pc:sldChg>
      <pc:sldChg chg="add">
        <pc:chgData name="Ken Merrihew" userId="bcb7a1e886d99f07" providerId="LiveId" clId="{D92BD2CF-C572-40F0-837A-C89BA86E8130}" dt="2018-04-11T16:22:31.977" v="579"/>
        <pc:sldMkLst>
          <pc:docMk/>
          <pc:sldMk cId="850123772" sldId="283"/>
        </pc:sldMkLst>
      </pc:sldChg>
      <pc:sldChg chg="addSp delSp add ord delAnim modAnim">
        <pc:chgData name="Ken Merrihew" userId="bcb7a1e886d99f07" providerId="LiveId" clId="{D92BD2CF-C572-40F0-837A-C89BA86E8130}" dt="2018-04-11T16:57:02.835" v="811"/>
        <pc:sldMkLst>
          <pc:docMk/>
          <pc:sldMk cId="2997578221" sldId="284"/>
        </pc:sldMkLst>
        <pc:spChg chg="add">
          <ac:chgData name="Ken Merrihew" userId="bcb7a1e886d99f07" providerId="LiveId" clId="{D92BD2CF-C572-40F0-837A-C89BA86E8130}" dt="2018-04-11T16:52:35.722" v="801"/>
          <ac:spMkLst>
            <pc:docMk/>
            <pc:sldMk cId="2997578221" sldId="284"/>
            <ac:spMk id="10" creationId="{2F2B0A9A-8E65-4EAA-9F52-BA72B672B7E0}"/>
          </ac:spMkLst>
        </pc:spChg>
        <pc:spChg chg="del">
          <ac:chgData name="Ken Merrihew" userId="bcb7a1e886d99f07" providerId="LiveId" clId="{D92BD2CF-C572-40F0-837A-C89BA86E8130}" dt="2018-04-11T16:52:34.569" v="800" actId="478"/>
          <ac:spMkLst>
            <pc:docMk/>
            <pc:sldMk cId="2997578221" sldId="284"/>
            <ac:spMk id="11" creationId="{1E1D5D2C-5367-4598-8D4E-8627FC9A66FE}"/>
          </ac:spMkLst>
        </pc:spChg>
        <pc:spChg chg="del">
          <ac:chgData name="Ken Merrihew" userId="bcb7a1e886d99f07" providerId="LiveId" clId="{D92BD2CF-C572-40F0-837A-C89BA86E8130}" dt="2018-04-11T16:52:34.569" v="800" actId="478"/>
          <ac:spMkLst>
            <pc:docMk/>
            <pc:sldMk cId="2997578221" sldId="284"/>
            <ac:spMk id="12" creationId="{42B162DA-E905-4DF7-9952-41E4F4B2B4D5}"/>
          </ac:spMkLst>
        </pc:spChg>
        <pc:spChg chg="add">
          <ac:chgData name="Ken Merrihew" userId="bcb7a1e886d99f07" providerId="LiveId" clId="{D92BD2CF-C572-40F0-837A-C89BA86E8130}" dt="2018-04-11T16:52:35.722" v="801"/>
          <ac:spMkLst>
            <pc:docMk/>
            <pc:sldMk cId="2997578221" sldId="284"/>
            <ac:spMk id="13" creationId="{BABB7FC2-F662-4E95-947D-66EFF97E5D3A}"/>
          </ac:spMkLst>
        </pc:spChg>
        <pc:spChg chg="add">
          <ac:chgData name="Ken Merrihew" userId="bcb7a1e886d99f07" providerId="LiveId" clId="{D92BD2CF-C572-40F0-837A-C89BA86E8130}" dt="2018-04-11T16:52:35.722" v="801"/>
          <ac:spMkLst>
            <pc:docMk/>
            <pc:sldMk cId="2997578221" sldId="284"/>
            <ac:spMk id="14" creationId="{F0701047-B892-44CE-86DC-2ABCA2AB5A63}"/>
          </ac:spMkLst>
        </pc:spChg>
        <pc:spChg chg="add">
          <ac:chgData name="Ken Merrihew" userId="bcb7a1e886d99f07" providerId="LiveId" clId="{D92BD2CF-C572-40F0-837A-C89BA86E8130}" dt="2018-04-11T16:52:35.722" v="801"/>
          <ac:spMkLst>
            <pc:docMk/>
            <pc:sldMk cId="2997578221" sldId="284"/>
            <ac:spMk id="15" creationId="{18D89060-02BF-476A-8363-DD2DC8CE9A84}"/>
          </ac:spMkLst>
        </pc:spChg>
        <pc:spChg chg="add">
          <ac:chgData name="Ken Merrihew" userId="bcb7a1e886d99f07" providerId="LiveId" clId="{D92BD2CF-C572-40F0-837A-C89BA86E8130}" dt="2018-04-11T16:52:35.722" v="801"/>
          <ac:spMkLst>
            <pc:docMk/>
            <pc:sldMk cId="2997578221" sldId="284"/>
            <ac:spMk id="16" creationId="{6EDCB3E6-53C6-4274-8433-2868C6866F61}"/>
          </ac:spMkLst>
        </pc:spChg>
        <pc:spChg chg="add">
          <ac:chgData name="Ken Merrihew" userId="bcb7a1e886d99f07" providerId="LiveId" clId="{D92BD2CF-C572-40F0-837A-C89BA86E8130}" dt="2018-04-11T16:52:35.722" v="801"/>
          <ac:spMkLst>
            <pc:docMk/>
            <pc:sldMk cId="2997578221" sldId="284"/>
            <ac:spMk id="71" creationId="{00495A69-EF84-40B1-8648-55958646C786}"/>
          </ac:spMkLst>
        </pc:spChg>
        <pc:spChg chg="add">
          <ac:chgData name="Ken Merrihew" userId="bcb7a1e886d99f07" providerId="LiveId" clId="{D92BD2CF-C572-40F0-837A-C89BA86E8130}" dt="2018-04-11T16:52:35.722" v="801"/>
          <ac:spMkLst>
            <pc:docMk/>
            <pc:sldMk cId="2997578221" sldId="284"/>
            <ac:spMk id="72" creationId="{46AFA88E-E3C5-4EEE-BECB-627117F09BE0}"/>
          </ac:spMkLst>
        </pc:spChg>
        <pc:spChg chg="add">
          <ac:chgData name="Ken Merrihew" userId="bcb7a1e886d99f07" providerId="LiveId" clId="{D92BD2CF-C572-40F0-837A-C89BA86E8130}" dt="2018-04-11T16:52:35.722" v="801"/>
          <ac:spMkLst>
            <pc:docMk/>
            <pc:sldMk cId="2997578221" sldId="284"/>
            <ac:spMk id="73" creationId="{6830068F-468E-4719-8AA7-861F7D2FD36B}"/>
          </ac:spMkLst>
        </pc:spChg>
        <pc:grpChg chg="add">
          <ac:chgData name="Ken Merrihew" userId="bcb7a1e886d99f07" providerId="LiveId" clId="{D92BD2CF-C572-40F0-837A-C89BA86E8130}" dt="2018-04-11T16:52:35.722" v="801"/>
          <ac:grpSpMkLst>
            <pc:docMk/>
            <pc:sldMk cId="2997578221" sldId="284"/>
            <ac:grpSpMk id="17" creationId="{C867EBE7-03DB-4952-87EB-6A441A143249}"/>
          </ac:grpSpMkLst>
        </pc:grpChg>
        <pc:picChg chg="del">
          <ac:chgData name="Ken Merrihew" userId="bcb7a1e886d99f07" providerId="LiveId" clId="{D92BD2CF-C572-40F0-837A-C89BA86E8130}" dt="2018-04-11T16:52:34.569" v="800" actId="478"/>
          <ac:picMkLst>
            <pc:docMk/>
            <pc:sldMk cId="2997578221" sldId="284"/>
            <ac:picMk id="1026" creationId="{AC15D4DB-693F-4D4E-92EB-0FCE3BE5790B}"/>
          </ac:picMkLst>
        </pc:picChg>
      </pc:sldChg>
      <pc:sldChg chg="add">
        <pc:chgData name="Ken Merrihew" userId="bcb7a1e886d99f07" providerId="LiveId" clId="{D92BD2CF-C572-40F0-837A-C89BA86E8130}" dt="2018-04-11T16:52:26.242" v="799"/>
        <pc:sldMkLst>
          <pc:docMk/>
          <pc:sldMk cId="609023695" sldId="285"/>
        </pc:sldMkLst>
      </pc:sldChg>
      <pc:sldChg chg="addSp delSp modSp add delAnim modAnim">
        <pc:chgData name="Ken Merrihew" userId="bcb7a1e886d99f07" providerId="LiveId" clId="{D92BD2CF-C572-40F0-837A-C89BA86E8130}" dt="2018-04-11T19:15:11.793" v="852"/>
        <pc:sldMkLst>
          <pc:docMk/>
          <pc:sldMk cId="1410981555" sldId="286"/>
        </pc:sldMkLst>
        <pc:spChg chg="del">
          <ac:chgData name="Ken Merrihew" userId="bcb7a1e886d99f07" providerId="LiveId" clId="{D92BD2CF-C572-40F0-837A-C89BA86E8130}" dt="2018-04-11T19:13:03.010" v="813" actId="478"/>
          <ac:spMkLst>
            <pc:docMk/>
            <pc:sldMk cId="1410981555" sldId="286"/>
            <ac:spMk id="2" creationId="{A57F4C13-12A4-4997-A17B-F89EF65B1203}"/>
          </ac:spMkLst>
        </pc:spChg>
        <pc:spChg chg="mod">
          <ac:chgData name="Ken Merrihew" userId="bcb7a1e886d99f07" providerId="LiveId" clId="{D92BD2CF-C572-40F0-837A-C89BA86E8130}" dt="2018-04-11T19:13:39.650" v="822" actId="207"/>
          <ac:spMkLst>
            <pc:docMk/>
            <pc:sldMk cId="1410981555" sldId="286"/>
            <ac:spMk id="5" creationId="{00000000-0000-0000-0000-000000000000}"/>
          </ac:spMkLst>
        </pc:spChg>
        <pc:spChg chg="add mod ord">
          <ac:chgData name="Ken Merrihew" userId="bcb7a1e886d99f07" providerId="LiveId" clId="{D92BD2CF-C572-40F0-837A-C89BA86E8130}" dt="2018-04-11T19:14:49.742" v="843" actId="14100"/>
          <ac:spMkLst>
            <pc:docMk/>
            <pc:sldMk cId="1410981555" sldId="286"/>
            <ac:spMk id="10" creationId="{2B2DE527-ABF6-4A9D-8463-5B160488B4C1}"/>
          </ac:spMkLst>
        </pc:spChg>
        <pc:spChg chg="add mod ord">
          <ac:chgData name="Ken Merrihew" userId="bcb7a1e886d99f07" providerId="LiveId" clId="{D92BD2CF-C572-40F0-837A-C89BA86E8130}" dt="2018-04-11T19:15:06.972" v="851" actId="1037"/>
          <ac:spMkLst>
            <pc:docMk/>
            <pc:sldMk cId="1410981555" sldId="286"/>
            <ac:spMk id="11" creationId="{24F6781D-2105-4EF1-8FAF-A38C8571E05A}"/>
          </ac:spMkLst>
        </pc:spChg>
      </pc:sldChg>
      <pc:sldChg chg="add">
        <pc:chgData name="Ken Merrihew" userId="bcb7a1e886d99f07" providerId="LiveId" clId="{D92BD2CF-C572-40F0-837A-C89BA86E8130}" dt="2018-04-11T19:12:59.685" v="812"/>
        <pc:sldMkLst>
          <pc:docMk/>
          <pc:sldMk cId="1287299927" sldId="287"/>
        </pc:sldMkLst>
      </pc:sldChg>
      <pc:sldChg chg="addSp delSp modSp add delAnim modAnim">
        <pc:chgData name="Ken Merrihew" userId="bcb7a1e886d99f07" providerId="LiveId" clId="{D92BD2CF-C572-40F0-837A-C89BA86E8130}" dt="2018-04-11T21:11:45.451" v="1722" actId="404"/>
        <pc:sldMkLst>
          <pc:docMk/>
          <pc:sldMk cId="3807556429" sldId="288"/>
        </pc:sldMkLst>
        <pc:spChg chg="mod">
          <ac:chgData name="Ken Merrihew" userId="bcb7a1e886d99f07" providerId="LiveId" clId="{D92BD2CF-C572-40F0-837A-C89BA86E8130}" dt="2018-04-11T21:11:45.451" v="1722" actId="404"/>
          <ac:spMkLst>
            <pc:docMk/>
            <pc:sldMk cId="3807556429" sldId="288"/>
            <ac:spMk id="5" creationId="{00000000-0000-0000-0000-000000000000}"/>
          </ac:spMkLst>
        </pc:spChg>
        <pc:spChg chg="del">
          <ac:chgData name="Ken Merrihew" userId="bcb7a1e886d99f07" providerId="LiveId" clId="{D92BD2CF-C572-40F0-837A-C89BA86E8130}" dt="2018-04-11T19:50:00.696" v="973" actId="478"/>
          <ac:spMkLst>
            <pc:docMk/>
            <pc:sldMk cId="3807556429" sldId="288"/>
            <ac:spMk id="10" creationId="{2B2DE527-ABF6-4A9D-8463-5B160488B4C1}"/>
          </ac:spMkLst>
        </pc:spChg>
        <pc:spChg chg="del">
          <ac:chgData name="Ken Merrihew" userId="bcb7a1e886d99f07" providerId="LiveId" clId="{D92BD2CF-C572-40F0-837A-C89BA86E8130}" dt="2018-04-11T19:50:01.320" v="974" actId="478"/>
          <ac:spMkLst>
            <pc:docMk/>
            <pc:sldMk cId="3807556429" sldId="288"/>
            <ac:spMk id="11" creationId="{24F6781D-2105-4EF1-8FAF-A38C8571E05A}"/>
          </ac:spMkLst>
        </pc:spChg>
        <pc:spChg chg="add mod">
          <ac:chgData name="Ken Merrihew" userId="bcb7a1e886d99f07" providerId="LiveId" clId="{D92BD2CF-C572-40F0-837A-C89BA86E8130}" dt="2018-04-11T19:49:28.123" v="913" actId="2711"/>
          <ac:spMkLst>
            <pc:docMk/>
            <pc:sldMk cId="3807556429" sldId="288"/>
            <ac:spMk id="12" creationId="{DBAFA469-572F-4417-BD79-6DED2684C6DB}"/>
          </ac:spMkLst>
        </pc:spChg>
        <pc:spChg chg="add mod">
          <ac:chgData name="Ken Merrihew" userId="bcb7a1e886d99f07" providerId="LiveId" clId="{D92BD2CF-C572-40F0-837A-C89BA86E8130}" dt="2018-04-11T19:49:56.062" v="972" actId="20577"/>
          <ac:spMkLst>
            <pc:docMk/>
            <pc:sldMk cId="3807556429" sldId="288"/>
            <ac:spMk id="13" creationId="{01E93E43-C2EB-411F-8893-D793BED8D801}"/>
          </ac:spMkLst>
        </pc:spChg>
      </pc:sldChg>
      <pc:sldChg chg="addSp delSp modSp add delAnim modAnim">
        <pc:chgData name="Ken Merrihew" userId="bcb7a1e886d99f07" providerId="LiveId" clId="{D92BD2CF-C572-40F0-837A-C89BA86E8130}" dt="2018-04-11T21:07:24.813" v="1719"/>
        <pc:sldMkLst>
          <pc:docMk/>
          <pc:sldMk cId="1235875629" sldId="289"/>
        </pc:sldMkLst>
        <pc:spChg chg="mod">
          <ac:chgData name="Ken Merrihew" userId="bcb7a1e886d99f07" providerId="LiveId" clId="{D92BD2CF-C572-40F0-837A-C89BA86E8130}" dt="2018-04-11T20:41:00.616" v="997" actId="20577"/>
          <ac:spMkLst>
            <pc:docMk/>
            <pc:sldMk cId="1235875629" sldId="289"/>
            <ac:spMk id="10" creationId="{2F2B0A9A-8E65-4EAA-9F52-BA72B672B7E0}"/>
          </ac:spMkLst>
        </pc:spChg>
        <pc:spChg chg="del">
          <ac:chgData name="Ken Merrihew" userId="bcb7a1e886d99f07" providerId="LiveId" clId="{D92BD2CF-C572-40F0-837A-C89BA86E8130}" dt="2018-04-11T20:41:02.874" v="998" actId="478"/>
          <ac:spMkLst>
            <pc:docMk/>
            <pc:sldMk cId="1235875629" sldId="289"/>
            <ac:spMk id="13" creationId="{BABB7FC2-F662-4E95-947D-66EFF97E5D3A}"/>
          </ac:spMkLst>
        </pc:spChg>
        <pc:spChg chg="mod">
          <ac:chgData name="Ken Merrihew" userId="bcb7a1e886d99f07" providerId="LiveId" clId="{D92BD2CF-C572-40F0-837A-C89BA86E8130}" dt="2018-04-11T20:58:11.299" v="1538" actId="207"/>
          <ac:spMkLst>
            <pc:docMk/>
            <pc:sldMk cId="1235875629" sldId="289"/>
            <ac:spMk id="14" creationId="{F0701047-B892-44CE-86DC-2ABCA2AB5A63}"/>
          </ac:spMkLst>
        </pc:spChg>
        <pc:spChg chg="mod">
          <ac:chgData name="Ken Merrihew" userId="bcb7a1e886d99f07" providerId="LiveId" clId="{D92BD2CF-C572-40F0-837A-C89BA86E8130}" dt="2018-04-11T20:58:16.463" v="1539" actId="207"/>
          <ac:spMkLst>
            <pc:docMk/>
            <pc:sldMk cId="1235875629" sldId="289"/>
            <ac:spMk id="15" creationId="{18D89060-02BF-476A-8363-DD2DC8CE9A84}"/>
          </ac:spMkLst>
        </pc:spChg>
        <pc:spChg chg="mod">
          <ac:chgData name="Ken Merrihew" userId="bcb7a1e886d99f07" providerId="LiveId" clId="{D92BD2CF-C572-40F0-837A-C89BA86E8130}" dt="2018-04-11T20:58:20.291" v="1540" actId="207"/>
          <ac:spMkLst>
            <pc:docMk/>
            <pc:sldMk cId="1235875629" sldId="289"/>
            <ac:spMk id="16" creationId="{6EDCB3E6-53C6-4274-8433-2868C6866F61}"/>
          </ac:spMkLst>
        </pc:spChg>
        <pc:spChg chg="del">
          <ac:chgData name="Ken Merrihew" userId="bcb7a1e886d99f07" providerId="LiveId" clId="{D92BD2CF-C572-40F0-837A-C89BA86E8130}" dt="2018-04-11T20:40:45.397" v="976" actId="478"/>
          <ac:spMkLst>
            <pc:docMk/>
            <pc:sldMk cId="1235875629" sldId="289"/>
            <ac:spMk id="71" creationId="{00495A69-EF84-40B1-8648-55958646C786}"/>
          </ac:spMkLst>
        </pc:spChg>
        <pc:spChg chg="del">
          <ac:chgData name="Ken Merrihew" userId="bcb7a1e886d99f07" providerId="LiveId" clId="{D92BD2CF-C572-40F0-837A-C89BA86E8130}" dt="2018-04-11T20:40:45.397" v="976" actId="478"/>
          <ac:spMkLst>
            <pc:docMk/>
            <pc:sldMk cId="1235875629" sldId="289"/>
            <ac:spMk id="72" creationId="{46AFA88E-E3C5-4EEE-BECB-627117F09BE0}"/>
          </ac:spMkLst>
        </pc:spChg>
        <pc:spChg chg="del">
          <ac:chgData name="Ken Merrihew" userId="bcb7a1e886d99f07" providerId="LiveId" clId="{D92BD2CF-C572-40F0-837A-C89BA86E8130}" dt="2018-04-11T20:40:45.397" v="976" actId="478"/>
          <ac:spMkLst>
            <pc:docMk/>
            <pc:sldMk cId="1235875629" sldId="289"/>
            <ac:spMk id="73" creationId="{6830068F-468E-4719-8AA7-861F7D2FD36B}"/>
          </ac:spMkLst>
        </pc:spChg>
        <pc:spChg chg="add mod">
          <ac:chgData name="Ken Merrihew" userId="bcb7a1e886d99f07" providerId="LiveId" clId="{D92BD2CF-C572-40F0-837A-C89BA86E8130}" dt="2018-04-11T20:58:24.060" v="1541" actId="207"/>
          <ac:spMkLst>
            <pc:docMk/>
            <pc:sldMk cId="1235875629" sldId="289"/>
            <ac:spMk id="74" creationId="{1DDDF12A-F810-4436-BE4C-CFA578BDD888}"/>
          </ac:spMkLst>
        </pc:spChg>
        <pc:spChg chg="add mod">
          <ac:chgData name="Ken Merrihew" userId="bcb7a1e886d99f07" providerId="LiveId" clId="{D92BD2CF-C572-40F0-837A-C89BA86E8130}" dt="2018-04-11T20:58:27.699" v="1542" actId="207"/>
          <ac:spMkLst>
            <pc:docMk/>
            <pc:sldMk cId="1235875629" sldId="289"/>
            <ac:spMk id="75" creationId="{BBC87BF1-0864-44E5-9A23-65AA3539CA18}"/>
          </ac:spMkLst>
        </pc:spChg>
        <pc:spChg chg="add mod">
          <ac:chgData name="Ken Merrihew" userId="bcb7a1e886d99f07" providerId="LiveId" clId="{D92BD2CF-C572-40F0-837A-C89BA86E8130}" dt="2018-04-11T20:58:31.527" v="1543" actId="207"/>
          <ac:spMkLst>
            <pc:docMk/>
            <pc:sldMk cId="1235875629" sldId="289"/>
            <ac:spMk id="76" creationId="{1D0B9EE9-7AA6-49C6-9DD5-2F05D3C2A3EA}"/>
          </ac:spMkLst>
        </pc:spChg>
        <pc:spChg chg="add mod">
          <ac:chgData name="Ken Merrihew" userId="bcb7a1e886d99f07" providerId="LiveId" clId="{D92BD2CF-C572-40F0-837A-C89BA86E8130}" dt="2018-04-11T21:02:45.580" v="1705" actId="1038"/>
          <ac:spMkLst>
            <pc:docMk/>
            <pc:sldMk cId="1235875629" sldId="289"/>
            <ac:spMk id="77" creationId="{B0A827B6-9630-453D-8A84-227CFDAE9222}"/>
          </ac:spMkLst>
        </pc:spChg>
        <pc:grpChg chg="del">
          <ac:chgData name="Ken Merrihew" userId="bcb7a1e886d99f07" providerId="LiveId" clId="{D92BD2CF-C572-40F0-837A-C89BA86E8130}" dt="2018-04-11T20:40:45.397" v="976" actId="478"/>
          <ac:grpSpMkLst>
            <pc:docMk/>
            <pc:sldMk cId="1235875629" sldId="289"/>
            <ac:grpSpMk id="17" creationId="{C867EBE7-03DB-4952-87EB-6A441A143249}"/>
          </ac:grpSpMkLst>
        </pc:grpChg>
      </pc:sldChg>
      <pc:sldChg chg="addSp modSp add modAnim">
        <pc:chgData name="Ken Merrihew" userId="bcb7a1e886d99f07" providerId="LiveId" clId="{D92BD2CF-C572-40F0-837A-C89BA86E8130}" dt="2018-04-11T22:49:01.289" v="1783"/>
        <pc:sldMkLst>
          <pc:docMk/>
          <pc:sldMk cId="2988058509" sldId="290"/>
        </pc:sldMkLst>
        <pc:spChg chg="mod">
          <ac:chgData name="Ken Merrihew" userId="bcb7a1e886d99f07" providerId="LiveId" clId="{D92BD2CF-C572-40F0-837A-C89BA86E8130}" dt="2018-04-11T22:40:29.592" v="1759" actId="20577"/>
          <ac:spMkLst>
            <pc:docMk/>
            <pc:sldMk cId="2988058509" sldId="290"/>
            <ac:spMk id="5" creationId="{00000000-0000-0000-0000-000000000000}"/>
          </ac:spMkLst>
        </pc:spChg>
        <pc:spChg chg="add mod">
          <ac:chgData name="Ken Merrihew" userId="bcb7a1e886d99f07" providerId="LiveId" clId="{D92BD2CF-C572-40F0-837A-C89BA86E8130}" dt="2018-04-11T22:41:37.385" v="1782" actId="207"/>
          <ac:spMkLst>
            <pc:docMk/>
            <pc:sldMk cId="2988058509" sldId="290"/>
            <ac:spMk id="6" creationId="{3D5B8407-56AB-43F9-A805-214E59544D89}"/>
          </ac:spMkLst>
        </pc:spChg>
        <pc:spChg chg="add mod">
          <ac:chgData name="Ken Merrihew" userId="bcb7a1e886d99f07" providerId="LiveId" clId="{D92BD2CF-C572-40F0-837A-C89BA86E8130}" dt="2018-04-11T22:41:37.385" v="1782" actId="207"/>
          <ac:spMkLst>
            <pc:docMk/>
            <pc:sldMk cId="2988058509" sldId="290"/>
            <ac:spMk id="10" creationId="{F03148E2-60C7-4C32-AE8C-2402B643B72E}"/>
          </ac:spMkLst>
        </pc:spChg>
      </pc:sldChg>
      <pc:sldChg chg="add">
        <pc:chgData name="Ken Merrihew" userId="bcb7a1e886d99f07" providerId="LiveId" clId="{D92BD2CF-C572-40F0-837A-C89BA86E8130}" dt="2018-04-11T22:40:08.282" v="1725"/>
        <pc:sldMkLst>
          <pc:docMk/>
          <pc:sldMk cId="1670029382"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4/11/2018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470400" y="2600450"/>
            <a:ext cx="3906954" cy="1938992"/>
          </a:xfrm>
          <a:prstGeom prst="rect">
            <a:avLst/>
          </a:prstGeom>
          <a:noFill/>
        </p:spPr>
        <p:txBody>
          <a:bodyPr wrap="square" rtlCol="0">
            <a:spAutoFit/>
            <a:scene3d>
              <a:camera prst="orthographicFront"/>
              <a:lightRig rig="threePt" dir="t"/>
            </a:scene3d>
            <a:sp3d extrusionH="57150">
              <a:bevelT w="101600" h="38100" prst="slope"/>
            </a:sp3d>
          </a:bodyPr>
          <a:lstStyle/>
          <a:p>
            <a:r>
              <a:rPr lang="en-US" sz="120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128-134</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27713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Two inviolable truths:</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6" name="TextBox 5">
            <a:extLst>
              <a:ext uri="{FF2B5EF4-FFF2-40B4-BE49-F238E27FC236}">
                <a16:creationId xmlns:a16="http://schemas.microsoft.com/office/drawing/2014/main" id="{3D5B8407-56AB-43F9-A805-214E59544D89}"/>
              </a:ext>
            </a:extLst>
          </p:cNvPr>
          <p:cNvSpPr txBox="1"/>
          <p:nvPr/>
        </p:nvSpPr>
        <p:spPr>
          <a:xfrm>
            <a:off x="660400" y="1233715"/>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solidFill>
                  <a:schemeClr val="bg1"/>
                </a:solidFill>
              </a:rPr>
              <a:t>God is God</a:t>
            </a:r>
            <a:endParaRPr lang="en-US" sz="3200" b="1" i="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03148E2-60C7-4C32-AE8C-2402B643B72E}"/>
              </a:ext>
            </a:extLst>
          </p:cNvPr>
          <p:cNvSpPr txBox="1"/>
          <p:nvPr/>
        </p:nvSpPr>
        <p:spPr>
          <a:xfrm>
            <a:off x="674917" y="1763481"/>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solidFill>
                  <a:schemeClr val="bg1"/>
                </a:solidFill>
              </a:rPr>
              <a:t>God is good</a:t>
            </a:r>
            <a:endParaRPr lang="en-US" sz="32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05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167002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“If the Lord Jehovah makes us wait, let us do it with our whole hearts; for blessed are all they that wait for him.  He is worth waiting for.  The waiting itself is beneficial to us – it tries faith, exercises patience, trains submission and endears the blessing when it comes.”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41871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6600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“It is a still greater thing if, upon searching himself thoroughly, a man can solemnly protest unto the Omniscient One that his heart is not haughty.  That is to say, neither proud in his opinion of himself, contemptuous to others, nor self-righteous before the Lord; neither boastful of the past, proud of the present nor ambitious for the future.”</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34045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203558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Vincent de Paul (1580-1660) ~ </a:t>
            </a:r>
            <a:r>
              <a:rPr lang="en-US" sz="3200" dirty="0"/>
              <a:t>“Humility is nothing but truth, while pride is nothing but lying.”</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6" name="TextBox 5">
            <a:extLst>
              <a:ext uri="{FF2B5EF4-FFF2-40B4-BE49-F238E27FC236}">
                <a16:creationId xmlns:a16="http://schemas.microsoft.com/office/drawing/2014/main" id="{934BDF6C-38D4-45E6-96A4-E44ED50BDB6C}"/>
              </a:ext>
            </a:extLst>
          </p:cNvPr>
          <p:cNvSpPr txBox="1"/>
          <p:nvPr/>
        </p:nvSpPr>
        <p:spPr>
          <a:xfrm>
            <a:off x="463973" y="1699050"/>
            <a:ext cx="8229600" cy="1077218"/>
          </a:xfrm>
          <a:prstGeom prst="rect">
            <a:avLst/>
          </a:prstGeom>
          <a:noFill/>
        </p:spPr>
        <p:txBody>
          <a:bodyPr wrap="square" rtlCol="0">
            <a:spAutoFit/>
          </a:bodyPr>
          <a:lstStyle/>
          <a:p>
            <a:r>
              <a:rPr lang="en-US" sz="3200" dirty="0">
                <a:solidFill>
                  <a:schemeClr val="accent4">
                    <a:lumMod val="40000"/>
                    <a:lumOff val="60000"/>
                  </a:schemeClr>
                </a:solidFill>
              </a:rPr>
              <a:t>Golda Meir (1898-1978) </a:t>
            </a:r>
            <a:r>
              <a:rPr lang="en-US" sz="3200" dirty="0"/>
              <a:t>~ “Don't be so humble. You're not that great.”</a:t>
            </a:r>
          </a:p>
        </p:txBody>
      </p:sp>
    </p:spTree>
    <p:extLst>
      <p:ext uri="{BB962C8B-B14F-4D97-AF65-F5344CB8AC3E}">
        <p14:creationId xmlns:p14="http://schemas.microsoft.com/office/powerpoint/2010/main" val="415432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252624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NLT ~ </a:t>
            </a:r>
            <a:r>
              <a:rPr lang="en-US" sz="3200" dirty="0">
                <a:solidFill>
                  <a:schemeClr val="accent4">
                    <a:lumMod val="40000"/>
                    <a:lumOff val="60000"/>
                  </a:schemeClr>
                </a:solidFill>
              </a:rPr>
              <a:t>Instead, I have calmed and quieted myself,</a:t>
            </a:r>
          </a:p>
          <a:p>
            <a:r>
              <a:rPr lang="en-US" sz="3200" dirty="0">
                <a:solidFill>
                  <a:schemeClr val="accent4">
                    <a:lumMod val="40000"/>
                    <a:lumOff val="60000"/>
                  </a:schemeClr>
                </a:solidFill>
              </a:rPr>
              <a:t>like a weaned child who no longer cries for its mother’s milk.</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41803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10" name="TextBox 9">
            <a:extLst>
              <a:ext uri="{FF2B5EF4-FFF2-40B4-BE49-F238E27FC236}">
                <a16:creationId xmlns:a16="http://schemas.microsoft.com/office/drawing/2014/main" id="{2F2B0A9A-8E65-4EAA-9F52-BA72B672B7E0}"/>
              </a:ext>
            </a:extLst>
          </p:cNvPr>
          <p:cNvSpPr txBox="1"/>
          <p:nvPr/>
        </p:nvSpPr>
        <p:spPr>
          <a:xfrm>
            <a:off x="461473" y="692209"/>
            <a:ext cx="8229600" cy="584775"/>
          </a:xfrm>
          <a:prstGeom prst="rect">
            <a:avLst/>
          </a:prstGeom>
          <a:noFill/>
        </p:spPr>
        <p:txBody>
          <a:bodyPr wrap="square" rtlCol="0">
            <a:spAutoFit/>
          </a:bodyPr>
          <a:lstStyle/>
          <a:p>
            <a:r>
              <a:rPr lang="en-US" sz="3200" dirty="0"/>
              <a:t>15 Songs of Ascents (Ps. 120-134) ~ KJV, </a:t>
            </a:r>
            <a:r>
              <a:rPr lang="en-US" sz="3200" dirty="0">
                <a:solidFill>
                  <a:schemeClr val="accent4">
                    <a:lumMod val="40000"/>
                    <a:lumOff val="60000"/>
                  </a:schemeClr>
                </a:solidFill>
              </a:rPr>
              <a:t>degrees</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ABB7FC2-F662-4E95-947D-66EFF97E5D3A}"/>
              </a:ext>
            </a:extLst>
          </p:cNvPr>
          <p:cNvSpPr txBox="1"/>
          <p:nvPr/>
        </p:nvSpPr>
        <p:spPr>
          <a:xfrm>
            <a:off x="449943" y="1197421"/>
            <a:ext cx="8200572"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Three required “Pilgrim Feasts”: </a:t>
            </a:r>
            <a:endParaRPr lang="en-US" sz="4800" dirty="0">
              <a:solidFill>
                <a:schemeClr val="accent4">
                  <a:lumMod val="60000"/>
                  <a:lumOff val="40000"/>
                </a:schemeClr>
              </a:solidFill>
              <a:effectLst>
                <a:outerShdw blurRad="38100" dist="38100" dir="2700000" algn="tl">
                  <a:srgbClr val="000000">
                    <a:alpha val="43137"/>
                  </a:srgbClr>
                </a:outerShdw>
              </a:effectLst>
              <a:latin typeface="PT Robinhood" pitchFamily="2" charset="0"/>
            </a:endParaRPr>
          </a:p>
        </p:txBody>
      </p:sp>
      <p:sp>
        <p:nvSpPr>
          <p:cNvPr id="14" name="TextBox 13">
            <a:extLst>
              <a:ext uri="{FF2B5EF4-FFF2-40B4-BE49-F238E27FC236}">
                <a16:creationId xmlns:a16="http://schemas.microsoft.com/office/drawing/2014/main" id="{F0701047-B892-44CE-86DC-2ABCA2AB5A63}"/>
              </a:ext>
            </a:extLst>
          </p:cNvPr>
          <p:cNvSpPr txBox="1"/>
          <p:nvPr/>
        </p:nvSpPr>
        <p:spPr>
          <a:xfrm>
            <a:off x="660400" y="1719944"/>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t>Passover (14 Nisan)</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8D89060-02BF-476A-8363-DD2DC8CE9A84}"/>
              </a:ext>
            </a:extLst>
          </p:cNvPr>
          <p:cNvSpPr txBox="1"/>
          <p:nvPr/>
        </p:nvSpPr>
        <p:spPr>
          <a:xfrm>
            <a:off x="674917" y="2249710"/>
            <a:ext cx="8048171"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t>Pentecost (50 days after 1</a:t>
            </a:r>
            <a:r>
              <a:rPr lang="en-US" sz="3200" baseline="30000" dirty="0"/>
              <a:t>st</a:t>
            </a:r>
            <a:r>
              <a:rPr lang="en-US" sz="3200" dirty="0"/>
              <a:t> Sabbath after Passover)</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EDCB3E6-53C6-4274-8433-2868C6866F61}"/>
              </a:ext>
            </a:extLst>
          </p:cNvPr>
          <p:cNvSpPr txBox="1"/>
          <p:nvPr/>
        </p:nvSpPr>
        <p:spPr>
          <a:xfrm>
            <a:off x="689434" y="2746830"/>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t>Tabernacles (15 Tishri)</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grpSp>
        <p:nvGrpSpPr>
          <p:cNvPr id="17" name="Group 4">
            <a:extLst>
              <a:ext uri="{FF2B5EF4-FFF2-40B4-BE49-F238E27FC236}">
                <a16:creationId xmlns:a16="http://schemas.microsoft.com/office/drawing/2014/main" id="{C867EBE7-03DB-4952-87EB-6A441A143249}"/>
              </a:ext>
            </a:extLst>
          </p:cNvPr>
          <p:cNvGrpSpPr>
            <a:grpSpLocks/>
          </p:cNvGrpSpPr>
          <p:nvPr/>
        </p:nvGrpSpPr>
        <p:grpSpPr bwMode="auto">
          <a:xfrm>
            <a:off x="406403" y="3385458"/>
            <a:ext cx="8326440" cy="763588"/>
            <a:chOff x="256" y="2096"/>
            <a:chExt cx="5245" cy="481"/>
          </a:xfrm>
        </p:grpSpPr>
        <p:grpSp>
          <p:nvGrpSpPr>
            <p:cNvPr id="18" name="Group 5">
              <a:extLst>
                <a:ext uri="{FF2B5EF4-FFF2-40B4-BE49-F238E27FC236}">
                  <a16:creationId xmlns:a16="http://schemas.microsoft.com/office/drawing/2014/main" id="{ADBD8C2A-8E1F-482F-BD2A-03D628800732}"/>
                </a:ext>
              </a:extLst>
            </p:cNvPr>
            <p:cNvGrpSpPr>
              <a:grpSpLocks/>
            </p:cNvGrpSpPr>
            <p:nvPr/>
          </p:nvGrpSpPr>
          <p:grpSpPr bwMode="auto">
            <a:xfrm>
              <a:off x="256" y="2096"/>
              <a:ext cx="5216" cy="481"/>
              <a:chOff x="256" y="2096"/>
              <a:chExt cx="5216" cy="481"/>
            </a:xfrm>
          </p:grpSpPr>
          <p:grpSp>
            <p:nvGrpSpPr>
              <p:cNvPr id="28" name="Group 6">
                <a:extLst>
                  <a:ext uri="{FF2B5EF4-FFF2-40B4-BE49-F238E27FC236}">
                    <a16:creationId xmlns:a16="http://schemas.microsoft.com/office/drawing/2014/main" id="{D7DAF73C-7292-475C-8BBB-B644B863F12C}"/>
                  </a:ext>
                </a:extLst>
              </p:cNvPr>
              <p:cNvGrpSpPr>
                <a:grpSpLocks/>
              </p:cNvGrpSpPr>
              <p:nvPr/>
            </p:nvGrpSpPr>
            <p:grpSpPr bwMode="auto">
              <a:xfrm>
                <a:off x="256" y="2097"/>
                <a:ext cx="5216" cy="480"/>
                <a:chOff x="256" y="2096"/>
                <a:chExt cx="5216" cy="480"/>
              </a:xfrm>
            </p:grpSpPr>
            <p:grpSp>
              <p:nvGrpSpPr>
                <p:cNvPr id="41" name="Group 7">
                  <a:extLst>
                    <a:ext uri="{FF2B5EF4-FFF2-40B4-BE49-F238E27FC236}">
                      <a16:creationId xmlns:a16="http://schemas.microsoft.com/office/drawing/2014/main" id="{BB8C5143-0C28-42BB-9E9B-05B2FD16D04F}"/>
                    </a:ext>
                  </a:extLst>
                </p:cNvPr>
                <p:cNvGrpSpPr>
                  <a:grpSpLocks/>
                </p:cNvGrpSpPr>
                <p:nvPr/>
              </p:nvGrpSpPr>
              <p:grpSpPr bwMode="auto">
                <a:xfrm>
                  <a:off x="288" y="2336"/>
                  <a:ext cx="5184" cy="240"/>
                  <a:chOff x="288" y="2160"/>
                  <a:chExt cx="5184" cy="240"/>
                </a:xfrm>
              </p:grpSpPr>
              <p:sp>
                <p:nvSpPr>
                  <p:cNvPr id="59" name="Rectangle 8">
                    <a:extLst>
                      <a:ext uri="{FF2B5EF4-FFF2-40B4-BE49-F238E27FC236}">
                        <a16:creationId xmlns:a16="http://schemas.microsoft.com/office/drawing/2014/main" id="{4740145D-F974-4827-A461-BB8263D68344}"/>
                      </a:ext>
                    </a:extLst>
                  </p:cNvPr>
                  <p:cNvSpPr>
                    <a:spLocks noChangeArrowheads="1"/>
                  </p:cNvSpPr>
                  <p:nvPr/>
                </p:nvSpPr>
                <p:spPr bwMode="auto">
                  <a:xfrm>
                    <a:off x="288" y="2160"/>
                    <a:ext cx="5184" cy="240"/>
                  </a:xfrm>
                  <a:prstGeom prst="rect">
                    <a:avLst/>
                  </a:prstGeom>
                  <a:solidFill>
                    <a:srgbClr val="FF9933"/>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60" name="Line 9">
                    <a:extLst>
                      <a:ext uri="{FF2B5EF4-FFF2-40B4-BE49-F238E27FC236}">
                        <a16:creationId xmlns:a16="http://schemas.microsoft.com/office/drawing/2014/main" id="{46DBB75B-E567-4074-BCD3-ACC239A403C1}"/>
                      </a:ext>
                    </a:extLst>
                  </p:cNvPr>
                  <p:cNvSpPr>
                    <a:spLocks noChangeShapeType="1"/>
                  </p:cNvSpPr>
                  <p:nvPr/>
                </p:nvSpPr>
                <p:spPr bwMode="auto">
                  <a:xfrm>
                    <a:off x="72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1" name="Line 10">
                    <a:extLst>
                      <a:ext uri="{FF2B5EF4-FFF2-40B4-BE49-F238E27FC236}">
                        <a16:creationId xmlns:a16="http://schemas.microsoft.com/office/drawing/2014/main" id="{767A23D2-112A-4562-80F4-C3F4A82686B8}"/>
                      </a:ext>
                    </a:extLst>
                  </p:cNvPr>
                  <p:cNvSpPr>
                    <a:spLocks noChangeShapeType="1"/>
                  </p:cNvSpPr>
                  <p:nvPr/>
                </p:nvSpPr>
                <p:spPr bwMode="auto">
                  <a:xfrm>
                    <a:off x="115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2" name="Line 11">
                    <a:extLst>
                      <a:ext uri="{FF2B5EF4-FFF2-40B4-BE49-F238E27FC236}">
                        <a16:creationId xmlns:a16="http://schemas.microsoft.com/office/drawing/2014/main" id="{481F4174-85DF-49D4-914C-B4DE4CD51B67}"/>
                      </a:ext>
                    </a:extLst>
                  </p:cNvPr>
                  <p:cNvSpPr>
                    <a:spLocks noChangeShapeType="1"/>
                  </p:cNvSpPr>
                  <p:nvPr/>
                </p:nvSpPr>
                <p:spPr bwMode="auto">
                  <a:xfrm>
                    <a:off x="158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3" name="Line 12">
                    <a:extLst>
                      <a:ext uri="{FF2B5EF4-FFF2-40B4-BE49-F238E27FC236}">
                        <a16:creationId xmlns:a16="http://schemas.microsoft.com/office/drawing/2014/main" id="{15A976A8-5631-44D9-A46F-CE8AE1CD41A4}"/>
                      </a:ext>
                    </a:extLst>
                  </p:cNvPr>
                  <p:cNvSpPr>
                    <a:spLocks noChangeShapeType="1"/>
                  </p:cNvSpPr>
                  <p:nvPr/>
                </p:nvSpPr>
                <p:spPr bwMode="auto">
                  <a:xfrm>
                    <a:off x="201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4" name="Line 13">
                    <a:extLst>
                      <a:ext uri="{FF2B5EF4-FFF2-40B4-BE49-F238E27FC236}">
                        <a16:creationId xmlns:a16="http://schemas.microsoft.com/office/drawing/2014/main" id="{21D85335-5C0D-43B3-A998-84BAB3BA0211}"/>
                      </a:ext>
                    </a:extLst>
                  </p:cNvPr>
                  <p:cNvSpPr>
                    <a:spLocks noChangeShapeType="1"/>
                  </p:cNvSpPr>
                  <p:nvPr/>
                </p:nvSpPr>
                <p:spPr bwMode="auto">
                  <a:xfrm>
                    <a:off x="244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5" name="Line 14">
                    <a:extLst>
                      <a:ext uri="{FF2B5EF4-FFF2-40B4-BE49-F238E27FC236}">
                        <a16:creationId xmlns:a16="http://schemas.microsoft.com/office/drawing/2014/main" id="{9F044AFD-F4F7-4093-919C-5D6664D61453}"/>
                      </a:ext>
                    </a:extLst>
                  </p:cNvPr>
                  <p:cNvSpPr>
                    <a:spLocks noChangeShapeType="1"/>
                  </p:cNvSpPr>
                  <p:nvPr/>
                </p:nvSpPr>
                <p:spPr bwMode="auto">
                  <a:xfrm>
                    <a:off x="288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6" name="Line 15">
                    <a:extLst>
                      <a:ext uri="{FF2B5EF4-FFF2-40B4-BE49-F238E27FC236}">
                        <a16:creationId xmlns:a16="http://schemas.microsoft.com/office/drawing/2014/main" id="{6DDDBEE9-2BC8-437C-92F9-D8A91DBCB135}"/>
                      </a:ext>
                    </a:extLst>
                  </p:cNvPr>
                  <p:cNvSpPr>
                    <a:spLocks noChangeShapeType="1"/>
                  </p:cNvSpPr>
                  <p:nvPr/>
                </p:nvSpPr>
                <p:spPr bwMode="auto">
                  <a:xfrm>
                    <a:off x="331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7" name="Line 16">
                    <a:extLst>
                      <a:ext uri="{FF2B5EF4-FFF2-40B4-BE49-F238E27FC236}">
                        <a16:creationId xmlns:a16="http://schemas.microsoft.com/office/drawing/2014/main" id="{6C8418E5-EFD9-4DFF-8C5D-95252D9A8269}"/>
                      </a:ext>
                    </a:extLst>
                  </p:cNvPr>
                  <p:cNvSpPr>
                    <a:spLocks noChangeShapeType="1"/>
                  </p:cNvSpPr>
                  <p:nvPr/>
                </p:nvSpPr>
                <p:spPr bwMode="auto">
                  <a:xfrm>
                    <a:off x="374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8" name="Line 17">
                    <a:extLst>
                      <a:ext uri="{FF2B5EF4-FFF2-40B4-BE49-F238E27FC236}">
                        <a16:creationId xmlns:a16="http://schemas.microsoft.com/office/drawing/2014/main" id="{EEB68E9C-F9DA-4528-9A57-73097FF0204F}"/>
                      </a:ext>
                    </a:extLst>
                  </p:cNvPr>
                  <p:cNvSpPr>
                    <a:spLocks noChangeShapeType="1"/>
                  </p:cNvSpPr>
                  <p:nvPr/>
                </p:nvSpPr>
                <p:spPr bwMode="auto">
                  <a:xfrm>
                    <a:off x="417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9" name="Line 18">
                    <a:extLst>
                      <a:ext uri="{FF2B5EF4-FFF2-40B4-BE49-F238E27FC236}">
                        <a16:creationId xmlns:a16="http://schemas.microsoft.com/office/drawing/2014/main" id="{30D01949-0899-473E-A036-102395736424}"/>
                      </a:ext>
                    </a:extLst>
                  </p:cNvPr>
                  <p:cNvSpPr>
                    <a:spLocks noChangeShapeType="1"/>
                  </p:cNvSpPr>
                  <p:nvPr/>
                </p:nvSpPr>
                <p:spPr bwMode="auto">
                  <a:xfrm>
                    <a:off x="504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70" name="Line 19">
                    <a:extLst>
                      <a:ext uri="{FF2B5EF4-FFF2-40B4-BE49-F238E27FC236}">
                        <a16:creationId xmlns:a16="http://schemas.microsoft.com/office/drawing/2014/main" id="{2AF11504-A1C0-40FB-B93A-2BEFCDAF73DF}"/>
                      </a:ext>
                    </a:extLst>
                  </p:cNvPr>
                  <p:cNvSpPr>
                    <a:spLocks noChangeShapeType="1"/>
                  </p:cNvSpPr>
                  <p:nvPr/>
                </p:nvSpPr>
                <p:spPr bwMode="auto">
                  <a:xfrm>
                    <a:off x="460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grpSp>
            <p:sp>
              <p:nvSpPr>
                <p:cNvPr id="42" name="Rectangle 20">
                  <a:extLst>
                    <a:ext uri="{FF2B5EF4-FFF2-40B4-BE49-F238E27FC236}">
                      <a16:creationId xmlns:a16="http://schemas.microsoft.com/office/drawing/2014/main" id="{2685C009-03E0-4C41-B907-F25617F45002}"/>
                    </a:ext>
                  </a:extLst>
                </p:cNvPr>
                <p:cNvSpPr>
                  <a:spLocks noChangeArrowheads="1"/>
                </p:cNvSpPr>
                <p:nvPr/>
              </p:nvSpPr>
              <p:spPr bwMode="auto">
                <a:xfrm>
                  <a:off x="288" y="2096"/>
                  <a:ext cx="5184" cy="240"/>
                </a:xfrm>
                <a:prstGeom prst="rect">
                  <a:avLst/>
                </a:prstGeom>
                <a:solidFill>
                  <a:srgbClr val="FFFF00"/>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43" name="Line 21">
                  <a:extLst>
                    <a:ext uri="{FF2B5EF4-FFF2-40B4-BE49-F238E27FC236}">
                      <a16:creationId xmlns:a16="http://schemas.microsoft.com/office/drawing/2014/main" id="{1237DFF8-6738-4AF6-A95B-F90265D816F5}"/>
                    </a:ext>
                  </a:extLst>
                </p:cNvPr>
                <p:cNvSpPr>
                  <a:spLocks noChangeShapeType="1"/>
                </p:cNvSpPr>
                <p:nvPr/>
              </p:nvSpPr>
              <p:spPr bwMode="auto">
                <a:xfrm>
                  <a:off x="52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4" name="Line 22">
                  <a:extLst>
                    <a:ext uri="{FF2B5EF4-FFF2-40B4-BE49-F238E27FC236}">
                      <a16:creationId xmlns:a16="http://schemas.microsoft.com/office/drawing/2014/main" id="{A3B29DF2-448B-41BF-B65E-25CEAA98701D}"/>
                    </a:ext>
                  </a:extLst>
                </p:cNvPr>
                <p:cNvSpPr>
                  <a:spLocks noChangeShapeType="1"/>
                </p:cNvSpPr>
                <p:nvPr/>
              </p:nvSpPr>
              <p:spPr bwMode="auto">
                <a:xfrm>
                  <a:off x="94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5" name="Line 23">
                  <a:extLst>
                    <a:ext uri="{FF2B5EF4-FFF2-40B4-BE49-F238E27FC236}">
                      <a16:creationId xmlns:a16="http://schemas.microsoft.com/office/drawing/2014/main" id="{27F5BF1F-1AD6-428D-B4C4-24170A11E0F9}"/>
                    </a:ext>
                  </a:extLst>
                </p:cNvPr>
                <p:cNvSpPr>
                  <a:spLocks noChangeShapeType="1"/>
                </p:cNvSpPr>
                <p:nvPr/>
              </p:nvSpPr>
              <p:spPr bwMode="auto">
                <a:xfrm>
                  <a:off x="1371"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6" name="Line 24">
                  <a:extLst>
                    <a:ext uri="{FF2B5EF4-FFF2-40B4-BE49-F238E27FC236}">
                      <a16:creationId xmlns:a16="http://schemas.microsoft.com/office/drawing/2014/main" id="{8149EAA9-ECAD-4FB7-912E-88290ACDCF7C}"/>
                    </a:ext>
                  </a:extLst>
                </p:cNvPr>
                <p:cNvSpPr>
                  <a:spLocks noChangeShapeType="1"/>
                </p:cNvSpPr>
                <p:nvPr/>
              </p:nvSpPr>
              <p:spPr bwMode="auto">
                <a:xfrm>
                  <a:off x="180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7" name="Line 25">
                  <a:extLst>
                    <a:ext uri="{FF2B5EF4-FFF2-40B4-BE49-F238E27FC236}">
                      <a16:creationId xmlns:a16="http://schemas.microsoft.com/office/drawing/2014/main" id="{1EF59164-950C-4F98-8987-C6AAB95C45AF}"/>
                    </a:ext>
                  </a:extLst>
                </p:cNvPr>
                <p:cNvSpPr>
                  <a:spLocks noChangeShapeType="1"/>
                </p:cNvSpPr>
                <p:nvPr/>
              </p:nvSpPr>
              <p:spPr bwMode="auto">
                <a:xfrm>
                  <a:off x="223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8" name="Text Box 26">
                  <a:extLst>
                    <a:ext uri="{FF2B5EF4-FFF2-40B4-BE49-F238E27FC236}">
                      <a16:creationId xmlns:a16="http://schemas.microsoft.com/office/drawing/2014/main" id="{EACC5971-FADF-4C84-A8F9-9CD7A4383078}"/>
                    </a:ext>
                  </a:extLst>
                </p:cNvPr>
                <p:cNvSpPr txBox="1">
                  <a:spLocks noChangeArrowheads="1"/>
                </p:cNvSpPr>
                <p:nvPr/>
              </p:nvSpPr>
              <p:spPr bwMode="auto">
                <a:xfrm>
                  <a:off x="256" y="2111"/>
                  <a:ext cx="31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b="1" dirty="0">
                      <a:solidFill>
                        <a:schemeClr val="bg2">
                          <a:lumMod val="10000"/>
                        </a:schemeClr>
                      </a:solidFill>
                    </a:rPr>
                    <a:t>Mar</a:t>
                  </a:r>
                </a:p>
              </p:txBody>
            </p:sp>
            <p:sp>
              <p:nvSpPr>
                <p:cNvPr id="49" name="Text Box 27">
                  <a:extLst>
                    <a:ext uri="{FF2B5EF4-FFF2-40B4-BE49-F238E27FC236}">
                      <a16:creationId xmlns:a16="http://schemas.microsoft.com/office/drawing/2014/main" id="{F0F31172-B813-496B-AA95-37974DD92DC4}"/>
                    </a:ext>
                  </a:extLst>
                </p:cNvPr>
                <p:cNvSpPr txBox="1">
                  <a:spLocks noChangeArrowheads="1"/>
                </p:cNvSpPr>
                <p:nvPr/>
              </p:nvSpPr>
              <p:spPr bwMode="auto">
                <a:xfrm>
                  <a:off x="528" y="211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Apr</a:t>
                  </a:r>
                </a:p>
              </p:txBody>
            </p:sp>
            <p:sp>
              <p:nvSpPr>
                <p:cNvPr id="50" name="Text Box 28">
                  <a:extLst>
                    <a:ext uri="{FF2B5EF4-FFF2-40B4-BE49-F238E27FC236}">
                      <a16:creationId xmlns:a16="http://schemas.microsoft.com/office/drawing/2014/main" id="{631B9591-17EF-44CE-911A-546A4D220453}"/>
                    </a:ext>
                  </a:extLst>
                </p:cNvPr>
                <p:cNvSpPr txBox="1">
                  <a:spLocks noChangeArrowheads="1"/>
                </p:cNvSpPr>
                <p:nvPr/>
              </p:nvSpPr>
              <p:spPr bwMode="auto">
                <a:xfrm>
                  <a:off x="960" y="2111"/>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May</a:t>
                  </a:r>
                </a:p>
              </p:txBody>
            </p:sp>
            <p:sp>
              <p:nvSpPr>
                <p:cNvPr id="51" name="Text Box 29">
                  <a:extLst>
                    <a:ext uri="{FF2B5EF4-FFF2-40B4-BE49-F238E27FC236}">
                      <a16:creationId xmlns:a16="http://schemas.microsoft.com/office/drawing/2014/main" id="{A7D077BB-07DF-4C29-8D0A-BDE6B32B5146}"/>
                    </a:ext>
                  </a:extLst>
                </p:cNvPr>
                <p:cNvSpPr txBox="1">
                  <a:spLocks noChangeArrowheads="1"/>
                </p:cNvSpPr>
                <p:nvPr/>
              </p:nvSpPr>
              <p:spPr bwMode="auto">
                <a:xfrm>
                  <a:off x="1392" y="2116"/>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Jun</a:t>
                  </a:r>
                </a:p>
              </p:txBody>
            </p:sp>
            <p:sp>
              <p:nvSpPr>
                <p:cNvPr id="52" name="Text Box 30">
                  <a:extLst>
                    <a:ext uri="{FF2B5EF4-FFF2-40B4-BE49-F238E27FC236}">
                      <a16:creationId xmlns:a16="http://schemas.microsoft.com/office/drawing/2014/main" id="{91D380C1-573B-483A-A6E5-A8064DE1E836}"/>
                    </a:ext>
                  </a:extLst>
                </p:cNvPr>
                <p:cNvSpPr txBox="1">
                  <a:spLocks noChangeArrowheads="1"/>
                </p:cNvSpPr>
                <p:nvPr/>
              </p:nvSpPr>
              <p:spPr bwMode="auto">
                <a:xfrm>
                  <a:off x="1827"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Jul</a:t>
                  </a:r>
                </a:p>
              </p:txBody>
            </p:sp>
            <p:sp>
              <p:nvSpPr>
                <p:cNvPr id="53" name="Text Box 31">
                  <a:extLst>
                    <a:ext uri="{FF2B5EF4-FFF2-40B4-BE49-F238E27FC236}">
                      <a16:creationId xmlns:a16="http://schemas.microsoft.com/office/drawing/2014/main" id="{2F67B345-1DB8-4BEE-9921-CFFA70408E10}"/>
                    </a:ext>
                  </a:extLst>
                </p:cNvPr>
                <p:cNvSpPr txBox="1">
                  <a:spLocks noChangeArrowheads="1"/>
                </p:cNvSpPr>
                <p:nvPr/>
              </p:nvSpPr>
              <p:spPr bwMode="auto">
                <a:xfrm>
                  <a:off x="2262"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Aug</a:t>
                  </a:r>
                </a:p>
              </p:txBody>
            </p:sp>
            <p:sp>
              <p:nvSpPr>
                <p:cNvPr id="54" name="Text Box 32">
                  <a:extLst>
                    <a:ext uri="{FF2B5EF4-FFF2-40B4-BE49-F238E27FC236}">
                      <a16:creationId xmlns:a16="http://schemas.microsoft.com/office/drawing/2014/main" id="{A2095DB5-968D-4EA5-A587-7E2DB527F22D}"/>
                    </a:ext>
                  </a:extLst>
                </p:cNvPr>
                <p:cNvSpPr txBox="1">
                  <a:spLocks noChangeArrowheads="1"/>
                </p:cNvSpPr>
                <p:nvPr/>
              </p:nvSpPr>
              <p:spPr bwMode="auto">
                <a:xfrm>
                  <a:off x="312" y="2378"/>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Nisan</a:t>
                  </a:r>
                </a:p>
              </p:txBody>
            </p:sp>
            <p:sp>
              <p:nvSpPr>
                <p:cNvPr id="55" name="Text Box 33">
                  <a:extLst>
                    <a:ext uri="{FF2B5EF4-FFF2-40B4-BE49-F238E27FC236}">
                      <a16:creationId xmlns:a16="http://schemas.microsoft.com/office/drawing/2014/main" id="{5CA57062-0E66-4500-ACF1-672CE9FC2592}"/>
                    </a:ext>
                  </a:extLst>
                </p:cNvPr>
                <p:cNvSpPr txBox="1">
                  <a:spLocks noChangeArrowheads="1"/>
                </p:cNvSpPr>
                <p:nvPr/>
              </p:nvSpPr>
              <p:spPr bwMode="auto">
                <a:xfrm>
                  <a:off x="738"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Iyar</a:t>
                  </a:r>
                </a:p>
              </p:txBody>
            </p:sp>
            <p:sp>
              <p:nvSpPr>
                <p:cNvPr id="56" name="Text Box 34">
                  <a:extLst>
                    <a:ext uri="{FF2B5EF4-FFF2-40B4-BE49-F238E27FC236}">
                      <a16:creationId xmlns:a16="http://schemas.microsoft.com/office/drawing/2014/main" id="{5C06DA09-BE65-4498-84CE-64EAB40BB47B}"/>
                    </a:ext>
                  </a:extLst>
                </p:cNvPr>
                <p:cNvSpPr txBox="1">
                  <a:spLocks noChangeArrowheads="1"/>
                </p:cNvSpPr>
                <p:nvPr/>
              </p:nvSpPr>
              <p:spPr bwMode="auto">
                <a:xfrm>
                  <a:off x="1176"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Sivan</a:t>
                  </a:r>
                </a:p>
              </p:txBody>
            </p:sp>
            <p:sp>
              <p:nvSpPr>
                <p:cNvPr id="57" name="Text Box 35">
                  <a:extLst>
                    <a:ext uri="{FF2B5EF4-FFF2-40B4-BE49-F238E27FC236}">
                      <a16:creationId xmlns:a16="http://schemas.microsoft.com/office/drawing/2014/main" id="{BB68D034-39CF-4FA2-8FA6-924C3E683EC2}"/>
                    </a:ext>
                  </a:extLst>
                </p:cNvPr>
                <p:cNvSpPr txBox="1">
                  <a:spLocks noChangeArrowheads="1"/>
                </p:cNvSpPr>
                <p:nvPr/>
              </p:nvSpPr>
              <p:spPr bwMode="auto">
                <a:xfrm>
                  <a:off x="1541" y="2384"/>
                  <a:ext cx="51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Tammuz</a:t>
                  </a:r>
                </a:p>
              </p:txBody>
            </p:sp>
            <p:sp>
              <p:nvSpPr>
                <p:cNvPr id="58" name="Text Box 36">
                  <a:extLst>
                    <a:ext uri="{FF2B5EF4-FFF2-40B4-BE49-F238E27FC236}">
                      <a16:creationId xmlns:a16="http://schemas.microsoft.com/office/drawing/2014/main" id="{859D7ADD-BEDD-4D09-986D-66E3579B148E}"/>
                    </a:ext>
                  </a:extLst>
                </p:cNvPr>
                <p:cNvSpPr txBox="1">
                  <a:spLocks noChangeArrowheads="1"/>
                </p:cNvSpPr>
                <p:nvPr/>
              </p:nvSpPr>
              <p:spPr bwMode="auto">
                <a:xfrm>
                  <a:off x="2043"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Av</a:t>
                  </a:r>
                </a:p>
              </p:txBody>
            </p:sp>
          </p:grpSp>
          <p:sp>
            <p:nvSpPr>
              <p:cNvPr id="29" name="Line 37">
                <a:extLst>
                  <a:ext uri="{FF2B5EF4-FFF2-40B4-BE49-F238E27FC236}">
                    <a16:creationId xmlns:a16="http://schemas.microsoft.com/office/drawing/2014/main" id="{31048E16-4BB4-4428-8827-42BAFECB09A8}"/>
                  </a:ext>
                </a:extLst>
              </p:cNvPr>
              <p:cNvSpPr>
                <a:spLocks noChangeShapeType="1"/>
              </p:cNvSpPr>
              <p:nvPr/>
            </p:nvSpPr>
            <p:spPr bwMode="auto">
              <a:xfrm>
                <a:off x="267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0" name="Line 38">
                <a:extLst>
                  <a:ext uri="{FF2B5EF4-FFF2-40B4-BE49-F238E27FC236}">
                    <a16:creationId xmlns:a16="http://schemas.microsoft.com/office/drawing/2014/main" id="{A1183091-AD83-44E6-9199-0FB0BBD780A9}"/>
                  </a:ext>
                </a:extLst>
              </p:cNvPr>
              <p:cNvSpPr>
                <a:spLocks noChangeShapeType="1"/>
              </p:cNvSpPr>
              <p:nvPr/>
            </p:nvSpPr>
            <p:spPr bwMode="auto">
              <a:xfrm>
                <a:off x="310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1" name="Line 39">
                <a:extLst>
                  <a:ext uri="{FF2B5EF4-FFF2-40B4-BE49-F238E27FC236}">
                    <a16:creationId xmlns:a16="http://schemas.microsoft.com/office/drawing/2014/main" id="{9A8C270E-4484-4FDC-AFAD-8BC1664E6FB1}"/>
                  </a:ext>
                </a:extLst>
              </p:cNvPr>
              <p:cNvSpPr>
                <a:spLocks noChangeShapeType="1"/>
              </p:cNvSpPr>
              <p:nvPr/>
            </p:nvSpPr>
            <p:spPr bwMode="auto">
              <a:xfrm>
                <a:off x="3534"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2" name="Line 40">
                <a:extLst>
                  <a:ext uri="{FF2B5EF4-FFF2-40B4-BE49-F238E27FC236}">
                    <a16:creationId xmlns:a16="http://schemas.microsoft.com/office/drawing/2014/main" id="{40B1DFBE-FEE0-4A55-BBC6-2DE26C80ADC7}"/>
                  </a:ext>
                </a:extLst>
              </p:cNvPr>
              <p:cNvSpPr>
                <a:spLocks noChangeShapeType="1"/>
              </p:cNvSpPr>
              <p:nvPr/>
            </p:nvSpPr>
            <p:spPr bwMode="auto">
              <a:xfrm>
                <a:off x="396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3" name="Text Box 41">
                <a:extLst>
                  <a:ext uri="{FF2B5EF4-FFF2-40B4-BE49-F238E27FC236}">
                    <a16:creationId xmlns:a16="http://schemas.microsoft.com/office/drawing/2014/main" id="{44A46B6F-8BF8-4E76-BE05-F33ECB4AEDEA}"/>
                  </a:ext>
                </a:extLst>
              </p:cNvPr>
              <p:cNvSpPr txBox="1">
                <a:spLocks noChangeArrowheads="1"/>
              </p:cNvSpPr>
              <p:nvPr/>
            </p:nvSpPr>
            <p:spPr bwMode="auto">
              <a:xfrm>
                <a:off x="2691" y="2120"/>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Sep</a:t>
                </a:r>
              </a:p>
            </p:txBody>
          </p:sp>
          <p:sp>
            <p:nvSpPr>
              <p:cNvPr id="34" name="Text Box 42">
                <a:extLst>
                  <a:ext uri="{FF2B5EF4-FFF2-40B4-BE49-F238E27FC236}">
                    <a16:creationId xmlns:a16="http://schemas.microsoft.com/office/drawing/2014/main" id="{B1ECCF2D-D7B6-4F47-B321-682CF364E0E3}"/>
                  </a:ext>
                </a:extLst>
              </p:cNvPr>
              <p:cNvSpPr txBox="1">
                <a:spLocks noChangeArrowheads="1"/>
              </p:cNvSpPr>
              <p:nvPr/>
            </p:nvSpPr>
            <p:spPr bwMode="auto">
              <a:xfrm>
                <a:off x="3123"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Oct</a:t>
                </a:r>
              </a:p>
            </p:txBody>
          </p:sp>
          <p:sp>
            <p:nvSpPr>
              <p:cNvPr id="35" name="Text Box 43">
                <a:extLst>
                  <a:ext uri="{FF2B5EF4-FFF2-40B4-BE49-F238E27FC236}">
                    <a16:creationId xmlns:a16="http://schemas.microsoft.com/office/drawing/2014/main" id="{28BC1CF6-9DE5-4E19-8B08-B52C415B9686}"/>
                  </a:ext>
                </a:extLst>
              </p:cNvPr>
              <p:cNvSpPr txBox="1">
                <a:spLocks noChangeArrowheads="1"/>
              </p:cNvSpPr>
              <p:nvPr/>
            </p:nvSpPr>
            <p:spPr bwMode="auto">
              <a:xfrm>
                <a:off x="3558"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Nov</a:t>
                </a:r>
              </a:p>
            </p:txBody>
          </p:sp>
          <p:sp>
            <p:nvSpPr>
              <p:cNvPr id="36" name="Text Box 44">
                <a:extLst>
                  <a:ext uri="{FF2B5EF4-FFF2-40B4-BE49-F238E27FC236}">
                    <a16:creationId xmlns:a16="http://schemas.microsoft.com/office/drawing/2014/main" id="{1B53FC4C-8608-43C2-A836-1F6D5621D98E}"/>
                  </a:ext>
                </a:extLst>
              </p:cNvPr>
              <p:cNvSpPr txBox="1">
                <a:spLocks noChangeArrowheads="1"/>
              </p:cNvSpPr>
              <p:nvPr/>
            </p:nvSpPr>
            <p:spPr bwMode="auto">
              <a:xfrm>
                <a:off x="3990"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Dec</a:t>
                </a:r>
              </a:p>
            </p:txBody>
          </p:sp>
          <p:sp>
            <p:nvSpPr>
              <p:cNvPr id="37" name="Text Box 45">
                <a:extLst>
                  <a:ext uri="{FF2B5EF4-FFF2-40B4-BE49-F238E27FC236}">
                    <a16:creationId xmlns:a16="http://schemas.microsoft.com/office/drawing/2014/main" id="{77E48F80-08DD-4A12-8324-E4072F780516}"/>
                  </a:ext>
                </a:extLst>
              </p:cNvPr>
              <p:cNvSpPr txBox="1">
                <a:spLocks noChangeArrowheads="1"/>
              </p:cNvSpPr>
              <p:nvPr/>
            </p:nvSpPr>
            <p:spPr bwMode="auto">
              <a:xfrm>
                <a:off x="2469"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Elul</a:t>
                </a:r>
              </a:p>
            </p:txBody>
          </p:sp>
          <p:sp>
            <p:nvSpPr>
              <p:cNvPr id="38" name="Text Box 46">
                <a:extLst>
                  <a:ext uri="{FF2B5EF4-FFF2-40B4-BE49-F238E27FC236}">
                    <a16:creationId xmlns:a16="http://schemas.microsoft.com/office/drawing/2014/main" id="{A5BF5B52-AAA1-42A4-8EE4-78A10A486856}"/>
                  </a:ext>
                </a:extLst>
              </p:cNvPr>
              <p:cNvSpPr txBox="1">
                <a:spLocks noChangeArrowheads="1"/>
              </p:cNvSpPr>
              <p:nvPr/>
            </p:nvSpPr>
            <p:spPr bwMode="auto">
              <a:xfrm>
                <a:off x="2901"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Tishri</a:t>
                </a:r>
              </a:p>
            </p:txBody>
          </p:sp>
          <p:sp>
            <p:nvSpPr>
              <p:cNvPr id="39" name="Text Box 47">
                <a:extLst>
                  <a:ext uri="{FF2B5EF4-FFF2-40B4-BE49-F238E27FC236}">
                    <a16:creationId xmlns:a16="http://schemas.microsoft.com/office/drawing/2014/main" id="{5746A842-A1CD-4F90-96FB-CA3582992241}"/>
                  </a:ext>
                </a:extLst>
              </p:cNvPr>
              <p:cNvSpPr txBox="1">
                <a:spLocks noChangeArrowheads="1"/>
              </p:cNvSpPr>
              <p:nvPr/>
            </p:nvSpPr>
            <p:spPr bwMode="auto">
              <a:xfrm>
                <a:off x="3266" y="2384"/>
                <a:ext cx="528"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Heshvan</a:t>
                </a:r>
              </a:p>
            </p:txBody>
          </p:sp>
          <p:sp>
            <p:nvSpPr>
              <p:cNvPr id="40" name="Text Box 48">
                <a:extLst>
                  <a:ext uri="{FF2B5EF4-FFF2-40B4-BE49-F238E27FC236}">
                    <a16:creationId xmlns:a16="http://schemas.microsoft.com/office/drawing/2014/main" id="{3690289A-084E-48AF-B679-267CCCB8F04E}"/>
                  </a:ext>
                </a:extLst>
              </p:cNvPr>
              <p:cNvSpPr txBox="1">
                <a:spLocks noChangeArrowheads="1"/>
              </p:cNvSpPr>
              <p:nvPr/>
            </p:nvSpPr>
            <p:spPr bwMode="auto">
              <a:xfrm>
                <a:off x="3729" y="2384"/>
                <a:ext cx="462"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Chislev</a:t>
                </a:r>
              </a:p>
            </p:txBody>
          </p:sp>
        </p:grpSp>
        <p:sp>
          <p:nvSpPr>
            <p:cNvPr id="19" name="Line 49">
              <a:extLst>
                <a:ext uri="{FF2B5EF4-FFF2-40B4-BE49-F238E27FC236}">
                  <a16:creationId xmlns:a16="http://schemas.microsoft.com/office/drawing/2014/main" id="{D2E7AC52-1398-42B4-9724-0B8287466BB6}"/>
                </a:ext>
              </a:extLst>
            </p:cNvPr>
            <p:cNvSpPr>
              <a:spLocks noChangeShapeType="1"/>
            </p:cNvSpPr>
            <p:nvPr/>
          </p:nvSpPr>
          <p:spPr bwMode="auto">
            <a:xfrm>
              <a:off x="483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0" name="Line 50">
              <a:extLst>
                <a:ext uri="{FF2B5EF4-FFF2-40B4-BE49-F238E27FC236}">
                  <a16:creationId xmlns:a16="http://schemas.microsoft.com/office/drawing/2014/main" id="{EEB307EE-F8C6-441A-B279-CF8F444F4116}"/>
                </a:ext>
              </a:extLst>
            </p:cNvPr>
            <p:cNvSpPr>
              <a:spLocks noChangeShapeType="1"/>
            </p:cNvSpPr>
            <p:nvPr/>
          </p:nvSpPr>
          <p:spPr bwMode="auto">
            <a:xfrm>
              <a:off x="4398"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1" name="Line 51">
              <a:extLst>
                <a:ext uri="{FF2B5EF4-FFF2-40B4-BE49-F238E27FC236}">
                  <a16:creationId xmlns:a16="http://schemas.microsoft.com/office/drawing/2014/main" id="{DB5F0AEC-3902-4929-A283-014263DA6487}"/>
                </a:ext>
              </a:extLst>
            </p:cNvPr>
            <p:cNvSpPr>
              <a:spLocks noChangeShapeType="1"/>
            </p:cNvSpPr>
            <p:nvPr/>
          </p:nvSpPr>
          <p:spPr bwMode="auto">
            <a:xfrm>
              <a:off x="523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2" name="Text Box 52">
              <a:extLst>
                <a:ext uri="{FF2B5EF4-FFF2-40B4-BE49-F238E27FC236}">
                  <a16:creationId xmlns:a16="http://schemas.microsoft.com/office/drawing/2014/main" id="{2735D83D-3C76-4B30-91B5-74AD71EDA07C}"/>
                </a:ext>
              </a:extLst>
            </p:cNvPr>
            <p:cNvSpPr txBox="1">
              <a:spLocks noChangeArrowheads="1"/>
            </p:cNvSpPr>
            <p:nvPr/>
          </p:nvSpPr>
          <p:spPr bwMode="auto">
            <a:xfrm>
              <a:off x="442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Jan</a:t>
              </a:r>
            </a:p>
          </p:txBody>
        </p:sp>
        <p:sp>
          <p:nvSpPr>
            <p:cNvPr id="23" name="Text Box 53">
              <a:extLst>
                <a:ext uri="{FF2B5EF4-FFF2-40B4-BE49-F238E27FC236}">
                  <a16:creationId xmlns:a16="http://schemas.microsoft.com/office/drawing/2014/main" id="{878E328D-DB52-430B-9027-8EFB6BADE5E9}"/>
                </a:ext>
              </a:extLst>
            </p:cNvPr>
            <p:cNvSpPr txBox="1">
              <a:spLocks noChangeArrowheads="1"/>
            </p:cNvSpPr>
            <p:nvPr/>
          </p:nvSpPr>
          <p:spPr bwMode="auto">
            <a:xfrm>
              <a:off x="4854"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Feb</a:t>
              </a:r>
            </a:p>
          </p:txBody>
        </p:sp>
        <p:sp>
          <p:nvSpPr>
            <p:cNvPr id="24" name="Text Box 54">
              <a:extLst>
                <a:ext uri="{FF2B5EF4-FFF2-40B4-BE49-F238E27FC236}">
                  <a16:creationId xmlns:a16="http://schemas.microsoft.com/office/drawing/2014/main" id="{C770CE07-EC20-4B68-949D-48432CA0C91C}"/>
                </a:ext>
              </a:extLst>
            </p:cNvPr>
            <p:cNvSpPr txBox="1">
              <a:spLocks noChangeArrowheads="1"/>
            </p:cNvSpPr>
            <p:nvPr/>
          </p:nvSpPr>
          <p:spPr bwMode="auto">
            <a:xfrm>
              <a:off x="5184" y="2120"/>
              <a:ext cx="317"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Mar</a:t>
              </a:r>
            </a:p>
          </p:txBody>
        </p:sp>
        <p:sp>
          <p:nvSpPr>
            <p:cNvPr id="25" name="Text Box 55">
              <a:extLst>
                <a:ext uri="{FF2B5EF4-FFF2-40B4-BE49-F238E27FC236}">
                  <a16:creationId xmlns:a16="http://schemas.microsoft.com/office/drawing/2014/main" id="{B9631357-5C70-4907-B20E-BB0F14D9D9B0}"/>
                </a:ext>
              </a:extLst>
            </p:cNvPr>
            <p:cNvSpPr txBox="1">
              <a:spLocks noChangeArrowheads="1"/>
            </p:cNvSpPr>
            <p:nvPr/>
          </p:nvSpPr>
          <p:spPr bwMode="auto">
            <a:xfrm>
              <a:off x="4197"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Tevet</a:t>
              </a:r>
            </a:p>
          </p:txBody>
        </p:sp>
        <p:sp>
          <p:nvSpPr>
            <p:cNvPr id="26" name="Text Box 56">
              <a:extLst>
                <a:ext uri="{FF2B5EF4-FFF2-40B4-BE49-F238E27FC236}">
                  <a16:creationId xmlns:a16="http://schemas.microsoft.com/office/drawing/2014/main" id="{78327823-D79F-4F0F-8227-E20F0D9717EB}"/>
                </a:ext>
              </a:extLst>
            </p:cNvPr>
            <p:cNvSpPr txBox="1">
              <a:spLocks noChangeArrowheads="1"/>
            </p:cNvSpPr>
            <p:nvPr/>
          </p:nvSpPr>
          <p:spPr bwMode="auto">
            <a:xfrm>
              <a:off x="4623" y="2384"/>
              <a:ext cx="42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Shevat</a:t>
              </a:r>
            </a:p>
          </p:txBody>
        </p:sp>
        <p:sp>
          <p:nvSpPr>
            <p:cNvPr id="27" name="Text Box 57">
              <a:extLst>
                <a:ext uri="{FF2B5EF4-FFF2-40B4-BE49-F238E27FC236}">
                  <a16:creationId xmlns:a16="http://schemas.microsoft.com/office/drawing/2014/main" id="{129D84A0-0BE6-45FB-B849-3A2A899F7A0F}"/>
                </a:ext>
              </a:extLst>
            </p:cNvPr>
            <p:cNvSpPr txBox="1">
              <a:spLocks noChangeArrowheads="1"/>
            </p:cNvSpPr>
            <p:nvPr/>
          </p:nvSpPr>
          <p:spPr bwMode="auto">
            <a:xfrm>
              <a:off x="5064"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Adar</a:t>
              </a:r>
            </a:p>
          </p:txBody>
        </p:sp>
      </p:grpSp>
      <p:sp>
        <p:nvSpPr>
          <p:cNvPr id="71" name="Star: 6 Points 70">
            <a:extLst>
              <a:ext uri="{FF2B5EF4-FFF2-40B4-BE49-F238E27FC236}">
                <a16:creationId xmlns:a16="http://schemas.microsoft.com/office/drawing/2014/main" id="{00495A69-EF84-40B1-8648-55958646C786}"/>
              </a:ext>
            </a:extLst>
          </p:cNvPr>
          <p:cNvSpPr/>
          <p:nvPr/>
        </p:nvSpPr>
        <p:spPr>
          <a:xfrm>
            <a:off x="545589" y="3445142"/>
            <a:ext cx="490884" cy="613604"/>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w="1016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tar: 6 Points 71">
            <a:extLst>
              <a:ext uri="{FF2B5EF4-FFF2-40B4-BE49-F238E27FC236}">
                <a16:creationId xmlns:a16="http://schemas.microsoft.com/office/drawing/2014/main" id="{46AFA88E-E3C5-4EEE-BECB-627117F09BE0}"/>
              </a:ext>
            </a:extLst>
          </p:cNvPr>
          <p:cNvSpPr/>
          <p:nvPr/>
        </p:nvSpPr>
        <p:spPr>
          <a:xfrm>
            <a:off x="1866387" y="3455217"/>
            <a:ext cx="490884" cy="613604"/>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w="1016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r: 6 Points 72">
            <a:extLst>
              <a:ext uri="{FF2B5EF4-FFF2-40B4-BE49-F238E27FC236}">
                <a16:creationId xmlns:a16="http://schemas.microsoft.com/office/drawing/2014/main" id="{6830068F-468E-4719-8AA7-861F7D2FD36B}"/>
              </a:ext>
            </a:extLst>
          </p:cNvPr>
          <p:cNvSpPr/>
          <p:nvPr/>
        </p:nvSpPr>
        <p:spPr>
          <a:xfrm>
            <a:off x="4662431" y="3454020"/>
            <a:ext cx="490884" cy="613604"/>
          </a:xfrm>
          <a:prstGeom prst="star6">
            <a:avLst/>
          </a:prstGeom>
          <a:solidFill>
            <a:schemeClr val="accent1">
              <a:lumMod val="75000"/>
            </a:schemeClr>
          </a:solidFill>
          <a:ln w="28575">
            <a:solidFill>
              <a:schemeClr val="bg1"/>
            </a:solidFill>
          </a:ln>
          <a:effectLst>
            <a:outerShdw blurRad="50800" dist="38100" dir="5400000" algn="t" rotWithShape="0">
              <a:prstClr val="black">
                <a:alpha val="40000"/>
              </a:prstClr>
            </a:outerShdw>
          </a:effectLst>
          <a:scene3d>
            <a:camera prst="orthographicFront"/>
            <a:lightRig rig="threePt" dir="t"/>
          </a:scene3d>
          <a:sp3d>
            <a:bevelT w="1016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5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ppt_w</p:attrName>
                                        </p:attrNameLst>
                                      </p:cBhvr>
                                      <p:tavLst>
                                        <p:tav tm="0">
                                          <p:val>
                                            <p:fltVal val="0"/>
                                          </p:val>
                                        </p:tav>
                                        <p:tav tm="100000">
                                          <p:val>
                                            <p:strVal val="#ppt_w"/>
                                          </p:val>
                                        </p:tav>
                                      </p:tavLst>
                                    </p:anim>
                                    <p:anim calcmode="lin" valueType="num">
                                      <p:cBhvr>
                                        <p:cTn id="25" dur="500" fill="hold"/>
                                        <p:tgtEl>
                                          <p:spTgt spid="71"/>
                                        </p:tgtEl>
                                        <p:attrNameLst>
                                          <p:attrName>ppt_h</p:attrName>
                                        </p:attrNameLst>
                                      </p:cBhvr>
                                      <p:tavLst>
                                        <p:tav tm="0">
                                          <p:val>
                                            <p:fltVal val="0"/>
                                          </p:val>
                                        </p:tav>
                                        <p:tav tm="100000">
                                          <p:val>
                                            <p:strVal val="#ppt_h"/>
                                          </p:val>
                                        </p:tav>
                                      </p:tavLst>
                                    </p:anim>
                                    <p:animEffect transition="in" filter="fade">
                                      <p:cBhvr>
                                        <p:cTn id="26" dur="500"/>
                                        <p:tgtEl>
                                          <p:spTgt spid="71"/>
                                        </p:tgtEl>
                                      </p:cBhvr>
                                    </p:animEffect>
                                  </p:childTnLst>
                                </p:cTn>
                              </p:par>
                            </p:childTnLst>
                          </p:cTn>
                        </p:par>
                        <p:par>
                          <p:cTn id="27" fill="hold">
                            <p:stCondLst>
                              <p:cond delay="2000"/>
                            </p:stCondLst>
                            <p:childTnLst>
                              <p:par>
                                <p:cTn id="28" presetID="6" presetClass="emph" presetSubtype="0" fill="hold" grpId="1" nodeType="afterEffect">
                                  <p:stCondLst>
                                    <p:cond delay="0"/>
                                  </p:stCondLst>
                                  <p:childTnLst>
                                    <p:animScale>
                                      <p:cBhvr>
                                        <p:cTn id="29" dur="500" fill="hold"/>
                                        <p:tgtEl>
                                          <p:spTgt spid="71"/>
                                        </p:tgtEl>
                                      </p:cBhvr>
                                      <p:by x="150000" y="150000"/>
                                    </p:animScale>
                                  </p:childTnLst>
                                </p:cTn>
                              </p:par>
                            </p:childTnLst>
                          </p:cTn>
                        </p:par>
                        <p:par>
                          <p:cTn id="30" fill="hold">
                            <p:stCondLst>
                              <p:cond delay="2500"/>
                            </p:stCondLst>
                            <p:childTnLst>
                              <p:par>
                                <p:cTn id="31" presetID="6" presetClass="emph" presetSubtype="0" fill="hold" grpId="2" nodeType="afterEffect">
                                  <p:stCondLst>
                                    <p:cond delay="0"/>
                                  </p:stCondLst>
                                  <p:childTnLst>
                                    <p:animScale>
                                      <p:cBhvr>
                                        <p:cTn id="32" dur="500" fill="hold"/>
                                        <p:tgtEl>
                                          <p:spTgt spid="71"/>
                                        </p:tgtEl>
                                      </p:cBhvr>
                                      <p:by x="75000" y="75000"/>
                                    </p:animScale>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childTnLst>
                                </p:cTn>
                              </p:par>
                            </p:childTnLst>
                          </p:cTn>
                        </p:par>
                        <p:par>
                          <p:cTn id="43" fill="hold">
                            <p:stCondLst>
                              <p:cond delay="4000"/>
                            </p:stCondLst>
                            <p:childTnLst>
                              <p:par>
                                <p:cTn id="44" presetID="6" presetClass="emph" presetSubtype="0" fill="hold" grpId="1" nodeType="afterEffect">
                                  <p:stCondLst>
                                    <p:cond delay="0"/>
                                  </p:stCondLst>
                                  <p:childTnLst>
                                    <p:animScale>
                                      <p:cBhvr>
                                        <p:cTn id="45" dur="500" fill="hold"/>
                                        <p:tgtEl>
                                          <p:spTgt spid="72"/>
                                        </p:tgtEl>
                                      </p:cBhvr>
                                      <p:by x="150000" y="150000"/>
                                    </p:animScale>
                                  </p:childTnLst>
                                </p:cTn>
                              </p:par>
                            </p:childTnLst>
                          </p:cTn>
                        </p:par>
                        <p:par>
                          <p:cTn id="46" fill="hold">
                            <p:stCondLst>
                              <p:cond delay="4500"/>
                            </p:stCondLst>
                            <p:childTnLst>
                              <p:par>
                                <p:cTn id="47" presetID="6" presetClass="emph" presetSubtype="0" fill="hold" grpId="2" nodeType="afterEffect">
                                  <p:stCondLst>
                                    <p:cond delay="0"/>
                                  </p:stCondLst>
                                  <p:childTnLst>
                                    <p:animScale>
                                      <p:cBhvr>
                                        <p:cTn id="48" dur="500" fill="hold"/>
                                        <p:tgtEl>
                                          <p:spTgt spid="72"/>
                                        </p:tgtEl>
                                      </p:cBhvr>
                                      <p:by x="75000" y="75000"/>
                                    </p:animScale>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par>
                          <p:cTn id="59" fill="hold">
                            <p:stCondLst>
                              <p:cond delay="6000"/>
                            </p:stCondLst>
                            <p:childTnLst>
                              <p:par>
                                <p:cTn id="60" presetID="6" presetClass="emph" presetSubtype="0" fill="hold" grpId="1" nodeType="afterEffect">
                                  <p:stCondLst>
                                    <p:cond delay="0"/>
                                  </p:stCondLst>
                                  <p:childTnLst>
                                    <p:animScale>
                                      <p:cBhvr>
                                        <p:cTn id="61" dur="500" fill="hold"/>
                                        <p:tgtEl>
                                          <p:spTgt spid="73"/>
                                        </p:tgtEl>
                                      </p:cBhvr>
                                      <p:by x="150000" y="150000"/>
                                    </p:animScale>
                                  </p:childTnLst>
                                </p:cTn>
                              </p:par>
                            </p:childTnLst>
                          </p:cTn>
                        </p:par>
                        <p:par>
                          <p:cTn id="62" fill="hold">
                            <p:stCondLst>
                              <p:cond delay="6500"/>
                            </p:stCondLst>
                            <p:childTnLst>
                              <p:par>
                                <p:cTn id="63" presetID="6" presetClass="emph" presetSubtype="0" fill="hold" grpId="2" nodeType="afterEffect">
                                  <p:stCondLst>
                                    <p:cond delay="0"/>
                                  </p:stCondLst>
                                  <p:childTnLst>
                                    <p:animScale>
                                      <p:cBhvr>
                                        <p:cTn id="64" dur="500" fill="hold"/>
                                        <p:tgtEl>
                                          <p:spTgt spid="73"/>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71" grpId="0" animBg="1"/>
      <p:bldP spid="71" grpId="1" animBg="1"/>
      <p:bldP spid="71" grpId="2" animBg="1"/>
      <p:bldP spid="72" grpId="0" animBg="1"/>
      <p:bldP spid="72" grpId="1" animBg="1"/>
      <p:bldP spid="72" grpId="2" animBg="1"/>
      <p:bldP spid="73" grpId="0" animBg="1"/>
      <p:bldP spid="73" grpId="1" animBg="1"/>
      <p:bldP spid="73"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125796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Mighty One of Jacob </a:t>
            </a:r>
            <a:r>
              <a:rPr lang="en-US" sz="3200" dirty="0"/>
              <a:t>~ a Messianic title found in Is. 49:26 and 60:16</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42398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33042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Anointed</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mashiyach</a:t>
            </a:r>
            <a:r>
              <a:rPr lang="en-US" sz="3200" i="1" dirty="0"/>
              <a:t> </a:t>
            </a:r>
            <a:r>
              <a:rPr lang="en-US" sz="3200" dirty="0"/>
              <a:t>(</a:t>
            </a:r>
            <a:r>
              <a:rPr lang="en-US" sz="3200" dirty="0">
                <a:latin typeface="Times New Roman" panose="02020603050405020304" pitchFamily="18" charset="0"/>
                <a:cs typeface="Times New Roman" panose="02020603050405020304" pitchFamily="18" charset="0"/>
              </a:rPr>
              <a:t>ma-</a:t>
            </a:r>
            <a:r>
              <a:rPr lang="en-US" sz="3200" dirty="0" err="1">
                <a:latin typeface="Times New Roman" panose="02020603050405020304" pitchFamily="18" charset="0"/>
                <a:cs typeface="Times New Roman" panose="02020603050405020304" pitchFamily="18" charset="0"/>
              </a:rPr>
              <a:t>shē</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akh</a:t>
            </a:r>
            <a:r>
              <a:rPr lang="en-US" sz="3200" dirty="0"/>
              <a:t>)</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2" name="TextBox 1">
            <a:extLst>
              <a:ext uri="{FF2B5EF4-FFF2-40B4-BE49-F238E27FC236}">
                <a16:creationId xmlns:a16="http://schemas.microsoft.com/office/drawing/2014/main" id="{A57F4C13-12A4-4997-A17B-F89EF65B1203}"/>
              </a:ext>
            </a:extLst>
          </p:cNvPr>
          <p:cNvSpPr txBox="1"/>
          <p:nvPr/>
        </p:nvSpPr>
        <p:spPr>
          <a:xfrm>
            <a:off x="712033" y="1221703"/>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LXX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Christos</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53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41413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4F6781D-2105-4EF1-8FAF-A38C8571E05A}"/>
              </a:ext>
            </a:extLst>
          </p:cNvPr>
          <p:cNvSpPr/>
          <p:nvPr/>
        </p:nvSpPr>
        <p:spPr>
          <a:xfrm>
            <a:off x="336596" y="4466283"/>
            <a:ext cx="997577"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B2DE527-ABF6-4A9D-8463-5B160488B4C1}"/>
              </a:ext>
            </a:extLst>
          </p:cNvPr>
          <p:cNvSpPr/>
          <p:nvPr/>
        </p:nvSpPr>
        <p:spPr>
          <a:xfrm>
            <a:off x="7148286" y="4009083"/>
            <a:ext cx="1264748"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t>Rev. 19:12–15 ~ </a:t>
            </a:r>
            <a:r>
              <a:rPr lang="en-US" sz="3200" baseline="30000" dirty="0"/>
              <a:t>12 </a:t>
            </a:r>
            <a:r>
              <a:rPr lang="en-US" sz="3200" dirty="0">
                <a:solidFill>
                  <a:schemeClr val="accent4">
                    <a:lumMod val="40000"/>
                    <a:lumOff val="60000"/>
                  </a:schemeClr>
                </a:solidFill>
              </a:rPr>
              <a:t>His eyes </a:t>
            </a:r>
            <a:r>
              <a:rPr lang="en-US" sz="3200" i="1" dirty="0">
                <a:solidFill>
                  <a:schemeClr val="accent4">
                    <a:lumMod val="40000"/>
                    <a:lumOff val="60000"/>
                  </a:schemeClr>
                </a:solidFill>
              </a:rPr>
              <a:t>were</a:t>
            </a:r>
            <a:r>
              <a:rPr lang="en-US" sz="3200" dirty="0">
                <a:solidFill>
                  <a:schemeClr val="accent4">
                    <a:lumMod val="40000"/>
                    <a:lumOff val="60000"/>
                  </a:schemeClr>
                </a:solidFill>
              </a:rPr>
              <a:t> like a flame of fire, and on His head </a:t>
            </a:r>
            <a:r>
              <a:rPr lang="en-US" sz="3200" i="1" dirty="0">
                <a:solidFill>
                  <a:schemeClr val="accent4">
                    <a:lumMod val="40000"/>
                    <a:lumOff val="60000"/>
                  </a:schemeClr>
                </a:solidFill>
              </a:rPr>
              <a:t>were</a:t>
            </a:r>
            <a:r>
              <a:rPr lang="en-US" sz="3200" dirty="0">
                <a:solidFill>
                  <a:schemeClr val="accent4">
                    <a:lumMod val="40000"/>
                    <a:lumOff val="60000"/>
                  </a:schemeClr>
                </a:solidFill>
              </a:rPr>
              <a:t> many crowns. He had a name written that no one knew except Himself. </a:t>
            </a:r>
            <a:r>
              <a:rPr lang="en-US" sz="3200" baseline="30000" dirty="0"/>
              <a:t>13 </a:t>
            </a:r>
            <a:r>
              <a:rPr lang="en-US" sz="3200" dirty="0">
                <a:solidFill>
                  <a:schemeClr val="accent4">
                    <a:lumMod val="40000"/>
                    <a:lumOff val="60000"/>
                  </a:schemeClr>
                </a:solidFill>
              </a:rPr>
              <a:t>He </a:t>
            </a:r>
            <a:r>
              <a:rPr lang="en-US" sz="3200" i="1" dirty="0">
                <a:solidFill>
                  <a:schemeClr val="accent4">
                    <a:lumMod val="40000"/>
                    <a:lumOff val="60000"/>
                  </a:schemeClr>
                </a:solidFill>
              </a:rPr>
              <a:t>was</a:t>
            </a:r>
            <a:r>
              <a:rPr lang="en-US" sz="3200" dirty="0">
                <a:solidFill>
                  <a:schemeClr val="accent4">
                    <a:lumMod val="40000"/>
                    <a:lumOff val="60000"/>
                  </a:schemeClr>
                </a:solidFill>
              </a:rPr>
              <a:t> clothed with a robe dipped in blood, and His name is called The Word of God. </a:t>
            </a:r>
            <a:r>
              <a:rPr lang="en-US" sz="3200" baseline="30000" dirty="0"/>
              <a:t>14 </a:t>
            </a:r>
            <a:r>
              <a:rPr lang="en-US" sz="3200" dirty="0">
                <a:solidFill>
                  <a:schemeClr val="accent4">
                    <a:lumMod val="40000"/>
                    <a:lumOff val="60000"/>
                  </a:schemeClr>
                </a:solidFill>
              </a:rPr>
              <a:t>And the armies in heaven, clothed in fine linen, white and clean, followed Him on white horses. </a:t>
            </a:r>
            <a:r>
              <a:rPr lang="en-US" sz="3200" baseline="30000" dirty="0"/>
              <a:t>15 </a:t>
            </a:r>
            <a:r>
              <a:rPr lang="en-US" sz="3200" dirty="0">
                <a:solidFill>
                  <a:schemeClr val="accent4">
                    <a:lumMod val="40000"/>
                    <a:lumOff val="60000"/>
                  </a:schemeClr>
                </a:solidFill>
              </a:rPr>
              <a:t>Now out of His mouth goes a sharp sword, that with it He should strike the nations. And He Himself will rule them with a rod of iron. He Himself treads the winepress of the fierceness and wrath of Almighty God.</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141098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despotēs</a:t>
            </a:r>
            <a:r>
              <a:rPr lang="en-US" sz="3200" dirty="0"/>
              <a:t> ~ an absolute ruler</a:t>
            </a:r>
            <a:endParaRPr lang="en-US" sz="115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12" name="TextBox 11">
            <a:extLst>
              <a:ext uri="{FF2B5EF4-FFF2-40B4-BE49-F238E27FC236}">
                <a16:creationId xmlns:a16="http://schemas.microsoft.com/office/drawing/2014/main" id="{DBAFA469-572F-4417-BD79-6DED2684C6DB}"/>
              </a:ext>
            </a:extLst>
          </p:cNvPr>
          <p:cNvSpPr txBox="1"/>
          <p:nvPr/>
        </p:nvSpPr>
        <p:spPr>
          <a:xfrm>
            <a:off x="712033" y="1221703"/>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In the New Testament ~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lord</a:t>
            </a:r>
            <a:r>
              <a:rPr lang="en-US" sz="3200" i="1" dirty="0">
                <a:solidFill>
                  <a:schemeClr val="bg1"/>
                </a:solidFill>
                <a:latin typeface="+mj-lt"/>
                <a:cs typeface="Times New Roman" panose="02020603050405020304" pitchFamily="18" charset="0"/>
              </a:rPr>
              <a:t>,</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 master</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1E93E43-C2EB-411F-8893-D793BED8D801}"/>
              </a:ext>
            </a:extLst>
          </p:cNvPr>
          <p:cNvSpPr txBox="1"/>
          <p:nvPr/>
        </p:nvSpPr>
        <p:spPr>
          <a:xfrm>
            <a:off x="704779" y="1729701"/>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Used of God 6x</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5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128729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“It is a wonder seldom seen, therefore behold it!  It may be seen, for it is the characteristic of real saints, - therefore fail not to inspect it! It is well worthy of admiration; pause and gaze upon it!  It will charm you into imitation, therefore note it well!  God looks on with approval, therefore consider it with attention.”</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8536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251305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10" name="TextBox 9">
            <a:extLst>
              <a:ext uri="{FF2B5EF4-FFF2-40B4-BE49-F238E27FC236}">
                <a16:creationId xmlns:a16="http://schemas.microsoft.com/office/drawing/2014/main" id="{2F2B0A9A-8E65-4EAA-9F52-BA72B672B7E0}"/>
              </a:ext>
            </a:extLst>
          </p:cNvPr>
          <p:cNvSpPr txBox="1"/>
          <p:nvPr/>
        </p:nvSpPr>
        <p:spPr>
          <a:xfrm>
            <a:off x="461473" y="692209"/>
            <a:ext cx="8229600" cy="584775"/>
          </a:xfrm>
          <a:prstGeom prst="rect">
            <a:avLst/>
          </a:prstGeom>
          <a:noFill/>
        </p:spPr>
        <p:txBody>
          <a:bodyPr wrap="square" rtlCol="0">
            <a:spAutoFit/>
          </a:bodyPr>
          <a:lstStyle/>
          <a:p>
            <a:r>
              <a:rPr lang="en-US" sz="3200" dirty="0"/>
              <a:t>Greatest Road Rock:</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0701047-B892-44CE-86DC-2ABCA2AB5A63}"/>
              </a:ext>
            </a:extLst>
          </p:cNvPr>
          <p:cNvSpPr txBox="1"/>
          <p:nvPr/>
        </p:nvSpPr>
        <p:spPr>
          <a:xfrm>
            <a:off x="660400" y="1233715"/>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solidFill>
                  <a:schemeClr val="accent4">
                    <a:lumMod val="40000"/>
                    <a:lumOff val="60000"/>
                  </a:schemeClr>
                </a:solidFill>
              </a:rPr>
              <a:t>I’m </a:t>
            </a:r>
            <a:r>
              <a:rPr lang="en-US" sz="3200" dirty="0" err="1">
                <a:solidFill>
                  <a:schemeClr val="accent4">
                    <a:lumMod val="40000"/>
                    <a:lumOff val="60000"/>
                  </a:schemeClr>
                </a:solidFill>
              </a:rPr>
              <a:t>Goin</a:t>
            </a:r>
            <a:r>
              <a:rPr lang="en-US" sz="3200" dirty="0">
                <a:solidFill>
                  <a:schemeClr val="accent4">
                    <a:lumMod val="40000"/>
                    <a:lumOff val="60000"/>
                  </a:schemeClr>
                </a:solidFill>
              </a:rPr>
              <a:t>’ Home </a:t>
            </a:r>
            <a:r>
              <a:rPr lang="en-US" sz="3200" dirty="0"/>
              <a:t>~ Ten Years After</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8D89060-02BF-476A-8363-DD2DC8CE9A84}"/>
              </a:ext>
            </a:extLst>
          </p:cNvPr>
          <p:cNvSpPr txBox="1"/>
          <p:nvPr/>
        </p:nvSpPr>
        <p:spPr>
          <a:xfrm>
            <a:off x="674917" y="1763481"/>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PT Robinhood" pitchFamily="2" charset="0"/>
              </a:rPr>
              <a:t> </a:t>
            </a:r>
            <a:r>
              <a:rPr lang="en-US" sz="3200" dirty="0">
                <a:solidFill>
                  <a:schemeClr val="accent4">
                    <a:lumMod val="40000"/>
                    <a:lumOff val="60000"/>
                  </a:schemeClr>
                </a:solidFill>
              </a:rPr>
              <a:t>Route 66 </a:t>
            </a:r>
            <a:r>
              <a:rPr lang="en-US" sz="3200" dirty="0"/>
              <a:t>~ Rolling Stones</a:t>
            </a:r>
            <a:endParaRPr lang="en-US" sz="3200" b="1" i="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EDCB3E6-53C6-4274-8433-2868C6866F61}"/>
              </a:ext>
            </a:extLst>
          </p:cNvPr>
          <p:cNvSpPr txBox="1"/>
          <p:nvPr/>
        </p:nvSpPr>
        <p:spPr>
          <a:xfrm>
            <a:off x="689434" y="2267858"/>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Radar Love </a:t>
            </a:r>
            <a:r>
              <a:rPr lang="en-US" sz="3200" dirty="0">
                <a:solidFill>
                  <a:schemeClr val="bg1"/>
                </a:solidFill>
                <a:latin typeface="+mj-lt"/>
              </a:rPr>
              <a:t>~ Golden Earring</a:t>
            </a:r>
            <a:endParaRPr lang="en-US" sz="3200" b="1" i="1" dirty="0">
              <a:solidFill>
                <a:schemeClr val="accent4">
                  <a:lumMod val="60000"/>
                  <a:lumOff val="40000"/>
                </a:schemeClr>
              </a:solidFill>
              <a:latin typeface="+mj-lt"/>
              <a:cs typeface="Times New Roman" panose="02020603050405020304" pitchFamily="18" charset="0"/>
            </a:endParaRPr>
          </a:p>
        </p:txBody>
      </p:sp>
      <p:sp>
        <p:nvSpPr>
          <p:cNvPr id="74" name="TextBox 73">
            <a:extLst>
              <a:ext uri="{FF2B5EF4-FFF2-40B4-BE49-F238E27FC236}">
                <a16:creationId xmlns:a16="http://schemas.microsoft.com/office/drawing/2014/main" id="{1DDDF12A-F810-4436-BE4C-CFA578BDD888}"/>
              </a:ext>
            </a:extLst>
          </p:cNvPr>
          <p:cNvSpPr txBox="1"/>
          <p:nvPr/>
        </p:nvSpPr>
        <p:spPr>
          <a:xfrm>
            <a:off x="689437" y="2783119"/>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err="1">
                <a:solidFill>
                  <a:schemeClr val="accent4">
                    <a:lumMod val="40000"/>
                    <a:lumOff val="60000"/>
                  </a:schemeClr>
                </a:solidFill>
                <a:latin typeface="+mj-lt"/>
              </a:rPr>
              <a:t>Ramblin</a:t>
            </a:r>
            <a:r>
              <a:rPr lang="en-US" sz="3200" dirty="0">
                <a:solidFill>
                  <a:schemeClr val="accent4">
                    <a:lumMod val="40000"/>
                    <a:lumOff val="60000"/>
                  </a:schemeClr>
                </a:solidFill>
                <a:latin typeface="+mj-lt"/>
              </a:rPr>
              <a:t>’ Man </a:t>
            </a:r>
            <a:r>
              <a:rPr lang="en-US" sz="3200" dirty="0">
                <a:solidFill>
                  <a:schemeClr val="bg1"/>
                </a:solidFill>
                <a:latin typeface="+mj-lt"/>
              </a:rPr>
              <a:t>~ Allman Brothers</a:t>
            </a:r>
            <a:endParaRPr lang="en-US" sz="3200" b="1" i="1" dirty="0">
              <a:solidFill>
                <a:schemeClr val="accent4">
                  <a:lumMod val="60000"/>
                  <a:lumOff val="40000"/>
                </a:schemeClr>
              </a:solidFill>
              <a:latin typeface="+mj-lt"/>
              <a:cs typeface="Times New Roman" panose="02020603050405020304" pitchFamily="18" charset="0"/>
            </a:endParaRPr>
          </a:p>
        </p:txBody>
      </p:sp>
      <p:sp>
        <p:nvSpPr>
          <p:cNvPr id="75" name="TextBox 74">
            <a:extLst>
              <a:ext uri="{FF2B5EF4-FFF2-40B4-BE49-F238E27FC236}">
                <a16:creationId xmlns:a16="http://schemas.microsoft.com/office/drawing/2014/main" id="{BBC87BF1-0864-44E5-9A23-65AA3539CA18}"/>
              </a:ext>
            </a:extLst>
          </p:cNvPr>
          <p:cNvSpPr txBox="1"/>
          <p:nvPr/>
        </p:nvSpPr>
        <p:spPr>
          <a:xfrm>
            <a:off x="689440" y="3291113"/>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On the Road Again </a:t>
            </a:r>
            <a:r>
              <a:rPr lang="en-US" sz="3200" dirty="0">
                <a:solidFill>
                  <a:schemeClr val="bg1"/>
                </a:solidFill>
                <a:latin typeface="+mj-lt"/>
              </a:rPr>
              <a:t>~ Willie Nelson</a:t>
            </a:r>
            <a:endParaRPr lang="en-US" sz="3200" b="1" i="1" dirty="0">
              <a:solidFill>
                <a:schemeClr val="accent4">
                  <a:lumMod val="60000"/>
                  <a:lumOff val="40000"/>
                </a:schemeClr>
              </a:solidFill>
              <a:latin typeface="+mj-lt"/>
              <a:cs typeface="Times New Roman" panose="02020603050405020304" pitchFamily="18" charset="0"/>
            </a:endParaRPr>
          </a:p>
        </p:txBody>
      </p:sp>
      <p:sp>
        <p:nvSpPr>
          <p:cNvPr id="76" name="TextBox 75">
            <a:extLst>
              <a:ext uri="{FF2B5EF4-FFF2-40B4-BE49-F238E27FC236}">
                <a16:creationId xmlns:a16="http://schemas.microsoft.com/office/drawing/2014/main" id="{1D0B9EE9-7AA6-49C6-9DD5-2F05D3C2A3EA}"/>
              </a:ext>
            </a:extLst>
          </p:cNvPr>
          <p:cNvSpPr txBox="1"/>
          <p:nvPr/>
        </p:nvSpPr>
        <p:spPr>
          <a:xfrm>
            <a:off x="689443" y="3813621"/>
            <a:ext cx="804817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Psalms 120-134 </a:t>
            </a:r>
            <a:r>
              <a:rPr lang="en-US" sz="3200" dirty="0">
                <a:solidFill>
                  <a:schemeClr val="bg1"/>
                </a:solidFill>
                <a:latin typeface="+mj-lt"/>
              </a:rPr>
              <a:t>~ Various Artists</a:t>
            </a:r>
            <a:endParaRPr lang="en-US" sz="3200" b="1" i="1" dirty="0">
              <a:solidFill>
                <a:schemeClr val="accent4">
                  <a:lumMod val="60000"/>
                  <a:lumOff val="40000"/>
                </a:schemeClr>
              </a:solidFill>
              <a:latin typeface="+mj-lt"/>
              <a:cs typeface="Times New Roman" panose="02020603050405020304" pitchFamily="18" charset="0"/>
            </a:endParaRPr>
          </a:p>
        </p:txBody>
      </p:sp>
      <p:sp>
        <p:nvSpPr>
          <p:cNvPr id="77" name="TextBox 76">
            <a:extLst>
              <a:ext uri="{FF2B5EF4-FFF2-40B4-BE49-F238E27FC236}">
                <a16:creationId xmlns:a16="http://schemas.microsoft.com/office/drawing/2014/main" id="{B0A827B6-9630-453D-8A84-227CFDAE9222}"/>
              </a:ext>
            </a:extLst>
          </p:cNvPr>
          <p:cNvSpPr txBox="1"/>
          <p:nvPr/>
        </p:nvSpPr>
        <p:spPr>
          <a:xfrm>
            <a:off x="1074072" y="3813388"/>
            <a:ext cx="8048171" cy="584775"/>
          </a:xfrm>
          <a:prstGeom prst="rect">
            <a:avLst/>
          </a:prstGeom>
          <a:noFill/>
        </p:spPr>
        <p:txBody>
          <a:bodyPr wrap="square" rtlCol="0">
            <a:spAutoFit/>
          </a:bodyPr>
          <a:lstStyle/>
          <a:p>
            <a:r>
              <a:rPr lang="en-US" sz="3200" dirty="0">
                <a:solidFill>
                  <a:schemeClr val="accent4">
                    <a:lumMod val="40000"/>
                    <a:lumOff val="60000"/>
                  </a:schemeClr>
                </a:solidFill>
                <a:latin typeface="+mj-lt"/>
              </a:rPr>
              <a:t>Psalms 120-134 </a:t>
            </a:r>
            <a:r>
              <a:rPr lang="en-US" sz="3200" dirty="0">
                <a:solidFill>
                  <a:schemeClr val="bg1"/>
                </a:solidFill>
                <a:latin typeface="+mj-lt"/>
              </a:rPr>
              <a:t>~ Various Artists</a:t>
            </a:r>
            <a:endParaRPr lang="en-US" sz="3200" b="1" i="1" dirty="0">
              <a:solidFill>
                <a:schemeClr val="accent4">
                  <a:lumMod val="60000"/>
                  <a:lumOff val="4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23587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par>
                                <p:cTn id="41" presetID="3" presetClass="emph" presetSubtype="2" fill="hold" grpId="1" nodeType="withEffect">
                                  <p:stCondLst>
                                    <p:cond delay="0"/>
                                  </p:stCondLst>
                                  <p:childTnLst>
                                    <p:animClr clrSpc="rgb" dir="cw">
                                      <p:cBhvr override="childStyle">
                                        <p:cTn id="42" dur="2000" fill="hold"/>
                                        <p:tgtEl>
                                          <p:spTgt spid="14"/>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2000" fill="hold"/>
                                        <p:tgtEl>
                                          <p:spTgt spid="15"/>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2000" fill="hold"/>
                                        <p:tgtEl>
                                          <p:spTgt spid="16"/>
                                        </p:tgtEl>
                                        <p:attrNameLst>
                                          <p:attrName>style.color</p:attrName>
                                        </p:attrNameLst>
                                      </p:cBhvr>
                                      <p:to>
                                        <a:schemeClr val="accent2"/>
                                      </p:to>
                                    </p:animClr>
                                  </p:childTnLst>
                                </p:cTn>
                              </p:par>
                              <p:par>
                                <p:cTn id="47" presetID="3" presetClass="emph" presetSubtype="2" fill="hold" grpId="1" nodeType="withEffect">
                                  <p:stCondLst>
                                    <p:cond delay="0"/>
                                  </p:stCondLst>
                                  <p:childTnLst>
                                    <p:animClr clrSpc="rgb" dir="cw">
                                      <p:cBhvr override="childStyle">
                                        <p:cTn id="48" dur="2000" fill="hold"/>
                                        <p:tgtEl>
                                          <p:spTgt spid="74"/>
                                        </p:tgtEl>
                                        <p:attrNameLst>
                                          <p:attrName>style.color</p:attrName>
                                        </p:attrNameLst>
                                      </p:cBhvr>
                                      <p:to>
                                        <a:schemeClr val="accent2"/>
                                      </p:to>
                                    </p:animClr>
                                  </p:childTnLst>
                                </p:cTn>
                              </p:par>
                              <p:par>
                                <p:cTn id="49" presetID="3" presetClass="emph" presetSubtype="2" fill="hold" grpId="1" nodeType="withEffect">
                                  <p:stCondLst>
                                    <p:cond delay="0"/>
                                  </p:stCondLst>
                                  <p:childTnLst>
                                    <p:animClr clrSpc="rgb" dir="cw">
                                      <p:cBhvr override="childStyle">
                                        <p:cTn id="50" dur="2000" fill="hold"/>
                                        <p:tgtEl>
                                          <p:spTgt spid="75"/>
                                        </p:tgtEl>
                                        <p:attrNameLst>
                                          <p:attrName>style.color</p:attrName>
                                        </p:attrNameLst>
                                      </p:cBhvr>
                                      <p:to>
                                        <a:schemeClr val="accent2"/>
                                      </p:to>
                                    </p:animClr>
                                  </p:childTnLst>
                                </p:cTn>
                              </p:par>
                              <p:par>
                                <p:cTn id="51" presetID="6" presetClass="emph" presetSubtype="0" fill="hold" grpId="1" nodeType="withEffect">
                                  <p:stCondLst>
                                    <p:cond delay="1000"/>
                                  </p:stCondLst>
                                  <p:childTnLst>
                                    <p:animScale>
                                      <p:cBhvr>
                                        <p:cTn id="52" dur="2000" fill="hold"/>
                                        <p:tgtEl>
                                          <p:spTgt spid="77"/>
                                        </p:tgtEl>
                                      </p:cBhvr>
                                      <p:by x="150000" y="150000"/>
                                    </p:animScale>
                                  </p:childTnLst>
                                </p:cTn>
                              </p:par>
                              <p:par>
                                <p:cTn id="53" presetID="42" presetClass="path" presetSubtype="0" fill="hold" grpId="2" nodeType="withEffect">
                                  <p:stCondLst>
                                    <p:cond delay="1000"/>
                                  </p:stCondLst>
                                  <p:childTnLst>
                                    <p:animMotion origin="layout" path="M 4.72222E-6 -1.11111E-6 L 0.21614 0.09468 " pathEditMode="relative" rAng="0" ptsTypes="AA">
                                      <p:cBhvr>
                                        <p:cTn id="54" dur="2000" fill="hold"/>
                                        <p:tgtEl>
                                          <p:spTgt spid="77"/>
                                        </p:tgtEl>
                                        <p:attrNameLst>
                                          <p:attrName>ppt_x</p:attrName>
                                          <p:attrName>ppt_y</p:attrName>
                                        </p:attrNameLst>
                                      </p:cBhvr>
                                      <p:rCtr x="10799" y="4722"/>
                                    </p:animMotion>
                                  </p:childTnLst>
                                </p:cTn>
                              </p:par>
                              <p:par>
                                <p:cTn id="55" presetID="3" presetClass="emph" presetSubtype="2" fill="hold" grpId="1" nodeType="withEffect">
                                  <p:stCondLst>
                                    <p:cond delay="1000"/>
                                  </p:stCondLst>
                                  <p:childTnLst>
                                    <p:animClr clrSpc="rgb" dir="cw">
                                      <p:cBhvr override="childStyle">
                                        <p:cTn id="56" dur="2000" fill="hold"/>
                                        <p:tgtEl>
                                          <p:spTgt spid="7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P spid="15" grpId="0"/>
      <p:bldP spid="15" grpId="1"/>
      <p:bldP spid="16" grpId="0"/>
      <p:bldP spid="16" grpId="1"/>
      <p:bldP spid="74" grpId="0"/>
      <p:bldP spid="74" grpId="1"/>
      <p:bldP spid="75" grpId="0"/>
      <p:bldP spid="75" grpId="1"/>
      <p:bldP spid="76" grpId="0"/>
      <p:bldP spid="76" grpId="1"/>
      <p:bldP spid="77" grpId="0"/>
      <p:bldP spid="77" grpId="1"/>
      <p:bldP spid="77"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Oil</a:t>
            </a:r>
            <a:r>
              <a:rPr lang="en-US" sz="3200" dirty="0"/>
              <a:t> ~ Sacred </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2" name="TextBox 1">
            <a:extLst>
              <a:ext uri="{FF2B5EF4-FFF2-40B4-BE49-F238E27FC236}">
                <a16:creationId xmlns:a16="http://schemas.microsoft.com/office/drawing/2014/main" id="{A57F4C13-12A4-4997-A17B-F89EF65B1203}"/>
              </a:ext>
            </a:extLst>
          </p:cNvPr>
          <p:cNvSpPr txBox="1"/>
          <p:nvPr/>
        </p:nvSpPr>
        <p:spPr>
          <a:xfrm>
            <a:off x="712033" y="1206713"/>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Refreshing</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18BD050-3638-4B8B-BC18-BD2B54E3B3D0}"/>
              </a:ext>
            </a:extLst>
          </p:cNvPr>
          <p:cNvSpPr txBox="1"/>
          <p:nvPr/>
        </p:nvSpPr>
        <p:spPr>
          <a:xfrm>
            <a:off x="714533" y="1718873"/>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Anointing</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F1E395-DA6A-4F77-AAEC-1F1B73FFDA6F}"/>
              </a:ext>
            </a:extLst>
          </p:cNvPr>
          <p:cNvSpPr txBox="1"/>
          <p:nvPr/>
        </p:nvSpPr>
        <p:spPr>
          <a:xfrm>
            <a:off x="717033" y="2231033"/>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Holy Spirit</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CAFE1CB-07FB-47D5-B061-8E097797946C}"/>
              </a:ext>
            </a:extLst>
          </p:cNvPr>
          <p:cNvSpPr txBox="1"/>
          <p:nvPr/>
        </p:nvSpPr>
        <p:spPr>
          <a:xfrm>
            <a:off x="719533" y="2743193"/>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Flows</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9A0D447-134B-4680-A11A-31B33327A5F3}"/>
              </a:ext>
            </a:extLst>
          </p:cNvPr>
          <p:cNvSpPr txBox="1"/>
          <p:nvPr/>
        </p:nvSpPr>
        <p:spPr>
          <a:xfrm>
            <a:off x="722033" y="3255353"/>
            <a:ext cx="8004747"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Permeates</a:t>
            </a:r>
            <a:endPar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9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10"/>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11"/>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P spid="10" grpId="1"/>
      <p:bldP spid="11" grpId="0"/>
      <p:bldP spid="11" grpId="1"/>
      <p:bldP spid="12" grpId="0"/>
      <p:bldP spid="12" grpId="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191181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18" name="TextBox 17">
            <a:extLst>
              <a:ext uri="{FF2B5EF4-FFF2-40B4-BE49-F238E27FC236}">
                <a16:creationId xmlns:a16="http://schemas.microsoft.com/office/drawing/2014/main" id="{1603562B-80D9-48C0-9828-2ACE78402C65}"/>
              </a:ext>
            </a:extLst>
          </p:cNvPr>
          <p:cNvSpPr txBox="1"/>
          <p:nvPr/>
        </p:nvSpPr>
        <p:spPr>
          <a:xfrm>
            <a:off x="6144150" y="3849342"/>
            <a:ext cx="1322479" cy="830997"/>
          </a:xfrm>
          <a:prstGeom prst="rect">
            <a:avLst/>
          </a:prstGeom>
          <a:noFill/>
        </p:spPr>
        <p:txBody>
          <a:bodyPr wrap="square" rtlCol="0">
            <a:spAutoFit/>
          </a:bodyPr>
          <a:lstStyle/>
          <a:p>
            <a:pPr algn="ctr"/>
            <a:r>
              <a:rPr lang="en-US" sz="2400" dirty="0">
                <a:solidFill>
                  <a:srgbClr val="FFFFFF"/>
                </a:solidFill>
                <a:effectLst>
                  <a:outerShdw blurRad="38100" dist="38100" dir="2700000" algn="tl">
                    <a:srgbClr val="000000">
                      <a:alpha val="43137"/>
                    </a:srgbClr>
                  </a:outerShdw>
                </a:effectLst>
                <a:cs typeface="Arial" pitchFamily="34" charset="0"/>
              </a:rPr>
              <a:t>Kidron Valley</a:t>
            </a:r>
          </a:p>
        </p:txBody>
      </p:sp>
      <p:sp>
        <p:nvSpPr>
          <p:cNvPr id="12" name="Freeform 4">
            <a:extLst>
              <a:ext uri="{FF2B5EF4-FFF2-40B4-BE49-F238E27FC236}">
                <a16:creationId xmlns:a16="http://schemas.microsoft.com/office/drawing/2014/main" id="{641CBFB7-9571-4132-AEFC-EB4EF9E6B3F0}"/>
              </a:ext>
            </a:extLst>
          </p:cNvPr>
          <p:cNvSpPr/>
          <p:nvPr/>
        </p:nvSpPr>
        <p:spPr>
          <a:xfrm rot="1435034">
            <a:off x="611578" y="2550452"/>
            <a:ext cx="3920019" cy="3318199"/>
          </a:xfrm>
          <a:custGeom>
            <a:avLst/>
            <a:gdLst>
              <a:gd name="connsiteX0" fmla="*/ 11574 w 3580237"/>
              <a:gd name="connsiteY0" fmla="*/ 81023 h 1562582"/>
              <a:gd name="connsiteX1" fmla="*/ 578734 w 3580237"/>
              <a:gd name="connsiteY1" fmla="*/ 243068 h 1562582"/>
              <a:gd name="connsiteX2" fmla="*/ 983848 w 3580237"/>
              <a:gd name="connsiteY2" fmla="*/ 300942 h 1562582"/>
              <a:gd name="connsiteX3" fmla="*/ 1597306 w 3580237"/>
              <a:gd name="connsiteY3" fmla="*/ 289367 h 1562582"/>
              <a:gd name="connsiteX4" fmla="*/ 2314936 w 3580237"/>
              <a:gd name="connsiteY4" fmla="*/ 613458 h 1562582"/>
              <a:gd name="connsiteX5" fmla="*/ 2511706 w 3580237"/>
              <a:gd name="connsiteY5" fmla="*/ 787079 h 1562582"/>
              <a:gd name="connsiteX6" fmla="*/ 2916820 w 3580237"/>
              <a:gd name="connsiteY6" fmla="*/ 972273 h 1562582"/>
              <a:gd name="connsiteX7" fmla="*/ 3159888 w 3580237"/>
              <a:gd name="connsiteY7" fmla="*/ 1145894 h 1562582"/>
              <a:gd name="connsiteX8" fmla="*/ 3437681 w 3580237"/>
              <a:gd name="connsiteY8" fmla="*/ 1203767 h 1562582"/>
              <a:gd name="connsiteX9" fmla="*/ 3576577 w 3580237"/>
              <a:gd name="connsiteY9" fmla="*/ 1261641 h 1562582"/>
              <a:gd name="connsiteX10" fmla="*/ 3483979 w 3580237"/>
              <a:gd name="connsiteY10" fmla="*/ 1551008 h 1562582"/>
              <a:gd name="connsiteX11" fmla="*/ 3449255 w 3580237"/>
              <a:gd name="connsiteY11" fmla="*/ 1562582 h 1562582"/>
              <a:gd name="connsiteX12" fmla="*/ 2743200 w 3580237"/>
              <a:gd name="connsiteY12" fmla="*/ 1342663 h 1562582"/>
              <a:gd name="connsiteX13" fmla="*/ 1782501 w 3580237"/>
              <a:gd name="connsiteY13" fmla="*/ 1122744 h 1562582"/>
              <a:gd name="connsiteX14" fmla="*/ 983848 w 3580237"/>
              <a:gd name="connsiteY14" fmla="*/ 960699 h 1562582"/>
              <a:gd name="connsiteX15" fmla="*/ 520860 w 3580237"/>
              <a:gd name="connsiteY15" fmla="*/ 891251 h 1562582"/>
              <a:gd name="connsiteX16" fmla="*/ 486136 w 3580237"/>
              <a:gd name="connsiteY16" fmla="*/ 902825 h 1562582"/>
              <a:gd name="connsiteX17" fmla="*/ 127321 w 3580237"/>
              <a:gd name="connsiteY17" fmla="*/ 868101 h 1562582"/>
              <a:gd name="connsiteX18" fmla="*/ 81022 w 3580237"/>
              <a:gd name="connsiteY18" fmla="*/ 856527 h 1562582"/>
              <a:gd name="connsiteX19" fmla="*/ 0 w 3580237"/>
              <a:gd name="connsiteY19" fmla="*/ 810228 h 1562582"/>
              <a:gd name="connsiteX20" fmla="*/ 0 w 3580237"/>
              <a:gd name="connsiteY20" fmla="*/ 0 h 1562582"/>
              <a:gd name="connsiteX21" fmla="*/ 11574 w 3580237"/>
              <a:gd name="connsiteY21" fmla="*/ 81023 h 1562582"/>
              <a:gd name="connsiteX0" fmla="*/ 11574 w 3576585"/>
              <a:gd name="connsiteY0" fmla="*/ 81023 h 1563466"/>
              <a:gd name="connsiteX1" fmla="*/ 578734 w 3576585"/>
              <a:gd name="connsiteY1" fmla="*/ 243068 h 1563466"/>
              <a:gd name="connsiteX2" fmla="*/ 983848 w 3576585"/>
              <a:gd name="connsiteY2" fmla="*/ 300942 h 1563466"/>
              <a:gd name="connsiteX3" fmla="*/ 1597306 w 3576585"/>
              <a:gd name="connsiteY3" fmla="*/ 289367 h 1563466"/>
              <a:gd name="connsiteX4" fmla="*/ 2314936 w 3576585"/>
              <a:gd name="connsiteY4" fmla="*/ 613458 h 1563466"/>
              <a:gd name="connsiteX5" fmla="*/ 2511706 w 3576585"/>
              <a:gd name="connsiteY5" fmla="*/ 787079 h 1563466"/>
              <a:gd name="connsiteX6" fmla="*/ 2916820 w 3576585"/>
              <a:gd name="connsiteY6" fmla="*/ 972273 h 1563466"/>
              <a:gd name="connsiteX7" fmla="*/ 3159888 w 3576585"/>
              <a:gd name="connsiteY7" fmla="*/ 1145894 h 1563466"/>
              <a:gd name="connsiteX8" fmla="*/ 3437681 w 3576585"/>
              <a:gd name="connsiteY8" fmla="*/ 1203767 h 1563466"/>
              <a:gd name="connsiteX9" fmla="*/ 3576577 w 3576585"/>
              <a:gd name="connsiteY9" fmla="*/ 1261641 h 1563466"/>
              <a:gd name="connsiteX10" fmla="*/ 3483979 w 3576585"/>
              <a:gd name="connsiteY10" fmla="*/ 1551008 h 1563466"/>
              <a:gd name="connsiteX11" fmla="*/ 3271469 w 3576585"/>
              <a:gd name="connsiteY11" fmla="*/ 1514731 h 1563466"/>
              <a:gd name="connsiteX12" fmla="*/ 2743200 w 3576585"/>
              <a:gd name="connsiteY12" fmla="*/ 1342663 h 1563466"/>
              <a:gd name="connsiteX13" fmla="*/ 1782501 w 3576585"/>
              <a:gd name="connsiteY13" fmla="*/ 1122744 h 1563466"/>
              <a:gd name="connsiteX14" fmla="*/ 983848 w 3576585"/>
              <a:gd name="connsiteY14" fmla="*/ 960699 h 1563466"/>
              <a:gd name="connsiteX15" fmla="*/ 520860 w 3576585"/>
              <a:gd name="connsiteY15" fmla="*/ 891251 h 1563466"/>
              <a:gd name="connsiteX16" fmla="*/ 486136 w 3576585"/>
              <a:gd name="connsiteY16" fmla="*/ 902825 h 1563466"/>
              <a:gd name="connsiteX17" fmla="*/ 127321 w 3576585"/>
              <a:gd name="connsiteY17" fmla="*/ 868101 h 1563466"/>
              <a:gd name="connsiteX18" fmla="*/ 81022 w 3576585"/>
              <a:gd name="connsiteY18" fmla="*/ 856527 h 1563466"/>
              <a:gd name="connsiteX19" fmla="*/ 0 w 3576585"/>
              <a:gd name="connsiteY19" fmla="*/ 810228 h 1563466"/>
              <a:gd name="connsiteX20" fmla="*/ 0 w 3576585"/>
              <a:gd name="connsiteY20" fmla="*/ 0 h 1563466"/>
              <a:gd name="connsiteX21" fmla="*/ 11574 w 3576585"/>
              <a:gd name="connsiteY21" fmla="*/ 81023 h 1563466"/>
              <a:gd name="connsiteX0" fmla="*/ 11574 w 3666766"/>
              <a:gd name="connsiteY0" fmla="*/ 81023 h 1575816"/>
              <a:gd name="connsiteX1" fmla="*/ 578734 w 3666766"/>
              <a:gd name="connsiteY1" fmla="*/ 243068 h 1575816"/>
              <a:gd name="connsiteX2" fmla="*/ 983848 w 3666766"/>
              <a:gd name="connsiteY2" fmla="*/ 300942 h 1575816"/>
              <a:gd name="connsiteX3" fmla="*/ 1597306 w 3666766"/>
              <a:gd name="connsiteY3" fmla="*/ 289367 h 1575816"/>
              <a:gd name="connsiteX4" fmla="*/ 2314936 w 3666766"/>
              <a:gd name="connsiteY4" fmla="*/ 613458 h 1575816"/>
              <a:gd name="connsiteX5" fmla="*/ 2511706 w 3666766"/>
              <a:gd name="connsiteY5" fmla="*/ 787079 h 1575816"/>
              <a:gd name="connsiteX6" fmla="*/ 2916820 w 3666766"/>
              <a:gd name="connsiteY6" fmla="*/ 972273 h 1575816"/>
              <a:gd name="connsiteX7" fmla="*/ 3159888 w 3666766"/>
              <a:gd name="connsiteY7" fmla="*/ 1145894 h 1575816"/>
              <a:gd name="connsiteX8" fmla="*/ 3437681 w 3666766"/>
              <a:gd name="connsiteY8" fmla="*/ 1203767 h 1575816"/>
              <a:gd name="connsiteX9" fmla="*/ 3576577 w 3666766"/>
              <a:gd name="connsiteY9" fmla="*/ 1261641 h 1575816"/>
              <a:gd name="connsiteX10" fmla="*/ 3656806 w 3666766"/>
              <a:gd name="connsiteY10" fmla="*/ 1559932 h 1575816"/>
              <a:gd name="connsiteX11" fmla="*/ 3271469 w 3666766"/>
              <a:gd name="connsiteY11" fmla="*/ 1514731 h 1575816"/>
              <a:gd name="connsiteX12" fmla="*/ 2743200 w 3666766"/>
              <a:gd name="connsiteY12" fmla="*/ 1342663 h 1575816"/>
              <a:gd name="connsiteX13" fmla="*/ 1782501 w 3666766"/>
              <a:gd name="connsiteY13" fmla="*/ 1122744 h 1575816"/>
              <a:gd name="connsiteX14" fmla="*/ 983848 w 3666766"/>
              <a:gd name="connsiteY14" fmla="*/ 960699 h 1575816"/>
              <a:gd name="connsiteX15" fmla="*/ 520860 w 3666766"/>
              <a:gd name="connsiteY15" fmla="*/ 891251 h 1575816"/>
              <a:gd name="connsiteX16" fmla="*/ 486136 w 3666766"/>
              <a:gd name="connsiteY16" fmla="*/ 902825 h 1575816"/>
              <a:gd name="connsiteX17" fmla="*/ 127321 w 3666766"/>
              <a:gd name="connsiteY17" fmla="*/ 868101 h 1575816"/>
              <a:gd name="connsiteX18" fmla="*/ 81022 w 3666766"/>
              <a:gd name="connsiteY18" fmla="*/ 856527 h 1575816"/>
              <a:gd name="connsiteX19" fmla="*/ 0 w 3666766"/>
              <a:gd name="connsiteY19" fmla="*/ 810228 h 1575816"/>
              <a:gd name="connsiteX20" fmla="*/ 0 w 3666766"/>
              <a:gd name="connsiteY20" fmla="*/ 0 h 1575816"/>
              <a:gd name="connsiteX21" fmla="*/ 11574 w 3666766"/>
              <a:gd name="connsiteY21" fmla="*/ 81023 h 1575816"/>
              <a:gd name="connsiteX0" fmla="*/ 11574 w 3661326"/>
              <a:gd name="connsiteY0" fmla="*/ 81023 h 1612061"/>
              <a:gd name="connsiteX1" fmla="*/ 578734 w 3661326"/>
              <a:gd name="connsiteY1" fmla="*/ 243068 h 1612061"/>
              <a:gd name="connsiteX2" fmla="*/ 983848 w 3661326"/>
              <a:gd name="connsiteY2" fmla="*/ 300942 h 1612061"/>
              <a:gd name="connsiteX3" fmla="*/ 1597306 w 3661326"/>
              <a:gd name="connsiteY3" fmla="*/ 289367 h 1612061"/>
              <a:gd name="connsiteX4" fmla="*/ 2314936 w 3661326"/>
              <a:gd name="connsiteY4" fmla="*/ 613458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983848 w 3661326"/>
              <a:gd name="connsiteY2" fmla="*/ 300942 h 1612061"/>
              <a:gd name="connsiteX3" fmla="*/ 1350521 w 3661326"/>
              <a:gd name="connsiteY3" fmla="*/ 469978 h 1612061"/>
              <a:gd name="connsiteX4" fmla="*/ 2314936 w 3661326"/>
              <a:gd name="connsiteY4" fmla="*/ 613458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983848 w 3661326"/>
              <a:gd name="connsiteY2" fmla="*/ 300942 h 1612061"/>
              <a:gd name="connsiteX3" fmla="*/ 1350521 w 3661326"/>
              <a:gd name="connsiteY3" fmla="*/ 469978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1091926 w 3661326"/>
              <a:gd name="connsiteY2" fmla="*/ 293633 h 1612061"/>
              <a:gd name="connsiteX3" fmla="*/ 1350521 w 3661326"/>
              <a:gd name="connsiteY3" fmla="*/ 469978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1091926 w 3661326"/>
              <a:gd name="connsiteY2" fmla="*/ 293633 h 1612061"/>
              <a:gd name="connsiteX3" fmla="*/ 1177150 w 3661326"/>
              <a:gd name="connsiteY3" fmla="*/ 467472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1574 w 3661326"/>
              <a:gd name="connsiteY0" fmla="*/ 81023 h 1612061"/>
              <a:gd name="connsiteX1" fmla="*/ 578734 w 3661326"/>
              <a:gd name="connsiteY1" fmla="*/ 243068 h 1612061"/>
              <a:gd name="connsiteX2" fmla="*/ 1119884 w 3661326"/>
              <a:gd name="connsiteY2" fmla="*/ 256406 h 1612061"/>
              <a:gd name="connsiteX3" fmla="*/ 1177150 w 3661326"/>
              <a:gd name="connsiteY3" fmla="*/ 467472 h 1612061"/>
              <a:gd name="connsiteX4" fmla="*/ 2007653 w 3661326"/>
              <a:gd name="connsiteY4" fmla="*/ 533140 h 1612061"/>
              <a:gd name="connsiteX5" fmla="*/ 2511706 w 3661326"/>
              <a:gd name="connsiteY5" fmla="*/ 787079 h 1612061"/>
              <a:gd name="connsiteX6" fmla="*/ 2916820 w 3661326"/>
              <a:gd name="connsiteY6" fmla="*/ 972273 h 1612061"/>
              <a:gd name="connsiteX7" fmla="*/ 3159888 w 3661326"/>
              <a:gd name="connsiteY7" fmla="*/ 1145894 h 1612061"/>
              <a:gd name="connsiteX8" fmla="*/ 3437681 w 3661326"/>
              <a:gd name="connsiteY8" fmla="*/ 1203767 h 1612061"/>
              <a:gd name="connsiteX9" fmla="*/ 3576577 w 3661326"/>
              <a:gd name="connsiteY9" fmla="*/ 1261641 h 1612061"/>
              <a:gd name="connsiteX10" fmla="*/ 3656806 w 3661326"/>
              <a:gd name="connsiteY10" fmla="*/ 1559932 h 1612061"/>
              <a:gd name="connsiteX11" fmla="*/ 3388922 w 3661326"/>
              <a:gd name="connsiteY11" fmla="*/ 1591692 h 1612061"/>
              <a:gd name="connsiteX12" fmla="*/ 2743200 w 3661326"/>
              <a:gd name="connsiteY12" fmla="*/ 1342663 h 1612061"/>
              <a:gd name="connsiteX13" fmla="*/ 1782501 w 3661326"/>
              <a:gd name="connsiteY13" fmla="*/ 1122744 h 1612061"/>
              <a:gd name="connsiteX14" fmla="*/ 983848 w 3661326"/>
              <a:gd name="connsiteY14" fmla="*/ 960699 h 1612061"/>
              <a:gd name="connsiteX15" fmla="*/ 520860 w 3661326"/>
              <a:gd name="connsiteY15" fmla="*/ 891251 h 1612061"/>
              <a:gd name="connsiteX16" fmla="*/ 486136 w 3661326"/>
              <a:gd name="connsiteY16" fmla="*/ 902825 h 1612061"/>
              <a:gd name="connsiteX17" fmla="*/ 127321 w 3661326"/>
              <a:gd name="connsiteY17" fmla="*/ 868101 h 1612061"/>
              <a:gd name="connsiteX18" fmla="*/ 81022 w 3661326"/>
              <a:gd name="connsiteY18" fmla="*/ 856527 h 1612061"/>
              <a:gd name="connsiteX19" fmla="*/ 0 w 3661326"/>
              <a:gd name="connsiteY19" fmla="*/ 810228 h 1612061"/>
              <a:gd name="connsiteX20" fmla="*/ 0 w 3661326"/>
              <a:gd name="connsiteY20" fmla="*/ 0 h 1612061"/>
              <a:gd name="connsiteX21" fmla="*/ 11574 w 3661326"/>
              <a:gd name="connsiteY21" fmla="*/ 81023 h 1612061"/>
              <a:gd name="connsiteX0" fmla="*/ 153473 w 3803225"/>
              <a:gd name="connsiteY0" fmla="*/ 81023 h 1612061"/>
              <a:gd name="connsiteX1" fmla="*/ 720633 w 3803225"/>
              <a:gd name="connsiteY1" fmla="*/ 243068 h 1612061"/>
              <a:gd name="connsiteX2" fmla="*/ 1261783 w 3803225"/>
              <a:gd name="connsiteY2" fmla="*/ 256406 h 1612061"/>
              <a:gd name="connsiteX3" fmla="*/ 1319049 w 3803225"/>
              <a:gd name="connsiteY3" fmla="*/ 467472 h 1612061"/>
              <a:gd name="connsiteX4" fmla="*/ 2149552 w 3803225"/>
              <a:gd name="connsiteY4" fmla="*/ 533140 h 1612061"/>
              <a:gd name="connsiteX5" fmla="*/ 2653605 w 3803225"/>
              <a:gd name="connsiteY5" fmla="*/ 787079 h 1612061"/>
              <a:gd name="connsiteX6" fmla="*/ 3058719 w 3803225"/>
              <a:gd name="connsiteY6" fmla="*/ 972273 h 1612061"/>
              <a:gd name="connsiteX7" fmla="*/ 3301787 w 3803225"/>
              <a:gd name="connsiteY7" fmla="*/ 1145894 h 1612061"/>
              <a:gd name="connsiteX8" fmla="*/ 3579580 w 3803225"/>
              <a:gd name="connsiteY8" fmla="*/ 1203767 h 1612061"/>
              <a:gd name="connsiteX9" fmla="*/ 3718476 w 3803225"/>
              <a:gd name="connsiteY9" fmla="*/ 1261641 h 1612061"/>
              <a:gd name="connsiteX10" fmla="*/ 3798705 w 3803225"/>
              <a:gd name="connsiteY10" fmla="*/ 1559932 h 1612061"/>
              <a:gd name="connsiteX11" fmla="*/ 3530821 w 3803225"/>
              <a:gd name="connsiteY11" fmla="*/ 1591692 h 1612061"/>
              <a:gd name="connsiteX12" fmla="*/ 2885099 w 3803225"/>
              <a:gd name="connsiteY12" fmla="*/ 1342663 h 1612061"/>
              <a:gd name="connsiteX13" fmla="*/ 1924400 w 3803225"/>
              <a:gd name="connsiteY13" fmla="*/ 1122744 h 1612061"/>
              <a:gd name="connsiteX14" fmla="*/ 1125747 w 3803225"/>
              <a:gd name="connsiteY14" fmla="*/ 960699 h 1612061"/>
              <a:gd name="connsiteX15" fmla="*/ 662759 w 3803225"/>
              <a:gd name="connsiteY15" fmla="*/ 891251 h 1612061"/>
              <a:gd name="connsiteX16" fmla="*/ 628035 w 3803225"/>
              <a:gd name="connsiteY16" fmla="*/ 902825 h 1612061"/>
              <a:gd name="connsiteX17" fmla="*/ 269220 w 3803225"/>
              <a:gd name="connsiteY17" fmla="*/ 868101 h 1612061"/>
              <a:gd name="connsiteX18" fmla="*/ -1 w 3803225"/>
              <a:gd name="connsiteY18" fmla="*/ 546559 h 1612061"/>
              <a:gd name="connsiteX19" fmla="*/ 141899 w 3803225"/>
              <a:gd name="connsiteY19" fmla="*/ 810228 h 1612061"/>
              <a:gd name="connsiteX20" fmla="*/ 141899 w 3803225"/>
              <a:gd name="connsiteY20" fmla="*/ 0 h 1612061"/>
              <a:gd name="connsiteX21" fmla="*/ 153473 w 3803225"/>
              <a:gd name="connsiteY21" fmla="*/ 81023 h 1612061"/>
              <a:gd name="connsiteX0" fmla="*/ 250285 w 3900037"/>
              <a:gd name="connsiteY0" fmla="*/ 81023 h 1612061"/>
              <a:gd name="connsiteX1" fmla="*/ 817445 w 3900037"/>
              <a:gd name="connsiteY1" fmla="*/ 243068 h 1612061"/>
              <a:gd name="connsiteX2" fmla="*/ 1358595 w 3900037"/>
              <a:gd name="connsiteY2" fmla="*/ 256406 h 1612061"/>
              <a:gd name="connsiteX3" fmla="*/ 1415861 w 3900037"/>
              <a:gd name="connsiteY3" fmla="*/ 467472 h 1612061"/>
              <a:gd name="connsiteX4" fmla="*/ 2246364 w 3900037"/>
              <a:gd name="connsiteY4" fmla="*/ 533140 h 1612061"/>
              <a:gd name="connsiteX5" fmla="*/ 2750417 w 3900037"/>
              <a:gd name="connsiteY5" fmla="*/ 787079 h 1612061"/>
              <a:gd name="connsiteX6" fmla="*/ 3155531 w 3900037"/>
              <a:gd name="connsiteY6" fmla="*/ 972273 h 1612061"/>
              <a:gd name="connsiteX7" fmla="*/ 3398599 w 3900037"/>
              <a:gd name="connsiteY7" fmla="*/ 1145894 h 1612061"/>
              <a:gd name="connsiteX8" fmla="*/ 3676392 w 3900037"/>
              <a:gd name="connsiteY8" fmla="*/ 1203767 h 1612061"/>
              <a:gd name="connsiteX9" fmla="*/ 3815288 w 3900037"/>
              <a:gd name="connsiteY9" fmla="*/ 1261641 h 1612061"/>
              <a:gd name="connsiteX10" fmla="*/ 3895517 w 3900037"/>
              <a:gd name="connsiteY10" fmla="*/ 1559932 h 1612061"/>
              <a:gd name="connsiteX11" fmla="*/ 3627633 w 3900037"/>
              <a:gd name="connsiteY11" fmla="*/ 1591692 h 1612061"/>
              <a:gd name="connsiteX12" fmla="*/ 2981911 w 3900037"/>
              <a:gd name="connsiteY12" fmla="*/ 1342663 h 1612061"/>
              <a:gd name="connsiteX13" fmla="*/ 2021212 w 3900037"/>
              <a:gd name="connsiteY13" fmla="*/ 1122744 h 1612061"/>
              <a:gd name="connsiteX14" fmla="*/ 1222559 w 3900037"/>
              <a:gd name="connsiteY14" fmla="*/ 960699 h 1612061"/>
              <a:gd name="connsiteX15" fmla="*/ 759571 w 3900037"/>
              <a:gd name="connsiteY15" fmla="*/ 891251 h 1612061"/>
              <a:gd name="connsiteX16" fmla="*/ 724847 w 3900037"/>
              <a:gd name="connsiteY16" fmla="*/ 902825 h 1612061"/>
              <a:gd name="connsiteX17" fmla="*/ 366032 w 3900037"/>
              <a:gd name="connsiteY17" fmla="*/ 868101 h 1612061"/>
              <a:gd name="connsiteX18" fmla="*/ 96811 w 3900037"/>
              <a:gd name="connsiteY18" fmla="*/ 546559 h 1612061"/>
              <a:gd name="connsiteX19" fmla="*/ 0 w 3900037"/>
              <a:gd name="connsiteY19" fmla="*/ 790962 h 1612061"/>
              <a:gd name="connsiteX20" fmla="*/ 238711 w 3900037"/>
              <a:gd name="connsiteY20" fmla="*/ 0 h 1612061"/>
              <a:gd name="connsiteX21" fmla="*/ 250285 w 3900037"/>
              <a:gd name="connsiteY21" fmla="*/ 81023 h 1612061"/>
              <a:gd name="connsiteX0" fmla="*/ 250285 w 3900037"/>
              <a:gd name="connsiteY0" fmla="*/ 81023 h 1612061"/>
              <a:gd name="connsiteX1" fmla="*/ 817445 w 3900037"/>
              <a:gd name="connsiteY1" fmla="*/ 243068 h 1612061"/>
              <a:gd name="connsiteX2" fmla="*/ 1261103 w 3900037"/>
              <a:gd name="connsiteY2" fmla="*/ 251372 h 1612061"/>
              <a:gd name="connsiteX3" fmla="*/ 1415861 w 3900037"/>
              <a:gd name="connsiteY3" fmla="*/ 467472 h 1612061"/>
              <a:gd name="connsiteX4" fmla="*/ 2246364 w 3900037"/>
              <a:gd name="connsiteY4" fmla="*/ 533140 h 1612061"/>
              <a:gd name="connsiteX5" fmla="*/ 2750417 w 3900037"/>
              <a:gd name="connsiteY5" fmla="*/ 787079 h 1612061"/>
              <a:gd name="connsiteX6" fmla="*/ 3155531 w 3900037"/>
              <a:gd name="connsiteY6" fmla="*/ 972273 h 1612061"/>
              <a:gd name="connsiteX7" fmla="*/ 3398599 w 3900037"/>
              <a:gd name="connsiteY7" fmla="*/ 1145894 h 1612061"/>
              <a:gd name="connsiteX8" fmla="*/ 3676392 w 3900037"/>
              <a:gd name="connsiteY8" fmla="*/ 1203767 h 1612061"/>
              <a:gd name="connsiteX9" fmla="*/ 3815288 w 3900037"/>
              <a:gd name="connsiteY9" fmla="*/ 1261641 h 1612061"/>
              <a:gd name="connsiteX10" fmla="*/ 3895517 w 3900037"/>
              <a:gd name="connsiteY10" fmla="*/ 1559932 h 1612061"/>
              <a:gd name="connsiteX11" fmla="*/ 3627633 w 3900037"/>
              <a:gd name="connsiteY11" fmla="*/ 1591692 h 1612061"/>
              <a:gd name="connsiteX12" fmla="*/ 2981911 w 3900037"/>
              <a:gd name="connsiteY12" fmla="*/ 1342663 h 1612061"/>
              <a:gd name="connsiteX13" fmla="*/ 2021212 w 3900037"/>
              <a:gd name="connsiteY13" fmla="*/ 1122744 h 1612061"/>
              <a:gd name="connsiteX14" fmla="*/ 1222559 w 3900037"/>
              <a:gd name="connsiteY14" fmla="*/ 960699 h 1612061"/>
              <a:gd name="connsiteX15" fmla="*/ 759571 w 3900037"/>
              <a:gd name="connsiteY15" fmla="*/ 891251 h 1612061"/>
              <a:gd name="connsiteX16" fmla="*/ 724847 w 3900037"/>
              <a:gd name="connsiteY16" fmla="*/ 902825 h 1612061"/>
              <a:gd name="connsiteX17" fmla="*/ 366032 w 3900037"/>
              <a:gd name="connsiteY17" fmla="*/ 868101 h 1612061"/>
              <a:gd name="connsiteX18" fmla="*/ 96811 w 3900037"/>
              <a:gd name="connsiteY18" fmla="*/ 546559 h 1612061"/>
              <a:gd name="connsiteX19" fmla="*/ 0 w 3900037"/>
              <a:gd name="connsiteY19" fmla="*/ 790962 h 1612061"/>
              <a:gd name="connsiteX20" fmla="*/ 238711 w 3900037"/>
              <a:gd name="connsiteY20" fmla="*/ 0 h 1612061"/>
              <a:gd name="connsiteX21" fmla="*/ 250285 w 3900037"/>
              <a:gd name="connsiteY21" fmla="*/ 81023 h 1612061"/>
              <a:gd name="connsiteX0" fmla="*/ 250285 w 3900037"/>
              <a:gd name="connsiteY0" fmla="*/ 81023 h 1612061"/>
              <a:gd name="connsiteX1" fmla="*/ 817445 w 3900037"/>
              <a:gd name="connsiteY1" fmla="*/ 243068 h 1612061"/>
              <a:gd name="connsiteX2" fmla="*/ 1261103 w 3900037"/>
              <a:gd name="connsiteY2" fmla="*/ 251372 h 1612061"/>
              <a:gd name="connsiteX3" fmla="*/ 1415861 w 3900037"/>
              <a:gd name="connsiteY3" fmla="*/ 467472 h 1612061"/>
              <a:gd name="connsiteX4" fmla="*/ 2246364 w 3900037"/>
              <a:gd name="connsiteY4" fmla="*/ 533140 h 1612061"/>
              <a:gd name="connsiteX5" fmla="*/ 2750417 w 3900037"/>
              <a:gd name="connsiteY5" fmla="*/ 787079 h 1612061"/>
              <a:gd name="connsiteX6" fmla="*/ 3155531 w 3900037"/>
              <a:gd name="connsiteY6" fmla="*/ 972273 h 1612061"/>
              <a:gd name="connsiteX7" fmla="*/ 3398599 w 3900037"/>
              <a:gd name="connsiteY7" fmla="*/ 1145894 h 1612061"/>
              <a:gd name="connsiteX8" fmla="*/ 3676392 w 3900037"/>
              <a:gd name="connsiteY8" fmla="*/ 1203767 h 1612061"/>
              <a:gd name="connsiteX9" fmla="*/ 3815288 w 3900037"/>
              <a:gd name="connsiteY9" fmla="*/ 1261641 h 1612061"/>
              <a:gd name="connsiteX10" fmla="*/ 3895517 w 3900037"/>
              <a:gd name="connsiteY10" fmla="*/ 1559932 h 1612061"/>
              <a:gd name="connsiteX11" fmla="*/ 3627633 w 3900037"/>
              <a:gd name="connsiteY11" fmla="*/ 1591692 h 1612061"/>
              <a:gd name="connsiteX12" fmla="*/ 2981911 w 3900037"/>
              <a:gd name="connsiteY12" fmla="*/ 1342663 h 1612061"/>
              <a:gd name="connsiteX13" fmla="*/ 2021212 w 3900037"/>
              <a:gd name="connsiteY13" fmla="*/ 1122744 h 1612061"/>
              <a:gd name="connsiteX14" fmla="*/ 1186580 w 3900037"/>
              <a:gd name="connsiteY14" fmla="*/ 1069896 h 1612061"/>
              <a:gd name="connsiteX15" fmla="*/ 759571 w 3900037"/>
              <a:gd name="connsiteY15" fmla="*/ 891251 h 1612061"/>
              <a:gd name="connsiteX16" fmla="*/ 724847 w 3900037"/>
              <a:gd name="connsiteY16" fmla="*/ 902825 h 1612061"/>
              <a:gd name="connsiteX17" fmla="*/ 366032 w 3900037"/>
              <a:gd name="connsiteY17" fmla="*/ 868101 h 1612061"/>
              <a:gd name="connsiteX18" fmla="*/ 96811 w 3900037"/>
              <a:gd name="connsiteY18" fmla="*/ 546559 h 1612061"/>
              <a:gd name="connsiteX19" fmla="*/ 0 w 3900037"/>
              <a:gd name="connsiteY19" fmla="*/ 790962 h 1612061"/>
              <a:gd name="connsiteX20" fmla="*/ 238711 w 3900037"/>
              <a:gd name="connsiteY20" fmla="*/ 0 h 1612061"/>
              <a:gd name="connsiteX21" fmla="*/ 250285 w 3900037"/>
              <a:gd name="connsiteY21" fmla="*/ 81023 h 161206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3155531 w 3900037"/>
              <a:gd name="connsiteY6" fmla="*/ 972273 h 1600821"/>
              <a:gd name="connsiteX7" fmla="*/ 3398599 w 3900037"/>
              <a:gd name="connsiteY7" fmla="*/ 1145894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3155531 w 3900037"/>
              <a:gd name="connsiteY6" fmla="*/ 972273 h 1600821"/>
              <a:gd name="connsiteX7" fmla="*/ 3275633 w 3900037"/>
              <a:gd name="connsiteY7" fmla="*/ 1021550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2969352 w 3900037"/>
              <a:gd name="connsiteY6" fmla="*/ 858545 h 1600821"/>
              <a:gd name="connsiteX7" fmla="*/ 3275633 w 3900037"/>
              <a:gd name="connsiteY7" fmla="*/ 1021550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 name="connsiteX0" fmla="*/ 250285 w 3900037"/>
              <a:gd name="connsiteY0" fmla="*/ 81023 h 1600821"/>
              <a:gd name="connsiteX1" fmla="*/ 817445 w 3900037"/>
              <a:gd name="connsiteY1" fmla="*/ 243068 h 1600821"/>
              <a:gd name="connsiteX2" fmla="*/ 1261103 w 3900037"/>
              <a:gd name="connsiteY2" fmla="*/ 251372 h 1600821"/>
              <a:gd name="connsiteX3" fmla="*/ 1415861 w 3900037"/>
              <a:gd name="connsiteY3" fmla="*/ 467472 h 1600821"/>
              <a:gd name="connsiteX4" fmla="*/ 2246364 w 3900037"/>
              <a:gd name="connsiteY4" fmla="*/ 533140 h 1600821"/>
              <a:gd name="connsiteX5" fmla="*/ 2750417 w 3900037"/>
              <a:gd name="connsiteY5" fmla="*/ 787079 h 1600821"/>
              <a:gd name="connsiteX6" fmla="*/ 2969352 w 3900037"/>
              <a:gd name="connsiteY6" fmla="*/ 858545 h 1600821"/>
              <a:gd name="connsiteX7" fmla="*/ 3462340 w 3900037"/>
              <a:gd name="connsiteY7" fmla="*/ 1024250 h 1600821"/>
              <a:gd name="connsiteX8" fmla="*/ 3676392 w 3900037"/>
              <a:gd name="connsiteY8" fmla="*/ 1203767 h 1600821"/>
              <a:gd name="connsiteX9" fmla="*/ 3815288 w 3900037"/>
              <a:gd name="connsiteY9" fmla="*/ 1261641 h 1600821"/>
              <a:gd name="connsiteX10" fmla="*/ 3895517 w 3900037"/>
              <a:gd name="connsiteY10" fmla="*/ 1559932 h 1600821"/>
              <a:gd name="connsiteX11" fmla="*/ 3627633 w 3900037"/>
              <a:gd name="connsiteY11" fmla="*/ 1591692 h 1600821"/>
              <a:gd name="connsiteX12" fmla="*/ 2906372 w 3900037"/>
              <a:gd name="connsiteY12" fmla="*/ 1498403 h 1600821"/>
              <a:gd name="connsiteX13" fmla="*/ 2021212 w 3900037"/>
              <a:gd name="connsiteY13" fmla="*/ 1122744 h 1600821"/>
              <a:gd name="connsiteX14" fmla="*/ 1186580 w 3900037"/>
              <a:gd name="connsiteY14" fmla="*/ 1069896 h 1600821"/>
              <a:gd name="connsiteX15" fmla="*/ 759571 w 3900037"/>
              <a:gd name="connsiteY15" fmla="*/ 891251 h 1600821"/>
              <a:gd name="connsiteX16" fmla="*/ 724847 w 3900037"/>
              <a:gd name="connsiteY16" fmla="*/ 902825 h 1600821"/>
              <a:gd name="connsiteX17" fmla="*/ 366032 w 3900037"/>
              <a:gd name="connsiteY17" fmla="*/ 868101 h 1600821"/>
              <a:gd name="connsiteX18" fmla="*/ 96811 w 3900037"/>
              <a:gd name="connsiteY18" fmla="*/ 546559 h 1600821"/>
              <a:gd name="connsiteX19" fmla="*/ 0 w 3900037"/>
              <a:gd name="connsiteY19" fmla="*/ 790962 h 1600821"/>
              <a:gd name="connsiteX20" fmla="*/ 238711 w 3900037"/>
              <a:gd name="connsiteY20" fmla="*/ 0 h 1600821"/>
              <a:gd name="connsiteX21" fmla="*/ 250285 w 3900037"/>
              <a:gd name="connsiteY21" fmla="*/ 81023 h 1600821"/>
              <a:gd name="connsiteX0" fmla="*/ 250285 w 3900037"/>
              <a:gd name="connsiteY0" fmla="*/ 776917 h 2296715"/>
              <a:gd name="connsiteX1" fmla="*/ 731871 w 3900037"/>
              <a:gd name="connsiteY1" fmla="*/ 0 h 2296715"/>
              <a:gd name="connsiteX2" fmla="*/ 1261103 w 3900037"/>
              <a:gd name="connsiteY2" fmla="*/ 947266 h 2296715"/>
              <a:gd name="connsiteX3" fmla="*/ 1415861 w 3900037"/>
              <a:gd name="connsiteY3" fmla="*/ 1163366 h 2296715"/>
              <a:gd name="connsiteX4" fmla="*/ 2246364 w 3900037"/>
              <a:gd name="connsiteY4" fmla="*/ 1229034 h 2296715"/>
              <a:gd name="connsiteX5" fmla="*/ 2750417 w 3900037"/>
              <a:gd name="connsiteY5" fmla="*/ 1482973 h 2296715"/>
              <a:gd name="connsiteX6" fmla="*/ 2969352 w 3900037"/>
              <a:gd name="connsiteY6" fmla="*/ 1554439 h 2296715"/>
              <a:gd name="connsiteX7" fmla="*/ 3462340 w 3900037"/>
              <a:gd name="connsiteY7" fmla="*/ 1720144 h 2296715"/>
              <a:gd name="connsiteX8" fmla="*/ 3676392 w 3900037"/>
              <a:gd name="connsiteY8" fmla="*/ 1899661 h 2296715"/>
              <a:gd name="connsiteX9" fmla="*/ 3815288 w 3900037"/>
              <a:gd name="connsiteY9" fmla="*/ 1957535 h 2296715"/>
              <a:gd name="connsiteX10" fmla="*/ 3895517 w 3900037"/>
              <a:gd name="connsiteY10" fmla="*/ 2255826 h 2296715"/>
              <a:gd name="connsiteX11" fmla="*/ 3627633 w 3900037"/>
              <a:gd name="connsiteY11" fmla="*/ 2287586 h 2296715"/>
              <a:gd name="connsiteX12" fmla="*/ 2906372 w 3900037"/>
              <a:gd name="connsiteY12" fmla="*/ 2194297 h 2296715"/>
              <a:gd name="connsiteX13" fmla="*/ 2021212 w 3900037"/>
              <a:gd name="connsiteY13" fmla="*/ 1818638 h 2296715"/>
              <a:gd name="connsiteX14" fmla="*/ 1186580 w 3900037"/>
              <a:gd name="connsiteY14" fmla="*/ 1765790 h 2296715"/>
              <a:gd name="connsiteX15" fmla="*/ 759571 w 3900037"/>
              <a:gd name="connsiteY15" fmla="*/ 1587145 h 2296715"/>
              <a:gd name="connsiteX16" fmla="*/ 724847 w 3900037"/>
              <a:gd name="connsiteY16" fmla="*/ 1598719 h 2296715"/>
              <a:gd name="connsiteX17" fmla="*/ 366032 w 3900037"/>
              <a:gd name="connsiteY17" fmla="*/ 1563995 h 2296715"/>
              <a:gd name="connsiteX18" fmla="*/ 96811 w 3900037"/>
              <a:gd name="connsiteY18" fmla="*/ 1242453 h 2296715"/>
              <a:gd name="connsiteX19" fmla="*/ 0 w 3900037"/>
              <a:gd name="connsiteY19" fmla="*/ 1486856 h 2296715"/>
              <a:gd name="connsiteX20" fmla="*/ 238711 w 3900037"/>
              <a:gd name="connsiteY20" fmla="*/ 695894 h 2296715"/>
              <a:gd name="connsiteX21" fmla="*/ 250285 w 3900037"/>
              <a:gd name="connsiteY21" fmla="*/ 776917 h 2296715"/>
              <a:gd name="connsiteX0" fmla="*/ 250285 w 3900037"/>
              <a:gd name="connsiteY0" fmla="*/ 776917 h 2296715"/>
              <a:gd name="connsiteX1" fmla="*/ 731871 w 3900037"/>
              <a:gd name="connsiteY1" fmla="*/ 0 h 2296715"/>
              <a:gd name="connsiteX2" fmla="*/ 1261103 w 3900037"/>
              <a:gd name="connsiteY2" fmla="*/ 947266 h 2296715"/>
              <a:gd name="connsiteX3" fmla="*/ 1288055 w 3900037"/>
              <a:gd name="connsiteY3" fmla="*/ 1208328 h 2296715"/>
              <a:gd name="connsiteX4" fmla="*/ 2246364 w 3900037"/>
              <a:gd name="connsiteY4" fmla="*/ 1229034 h 2296715"/>
              <a:gd name="connsiteX5" fmla="*/ 2750417 w 3900037"/>
              <a:gd name="connsiteY5" fmla="*/ 1482973 h 2296715"/>
              <a:gd name="connsiteX6" fmla="*/ 2969352 w 3900037"/>
              <a:gd name="connsiteY6" fmla="*/ 1554439 h 2296715"/>
              <a:gd name="connsiteX7" fmla="*/ 3462340 w 3900037"/>
              <a:gd name="connsiteY7" fmla="*/ 1720144 h 2296715"/>
              <a:gd name="connsiteX8" fmla="*/ 3676392 w 3900037"/>
              <a:gd name="connsiteY8" fmla="*/ 1899661 h 2296715"/>
              <a:gd name="connsiteX9" fmla="*/ 3815288 w 3900037"/>
              <a:gd name="connsiteY9" fmla="*/ 1957535 h 2296715"/>
              <a:gd name="connsiteX10" fmla="*/ 3895517 w 3900037"/>
              <a:gd name="connsiteY10" fmla="*/ 2255826 h 2296715"/>
              <a:gd name="connsiteX11" fmla="*/ 3627633 w 3900037"/>
              <a:gd name="connsiteY11" fmla="*/ 2287586 h 2296715"/>
              <a:gd name="connsiteX12" fmla="*/ 2906372 w 3900037"/>
              <a:gd name="connsiteY12" fmla="*/ 2194297 h 2296715"/>
              <a:gd name="connsiteX13" fmla="*/ 2021212 w 3900037"/>
              <a:gd name="connsiteY13" fmla="*/ 1818638 h 2296715"/>
              <a:gd name="connsiteX14" fmla="*/ 1186580 w 3900037"/>
              <a:gd name="connsiteY14" fmla="*/ 1765790 h 2296715"/>
              <a:gd name="connsiteX15" fmla="*/ 759571 w 3900037"/>
              <a:gd name="connsiteY15" fmla="*/ 1587145 h 2296715"/>
              <a:gd name="connsiteX16" fmla="*/ 724847 w 3900037"/>
              <a:gd name="connsiteY16" fmla="*/ 1598719 h 2296715"/>
              <a:gd name="connsiteX17" fmla="*/ 366032 w 3900037"/>
              <a:gd name="connsiteY17" fmla="*/ 1563995 h 2296715"/>
              <a:gd name="connsiteX18" fmla="*/ 96811 w 3900037"/>
              <a:gd name="connsiteY18" fmla="*/ 1242453 h 2296715"/>
              <a:gd name="connsiteX19" fmla="*/ 0 w 3900037"/>
              <a:gd name="connsiteY19" fmla="*/ 1486856 h 2296715"/>
              <a:gd name="connsiteX20" fmla="*/ 238711 w 3900037"/>
              <a:gd name="connsiteY20" fmla="*/ 695894 h 2296715"/>
              <a:gd name="connsiteX21" fmla="*/ 250285 w 3900037"/>
              <a:gd name="connsiteY21" fmla="*/ 776917 h 2296715"/>
              <a:gd name="connsiteX0" fmla="*/ 250285 w 3900037"/>
              <a:gd name="connsiteY0" fmla="*/ 776917 h 2296715"/>
              <a:gd name="connsiteX1" fmla="*/ 731871 w 3900037"/>
              <a:gd name="connsiteY1" fmla="*/ 0 h 2296715"/>
              <a:gd name="connsiteX2" fmla="*/ 1271140 w 3900037"/>
              <a:gd name="connsiteY2" fmla="*/ 541975 h 2296715"/>
              <a:gd name="connsiteX3" fmla="*/ 1261103 w 3900037"/>
              <a:gd name="connsiteY3" fmla="*/ 947266 h 2296715"/>
              <a:gd name="connsiteX4" fmla="*/ 1288055 w 3900037"/>
              <a:gd name="connsiteY4" fmla="*/ 1208328 h 2296715"/>
              <a:gd name="connsiteX5" fmla="*/ 2246364 w 3900037"/>
              <a:gd name="connsiteY5" fmla="*/ 1229034 h 2296715"/>
              <a:gd name="connsiteX6" fmla="*/ 2750417 w 3900037"/>
              <a:gd name="connsiteY6" fmla="*/ 1482973 h 2296715"/>
              <a:gd name="connsiteX7" fmla="*/ 2969352 w 3900037"/>
              <a:gd name="connsiteY7" fmla="*/ 1554439 h 2296715"/>
              <a:gd name="connsiteX8" fmla="*/ 3462340 w 3900037"/>
              <a:gd name="connsiteY8" fmla="*/ 1720144 h 2296715"/>
              <a:gd name="connsiteX9" fmla="*/ 3676392 w 3900037"/>
              <a:gd name="connsiteY9" fmla="*/ 1899661 h 2296715"/>
              <a:gd name="connsiteX10" fmla="*/ 3815288 w 3900037"/>
              <a:gd name="connsiteY10" fmla="*/ 1957535 h 2296715"/>
              <a:gd name="connsiteX11" fmla="*/ 3895517 w 3900037"/>
              <a:gd name="connsiteY11" fmla="*/ 2255826 h 2296715"/>
              <a:gd name="connsiteX12" fmla="*/ 3627633 w 3900037"/>
              <a:gd name="connsiteY12" fmla="*/ 2287586 h 2296715"/>
              <a:gd name="connsiteX13" fmla="*/ 2906372 w 3900037"/>
              <a:gd name="connsiteY13" fmla="*/ 2194297 h 2296715"/>
              <a:gd name="connsiteX14" fmla="*/ 2021212 w 3900037"/>
              <a:gd name="connsiteY14" fmla="*/ 1818638 h 2296715"/>
              <a:gd name="connsiteX15" fmla="*/ 1186580 w 3900037"/>
              <a:gd name="connsiteY15" fmla="*/ 1765790 h 2296715"/>
              <a:gd name="connsiteX16" fmla="*/ 759571 w 3900037"/>
              <a:gd name="connsiteY16" fmla="*/ 1587145 h 2296715"/>
              <a:gd name="connsiteX17" fmla="*/ 724847 w 3900037"/>
              <a:gd name="connsiteY17" fmla="*/ 1598719 h 2296715"/>
              <a:gd name="connsiteX18" fmla="*/ 366032 w 3900037"/>
              <a:gd name="connsiteY18" fmla="*/ 1563995 h 2296715"/>
              <a:gd name="connsiteX19" fmla="*/ 96811 w 3900037"/>
              <a:gd name="connsiteY19" fmla="*/ 1242453 h 2296715"/>
              <a:gd name="connsiteX20" fmla="*/ 0 w 3900037"/>
              <a:gd name="connsiteY20" fmla="*/ 1486856 h 2296715"/>
              <a:gd name="connsiteX21" fmla="*/ 238711 w 3900037"/>
              <a:gd name="connsiteY21" fmla="*/ 695894 h 2296715"/>
              <a:gd name="connsiteX22" fmla="*/ 250285 w 3900037"/>
              <a:gd name="connsiteY22" fmla="*/ 776917 h 2296715"/>
              <a:gd name="connsiteX0" fmla="*/ 250285 w 3900037"/>
              <a:gd name="connsiteY0" fmla="*/ 969541 h 2489339"/>
              <a:gd name="connsiteX1" fmla="*/ 731871 w 3900037"/>
              <a:gd name="connsiteY1" fmla="*/ 192624 h 2489339"/>
              <a:gd name="connsiteX2" fmla="*/ 1271140 w 3900037"/>
              <a:gd name="connsiteY2" fmla="*/ 734599 h 2489339"/>
              <a:gd name="connsiteX3" fmla="*/ 1261103 w 3900037"/>
              <a:gd name="connsiteY3" fmla="*/ 1139890 h 2489339"/>
              <a:gd name="connsiteX4" fmla="*/ 1288055 w 3900037"/>
              <a:gd name="connsiteY4" fmla="*/ 1400952 h 2489339"/>
              <a:gd name="connsiteX5" fmla="*/ 2246364 w 3900037"/>
              <a:gd name="connsiteY5" fmla="*/ 1421658 h 2489339"/>
              <a:gd name="connsiteX6" fmla="*/ 2750417 w 3900037"/>
              <a:gd name="connsiteY6" fmla="*/ 1675597 h 2489339"/>
              <a:gd name="connsiteX7" fmla="*/ 2969352 w 3900037"/>
              <a:gd name="connsiteY7" fmla="*/ 1747063 h 2489339"/>
              <a:gd name="connsiteX8" fmla="*/ 3462340 w 3900037"/>
              <a:gd name="connsiteY8" fmla="*/ 1912768 h 2489339"/>
              <a:gd name="connsiteX9" fmla="*/ 3676392 w 3900037"/>
              <a:gd name="connsiteY9" fmla="*/ 2092285 h 2489339"/>
              <a:gd name="connsiteX10" fmla="*/ 3815288 w 3900037"/>
              <a:gd name="connsiteY10" fmla="*/ 2150159 h 2489339"/>
              <a:gd name="connsiteX11" fmla="*/ 3895517 w 3900037"/>
              <a:gd name="connsiteY11" fmla="*/ 2448450 h 2489339"/>
              <a:gd name="connsiteX12" fmla="*/ 3627633 w 3900037"/>
              <a:gd name="connsiteY12" fmla="*/ 2480210 h 2489339"/>
              <a:gd name="connsiteX13" fmla="*/ 2906372 w 3900037"/>
              <a:gd name="connsiteY13" fmla="*/ 2386921 h 2489339"/>
              <a:gd name="connsiteX14" fmla="*/ 2021212 w 3900037"/>
              <a:gd name="connsiteY14" fmla="*/ 2011262 h 2489339"/>
              <a:gd name="connsiteX15" fmla="*/ 1186580 w 3900037"/>
              <a:gd name="connsiteY15" fmla="*/ 1958414 h 2489339"/>
              <a:gd name="connsiteX16" fmla="*/ 759571 w 3900037"/>
              <a:gd name="connsiteY16" fmla="*/ 1779769 h 2489339"/>
              <a:gd name="connsiteX17" fmla="*/ 724847 w 3900037"/>
              <a:gd name="connsiteY17" fmla="*/ 1791343 h 2489339"/>
              <a:gd name="connsiteX18" fmla="*/ 366032 w 3900037"/>
              <a:gd name="connsiteY18" fmla="*/ 1756619 h 2489339"/>
              <a:gd name="connsiteX19" fmla="*/ 96811 w 3900037"/>
              <a:gd name="connsiteY19" fmla="*/ 1435077 h 2489339"/>
              <a:gd name="connsiteX20" fmla="*/ 0 w 3900037"/>
              <a:gd name="connsiteY20" fmla="*/ 1679480 h 2489339"/>
              <a:gd name="connsiteX21" fmla="*/ 256310 w 3900037"/>
              <a:gd name="connsiteY21" fmla="*/ 0 h 2489339"/>
              <a:gd name="connsiteX22" fmla="*/ 250285 w 3900037"/>
              <a:gd name="connsiteY22" fmla="*/ 969541 h 2489339"/>
              <a:gd name="connsiteX0" fmla="*/ 369148 w 3900037"/>
              <a:gd name="connsiteY0" fmla="*/ 66385 h 2888405"/>
              <a:gd name="connsiteX1" fmla="*/ 731871 w 3900037"/>
              <a:gd name="connsiteY1" fmla="*/ 591690 h 2888405"/>
              <a:gd name="connsiteX2" fmla="*/ 1271140 w 3900037"/>
              <a:gd name="connsiteY2" fmla="*/ 1133665 h 2888405"/>
              <a:gd name="connsiteX3" fmla="*/ 1261103 w 3900037"/>
              <a:gd name="connsiteY3" fmla="*/ 1538956 h 2888405"/>
              <a:gd name="connsiteX4" fmla="*/ 1288055 w 3900037"/>
              <a:gd name="connsiteY4" fmla="*/ 1800018 h 2888405"/>
              <a:gd name="connsiteX5" fmla="*/ 2246364 w 3900037"/>
              <a:gd name="connsiteY5" fmla="*/ 1820724 h 2888405"/>
              <a:gd name="connsiteX6" fmla="*/ 2750417 w 3900037"/>
              <a:gd name="connsiteY6" fmla="*/ 2074663 h 2888405"/>
              <a:gd name="connsiteX7" fmla="*/ 2969352 w 3900037"/>
              <a:gd name="connsiteY7" fmla="*/ 2146129 h 2888405"/>
              <a:gd name="connsiteX8" fmla="*/ 3462340 w 3900037"/>
              <a:gd name="connsiteY8" fmla="*/ 2311834 h 2888405"/>
              <a:gd name="connsiteX9" fmla="*/ 3676392 w 3900037"/>
              <a:gd name="connsiteY9" fmla="*/ 2491351 h 2888405"/>
              <a:gd name="connsiteX10" fmla="*/ 3815288 w 3900037"/>
              <a:gd name="connsiteY10" fmla="*/ 2549225 h 2888405"/>
              <a:gd name="connsiteX11" fmla="*/ 3895517 w 3900037"/>
              <a:gd name="connsiteY11" fmla="*/ 2847516 h 2888405"/>
              <a:gd name="connsiteX12" fmla="*/ 3627633 w 3900037"/>
              <a:gd name="connsiteY12" fmla="*/ 2879276 h 2888405"/>
              <a:gd name="connsiteX13" fmla="*/ 2906372 w 3900037"/>
              <a:gd name="connsiteY13" fmla="*/ 2785987 h 2888405"/>
              <a:gd name="connsiteX14" fmla="*/ 2021212 w 3900037"/>
              <a:gd name="connsiteY14" fmla="*/ 2410328 h 2888405"/>
              <a:gd name="connsiteX15" fmla="*/ 1186580 w 3900037"/>
              <a:gd name="connsiteY15" fmla="*/ 2357480 h 2888405"/>
              <a:gd name="connsiteX16" fmla="*/ 759571 w 3900037"/>
              <a:gd name="connsiteY16" fmla="*/ 2178835 h 2888405"/>
              <a:gd name="connsiteX17" fmla="*/ 724847 w 3900037"/>
              <a:gd name="connsiteY17" fmla="*/ 2190409 h 2888405"/>
              <a:gd name="connsiteX18" fmla="*/ 366032 w 3900037"/>
              <a:gd name="connsiteY18" fmla="*/ 2155685 h 2888405"/>
              <a:gd name="connsiteX19" fmla="*/ 96811 w 3900037"/>
              <a:gd name="connsiteY19" fmla="*/ 1834143 h 2888405"/>
              <a:gd name="connsiteX20" fmla="*/ 0 w 3900037"/>
              <a:gd name="connsiteY20" fmla="*/ 2078546 h 2888405"/>
              <a:gd name="connsiteX21" fmla="*/ 256310 w 3900037"/>
              <a:gd name="connsiteY21" fmla="*/ 399066 h 2888405"/>
              <a:gd name="connsiteX22" fmla="*/ 369148 w 3900037"/>
              <a:gd name="connsiteY22" fmla="*/ 66385 h 2888405"/>
              <a:gd name="connsiteX0" fmla="*/ 369148 w 3900037"/>
              <a:gd name="connsiteY0" fmla="*/ 66385 h 2888405"/>
              <a:gd name="connsiteX1" fmla="*/ 825670 w 3900037"/>
              <a:gd name="connsiteY1" fmla="*/ 557862 h 2888405"/>
              <a:gd name="connsiteX2" fmla="*/ 1271140 w 3900037"/>
              <a:gd name="connsiteY2" fmla="*/ 1133665 h 2888405"/>
              <a:gd name="connsiteX3" fmla="*/ 1261103 w 3900037"/>
              <a:gd name="connsiteY3" fmla="*/ 1538956 h 2888405"/>
              <a:gd name="connsiteX4" fmla="*/ 1288055 w 3900037"/>
              <a:gd name="connsiteY4" fmla="*/ 1800018 h 2888405"/>
              <a:gd name="connsiteX5" fmla="*/ 2246364 w 3900037"/>
              <a:gd name="connsiteY5" fmla="*/ 1820724 h 2888405"/>
              <a:gd name="connsiteX6" fmla="*/ 2750417 w 3900037"/>
              <a:gd name="connsiteY6" fmla="*/ 2074663 h 2888405"/>
              <a:gd name="connsiteX7" fmla="*/ 2969352 w 3900037"/>
              <a:gd name="connsiteY7" fmla="*/ 2146129 h 2888405"/>
              <a:gd name="connsiteX8" fmla="*/ 3462340 w 3900037"/>
              <a:gd name="connsiteY8" fmla="*/ 2311834 h 2888405"/>
              <a:gd name="connsiteX9" fmla="*/ 3676392 w 3900037"/>
              <a:gd name="connsiteY9" fmla="*/ 2491351 h 2888405"/>
              <a:gd name="connsiteX10" fmla="*/ 3815288 w 3900037"/>
              <a:gd name="connsiteY10" fmla="*/ 2549225 h 2888405"/>
              <a:gd name="connsiteX11" fmla="*/ 3895517 w 3900037"/>
              <a:gd name="connsiteY11" fmla="*/ 2847516 h 2888405"/>
              <a:gd name="connsiteX12" fmla="*/ 3627633 w 3900037"/>
              <a:gd name="connsiteY12" fmla="*/ 2879276 h 2888405"/>
              <a:gd name="connsiteX13" fmla="*/ 2906372 w 3900037"/>
              <a:gd name="connsiteY13" fmla="*/ 2785987 h 2888405"/>
              <a:gd name="connsiteX14" fmla="*/ 2021212 w 3900037"/>
              <a:gd name="connsiteY14" fmla="*/ 2410328 h 2888405"/>
              <a:gd name="connsiteX15" fmla="*/ 1186580 w 3900037"/>
              <a:gd name="connsiteY15" fmla="*/ 2357480 h 2888405"/>
              <a:gd name="connsiteX16" fmla="*/ 759571 w 3900037"/>
              <a:gd name="connsiteY16" fmla="*/ 2178835 h 2888405"/>
              <a:gd name="connsiteX17" fmla="*/ 724847 w 3900037"/>
              <a:gd name="connsiteY17" fmla="*/ 2190409 h 2888405"/>
              <a:gd name="connsiteX18" fmla="*/ 366032 w 3900037"/>
              <a:gd name="connsiteY18" fmla="*/ 2155685 h 2888405"/>
              <a:gd name="connsiteX19" fmla="*/ 96811 w 3900037"/>
              <a:gd name="connsiteY19" fmla="*/ 1834143 h 2888405"/>
              <a:gd name="connsiteX20" fmla="*/ 0 w 3900037"/>
              <a:gd name="connsiteY20" fmla="*/ 2078546 h 2888405"/>
              <a:gd name="connsiteX21" fmla="*/ 256310 w 3900037"/>
              <a:gd name="connsiteY21" fmla="*/ 399066 h 2888405"/>
              <a:gd name="connsiteX22" fmla="*/ 369148 w 3900037"/>
              <a:gd name="connsiteY22" fmla="*/ 66385 h 2888405"/>
              <a:gd name="connsiteX0" fmla="*/ 466292 w 3997181"/>
              <a:gd name="connsiteY0" fmla="*/ 81792 h 2903812"/>
              <a:gd name="connsiteX1" fmla="*/ 922814 w 3997181"/>
              <a:gd name="connsiteY1" fmla="*/ 573269 h 2903812"/>
              <a:gd name="connsiteX2" fmla="*/ 1368284 w 3997181"/>
              <a:gd name="connsiteY2" fmla="*/ 1149072 h 2903812"/>
              <a:gd name="connsiteX3" fmla="*/ 1358247 w 3997181"/>
              <a:gd name="connsiteY3" fmla="*/ 1554363 h 2903812"/>
              <a:gd name="connsiteX4" fmla="*/ 1385199 w 3997181"/>
              <a:gd name="connsiteY4" fmla="*/ 1815425 h 2903812"/>
              <a:gd name="connsiteX5" fmla="*/ 2343508 w 3997181"/>
              <a:gd name="connsiteY5" fmla="*/ 1836131 h 2903812"/>
              <a:gd name="connsiteX6" fmla="*/ 2847561 w 3997181"/>
              <a:gd name="connsiteY6" fmla="*/ 2090070 h 2903812"/>
              <a:gd name="connsiteX7" fmla="*/ 3066496 w 3997181"/>
              <a:gd name="connsiteY7" fmla="*/ 2161536 h 2903812"/>
              <a:gd name="connsiteX8" fmla="*/ 3559484 w 3997181"/>
              <a:gd name="connsiteY8" fmla="*/ 2327241 h 2903812"/>
              <a:gd name="connsiteX9" fmla="*/ 3773536 w 3997181"/>
              <a:gd name="connsiteY9" fmla="*/ 2506758 h 2903812"/>
              <a:gd name="connsiteX10" fmla="*/ 3912432 w 3997181"/>
              <a:gd name="connsiteY10" fmla="*/ 2564632 h 2903812"/>
              <a:gd name="connsiteX11" fmla="*/ 3992661 w 3997181"/>
              <a:gd name="connsiteY11" fmla="*/ 2862923 h 2903812"/>
              <a:gd name="connsiteX12" fmla="*/ 3724777 w 3997181"/>
              <a:gd name="connsiteY12" fmla="*/ 2894683 h 2903812"/>
              <a:gd name="connsiteX13" fmla="*/ 3003516 w 3997181"/>
              <a:gd name="connsiteY13" fmla="*/ 2801394 h 2903812"/>
              <a:gd name="connsiteX14" fmla="*/ 2118356 w 3997181"/>
              <a:gd name="connsiteY14" fmla="*/ 2425735 h 2903812"/>
              <a:gd name="connsiteX15" fmla="*/ 1283724 w 3997181"/>
              <a:gd name="connsiteY15" fmla="*/ 2372887 h 2903812"/>
              <a:gd name="connsiteX16" fmla="*/ 856715 w 3997181"/>
              <a:gd name="connsiteY16" fmla="*/ 2194242 h 2903812"/>
              <a:gd name="connsiteX17" fmla="*/ 821991 w 3997181"/>
              <a:gd name="connsiteY17" fmla="*/ 2205816 h 2903812"/>
              <a:gd name="connsiteX18" fmla="*/ 463176 w 3997181"/>
              <a:gd name="connsiteY18" fmla="*/ 2171092 h 2903812"/>
              <a:gd name="connsiteX19" fmla="*/ 193955 w 3997181"/>
              <a:gd name="connsiteY19" fmla="*/ 1849550 h 2903812"/>
              <a:gd name="connsiteX20" fmla="*/ 97144 w 3997181"/>
              <a:gd name="connsiteY20" fmla="*/ 2093953 h 2903812"/>
              <a:gd name="connsiteX21" fmla="*/ 7 w 3997181"/>
              <a:gd name="connsiteY21" fmla="*/ 196425 h 2903812"/>
              <a:gd name="connsiteX22" fmla="*/ 466292 w 3997181"/>
              <a:gd name="connsiteY22" fmla="*/ 81792 h 2903812"/>
              <a:gd name="connsiteX0" fmla="*/ 466292 w 3997181"/>
              <a:gd name="connsiteY0" fmla="*/ 81792 h 2903812"/>
              <a:gd name="connsiteX1" fmla="*/ 922814 w 3997181"/>
              <a:gd name="connsiteY1" fmla="*/ 573269 h 2903812"/>
              <a:gd name="connsiteX2" fmla="*/ 1368284 w 3997181"/>
              <a:gd name="connsiteY2" fmla="*/ 1149072 h 2903812"/>
              <a:gd name="connsiteX3" fmla="*/ 1358247 w 3997181"/>
              <a:gd name="connsiteY3" fmla="*/ 1554363 h 2903812"/>
              <a:gd name="connsiteX4" fmla="*/ 1385199 w 3997181"/>
              <a:gd name="connsiteY4" fmla="*/ 1815425 h 2903812"/>
              <a:gd name="connsiteX5" fmla="*/ 2343508 w 3997181"/>
              <a:gd name="connsiteY5" fmla="*/ 1836131 h 2903812"/>
              <a:gd name="connsiteX6" fmla="*/ 2847561 w 3997181"/>
              <a:gd name="connsiteY6" fmla="*/ 2090070 h 2903812"/>
              <a:gd name="connsiteX7" fmla="*/ 3066496 w 3997181"/>
              <a:gd name="connsiteY7" fmla="*/ 2161536 h 2903812"/>
              <a:gd name="connsiteX8" fmla="*/ 3559484 w 3997181"/>
              <a:gd name="connsiteY8" fmla="*/ 2327241 h 2903812"/>
              <a:gd name="connsiteX9" fmla="*/ 3773536 w 3997181"/>
              <a:gd name="connsiteY9" fmla="*/ 2506758 h 2903812"/>
              <a:gd name="connsiteX10" fmla="*/ 3912432 w 3997181"/>
              <a:gd name="connsiteY10" fmla="*/ 2564632 h 2903812"/>
              <a:gd name="connsiteX11" fmla="*/ 3992661 w 3997181"/>
              <a:gd name="connsiteY11" fmla="*/ 2862923 h 2903812"/>
              <a:gd name="connsiteX12" fmla="*/ 3724777 w 3997181"/>
              <a:gd name="connsiteY12" fmla="*/ 2894683 h 2903812"/>
              <a:gd name="connsiteX13" fmla="*/ 3003516 w 3997181"/>
              <a:gd name="connsiteY13" fmla="*/ 2801394 h 2903812"/>
              <a:gd name="connsiteX14" fmla="*/ 2118356 w 3997181"/>
              <a:gd name="connsiteY14" fmla="*/ 2425735 h 2903812"/>
              <a:gd name="connsiteX15" fmla="*/ 1283724 w 3997181"/>
              <a:gd name="connsiteY15" fmla="*/ 2372887 h 2903812"/>
              <a:gd name="connsiteX16" fmla="*/ 856715 w 3997181"/>
              <a:gd name="connsiteY16" fmla="*/ 2194242 h 2903812"/>
              <a:gd name="connsiteX17" fmla="*/ 821991 w 3997181"/>
              <a:gd name="connsiteY17" fmla="*/ 2205816 h 2903812"/>
              <a:gd name="connsiteX18" fmla="*/ 463176 w 3997181"/>
              <a:gd name="connsiteY18" fmla="*/ 2171092 h 2903812"/>
              <a:gd name="connsiteX19" fmla="*/ 193955 w 3997181"/>
              <a:gd name="connsiteY19" fmla="*/ 1849550 h 2903812"/>
              <a:gd name="connsiteX20" fmla="*/ 214756 w 3997181"/>
              <a:gd name="connsiteY20" fmla="*/ 1487739 h 2903812"/>
              <a:gd name="connsiteX21" fmla="*/ 7 w 3997181"/>
              <a:gd name="connsiteY21" fmla="*/ 196425 h 2903812"/>
              <a:gd name="connsiteX22" fmla="*/ 466292 w 3997181"/>
              <a:gd name="connsiteY22" fmla="*/ 81792 h 2903812"/>
              <a:gd name="connsiteX0" fmla="*/ 799350 w 4330239"/>
              <a:gd name="connsiteY0" fmla="*/ 88308 h 2910328"/>
              <a:gd name="connsiteX1" fmla="*/ 1255872 w 4330239"/>
              <a:gd name="connsiteY1" fmla="*/ 579785 h 2910328"/>
              <a:gd name="connsiteX2" fmla="*/ 1701342 w 4330239"/>
              <a:gd name="connsiteY2" fmla="*/ 1155588 h 2910328"/>
              <a:gd name="connsiteX3" fmla="*/ 1691305 w 4330239"/>
              <a:gd name="connsiteY3" fmla="*/ 1560879 h 2910328"/>
              <a:gd name="connsiteX4" fmla="*/ 1718257 w 4330239"/>
              <a:gd name="connsiteY4" fmla="*/ 1821941 h 2910328"/>
              <a:gd name="connsiteX5" fmla="*/ 2676566 w 4330239"/>
              <a:gd name="connsiteY5" fmla="*/ 1842647 h 2910328"/>
              <a:gd name="connsiteX6" fmla="*/ 3180619 w 4330239"/>
              <a:gd name="connsiteY6" fmla="*/ 2096586 h 2910328"/>
              <a:gd name="connsiteX7" fmla="*/ 3399554 w 4330239"/>
              <a:gd name="connsiteY7" fmla="*/ 2168052 h 2910328"/>
              <a:gd name="connsiteX8" fmla="*/ 3892542 w 4330239"/>
              <a:gd name="connsiteY8" fmla="*/ 2333757 h 2910328"/>
              <a:gd name="connsiteX9" fmla="*/ 4106594 w 4330239"/>
              <a:gd name="connsiteY9" fmla="*/ 2513274 h 2910328"/>
              <a:gd name="connsiteX10" fmla="*/ 4245490 w 4330239"/>
              <a:gd name="connsiteY10" fmla="*/ 2571148 h 2910328"/>
              <a:gd name="connsiteX11" fmla="*/ 4325719 w 4330239"/>
              <a:gd name="connsiteY11" fmla="*/ 2869439 h 2910328"/>
              <a:gd name="connsiteX12" fmla="*/ 4057835 w 4330239"/>
              <a:gd name="connsiteY12" fmla="*/ 2901199 h 2910328"/>
              <a:gd name="connsiteX13" fmla="*/ 3336574 w 4330239"/>
              <a:gd name="connsiteY13" fmla="*/ 2807910 h 2910328"/>
              <a:gd name="connsiteX14" fmla="*/ 2451414 w 4330239"/>
              <a:gd name="connsiteY14" fmla="*/ 2432251 h 2910328"/>
              <a:gd name="connsiteX15" fmla="*/ 1616782 w 4330239"/>
              <a:gd name="connsiteY15" fmla="*/ 2379403 h 2910328"/>
              <a:gd name="connsiteX16" fmla="*/ 1189773 w 4330239"/>
              <a:gd name="connsiteY16" fmla="*/ 2200758 h 2910328"/>
              <a:gd name="connsiteX17" fmla="*/ 1155049 w 4330239"/>
              <a:gd name="connsiteY17" fmla="*/ 2212332 h 2910328"/>
              <a:gd name="connsiteX18" fmla="*/ 796234 w 4330239"/>
              <a:gd name="connsiteY18" fmla="*/ 2177608 h 2910328"/>
              <a:gd name="connsiteX19" fmla="*/ 527013 w 4330239"/>
              <a:gd name="connsiteY19" fmla="*/ 1856066 h 2910328"/>
              <a:gd name="connsiteX20" fmla="*/ 547814 w 4330239"/>
              <a:gd name="connsiteY20" fmla="*/ 1494255 h 2910328"/>
              <a:gd name="connsiteX21" fmla="*/ 3 w 4330239"/>
              <a:gd name="connsiteY21" fmla="*/ 134183 h 2910328"/>
              <a:gd name="connsiteX22" fmla="*/ 799350 w 4330239"/>
              <a:gd name="connsiteY22" fmla="*/ 88308 h 2910328"/>
              <a:gd name="connsiteX0" fmla="*/ 789540 w 4330239"/>
              <a:gd name="connsiteY0" fmla="*/ 102108 h 2808622"/>
              <a:gd name="connsiteX1" fmla="*/ 1255872 w 4330239"/>
              <a:gd name="connsiteY1" fmla="*/ 478079 h 2808622"/>
              <a:gd name="connsiteX2" fmla="*/ 1701342 w 4330239"/>
              <a:gd name="connsiteY2" fmla="*/ 1053882 h 2808622"/>
              <a:gd name="connsiteX3" fmla="*/ 1691305 w 4330239"/>
              <a:gd name="connsiteY3" fmla="*/ 1459173 h 2808622"/>
              <a:gd name="connsiteX4" fmla="*/ 1718257 w 4330239"/>
              <a:gd name="connsiteY4" fmla="*/ 1720235 h 2808622"/>
              <a:gd name="connsiteX5" fmla="*/ 2676566 w 4330239"/>
              <a:gd name="connsiteY5" fmla="*/ 1740941 h 2808622"/>
              <a:gd name="connsiteX6" fmla="*/ 3180619 w 4330239"/>
              <a:gd name="connsiteY6" fmla="*/ 1994880 h 2808622"/>
              <a:gd name="connsiteX7" fmla="*/ 3399554 w 4330239"/>
              <a:gd name="connsiteY7" fmla="*/ 2066346 h 2808622"/>
              <a:gd name="connsiteX8" fmla="*/ 3892542 w 4330239"/>
              <a:gd name="connsiteY8" fmla="*/ 2232051 h 2808622"/>
              <a:gd name="connsiteX9" fmla="*/ 4106594 w 4330239"/>
              <a:gd name="connsiteY9" fmla="*/ 2411568 h 2808622"/>
              <a:gd name="connsiteX10" fmla="*/ 4245490 w 4330239"/>
              <a:gd name="connsiteY10" fmla="*/ 2469442 h 2808622"/>
              <a:gd name="connsiteX11" fmla="*/ 4325719 w 4330239"/>
              <a:gd name="connsiteY11" fmla="*/ 2767733 h 2808622"/>
              <a:gd name="connsiteX12" fmla="*/ 4057835 w 4330239"/>
              <a:gd name="connsiteY12" fmla="*/ 2799493 h 2808622"/>
              <a:gd name="connsiteX13" fmla="*/ 3336574 w 4330239"/>
              <a:gd name="connsiteY13" fmla="*/ 2706204 h 2808622"/>
              <a:gd name="connsiteX14" fmla="*/ 2451414 w 4330239"/>
              <a:gd name="connsiteY14" fmla="*/ 2330545 h 2808622"/>
              <a:gd name="connsiteX15" fmla="*/ 1616782 w 4330239"/>
              <a:gd name="connsiteY15" fmla="*/ 2277697 h 2808622"/>
              <a:gd name="connsiteX16" fmla="*/ 1189773 w 4330239"/>
              <a:gd name="connsiteY16" fmla="*/ 2099052 h 2808622"/>
              <a:gd name="connsiteX17" fmla="*/ 1155049 w 4330239"/>
              <a:gd name="connsiteY17" fmla="*/ 2110626 h 2808622"/>
              <a:gd name="connsiteX18" fmla="*/ 796234 w 4330239"/>
              <a:gd name="connsiteY18" fmla="*/ 2075902 h 2808622"/>
              <a:gd name="connsiteX19" fmla="*/ 527013 w 4330239"/>
              <a:gd name="connsiteY19" fmla="*/ 1754360 h 2808622"/>
              <a:gd name="connsiteX20" fmla="*/ 547814 w 4330239"/>
              <a:gd name="connsiteY20" fmla="*/ 1392549 h 2808622"/>
              <a:gd name="connsiteX21" fmla="*/ 3 w 4330239"/>
              <a:gd name="connsiteY21" fmla="*/ 32477 h 2808622"/>
              <a:gd name="connsiteX22" fmla="*/ 789540 w 4330239"/>
              <a:gd name="connsiteY22" fmla="*/ 102108 h 2808622"/>
              <a:gd name="connsiteX0" fmla="*/ 789540 w 4330239"/>
              <a:gd name="connsiteY0" fmla="*/ 102108 h 2808622"/>
              <a:gd name="connsiteX1" fmla="*/ 1255872 w 4330239"/>
              <a:gd name="connsiteY1" fmla="*/ 478079 h 2808622"/>
              <a:gd name="connsiteX2" fmla="*/ 1701342 w 4330239"/>
              <a:gd name="connsiteY2" fmla="*/ 1053882 h 2808622"/>
              <a:gd name="connsiteX3" fmla="*/ 1691305 w 4330239"/>
              <a:gd name="connsiteY3" fmla="*/ 1459173 h 2808622"/>
              <a:gd name="connsiteX4" fmla="*/ 1718257 w 4330239"/>
              <a:gd name="connsiteY4" fmla="*/ 1720235 h 2808622"/>
              <a:gd name="connsiteX5" fmla="*/ 2676566 w 4330239"/>
              <a:gd name="connsiteY5" fmla="*/ 1740941 h 2808622"/>
              <a:gd name="connsiteX6" fmla="*/ 3180619 w 4330239"/>
              <a:gd name="connsiteY6" fmla="*/ 1994880 h 2808622"/>
              <a:gd name="connsiteX7" fmla="*/ 3399554 w 4330239"/>
              <a:gd name="connsiteY7" fmla="*/ 2066346 h 2808622"/>
              <a:gd name="connsiteX8" fmla="*/ 3892542 w 4330239"/>
              <a:gd name="connsiteY8" fmla="*/ 2232051 h 2808622"/>
              <a:gd name="connsiteX9" fmla="*/ 4106594 w 4330239"/>
              <a:gd name="connsiteY9" fmla="*/ 2411568 h 2808622"/>
              <a:gd name="connsiteX10" fmla="*/ 4245490 w 4330239"/>
              <a:gd name="connsiteY10" fmla="*/ 2469442 h 2808622"/>
              <a:gd name="connsiteX11" fmla="*/ 4325719 w 4330239"/>
              <a:gd name="connsiteY11" fmla="*/ 2767733 h 2808622"/>
              <a:gd name="connsiteX12" fmla="*/ 4057835 w 4330239"/>
              <a:gd name="connsiteY12" fmla="*/ 2799493 h 2808622"/>
              <a:gd name="connsiteX13" fmla="*/ 3336574 w 4330239"/>
              <a:gd name="connsiteY13" fmla="*/ 2706204 h 2808622"/>
              <a:gd name="connsiteX14" fmla="*/ 2451414 w 4330239"/>
              <a:gd name="connsiteY14" fmla="*/ 2330545 h 2808622"/>
              <a:gd name="connsiteX15" fmla="*/ 1616782 w 4330239"/>
              <a:gd name="connsiteY15" fmla="*/ 2277697 h 2808622"/>
              <a:gd name="connsiteX16" fmla="*/ 1189773 w 4330239"/>
              <a:gd name="connsiteY16" fmla="*/ 2099052 h 2808622"/>
              <a:gd name="connsiteX17" fmla="*/ 1155049 w 4330239"/>
              <a:gd name="connsiteY17" fmla="*/ 2110626 h 2808622"/>
              <a:gd name="connsiteX18" fmla="*/ 796234 w 4330239"/>
              <a:gd name="connsiteY18" fmla="*/ 2075902 h 2808622"/>
              <a:gd name="connsiteX19" fmla="*/ 527013 w 4330239"/>
              <a:gd name="connsiteY19" fmla="*/ 1754360 h 2808622"/>
              <a:gd name="connsiteX20" fmla="*/ 595337 w 4330239"/>
              <a:gd name="connsiteY20" fmla="*/ 1027631 h 2808622"/>
              <a:gd name="connsiteX21" fmla="*/ 3 w 4330239"/>
              <a:gd name="connsiteY21" fmla="*/ 32477 h 2808622"/>
              <a:gd name="connsiteX22" fmla="*/ 789540 w 4330239"/>
              <a:gd name="connsiteY22" fmla="*/ 102108 h 2808622"/>
              <a:gd name="connsiteX0" fmla="*/ 789540 w 4330239"/>
              <a:gd name="connsiteY0" fmla="*/ 102108 h 2808622"/>
              <a:gd name="connsiteX1" fmla="*/ 1255872 w 4330239"/>
              <a:gd name="connsiteY1" fmla="*/ 478079 h 2808622"/>
              <a:gd name="connsiteX2" fmla="*/ 1701342 w 4330239"/>
              <a:gd name="connsiteY2" fmla="*/ 1053882 h 2808622"/>
              <a:gd name="connsiteX3" fmla="*/ 1691305 w 4330239"/>
              <a:gd name="connsiteY3" fmla="*/ 1459173 h 2808622"/>
              <a:gd name="connsiteX4" fmla="*/ 1718257 w 4330239"/>
              <a:gd name="connsiteY4" fmla="*/ 1720235 h 2808622"/>
              <a:gd name="connsiteX5" fmla="*/ 2676566 w 4330239"/>
              <a:gd name="connsiteY5" fmla="*/ 1740941 h 2808622"/>
              <a:gd name="connsiteX6" fmla="*/ 3180619 w 4330239"/>
              <a:gd name="connsiteY6" fmla="*/ 1994880 h 2808622"/>
              <a:gd name="connsiteX7" fmla="*/ 3399554 w 4330239"/>
              <a:gd name="connsiteY7" fmla="*/ 2066346 h 2808622"/>
              <a:gd name="connsiteX8" fmla="*/ 3892542 w 4330239"/>
              <a:gd name="connsiteY8" fmla="*/ 2232051 h 2808622"/>
              <a:gd name="connsiteX9" fmla="*/ 4106594 w 4330239"/>
              <a:gd name="connsiteY9" fmla="*/ 2411568 h 2808622"/>
              <a:gd name="connsiteX10" fmla="*/ 4245490 w 4330239"/>
              <a:gd name="connsiteY10" fmla="*/ 2469442 h 2808622"/>
              <a:gd name="connsiteX11" fmla="*/ 4325719 w 4330239"/>
              <a:gd name="connsiteY11" fmla="*/ 2767733 h 2808622"/>
              <a:gd name="connsiteX12" fmla="*/ 4057835 w 4330239"/>
              <a:gd name="connsiteY12" fmla="*/ 2799493 h 2808622"/>
              <a:gd name="connsiteX13" fmla="*/ 3336574 w 4330239"/>
              <a:gd name="connsiteY13" fmla="*/ 2706204 h 2808622"/>
              <a:gd name="connsiteX14" fmla="*/ 2451414 w 4330239"/>
              <a:gd name="connsiteY14" fmla="*/ 2330545 h 2808622"/>
              <a:gd name="connsiteX15" fmla="*/ 1616782 w 4330239"/>
              <a:gd name="connsiteY15" fmla="*/ 2277697 h 2808622"/>
              <a:gd name="connsiteX16" fmla="*/ 1189773 w 4330239"/>
              <a:gd name="connsiteY16" fmla="*/ 2099052 h 2808622"/>
              <a:gd name="connsiteX17" fmla="*/ 1155049 w 4330239"/>
              <a:gd name="connsiteY17" fmla="*/ 2110626 h 2808622"/>
              <a:gd name="connsiteX18" fmla="*/ 796234 w 4330239"/>
              <a:gd name="connsiteY18" fmla="*/ 2075902 h 2808622"/>
              <a:gd name="connsiteX19" fmla="*/ 527013 w 4330239"/>
              <a:gd name="connsiteY19" fmla="*/ 1754360 h 2808622"/>
              <a:gd name="connsiteX20" fmla="*/ 595337 w 4330239"/>
              <a:gd name="connsiteY20" fmla="*/ 1027631 h 2808622"/>
              <a:gd name="connsiteX21" fmla="*/ 209235 w 4330239"/>
              <a:gd name="connsiteY21" fmla="*/ 422558 h 2808622"/>
              <a:gd name="connsiteX22" fmla="*/ 3 w 4330239"/>
              <a:gd name="connsiteY22" fmla="*/ 32477 h 2808622"/>
              <a:gd name="connsiteX23" fmla="*/ 789540 w 4330239"/>
              <a:gd name="connsiteY23" fmla="*/ 102108 h 2808622"/>
              <a:gd name="connsiteX0" fmla="*/ 914459 w 4455158"/>
              <a:gd name="connsiteY0" fmla="*/ 102108 h 2808622"/>
              <a:gd name="connsiteX1" fmla="*/ 1380791 w 4455158"/>
              <a:gd name="connsiteY1" fmla="*/ 478079 h 2808622"/>
              <a:gd name="connsiteX2" fmla="*/ 1826261 w 4455158"/>
              <a:gd name="connsiteY2" fmla="*/ 1053882 h 2808622"/>
              <a:gd name="connsiteX3" fmla="*/ 1816224 w 4455158"/>
              <a:gd name="connsiteY3" fmla="*/ 1459173 h 2808622"/>
              <a:gd name="connsiteX4" fmla="*/ 1843176 w 4455158"/>
              <a:gd name="connsiteY4" fmla="*/ 1720235 h 2808622"/>
              <a:gd name="connsiteX5" fmla="*/ 2801485 w 4455158"/>
              <a:gd name="connsiteY5" fmla="*/ 1740941 h 2808622"/>
              <a:gd name="connsiteX6" fmla="*/ 3305538 w 4455158"/>
              <a:gd name="connsiteY6" fmla="*/ 1994880 h 2808622"/>
              <a:gd name="connsiteX7" fmla="*/ 3524473 w 4455158"/>
              <a:gd name="connsiteY7" fmla="*/ 2066346 h 2808622"/>
              <a:gd name="connsiteX8" fmla="*/ 4017461 w 4455158"/>
              <a:gd name="connsiteY8" fmla="*/ 2232051 h 2808622"/>
              <a:gd name="connsiteX9" fmla="*/ 4231513 w 4455158"/>
              <a:gd name="connsiteY9" fmla="*/ 2411568 h 2808622"/>
              <a:gd name="connsiteX10" fmla="*/ 4370409 w 4455158"/>
              <a:gd name="connsiteY10" fmla="*/ 2469442 h 2808622"/>
              <a:gd name="connsiteX11" fmla="*/ 4450638 w 4455158"/>
              <a:gd name="connsiteY11" fmla="*/ 2767733 h 2808622"/>
              <a:gd name="connsiteX12" fmla="*/ 4182754 w 4455158"/>
              <a:gd name="connsiteY12" fmla="*/ 2799493 h 2808622"/>
              <a:gd name="connsiteX13" fmla="*/ 3461493 w 4455158"/>
              <a:gd name="connsiteY13" fmla="*/ 2706204 h 2808622"/>
              <a:gd name="connsiteX14" fmla="*/ 2576333 w 4455158"/>
              <a:gd name="connsiteY14" fmla="*/ 2330545 h 2808622"/>
              <a:gd name="connsiteX15" fmla="*/ 1741701 w 4455158"/>
              <a:gd name="connsiteY15" fmla="*/ 2277697 h 2808622"/>
              <a:gd name="connsiteX16" fmla="*/ 1314692 w 4455158"/>
              <a:gd name="connsiteY16" fmla="*/ 2099052 h 2808622"/>
              <a:gd name="connsiteX17" fmla="*/ 1279968 w 4455158"/>
              <a:gd name="connsiteY17" fmla="*/ 2110626 h 2808622"/>
              <a:gd name="connsiteX18" fmla="*/ 921153 w 4455158"/>
              <a:gd name="connsiteY18" fmla="*/ 2075902 h 2808622"/>
              <a:gd name="connsiteX19" fmla="*/ 651932 w 4455158"/>
              <a:gd name="connsiteY19" fmla="*/ 1754360 h 2808622"/>
              <a:gd name="connsiteX20" fmla="*/ 720256 w 4455158"/>
              <a:gd name="connsiteY20" fmla="*/ 1027631 h 2808622"/>
              <a:gd name="connsiteX21" fmla="*/ 0 w 4455158"/>
              <a:gd name="connsiteY21" fmla="*/ 366633 h 2808622"/>
              <a:gd name="connsiteX22" fmla="*/ 124922 w 4455158"/>
              <a:gd name="connsiteY22" fmla="*/ 32477 h 2808622"/>
              <a:gd name="connsiteX23" fmla="*/ 914459 w 4455158"/>
              <a:gd name="connsiteY23" fmla="*/ 102108 h 2808622"/>
              <a:gd name="connsiteX0" fmla="*/ 914459 w 4455158"/>
              <a:gd name="connsiteY0" fmla="*/ 150119 h 2856633"/>
              <a:gd name="connsiteX1" fmla="*/ 1380791 w 4455158"/>
              <a:gd name="connsiteY1" fmla="*/ 526090 h 2856633"/>
              <a:gd name="connsiteX2" fmla="*/ 1826261 w 4455158"/>
              <a:gd name="connsiteY2" fmla="*/ 1101893 h 2856633"/>
              <a:gd name="connsiteX3" fmla="*/ 1816224 w 4455158"/>
              <a:gd name="connsiteY3" fmla="*/ 1507184 h 2856633"/>
              <a:gd name="connsiteX4" fmla="*/ 1843176 w 4455158"/>
              <a:gd name="connsiteY4" fmla="*/ 1768246 h 2856633"/>
              <a:gd name="connsiteX5" fmla="*/ 2801485 w 4455158"/>
              <a:gd name="connsiteY5" fmla="*/ 1788952 h 2856633"/>
              <a:gd name="connsiteX6" fmla="*/ 3305538 w 4455158"/>
              <a:gd name="connsiteY6" fmla="*/ 2042891 h 2856633"/>
              <a:gd name="connsiteX7" fmla="*/ 3524473 w 4455158"/>
              <a:gd name="connsiteY7" fmla="*/ 2114357 h 2856633"/>
              <a:gd name="connsiteX8" fmla="*/ 4017461 w 4455158"/>
              <a:gd name="connsiteY8" fmla="*/ 2280062 h 2856633"/>
              <a:gd name="connsiteX9" fmla="*/ 4231513 w 4455158"/>
              <a:gd name="connsiteY9" fmla="*/ 2459579 h 2856633"/>
              <a:gd name="connsiteX10" fmla="*/ 4370409 w 4455158"/>
              <a:gd name="connsiteY10" fmla="*/ 2517453 h 2856633"/>
              <a:gd name="connsiteX11" fmla="*/ 4450638 w 4455158"/>
              <a:gd name="connsiteY11" fmla="*/ 2815744 h 2856633"/>
              <a:gd name="connsiteX12" fmla="*/ 4182754 w 4455158"/>
              <a:gd name="connsiteY12" fmla="*/ 2847504 h 2856633"/>
              <a:gd name="connsiteX13" fmla="*/ 3461493 w 4455158"/>
              <a:gd name="connsiteY13" fmla="*/ 2754215 h 2856633"/>
              <a:gd name="connsiteX14" fmla="*/ 2576333 w 4455158"/>
              <a:gd name="connsiteY14" fmla="*/ 2378556 h 2856633"/>
              <a:gd name="connsiteX15" fmla="*/ 1741701 w 4455158"/>
              <a:gd name="connsiteY15" fmla="*/ 2325708 h 2856633"/>
              <a:gd name="connsiteX16" fmla="*/ 1314692 w 4455158"/>
              <a:gd name="connsiteY16" fmla="*/ 2147063 h 2856633"/>
              <a:gd name="connsiteX17" fmla="*/ 1279968 w 4455158"/>
              <a:gd name="connsiteY17" fmla="*/ 2158637 h 2856633"/>
              <a:gd name="connsiteX18" fmla="*/ 921153 w 4455158"/>
              <a:gd name="connsiteY18" fmla="*/ 2123913 h 2856633"/>
              <a:gd name="connsiteX19" fmla="*/ 651932 w 4455158"/>
              <a:gd name="connsiteY19" fmla="*/ 1802371 h 2856633"/>
              <a:gd name="connsiteX20" fmla="*/ 720256 w 4455158"/>
              <a:gd name="connsiteY20" fmla="*/ 1075642 h 2856633"/>
              <a:gd name="connsiteX21" fmla="*/ 0 w 4455158"/>
              <a:gd name="connsiteY21" fmla="*/ 414644 h 2856633"/>
              <a:gd name="connsiteX22" fmla="*/ 313608 w 4455158"/>
              <a:gd name="connsiteY22" fmla="*/ 0 h 2856633"/>
              <a:gd name="connsiteX23" fmla="*/ 914459 w 4455158"/>
              <a:gd name="connsiteY23" fmla="*/ 150119 h 2856633"/>
              <a:gd name="connsiteX0" fmla="*/ 914459 w 4455158"/>
              <a:gd name="connsiteY0" fmla="*/ 233964 h 2940478"/>
              <a:gd name="connsiteX1" fmla="*/ 1380791 w 4455158"/>
              <a:gd name="connsiteY1" fmla="*/ 609935 h 2940478"/>
              <a:gd name="connsiteX2" fmla="*/ 1826261 w 4455158"/>
              <a:gd name="connsiteY2" fmla="*/ 1185738 h 2940478"/>
              <a:gd name="connsiteX3" fmla="*/ 1816224 w 4455158"/>
              <a:gd name="connsiteY3" fmla="*/ 1591029 h 2940478"/>
              <a:gd name="connsiteX4" fmla="*/ 1843176 w 4455158"/>
              <a:gd name="connsiteY4" fmla="*/ 1852091 h 2940478"/>
              <a:gd name="connsiteX5" fmla="*/ 2801485 w 4455158"/>
              <a:gd name="connsiteY5" fmla="*/ 1872797 h 2940478"/>
              <a:gd name="connsiteX6" fmla="*/ 3305538 w 4455158"/>
              <a:gd name="connsiteY6" fmla="*/ 2126736 h 2940478"/>
              <a:gd name="connsiteX7" fmla="*/ 3524473 w 4455158"/>
              <a:gd name="connsiteY7" fmla="*/ 2198202 h 2940478"/>
              <a:gd name="connsiteX8" fmla="*/ 4017461 w 4455158"/>
              <a:gd name="connsiteY8" fmla="*/ 2363907 h 2940478"/>
              <a:gd name="connsiteX9" fmla="*/ 4231513 w 4455158"/>
              <a:gd name="connsiteY9" fmla="*/ 2543424 h 2940478"/>
              <a:gd name="connsiteX10" fmla="*/ 4370409 w 4455158"/>
              <a:gd name="connsiteY10" fmla="*/ 2601298 h 2940478"/>
              <a:gd name="connsiteX11" fmla="*/ 4450638 w 4455158"/>
              <a:gd name="connsiteY11" fmla="*/ 2899589 h 2940478"/>
              <a:gd name="connsiteX12" fmla="*/ 4182754 w 4455158"/>
              <a:gd name="connsiteY12" fmla="*/ 2931349 h 2940478"/>
              <a:gd name="connsiteX13" fmla="*/ 3461493 w 4455158"/>
              <a:gd name="connsiteY13" fmla="*/ 2838060 h 2940478"/>
              <a:gd name="connsiteX14" fmla="*/ 2576333 w 4455158"/>
              <a:gd name="connsiteY14" fmla="*/ 2462401 h 2940478"/>
              <a:gd name="connsiteX15" fmla="*/ 1741701 w 4455158"/>
              <a:gd name="connsiteY15" fmla="*/ 2409553 h 2940478"/>
              <a:gd name="connsiteX16" fmla="*/ 1314692 w 4455158"/>
              <a:gd name="connsiteY16" fmla="*/ 2230908 h 2940478"/>
              <a:gd name="connsiteX17" fmla="*/ 1279968 w 4455158"/>
              <a:gd name="connsiteY17" fmla="*/ 2242482 h 2940478"/>
              <a:gd name="connsiteX18" fmla="*/ 921153 w 4455158"/>
              <a:gd name="connsiteY18" fmla="*/ 2207758 h 2940478"/>
              <a:gd name="connsiteX19" fmla="*/ 651932 w 4455158"/>
              <a:gd name="connsiteY19" fmla="*/ 1886216 h 2940478"/>
              <a:gd name="connsiteX20" fmla="*/ 720256 w 4455158"/>
              <a:gd name="connsiteY20" fmla="*/ 1159487 h 2940478"/>
              <a:gd name="connsiteX21" fmla="*/ 0 w 4455158"/>
              <a:gd name="connsiteY21" fmla="*/ 498489 h 2940478"/>
              <a:gd name="connsiteX22" fmla="*/ 312463 w 4455158"/>
              <a:gd name="connsiteY22" fmla="*/ 0 h 2940478"/>
              <a:gd name="connsiteX23" fmla="*/ 914459 w 4455158"/>
              <a:gd name="connsiteY23" fmla="*/ 233964 h 2940478"/>
              <a:gd name="connsiteX0" fmla="*/ 914459 w 4455158"/>
              <a:gd name="connsiteY0" fmla="*/ 233964 h 2940478"/>
              <a:gd name="connsiteX1" fmla="*/ 1380791 w 4455158"/>
              <a:gd name="connsiteY1" fmla="*/ 609935 h 2940478"/>
              <a:gd name="connsiteX2" fmla="*/ 1826261 w 4455158"/>
              <a:gd name="connsiteY2" fmla="*/ 1185738 h 2940478"/>
              <a:gd name="connsiteX3" fmla="*/ 1816224 w 4455158"/>
              <a:gd name="connsiteY3" fmla="*/ 1591029 h 2940478"/>
              <a:gd name="connsiteX4" fmla="*/ 1843176 w 4455158"/>
              <a:gd name="connsiteY4" fmla="*/ 1852091 h 2940478"/>
              <a:gd name="connsiteX5" fmla="*/ 2801485 w 4455158"/>
              <a:gd name="connsiteY5" fmla="*/ 1872797 h 2940478"/>
              <a:gd name="connsiteX6" fmla="*/ 3305538 w 4455158"/>
              <a:gd name="connsiteY6" fmla="*/ 2126736 h 2940478"/>
              <a:gd name="connsiteX7" fmla="*/ 3524473 w 4455158"/>
              <a:gd name="connsiteY7" fmla="*/ 2198202 h 2940478"/>
              <a:gd name="connsiteX8" fmla="*/ 4017461 w 4455158"/>
              <a:gd name="connsiteY8" fmla="*/ 2363907 h 2940478"/>
              <a:gd name="connsiteX9" fmla="*/ 4231513 w 4455158"/>
              <a:gd name="connsiteY9" fmla="*/ 2543424 h 2940478"/>
              <a:gd name="connsiteX10" fmla="*/ 4370409 w 4455158"/>
              <a:gd name="connsiteY10" fmla="*/ 2601298 h 2940478"/>
              <a:gd name="connsiteX11" fmla="*/ 4450638 w 4455158"/>
              <a:gd name="connsiteY11" fmla="*/ 2899589 h 2940478"/>
              <a:gd name="connsiteX12" fmla="*/ 4182754 w 4455158"/>
              <a:gd name="connsiteY12" fmla="*/ 2931349 h 2940478"/>
              <a:gd name="connsiteX13" fmla="*/ 3461493 w 4455158"/>
              <a:gd name="connsiteY13" fmla="*/ 2838060 h 2940478"/>
              <a:gd name="connsiteX14" fmla="*/ 2576333 w 4455158"/>
              <a:gd name="connsiteY14" fmla="*/ 2462401 h 2940478"/>
              <a:gd name="connsiteX15" fmla="*/ 1741701 w 4455158"/>
              <a:gd name="connsiteY15" fmla="*/ 2409553 h 2940478"/>
              <a:gd name="connsiteX16" fmla="*/ 1314692 w 4455158"/>
              <a:gd name="connsiteY16" fmla="*/ 2230908 h 2940478"/>
              <a:gd name="connsiteX17" fmla="*/ 1279968 w 4455158"/>
              <a:gd name="connsiteY17" fmla="*/ 2242482 h 2940478"/>
              <a:gd name="connsiteX18" fmla="*/ 921153 w 4455158"/>
              <a:gd name="connsiteY18" fmla="*/ 2207758 h 2940478"/>
              <a:gd name="connsiteX19" fmla="*/ 651932 w 4455158"/>
              <a:gd name="connsiteY19" fmla="*/ 1886216 h 2940478"/>
              <a:gd name="connsiteX20" fmla="*/ 720256 w 4455158"/>
              <a:gd name="connsiteY20" fmla="*/ 1159487 h 2940478"/>
              <a:gd name="connsiteX21" fmla="*/ 0 w 4455158"/>
              <a:gd name="connsiteY21" fmla="*/ 498489 h 2940478"/>
              <a:gd name="connsiteX22" fmla="*/ 312463 w 4455158"/>
              <a:gd name="connsiteY22" fmla="*/ 0 h 2940478"/>
              <a:gd name="connsiteX23" fmla="*/ 914459 w 4455158"/>
              <a:gd name="connsiteY23" fmla="*/ 233964 h 2940478"/>
              <a:gd name="connsiteX0" fmla="*/ 914459 w 4455158"/>
              <a:gd name="connsiteY0" fmla="*/ 233964 h 2940478"/>
              <a:gd name="connsiteX1" fmla="*/ 1380791 w 4455158"/>
              <a:gd name="connsiteY1" fmla="*/ 609935 h 2940478"/>
              <a:gd name="connsiteX2" fmla="*/ 1826261 w 4455158"/>
              <a:gd name="connsiteY2" fmla="*/ 1185738 h 2940478"/>
              <a:gd name="connsiteX3" fmla="*/ 1816224 w 4455158"/>
              <a:gd name="connsiteY3" fmla="*/ 1591029 h 2940478"/>
              <a:gd name="connsiteX4" fmla="*/ 1843176 w 4455158"/>
              <a:gd name="connsiteY4" fmla="*/ 1852091 h 2940478"/>
              <a:gd name="connsiteX5" fmla="*/ 2801485 w 4455158"/>
              <a:gd name="connsiteY5" fmla="*/ 1872797 h 2940478"/>
              <a:gd name="connsiteX6" fmla="*/ 3305538 w 4455158"/>
              <a:gd name="connsiteY6" fmla="*/ 2126736 h 2940478"/>
              <a:gd name="connsiteX7" fmla="*/ 3524473 w 4455158"/>
              <a:gd name="connsiteY7" fmla="*/ 2198202 h 2940478"/>
              <a:gd name="connsiteX8" fmla="*/ 4017461 w 4455158"/>
              <a:gd name="connsiteY8" fmla="*/ 2363907 h 2940478"/>
              <a:gd name="connsiteX9" fmla="*/ 4231513 w 4455158"/>
              <a:gd name="connsiteY9" fmla="*/ 2543424 h 2940478"/>
              <a:gd name="connsiteX10" fmla="*/ 4370409 w 4455158"/>
              <a:gd name="connsiteY10" fmla="*/ 2601298 h 2940478"/>
              <a:gd name="connsiteX11" fmla="*/ 4450638 w 4455158"/>
              <a:gd name="connsiteY11" fmla="*/ 2899589 h 2940478"/>
              <a:gd name="connsiteX12" fmla="*/ 4182754 w 4455158"/>
              <a:gd name="connsiteY12" fmla="*/ 2931349 h 2940478"/>
              <a:gd name="connsiteX13" fmla="*/ 3461493 w 4455158"/>
              <a:gd name="connsiteY13" fmla="*/ 2838060 h 2940478"/>
              <a:gd name="connsiteX14" fmla="*/ 2576333 w 4455158"/>
              <a:gd name="connsiteY14" fmla="*/ 2462401 h 2940478"/>
              <a:gd name="connsiteX15" fmla="*/ 1741701 w 4455158"/>
              <a:gd name="connsiteY15" fmla="*/ 2409553 h 2940478"/>
              <a:gd name="connsiteX16" fmla="*/ 1314692 w 4455158"/>
              <a:gd name="connsiteY16" fmla="*/ 2230908 h 2940478"/>
              <a:gd name="connsiteX17" fmla="*/ 1279968 w 4455158"/>
              <a:gd name="connsiteY17" fmla="*/ 2242482 h 2940478"/>
              <a:gd name="connsiteX18" fmla="*/ 921153 w 4455158"/>
              <a:gd name="connsiteY18" fmla="*/ 2207758 h 2940478"/>
              <a:gd name="connsiteX19" fmla="*/ 934471 w 4455158"/>
              <a:gd name="connsiteY19" fmla="*/ 1868578 h 2940478"/>
              <a:gd name="connsiteX20" fmla="*/ 720256 w 4455158"/>
              <a:gd name="connsiteY20" fmla="*/ 1159487 h 2940478"/>
              <a:gd name="connsiteX21" fmla="*/ 0 w 4455158"/>
              <a:gd name="connsiteY21" fmla="*/ 498489 h 2940478"/>
              <a:gd name="connsiteX22" fmla="*/ 312463 w 4455158"/>
              <a:gd name="connsiteY22" fmla="*/ 0 h 2940478"/>
              <a:gd name="connsiteX23" fmla="*/ 914459 w 4455158"/>
              <a:gd name="connsiteY23" fmla="*/ 233964 h 2940478"/>
              <a:gd name="connsiteX0" fmla="*/ 914459 w 4455158"/>
              <a:gd name="connsiteY0" fmla="*/ 233964 h 2940478"/>
              <a:gd name="connsiteX1" fmla="*/ 1380791 w 4455158"/>
              <a:gd name="connsiteY1" fmla="*/ 609935 h 2940478"/>
              <a:gd name="connsiteX2" fmla="*/ 1826261 w 4455158"/>
              <a:gd name="connsiteY2" fmla="*/ 1185738 h 2940478"/>
              <a:gd name="connsiteX3" fmla="*/ 1816224 w 4455158"/>
              <a:gd name="connsiteY3" fmla="*/ 1591029 h 2940478"/>
              <a:gd name="connsiteX4" fmla="*/ 1843176 w 4455158"/>
              <a:gd name="connsiteY4" fmla="*/ 1852091 h 2940478"/>
              <a:gd name="connsiteX5" fmla="*/ 2801485 w 4455158"/>
              <a:gd name="connsiteY5" fmla="*/ 1872797 h 2940478"/>
              <a:gd name="connsiteX6" fmla="*/ 3305538 w 4455158"/>
              <a:gd name="connsiteY6" fmla="*/ 2126736 h 2940478"/>
              <a:gd name="connsiteX7" fmla="*/ 3524473 w 4455158"/>
              <a:gd name="connsiteY7" fmla="*/ 2198202 h 2940478"/>
              <a:gd name="connsiteX8" fmla="*/ 4017461 w 4455158"/>
              <a:gd name="connsiteY8" fmla="*/ 2363907 h 2940478"/>
              <a:gd name="connsiteX9" fmla="*/ 4231513 w 4455158"/>
              <a:gd name="connsiteY9" fmla="*/ 2543424 h 2940478"/>
              <a:gd name="connsiteX10" fmla="*/ 4370409 w 4455158"/>
              <a:gd name="connsiteY10" fmla="*/ 2601298 h 2940478"/>
              <a:gd name="connsiteX11" fmla="*/ 4450638 w 4455158"/>
              <a:gd name="connsiteY11" fmla="*/ 2899589 h 2940478"/>
              <a:gd name="connsiteX12" fmla="*/ 4182754 w 4455158"/>
              <a:gd name="connsiteY12" fmla="*/ 2931349 h 2940478"/>
              <a:gd name="connsiteX13" fmla="*/ 3461493 w 4455158"/>
              <a:gd name="connsiteY13" fmla="*/ 2838060 h 2940478"/>
              <a:gd name="connsiteX14" fmla="*/ 2576333 w 4455158"/>
              <a:gd name="connsiteY14" fmla="*/ 2462401 h 2940478"/>
              <a:gd name="connsiteX15" fmla="*/ 1741701 w 4455158"/>
              <a:gd name="connsiteY15" fmla="*/ 2409553 h 2940478"/>
              <a:gd name="connsiteX16" fmla="*/ 1314692 w 4455158"/>
              <a:gd name="connsiteY16" fmla="*/ 2230908 h 2940478"/>
              <a:gd name="connsiteX17" fmla="*/ 1279968 w 4455158"/>
              <a:gd name="connsiteY17" fmla="*/ 2242482 h 2940478"/>
              <a:gd name="connsiteX18" fmla="*/ 921153 w 4455158"/>
              <a:gd name="connsiteY18" fmla="*/ 2207758 h 2940478"/>
              <a:gd name="connsiteX19" fmla="*/ 934471 w 4455158"/>
              <a:gd name="connsiteY19" fmla="*/ 1868578 h 2940478"/>
              <a:gd name="connsiteX20" fmla="*/ 487040 w 4455158"/>
              <a:gd name="connsiteY20" fmla="*/ 1082994 h 2940478"/>
              <a:gd name="connsiteX21" fmla="*/ 0 w 4455158"/>
              <a:gd name="connsiteY21" fmla="*/ 498489 h 2940478"/>
              <a:gd name="connsiteX22" fmla="*/ 312463 w 4455158"/>
              <a:gd name="connsiteY22" fmla="*/ 0 h 2940478"/>
              <a:gd name="connsiteX23" fmla="*/ 914459 w 4455158"/>
              <a:gd name="connsiteY23" fmla="*/ 233964 h 294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55158" h="2940478">
                <a:moveTo>
                  <a:pt x="914459" y="233964"/>
                </a:moveTo>
                <a:cubicBezTo>
                  <a:pt x="1103213" y="289017"/>
                  <a:pt x="1184173" y="609935"/>
                  <a:pt x="1380791" y="609935"/>
                </a:cubicBezTo>
                <a:cubicBezTo>
                  <a:pt x="1551101" y="901821"/>
                  <a:pt x="1655951" y="893852"/>
                  <a:pt x="1826261" y="1185738"/>
                </a:cubicBezTo>
                <a:lnTo>
                  <a:pt x="1816224" y="1591029"/>
                </a:lnTo>
                <a:lnTo>
                  <a:pt x="1843176" y="1852091"/>
                </a:lnTo>
                <a:cubicBezTo>
                  <a:pt x="2081719" y="1961586"/>
                  <a:pt x="2539012" y="1872797"/>
                  <a:pt x="2801485" y="1872797"/>
                </a:cubicBezTo>
                <a:lnTo>
                  <a:pt x="3305538" y="2126736"/>
                </a:lnTo>
                <a:lnTo>
                  <a:pt x="3524473" y="2198202"/>
                </a:lnTo>
                <a:cubicBezTo>
                  <a:pt x="3751337" y="2365366"/>
                  <a:pt x="3912868" y="2311608"/>
                  <a:pt x="4017461" y="2363907"/>
                </a:cubicBezTo>
                <a:lnTo>
                  <a:pt x="4231513" y="2543424"/>
                </a:lnTo>
                <a:cubicBezTo>
                  <a:pt x="4374069" y="2590943"/>
                  <a:pt x="4370409" y="2540920"/>
                  <a:pt x="4370409" y="2601298"/>
                </a:cubicBezTo>
                <a:cubicBezTo>
                  <a:pt x="4339543" y="2697754"/>
                  <a:pt x="4481914" y="2844581"/>
                  <a:pt x="4450638" y="2899589"/>
                </a:cubicBezTo>
                <a:cubicBezTo>
                  <a:pt x="4419362" y="2954597"/>
                  <a:pt x="4347611" y="2941604"/>
                  <a:pt x="4182754" y="2931349"/>
                </a:cubicBezTo>
                <a:cubicBezTo>
                  <a:pt x="4017897" y="2921094"/>
                  <a:pt x="3723790" y="2838060"/>
                  <a:pt x="3461493" y="2838060"/>
                </a:cubicBezTo>
                <a:cubicBezTo>
                  <a:pt x="3141455" y="2763905"/>
                  <a:pt x="2904849" y="2462401"/>
                  <a:pt x="2576333" y="2462401"/>
                </a:cubicBezTo>
                <a:cubicBezTo>
                  <a:pt x="1793276" y="2298778"/>
                  <a:pt x="2028934" y="2409553"/>
                  <a:pt x="1741701" y="2409553"/>
                </a:cubicBezTo>
                <a:cubicBezTo>
                  <a:pt x="1587372" y="2386404"/>
                  <a:pt x="1391647" y="2258753"/>
                  <a:pt x="1314692" y="2230908"/>
                </a:cubicBezTo>
                <a:cubicBezTo>
                  <a:pt x="1237737" y="2203063"/>
                  <a:pt x="1279968" y="2242482"/>
                  <a:pt x="1279968" y="2242482"/>
                </a:cubicBezTo>
                <a:lnTo>
                  <a:pt x="921153" y="2207758"/>
                </a:lnTo>
                <a:cubicBezTo>
                  <a:pt x="816480" y="2148380"/>
                  <a:pt x="980499" y="1868578"/>
                  <a:pt x="934471" y="1868578"/>
                </a:cubicBezTo>
                <a:lnTo>
                  <a:pt x="487040" y="1082994"/>
                </a:lnTo>
                <a:lnTo>
                  <a:pt x="0" y="498489"/>
                </a:lnTo>
                <a:lnTo>
                  <a:pt x="312463" y="0"/>
                </a:lnTo>
                <a:cubicBezTo>
                  <a:pt x="604439" y="170786"/>
                  <a:pt x="916467" y="-89216"/>
                  <a:pt x="914459" y="233964"/>
                </a:cubicBezTo>
                <a:close/>
              </a:path>
            </a:pathLst>
          </a:custGeom>
          <a:solidFill>
            <a:schemeClr val="accent2">
              <a:lumMod val="40000"/>
              <a:lumOff val="60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09ECE387-35B3-45A0-9DBE-68E2491EC833}"/>
              </a:ext>
            </a:extLst>
          </p:cNvPr>
          <p:cNvSpPr/>
          <p:nvPr/>
        </p:nvSpPr>
        <p:spPr>
          <a:xfrm rot="1877514">
            <a:off x="2506559" y="2084911"/>
            <a:ext cx="2375633" cy="3942398"/>
          </a:xfrm>
          <a:custGeom>
            <a:avLst/>
            <a:gdLst>
              <a:gd name="connsiteX0" fmla="*/ 2025569 w 2025569"/>
              <a:gd name="connsiteY0" fmla="*/ 4259483 h 4259483"/>
              <a:gd name="connsiteX1" fmla="*/ 1794076 w 2025569"/>
              <a:gd name="connsiteY1" fmla="*/ 3727048 h 4259483"/>
              <a:gd name="connsiteX2" fmla="*/ 1736202 w 2025569"/>
              <a:gd name="connsiteY2" fmla="*/ 3252486 h 4259483"/>
              <a:gd name="connsiteX3" fmla="*/ 1736202 w 2025569"/>
              <a:gd name="connsiteY3" fmla="*/ 2963119 h 4259483"/>
              <a:gd name="connsiteX4" fmla="*/ 1585731 w 2025569"/>
              <a:gd name="connsiteY4" fmla="*/ 2604304 h 4259483"/>
              <a:gd name="connsiteX5" fmla="*/ 1562582 w 2025569"/>
              <a:gd name="connsiteY5" fmla="*/ 2569580 h 4259483"/>
              <a:gd name="connsiteX6" fmla="*/ 1388962 w 2025569"/>
              <a:gd name="connsiteY6" fmla="*/ 2280213 h 4259483"/>
              <a:gd name="connsiteX7" fmla="*/ 1273215 w 2025569"/>
              <a:gd name="connsiteY7" fmla="*/ 1851949 h 4259483"/>
              <a:gd name="connsiteX8" fmla="*/ 1145893 w 2025569"/>
              <a:gd name="connsiteY8" fmla="*/ 1551007 h 4259483"/>
              <a:gd name="connsiteX9" fmla="*/ 1122744 w 2025569"/>
              <a:gd name="connsiteY9" fmla="*/ 1504709 h 4259483"/>
              <a:gd name="connsiteX10" fmla="*/ 972273 w 2025569"/>
              <a:gd name="connsiteY10" fmla="*/ 1180618 h 4259483"/>
              <a:gd name="connsiteX11" fmla="*/ 879676 w 2025569"/>
              <a:gd name="connsiteY11" fmla="*/ 995423 h 4259483"/>
              <a:gd name="connsiteX12" fmla="*/ 844952 w 2025569"/>
              <a:gd name="connsiteY12" fmla="*/ 914400 h 4259483"/>
              <a:gd name="connsiteX13" fmla="*/ 729205 w 2025569"/>
              <a:gd name="connsiteY13" fmla="*/ 520861 h 4259483"/>
              <a:gd name="connsiteX14" fmla="*/ 590308 w 2025569"/>
              <a:gd name="connsiteY14" fmla="*/ 0 h 4259483"/>
              <a:gd name="connsiteX15" fmla="*/ 0 w 2025569"/>
              <a:gd name="connsiteY15" fmla="*/ 578734 h 4259483"/>
              <a:gd name="connsiteX16" fmla="*/ 497711 w 2025569"/>
              <a:gd name="connsiteY16" fmla="*/ 1516283 h 4259483"/>
              <a:gd name="connsiteX17" fmla="*/ 659757 w 2025569"/>
              <a:gd name="connsiteY17" fmla="*/ 1967696 h 4259483"/>
              <a:gd name="connsiteX18" fmla="*/ 706055 w 2025569"/>
              <a:gd name="connsiteY18" fmla="*/ 2037144 h 4259483"/>
              <a:gd name="connsiteX19" fmla="*/ 902825 w 2025569"/>
              <a:gd name="connsiteY19" fmla="*/ 2361235 h 4259483"/>
              <a:gd name="connsiteX20" fmla="*/ 1157468 w 2025569"/>
              <a:gd name="connsiteY20" fmla="*/ 3090440 h 4259483"/>
              <a:gd name="connsiteX21" fmla="*/ 1412111 w 2025569"/>
              <a:gd name="connsiteY21" fmla="*/ 3634451 h 4259483"/>
              <a:gd name="connsiteX22" fmla="*/ 1423686 w 2025569"/>
              <a:gd name="connsiteY22" fmla="*/ 3669175 h 4259483"/>
              <a:gd name="connsiteX23" fmla="*/ 1527858 w 2025569"/>
              <a:gd name="connsiteY23" fmla="*/ 4085863 h 4259483"/>
              <a:gd name="connsiteX24" fmla="*/ 1551007 w 2025569"/>
              <a:gd name="connsiteY24" fmla="*/ 4120587 h 4259483"/>
              <a:gd name="connsiteX25" fmla="*/ 1724627 w 2025569"/>
              <a:gd name="connsiteY25" fmla="*/ 4213185 h 4259483"/>
              <a:gd name="connsiteX26" fmla="*/ 1736202 w 2025569"/>
              <a:gd name="connsiteY26" fmla="*/ 4213185 h 4259483"/>
              <a:gd name="connsiteX27" fmla="*/ 2025569 w 2025569"/>
              <a:gd name="connsiteY27" fmla="*/ 4259483 h 4259483"/>
              <a:gd name="connsiteX0" fmla="*/ 2069836 w 2069836"/>
              <a:gd name="connsiteY0" fmla="*/ 3958680 h 4213601"/>
              <a:gd name="connsiteX1" fmla="*/ 1794076 w 2069836"/>
              <a:gd name="connsiteY1" fmla="*/ 3727048 h 4213601"/>
              <a:gd name="connsiteX2" fmla="*/ 1736202 w 2069836"/>
              <a:gd name="connsiteY2" fmla="*/ 3252486 h 4213601"/>
              <a:gd name="connsiteX3" fmla="*/ 1736202 w 2069836"/>
              <a:gd name="connsiteY3" fmla="*/ 2963119 h 4213601"/>
              <a:gd name="connsiteX4" fmla="*/ 1585731 w 2069836"/>
              <a:gd name="connsiteY4" fmla="*/ 2604304 h 4213601"/>
              <a:gd name="connsiteX5" fmla="*/ 1562582 w 2069836"/>
              <a:gd name="connsiteY5" fmla="*/ 2569580 h 4213601"/>
              <a:gd name="connsiteX6" fmla="*/ 1388962 w 2069836"/>
              <a:gd name="connsiteY6" fmla="*/ 2280213 h 4213601"/>
              <a:gd name="connsiteX7" fmla="*/ 1273215 w 2069836"/>
              <a:gd name="connsiteY7" fmla="*/ 1851949 h 4213601"/>
              <a:gd name="connsiteX8" fmla="*/ 1145893 w 2069836"/>
              <a:gd name="connsiteY8" fmla="*/ 1551007 h 4213601"/>
              <a:gd name="connsiteX9" fmla="*/ 1122744 w 2069836"/>
              <a:gd name="connsiteY9" fmla="*/ 1504709 h 4213601"/>
              <a:gd name="connsiteX10" fmla="*/ 972273 w 2069836"/>
              <a:gd name="connsiteY10" fmla="*/ 1180618 h 4213601"/>
              <a:gd name="connsiteX11" fmla="*/ 879676 w 2069836"/>
              <a:gd name="connsiteY11" fmla="*/ 995423 h 4213601"/>
              <a:gd name="connsiteX12" fmla="*/ 844952 w 2069836"/>
              <a:gd name="connsiteY12" fmla="*/ 914400 h 4213601"/>
              <a:gd name="connsiteX13" fmla="*/ 729205 w 2069836"/>
              <a:gd name="connsiteY13" fmla="*/ 520861 h 4213601"/>
              <a:gd name="connsiteX14" fmla="*/ 590308 w 2069836"/>
              <a:gd name="connsiteY14" fmla="*/ 0 h 4213601"/>
              <a:gd name="connsiteX15" fmla="*/ 0 w 2069836"/>
              <a:gd name="connsiteY15" fmla="*/ 578734 h 4213601"/>
              <a:gd name="connsiteX16" fmla="*/ 497711 w 2069836"/>
              <a:gd name="connsiteY16" fmla="*/ 1516283 h 4213601"/>
              <a:gd name="connsiteX17" fmla="*/ 659757 w 2069836"/>
              <a:gd name="connsiteY17" fmla="*/ 1967696 h 4213601"/>
              <a:gd name="connsiteX18" fmla="*/ 706055 w 2069836"/>
              <a:gd name="connsiteY18" fmla="*/ 2037144 h 4213601"/>
              <a:gd name="connsiteX19" fmla="*/ 902825 w 2069836"/>
              <a:gd name="connsiteY19" fmla="*/ 2361235 h 4213601"/>
              <a:gd name="connsiteX20" fmla="*/ 1157468 w 2069836"/>
              <a:gd name="connsiteY20" fmla="*/ 3090440 h 4213601"/>
              <a:gd name="connsiteX21" fmla="*/ 1412111 w 2069836"/>
              <a:gd name="connsiteY21" fmla="*/ 3634451 h 4213601"/>
              <a:gd name="connsiteX22" fmla="*/ 1423686 w 2069836"/>
              <a:gd name="connsiteY22" fmla="*/ 3669175 h 4213601"/>
              <a:gd name="connsiteX23" fmla="*/ 1527858 w 2069836"/>
              <a:gd name="connsiteY23" fmla="*/ 4085863 h 4213601"/>
              <a:gd name="connsiteX24" fmla="*/ 1551007 w 2069836"/>
              <a:gd name="connsiteY24" fmla="*/ 4120587 h 4213601"/>
              <a:gd name="connsiteX25" fmla="*/ 1724627 w 2069836"/>
              <a:gd name="connsiteY25" fmla="*/ 4213185 h 4213601"/>
              <a:gd name="connsiteX26" fmla="*/ 1736202 w 2069836"/>
              <a:gd name="connsiteY26" fmla="*/ 4213185 h 4213601"/>
              <a:gd name="connsiteX27" fmla="*/ 2069836 w 2069836"/>
              <a:gd name="connsiteY27" fmla="*/ 3958680 h 4213601"/>
              <a:gd name="connsiteX0" fmla="*/ 2069836 w 2069836"/>
              <a:gd name="connsiteY0" fmla="*/ 3958680 h 4213238"/>
              <a:gd name="connsiteX1" fmla="*/ 1794076 w 2069836"/>
              <a:gd name="connsiteY1" fmla="*/ 3727048 h 4213238"/>
              <a:gd name="connsiteX2" fmla="*/ 1736202 w 2069836"/>
              <a:gd name="connsiteY2" fmla="*/ 3252486 h 4213238"/>
              <a:gd name="connsiteX3" fmla="*/ 1736202 w 2069836"/>
              <a:gd name="connsiteY3" fmla="*/ 2963119 h 4213238"/>
              <a:gd name="connsiteX4" fmla="*/ 1585731 w 2069836"/>
              <a:gd name="connsiteY4" fmla="*/ 2604304 h 4213238"/>
              <a:gd name="connsiteX5" fmla="*/ 1562582 w 2069836"/>
              <a:gd name="connsiteY5" fmla="*/ 2569580 h 4213238"/>
              <a:gd name="connsiteX6" fmla="*/ 1388962 w 2069836"/>
              <a:gd name="connsiteY6" fmla="*/ 2280213 h 4213238"/>
              <a:gd name="connsiteX7" fmla="*/ 1273215 w 2069836"/>
              <a:gd name="connsiteY7" fmla="*/ 1851949 h 4213238"/>
              <a:gd name="connsiteX8" fmla="*/ 1145893 w 2069836"/>
              <a:gd name="connsiteY8" fmla="*/ 1551007 h 4213238"/>
              <a:gd name="connsiteX9" fmla="*/ 1122744 w 2069836"/>
              <a:gd name="connsiteY9" fmla="*/ 1504709 h 4213238"/>
              <a:gd name="connsiteX10" fmla="*/ 972273 w 2069836"/>
              <a:gd name="connsiteY10" fmla="*/ 1180618 h 4213238"/>
              <a:gd name="connsiteX11" fmla="*/ 879676 w 2069836"/>
              <a:gd name="connsiteY11" fmla="*/ 995423 h 4213238"/>
              <a:gd name="connsiteX12" fmla="*/ 844952 w 2069836"/>
              <a:gd name="connsiteY12" fmla="*/ 914400 h 4213238"/>
              <a:gd name="connsiteX13" fmla="*/ 729205 w 2069836"/>
              <a:gd name="connsiteY13" fmla="*/ 520861 h 4213238"/>
              <a:gd name="connsiteX14" fmla="*/ 590308 w 2069836"/>
              <a:gd name="connsiteY14" fmla="*/ 0 h 4213238"/>
              <a:gd name="connsiteX15" fmla="*/ 0 w 2069836"/>
              <a:gd name="connsiteY15" fmla="*/ 578734 h 4213238"/>
              <a:gd name="connsiteX16" fmla="*/ 497711 w 2069836"/>
              <a:gd name="connsiteY16" fmla="*/ 1516283 h 4213238"/>
              <a:gd name="connsiteX17" fmla="*/ 659757 w 2069836"/>
              <a:gd name="connsiteY17" fmla="*/ 1967696 h 4213238"/>
              <a:gd name="connsiteX18" fmla="*/ 706055 w 2069836"/>
              <a:gd name="connsiteY18" fmla="*/ 2037144 h 4213238"/>
              <a:gd name="connsiteX19" fmla="*/ 902825 w 2069836"/>
              <a:gd name="connsiteY19" fmla="*/ 2361235 h 4213238"/>
              <a:gd name="connsiteX20" fmla="*/ 1157468 w 2069836"/>
              <a:gd name="connsiteY20" fmla="*/ 3090440 h 4213238"/>
              <a:gd name="connsiteX21" fmla="*/ 1412111 w 2069836"/>
              <a:gd name="connsiteY21" fmla="*/ 3634451 h 4213238"/>
              <a:gd name="connsiteX22" fmla="*/ 1423686 w 2069836"/>
              <a:gd name="connsiteY22" fmla="*/ 3669175 h 4213238"/>
              <a:gd name="connsiteX23" fmla="*/ 1527858 w 2069836"/>
              <a:gd name="connsiteY23" fmla="*/ 4085863 h 4213238"/>
              <a:gd name="connsiteX24" fmla="*/ 1551007 w 2069836"/>
              <a:gd name="connsiteY24" fmla="*/ 4120587 h 4213238"/>
              <a:gd name="connsiteX25" fmla="*/ 1724627 w 2069836"/>
              <a:gd name="connsiteY25" fmla="*/ 4213185 h 4213238"/>
              <a:gd name="connsiteX26" fmla="*/ 1883348 w 2069836"/>
              <a:gd name="connsiteY26" fmla="*/ 4202431 h 4213238"/>
              <a:gd name="connsiteX27" fmla="*/ 2069836 w 2069836"/>
              <a:gd name="connsiteY27" fmla="*/ 3958680 h 4213238"/>
              <a:gd name="connsiteX0" fmla="*/ 2069836 w 2069836"/>
              <a:gd name="connsiteY0" fmla="*/ 3958680 h 4213238"/>
              <a:gd name="connsiteX1" fmla="*/ 1740531 w 2069836"/>
              <a:gd name="connsiteY1" fmla="*/ 3480377 h 4213238"/>
              <a:gd name="connsiteX2" fmla="*/ 1736202 w 2069836"/>
              <a:gd name="connsiteY2" fmla="*/ 3252486 h 4213238"/>
              <a:gd name="connsiteX3" fmla="*/ 1736202 w 2069836"/>
              <a:gd name="connsiteY3" fmla="*/ 2963119 h 4213238"/>
              <a:gd name="connsiteX4" fmla="*/ 1585731 w 2069836"/>
              <a:gd name="connsiteY4" fmla="*/ 2604304 h 4213238"/>
              <a:gd name="connsiteX5" fmla="*/ 1562582 w 2069836"/>
              <a:gd name="connsiteY5" fmla="*/ 2569580 h 4213238"/>
              <a:gd name="connsiteX6" fmla="*/ 1388962 w 2069836"/>
              <a:gd name="connsiteY6" fmla="*/ 2280213 h 4213238"/>
              <a:gd name="connsiteX7" fmla="*/ 1273215 w 2069836"/>
              <a:gd name="connsiteY7" fmla="*/ 1851949 h 4213238"/>
              <a:gd name="connsiteX8" fmla="*/ 1145893 w 2069836"/>
              <a:gd name="connsiteY8" fmla="*/ 1551007 h 4213238"/>
              <a:gd name="connsiteX9" fmla="*/ 1122744 w 2069836"/>
              <a:gd name="connsiteY9" fmla="*/ 1504709 h 4213238"/>
              <a:gd name="connsiteX10" fmla="*/ 972273 w 2069836"/>
              <a:gd name="connsiteY10" fmla="*/ 1180618 h 4213238"/>
              <a:gd name="connsiteX11" fmla="*/ 879676 w 2069836"/>
              <a:gd name="connsiteY11" fmla="*/ 995423 h 4213238"/>
              <a:gd name="connsiteX12" fmla="*/ 844952 w 2069836"/>
              <a:gd name="connsiteY12" fmla="*/ 914400 h 4213238"/>
              <a:gd name="connsiteX13" fmla="*/ 729205 w 2069836"/>
              <a:gd name="connsiteY13" fmla="*/ 520861 h 4213238"/>
              <a:gd name="connsiteX14" fmla="*/ 590308 w 2069836"/>
              <a:gd name="connsiteY14" fmla="*/ 0 h 4213238"/>
              <a:gd name="connsiteX15" fmla="*/ 0 w 2069836"/>
              <a:gd name="connsiteY15" fmla="*/ 578734 h 4213238"/>
              <a:gd name="connsiteX16" fmla="*/ 497711 w 2069836"/>
              <a:gd name="connsiteY16" fmla="*/ 1516283 h 4213238"/>
              <a:gd name="connsiteX17" fmla="*/ 659757 w 2069836"/>
              <a:gd name="connsiteY17" fmla="*/ 1967696 h 4213238"/>
              <a:gd name="connsiteX18" fmla="*/ 706055 w 2069836"/>
              <a:gd name="connsiteY18" fmla="*/ 2037144 h 4213238"/>
              <a:gd name="connsiteX19" fmla="*/ 902825 w 2069836"/>
              <a:gd name="connsiteY19" fmla="*/ 2361235 h 4213238"/>
              <a:gd name="connsiteX20" fmla="*/ 1157468 w 2069836"/>
              <a:gd name="connsiteY20" fmla="*/ 3090440 h 4213238"/>
              <a:gd name="connsiteX21" fmla="*/ 1412111 w 2069836"/>
              <a:gd name="connsiteY21" fmla="*/ 3634451 h 4213238"/>
              <a:gd name="connsiteX22" fmla="*/ 1423686 w 2069836"/>
              <a:gd name="connsiteY22" fmla="*/ 3669175 h 4213238"/>
              <a:gd name="connsiteX23" fmla="*/ 1527858 w 2069836"/>
              <a:gd name="connsiteY23" fmla="*/ 4085863 h 4213238"/>
              <a:gd name="connsiteX24" fmla="*/ 1551007 w 2069836"/>
              <a:gd name="connsiteY24" fmla="*/ 4120587 h 4213238"/>
              <a:gd name="connsiteX25" fmla="*/ 1724627 w 2069836"/>
              <a:gd name="connsiteY25" fmla="*/ 4213185 h 4213238"/>
              <a:gd name="connsiteX26" fmla="*/ 1883348 w 2069836"/>
              <a:gd name="connsiteY26" fmla="*/ 4202431 h 4213238"/>
              <a:gd name="connsiteX27" fmla="*/ 2069836 w 2069836"/>
              <a:gd name="connsiteY27" fmla="*/ 3958680 h 4213238"/>
              <a:gd name="connsiteX0" fmla="*/ 2069836 w 2069836"/>
              <a:gd name="connsiteY0" fmla="*/ 3939127 h 4193685"/>
              <a:gd name="connsiteX1" fmla="*/ 1740531 w 2069836"/>
              <a:gd name="connsiteY1" fmla="*/ 3460824 h 4193685"/>
              <a:gd name="connsiteX2" fmla="*/ 1736202 w 2069836"/>
              <a:gd name="connsiteY2" fmla="*/ 3232933 h 4193685"/>
              <a:gd name="connsiteX3" fmla="*/ 1736202 w 2069836"/>
              <a:gd name="connsiteY3" fmla="*/ 2943566 h 4193685"/>
              <a:gd name="connsiteX4" fmla="*/ 1585731 w 2069836"/>
              <a:gd name="connsiteY4" fmla="*/ 2584751 h 4193685"/>
              <a:gd name="connsiteX5" fmla="*/ 1562582 w 2069836"/>
              <a:gd name="connsiteY5" fmla="*/ 2550027 h 4193685"/>
              <a:gd name="connsiteX6" fmla="*/ 1388962 w 2069836"/>
              <a:gd name="connsiteY6" fmla="*/ 2260660 h 4193685"/>
              <a:gd name="connsiteX7" fmla="*/ 1273215 w 2069836"/>
              <a:gd name="connsiteY7" fmla="*/ 1832396 h 4193685"/>
              <a:gd name="connsiteX8" fmla="*/ 1145893 w 2069836"/>
              <a:gd name="connsiteY8" fmla="*/ 1531454 h 4193685"/>
              <a:gd name="connsiteX9" fmla="*/ 1122744 w 2069836"/>
              <a:gd name="connsiteY9" fmla="*/ 1485156 h 4193685"/>
              <a:gd name="connsiteX10" fmla="*/ 972273 w 2069836"/>
              <a:gd name="connsiteY10" fmla="*/ 1161065 h 4193685"/>
              <a:gd name="connsiteX11" fmla="*/ 879676 w 2069836"/>
              <a:gd name="connsiteY11" fmla="*/ 975870 h 4193685"/>
              <a:gd name="connsiteX12" fmla="*/ 844952 w 2069836"/>
              <a:gd name="connsiteY12" fmla="*/ 894847 h 4193685"/>
              <a:gd name="connsiteX13" fmla="*/ 729205 w 2069836"/>
              <a:gd name="connsiteY13" fmla="*/ 501308 h 4193685"/>
              <a:gd name="connsiteX14" fmla="*/ 322768 w 2069836"/>
              <a:gd name="connsiteY14" fmla="*/ 0 h 4193685"/>
              <a:gd name="connsiteX15" fmla="*/ 0 w 2069836"/>
              <a:gd name="connsiteY15" fmla="*/ 559181 h 4193685"/>
              <a:gd name="connsiteX16" fmla="*/ 497711 w 2069836"/>
              <a:gd name="connsiteY16" fmla="*/ 1496730 h 4193685"/>
              <a:gd name="connsiteX17" fmla="*/ 659757 w 2069836"/>
              <a:gd name="connsiteY17" fmla="*/ 1948143 h 4193685"/>
              <a:gd name="connsiteX18" fmla="*/ 706055 w 2069836"/>
              <a:gd name="connsiteY18" fmla="*/ 2017591 h 4193685"/>
              <a:gd name="connsiteX19" fmla="*/ 902825 w 2069836"/>
              <a:gd name="connsiteY19" fmla="*/ 2341682 h 4193685"/>
              <a:gd name="connsiteX20" fmla="*/ 1157468 w 2069836"/>
              <a:gd name="connsiteY20" fmla="*/ 3070887 h 4193685"/>
              <a:gd name="connsiteX21" fmla="*/ 1412111 w 2069836"/>
              <a:gd name="connsiteY21" fmla="*/ 3614898 h 4193685"/>
              <a:gd name="connsiteX22" fmla="*/ 1423686 w 2069836"/>
              <a:gd name="connsiteY22" fmla="*/ 3649622 h 4193685"/>
              <a:gd name="connsiteX23" fmla="*/ 1527858 w 2069836"/>
              <a:gd name="connsiteY23" fmla="*/ 4066310 h 4193685"/>
              <a:gd name="connsiteX24" fmla="*/ 1551007 w 2069836"/>
              <a:gd name="connsiteY24" fmla="*/ 4101034 h 4193685"/>
              <a:gd name="connsiteX25" fmla="*/ 1724627 w 2069836"/>
              <a:gd name="connsiteY25" fmla="*/ 4193632 h 4193685"/>
              <a:gd name="connsiteX26" fmla="*/ 1883348 w 2069836"/>
              <a:gd name="connsiteY26" fmla="*/ 4182878 h 4193685"/>
              <a:gd name="connsiteX27" fmla="*/ 2069836 w 2069836"/>
              <a:gd name="connsiteY27" fmla="*/ 3939127 h 4193685"/>
              <a:gd name="connsiteX0" fmla="*/ 2069836 w 2069836"/>
              <a:gd name="connsiteY0" fmla="*/ 3939127 h 4193685"/>
              <a:gd name="connsiteX1" fmla="*/ 1740531 w 2069836"/>
              <a:gd name="connsiteY1" fmla="*/ 3460824 h 4193685"/>
              <a:gd name="connsiteX2" fmla="*/ 1736202 w 2069836"/>
              <a:gd name="connsiteY2" fmla="*/ 3232933 h 4193685"/>
              <a:gd name="connsiteX3" fmla="*/ 1736202 w 2069836"/>
              <a:gd name="connsiteY3" fmla="*/ 2943566 h 4193685"/>
              <a:gd name="connsiteX4" fmla="*/ 1585731 w 2069836"/>
              <a:gd name="connsiteY4" fmla="*/ 2584751 h 4193685"/>
              <a:gd name="connsiteX5" fmla="*/ 1562582 w 2069836"/>
              <a:gd name="connsiteY5" fmla="*/ 2550027 h 4193685"/>
              <a:gd name="connsiteX6" fmla="*/ 1388962 w 2069836"/>
              <a:gd name="connsiteY6" fmla="*/ 2260660 h 4193685"/>
              <a:gd name="connsiteX7" fmla="*/ 1273215 w 2069836"/>
              <a:gd name="connsiteY7" fmla="*/ 1832396 h 4193685"/>
              <a:gd name="connsiteX8" fmla="*/ 1145893 w 2069836"/>
              <a:gd name="connsiteY8" fmla="*/ 1531454 h 4193685"/>
              <a:gd name="connsiteX9" fmla="*/ 1122744 w 2069836"/>
              <a:gd name="connsiteY9" fmla="*/ 1485156 h 4193685"/>
              <a:gd name="connsiteX10" fmla="*/ 972273 w 2069836"/>
              <a:gd name="connsiteY10" fmla="*/ 1161065 h 4193685"/>
              <a:gd name="connsiteX11" fmla="*/ 879676 w 2069836"/>
              <a:gd name="connsiteY11" fmla="*/ 975870 h 4193685"/>
              <a:gd name="connsiteX12" fmla="*/ 844952 w 2069836"/>
              <a:gd name="connsiteY12" fmla="*/ 894847 h 4193685"/>
              <a:gd name="connsiteX13" fmla="*/ 668152 w 2069836"/>
              <a:gd name="connsiteY13" fmla="*/ 364817 h 4193685"/>
              <a:gd name="connsiteX14" fmla="*/ 322768 w 2069836"/>
              <a:gd name="connsiteY14" fmla="*/ 0 h 4193685"/>
              <a:gd name="connsiteX15" fmla="*/ 0 w 2069836"/>
              <a:gd name="connsiteY15" fmla="*/ 559181 h 4193685"/>
              <a:gd name="connsiteX16" fmla="*/ 497711 w 2069836"/>
              <a:gd name="connsiteY16" fmla="*/ 1496730 h 4193685"/>
              <a:gd name="connsiteX17" fmla="*/ 659757 w 2069836"/>
              <a:gd name="connsiteY17" fmla="*/ 1948143 h 4193685"/>
              <a:gd name="connsiteX18" fmla="*/ 706055 w 2069836"/>
              <a:gd name="connsiteY18" fmla="*/ 2017591 h 4193685"/>
              <a:gd name="connsiteX19" fmla="*/ 902825 w 2069836"/>
              <a:gd name="connsiteY19" fmla="*/ 2341682 h 4193685"/>
              <a:gd name="connsiteX20" fmla="*/ 1157468 w 2069836"/>
              <a:gd name="connsiteY20" fmla="*/ 3070887 h 4193685"/>
              <a:gd name="connsiteX21" fmla="*/ 1412111 w 2069836"/>
              <a:gd name="connsiteY21" fmla="*/ 3614898 h 4193685"/>
              <a:gd name="connsiteX22" fmla="*/ 1423686 w 2069836"/>
              <a:gd name="connsiteY22" fmla="*/ 3649622 h 4193685"/>
              <a:gd name="connsiteX23" fmla="*/ 1527858 w 2069836"/>
              <a:gd name="connsiteY23" fmla="*/ 4066310 h 4193685"/>
              <a:gd name="connsiteX24" fmla="*/ 1551007 w 2069836"/>
              <a:gd name="connsiteY24" fmla="*/ 4101034 h 4193685"/>
              <a:gd name="connsiteX25" fmla="*/ 1724627 w 2069836"/>
              <a:gd name="connsiteY25" fmla="*/ 4193632 h 4193685"/>
              <a:gd name="connsiteX26" fmla="*/ 1883348 w 2069836"/>
              <a:gd name="connsiteY26" fmla="*/ 4182878 h 4193685"/>
              <a:gd name="connsiteX27" fmla="*/ 2069836 w 2069836"/>
              <a:gd name="connsiteY27" fmla="*/ 3939127 h 4193685"/>
              <a:gd name="connsiteX0" fmla="*/ 2079908 w 2079908"/>
              <a:gd name="connsiteY0" fmla="*/ 3940451 h 4195009"/>
              <a:gd name="connsiteX1" fmla="*/ 1750603 w 2079908"/>
              <a:gd name="connsiteY1" fmla="*/ 3462148 h 4195009"/>
              <a:gd name="connsiteX2" fmla="*/ 1746274 w 2079908"/>
              <a:gd name="connsiteY2" fmla="*/ 3234257 h 4195009"/>
              <a:gd name="connsiteX3" fmla="*/ 1746274 w 2079908"/>
              <a:gd name="connsiteY3" fmla="*/ 2944890 h 4195009"/>
              <a:gd name="connsiteX4" fmla="*/ 1595803 w 2079908"/>
              <a:gd name="connsiteY4" fmla="*/ 2586075 h 4195009"/>
              <a:gd name="connsiteX5" fmla="*/ 1572654 w 2079908"/>
              <a:gd name="connsiteY5" fmla="*/ 2551351 h 4195009"/>
              <a:gd name="connsiteX6" fmla="*/ 1399034 w 2079908"/>
              <a:gd name="connsiteY6" fmla="*/ 2261984 h 4195009"/>
              <a:gd name="connsiteX7" fmla="*/ 1283287 w 2079908"/>
              <a:gd name="connsiteY7" fmla="*/ 1833720 h 4195009"/>
              <a:gd name="connsiteX8" fmla="*/ 1155965 w 2079908"/>
              <a:gd name="connsiteY8" fmla="*/ 1532778 h 4195009"/>
              <a:gd name="connsiteX9" fmla="*/ 1132816 w 2079908"/>
              <a:gd name="connsiteY9" fmla="*/ 1486480 h 4195009"/>
              <a:gd name="connsiteX10" fmla="*/ 982345 w 2079908"/>
              <a:gd name="connsiteY10" fmla="*/ 1162389 h 4195009"/>
              <a:gd name="connsiteX11" fmla="*/ 889748 w 2079908"/>
              <a:gd name="connsiteY11" fmla="*/ 977194 h 4195009"/>
              <a:gd name="connsiteX12" fmla="*/ 855024 w 2079908"/>
              <a:gd name="connsiteY12" fmla="*/ 896171 h 4195009"/>
              <a:gd name="connsiteX13" fmla="*/ 678224 w 2079908"/>
              <a:gd name="connsiteY13" fmla="*/ 366141 h 4195009"/>
              <a:gd name="connsiteX14" fmla="*/ 332840 w 2079908"/>
              <a:gd name="connsiteY14" fmla="*/ 1324 h 4195009"/>
              <a:gd name="connsiteX15" fmla="*/ 185843 w 2079908"/>
              <a:gd name="connsiteY15" fmla="*/ 255331 h 4195009"/>
              <a:gd name="connsiteX16" fmla="*/ 10072 w 2079908"/>
              <a:gd name="connsiteY16" fmla="*/ 560505 h 4195009"/>
              <a:gd name="connsiteX17" fmla="*/ 507783 w 2079908"/>
              <a:gd name="connsiteY17" fmla="*/ 1498054 h 4195009"/>
              <a:gd name="connsiteX18" fmla="*/ 669829 w 2079908"/>
              <a:gd name="connsiteY18" fmla="*/ 1949467 h 4195009"/>
              <a:gd name="connsiteX19" fmla="*/ 716127 w 2079908"/>
              <a:gd name="connsiteY19" fmla="*/ 2018915 h 4195009"/>
              <a:gd name="connsiteX20" fmla="*/ 912897 w 2079908"/>
              <a:gd name="connsiteY20" fmla="*/ 2343006 h 4195009"/>
              <a:gd name="connsiteX21" fmla="*/ 1167540 w 2079908"/>
              <a:gd name="connsiteY21" fmla="*/ 3072211 h 4195009"/>
              <a:gd name="connsiteX22" fmla="*/ 1422183 w 2079908"/>
              <a:gd name="connsiteY22" fmla="*/ 3616222 h 4195009"/>
              <a:gd name="connsiteX23" fmla="*/ 1433758 w 2079908"/>
              <a:gd name="connsiteY23" fmla="*/ 3650946 h 4195009"/>
              <a:gd name="connsiteX24" fmla="*/ 1537930 w 2079908"/>
              <a:gd name="connsiteY24" fmla="*/ 4067634 h 4195009"/>
              <a:gd name="connsiteX25" fmla="*/ 1561079 w 2079908"/>
              <a:gd name="connsiteY25" fmla="*/ 4102358 h 4195009"/>
              <a:gd name="connsiteX26" fmla="*/ 1734699 w 2079908"/>
              <a:gd name="connsiteY26" fmla="*/ 4194956 h 4195009"/>
              <a:gd name="connsiteX27" fmla="*/ 1893420 w 2079908"/>
              <a:gd name="connsiteY27" fmla="*/ 4184202 h 4195009"/>
              <a:gd name="connsiteX28" fmla="*/ 2079908 w 2079908"/>
              <a:gd name="connsiteY28" fmla="*/ 3940451 h 4195009"/>
              <a:gd name="connsiteX0" fmla="*/ 2082173 w 2082173"/>
              <a:gd name="connsiteY0" fmla="*/ 3940432 h 4194990"/>
              <a:gd name="connsiteX1" fmla="*/ 1752868 w 2082173"/>
              <a:gd name="connsiteY1" fmla="*/ 3462129 h 4194990"/>
              <a:gd name="connsiteX2" fmla="*/ 1748539 w 2082173"/>
              <a:gd name="connsiteY2" fmla="*/ 3234238 h 4194990"/>
              <a:gd name="connsiteX3" fmla="*/ 1748539 w 2082173"/>
              <a:gd name="connsiteY3" fmla="*/ 2944871 h 4194990"/>
              <a:gd name="connsiteX4" fmla="*/ 1598068 w 2082173"/>
              <a:gd name="connsiteY4" fmla="*/ 2586056 h 4194990"/>
              <a:gd name="connsiteX5" fmla="*/ 1574919 w 2082173"/>
              <a:gd name="connsiteY5" fmla="*/ 2551332 h 4194990"/>
              <a:gd name="connsiteX6" fmla="*/ 1401299 w 2082173"/>
              <a:gd name="connsiteY6" fmla="*/ 2261965 h 4194990"/>
              <a:gd name="connsiteX7" fmla="*/ 1285552 w 2082173"/>
              <a:gd name="connsiteY7" fmla="*/ 1833701 h 4194990"/>
              <a:gd name="connsiteX8" fmla="*/ 1158230 w 2082173"/>
              <a:gd name="connsiteY8" fmla="*/ 1532759 h 4194990"/>
              <a:gd name="connsiteX9" fmla="*/ 1135081 w 2082173"/>
              <a:gd name="connsiteY9" fmla="*/ 1486461 h 4194990"/>
              <a:gd name="connsiteX10" fmla="*/ 984610 w 2082173"/>
              <a:gd name="connsiteY10" fmla="*/ 1162370 h 4194990"/>
              <a:gd name="connsiteX11" fmla="*/ 892013 w 2082173"/>
              <a:gd name="connsiteY11" fmla="*/ 977175 h 4194990"/>
              <a:gd name="connsiteX12" fmla="*/ 857289 w 2082173"/>
              <a:gd name="connsiteY12" fmla="*/ 896152 h 4194990"/>
              <a:gd name="connsiteX13" fmla="*/ 680489 w 2082173"/>
              <a:gd name="connsiteY13" fmla="*/ 366122 h 4194990"/>
              <a:gd name="connsiteX14" fmla="*/ 335105 w 2082173"/>
              <a:gd name="connsiteY14" fmla="*/ 1305 h 4194990"/>
              <a:gd name="connsiteX15" fmla="*/ 147978 w 2082173"/>
              <a:gd name="connsiteY15" fmla="*/ 258245 h 4194990"/>
              <a:gd name="connsiteX16" fmla="*/ 12337 w 2082173"/>
              <a:gd name="connsiteY16" fmla="*/ 560486 h 4194990"/>
              <a:gd name="connsiteX17" fmla="*/ 510048 w 2082173"/>
              <a:gd name="connsiteY17" fmla="*/ 1498035 h 4194990"/>
              <a:gd name="connsiteX18" fmla="*/ 672094 w 2082173"/>
              <a:gd name="connsiteY18" fmla="*/ 1949448 h 4194990"/>
              <a:gd name="connsiteX19" fmla="*/ 718392 w 2082173"/>
              <a:gd name="connsiteY19" fmla="*/ 2018896 h 4194990"/>
              <a:gd name="connsiteX20" fmla="*/ 915162 w 2082173"/>
              <a:gd name="connsiteY20" fmla="*/ 2342987 h 4194990"/>
              <a:gd name="connsiteX21" fmla="*/ 1169805 w 2082173"/>
              <a:gd name="connsiteY21" fmla="*/ 3072192 h 4194990"/>
              <a:gd name="connsiteX22" fmla="*/ 1424448 w 2082173"/>
              <a:gd name="connsiteY22" fmla="*/ 3616203 h 4194990"/>
              <a:gd name="connsiteX23" fmla="*/ 1436023 w 2082173"/>
              <a:gd name="connsiteY23" fmla="*/ 3650927 h 4194990"/>
              <a:gd name="connsiteX24" fmla="*/ 1540195 w 2082173"/>
              <a:gd name="connsiteY24" fmla="*/ 4067615 h 4194990"/>
              <a:gd name="connsiteX25" fmla="*/ 1563344 w 2082173"/>
              <a:gd name="connsiteY25" fmla="*/ 4102339 h 4194990"/>
              <a:gd name="connsiteX26" fmla="*/ 1736964 w 2082173"/>
              <a:gd name="connsiteY26" fmla="*/ 4194937 h 4194990"/>
              <a:gd name="connsiteX27" fmla="*/ 1895685 w 2082173"/>
              <a:gd name="connsiteY27" fmla="*/ 4184183 h 4194990"/>
              <a:gd name="connsiteX28" fmla="*/ 2082173 w 2082173"/>
              <a:gd name="connsiteY28" fmla="*/ 3940432 h 4194990"/>
              <a:gd name="connsiteX0" fmla="*/ 2082173 w 2082173"/>
              <a:gd name="connsiteY0" fmla="*/ 3864232 h 4118790"/>
              <a:gd name="connsiteX1" fmla="*/ 1752868 w 2082173"/>
              <a:gd name="connsiteY1" fmla="*/ 3385929 h 4118790"/>
              <a:gd name="connsiteX2" fmla="*/ 1748539 w 2082173"/>
              <a:gd name="connsiteY2" fmla="*/ 3158038 h 4118790"/>
              <a:gd name="connsiteX3" fmla="*/ 1748539 w 2082173"/>
              <a:gd name="connsiteY3" fmla="*/ 2868671 h 4118790"/>
              <a:gd name="connsiteX4" fmla="*/ 1598068 w 2082173"/>
              <a:gd name="connsiteY4" fmla="*/ 2509856 h 4118790"/>
              <a:gd name="connsiteX5" fmla="*/ 1574919 w 2082173"/>
              <a:gd name="connsiteY5" fmla="*/ 2475132 h 4118790"/>
              <a:gd name="connsiteX6" fmla="*/ 1401299 w 2082173"/>
              <a:gd name="connsiteY6" fmla="*/ 2185765 h 4118790"/>
              <a:gd name="connsiteX7" fmla="*/ 1285552 w 2082173"/>
              <a:gd name="connsiteY7" fmla="*/ 1757501 h 4118790"/>
              <a:gd name="connsiteX8" fmla="*/ 1158230 w 2082173"/>
              <a:gd name="connsiteY8" fmla="*/ 1456559 h 4118790"/>
              <a:gd name="connsiteX9" fmla="*/ 1135081 w 2082173"/>
              <a:gd name="connsiteY9" fmla="*/ 1410261 h 4118790"/>
              <a:gd name="connsiteX10" fmla="*/ 984610 w 2082173"/>
              <a:gd name="connsiteY10" fmla="*/ 1086170 h 4118790"/>
              <a:gd name="connsiteX11" fmla="*/ 892013 w 2082173"/>
              <a:gd name="connsiteY11" fmla="*/ 900975 h 4118790"/>
              <a:gd name="connsiteX12" fmla="*/ 857289 w 2082173"/>
              <a:gd name="connsiteY12" fmla="*/ 819952 h 4118790"/>
              <a:gd name="connsiteX13" fmla="*/ 680489 w 2082173"/>
              <a:gd name="connsiteY13" fmla="*/ 289922 h 4118790"/>
              <a:gd name="connsiteX14" fmla="*/ 352675 w 2082173"/>
              <a:gd name="connsiteY14" fmla="*/ 2129 h 4118790"/>
              <a:gd name="connsiteX15" fmla="*/ 147978 w 2082173"/>
              <a:gd name="connsiteY15" fmla="*/ 182045 h 4118790"/>
              <a:gd name="connsiteX16" fmla="*/ 12337 w 2082173"/>
              <a:gd name="connsiteY16" fmla="*/ 484286 h 4118790"/>
              <a:gd name="connsiteX17" fmla="*/ 510048 w 2082173"/>
              <a:gd name="connsiteY17" fmla="*/ 1421835 h 4118790"/>
              <a:gd name="connsiteX18" fmla="*/ 672094 w 2082173"/>
              <a:gd name="connsiteY18" fmla="*/ 1873248 h 4118790"/>
              <a:gd name="connsiteX19" fmla="*/ 718392 w 2082173"/>
              <a:gd name="connsiteY19" fmla="*/ 1942696 h 4118790"/>
              <a:gd name="connsiteX20" fmla="*/ 915162 w 2082173"/>
              <a:gd name="connsiteY20" fmla="*/ 2266787 h 4118790"/>
              <a:gd name="connsiteX21" fmla="*/ 1169805 w 2082173"/>
              <a:gd name="connsiteY21" fmla="*/ 2995992 h 4118790"/>
              <a:gd name="connsiteX22" fmla="*/ 1424448 w 2082173"/>
              <a:gd name="connsiteY22" fmla="*/ 3540003 h 4118790"/>
              <a:gd name="connsiteX23" fmla="*/ 1436023 w 2082173"/>
              <a:gd name="connsiteY23" fmla="*/ 3574727 h 4118790"/>
              <a:gd name="connsiteX24" fmla="*/ 1540195 w 2082173"/>
              <a:gd name="connsiteY24" fmla="*/ 3991415 h 4118790"/>
              <a:gd name="connsiteX25" fmla="*/ 1563344 w 2082173"/>
              <a:gd name="connsiteY25" fmla="*/ 4026139 h 4118790"/>
              <a:gd name="connsiteX26" fmla="*/ 1736964 w 2082173"/>
              <a:gd name="connsiteY26" fmla="*/ 4118737 h 4118790"/>
              <a:gd name="connsiteX27" fmla="*/ 1895685 w 2082173"/>
              <a:gd name="connsiteY27" fmla="*/ 4107983 h 4118790"/>
              <a:gd name="connsiteX28" fmla="*/ 2082173 w 2082173"/>
              <a:gd name="connsiteY28" fmla="*/ 3864232 h 4118790"/>
              <a:gd name="connsiteX0" fmla="*/ 2082173 w 2082173"/>
              <a:gd name="connsiteY0" fmla="*/ 3868076 h 4122634"/>
              <a:gd name="connsiteX1" fmla="*/ 1752868 w 2082173"/>
              <a:gd name="connsiteY1" fmla="*/ 3389773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22634"/>
              <a:gd name="connsiteX1" fmla="*/ 1922194 w 2082173"/>
              <a:gd name="connsiteY1" fmla="*/ 3541842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22634"/>
              <a:gd name="connsiteX1" fmla="*/ 1973607 w 2082173"/>
              <a:gd name="connsiteY1" fmla="*/ 3498932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22634"/>
              <a:gd name="connsiteX1" fmla="*/ 1970253 w 2082173"/>
              <a:gd name="connsiteY1" fmla="*/ 3436531 h 4122634"/>
              <a:gd name="connsiteX2" fmla="*/ 1748539 w 2082173"/>
              <a:gd name="connsiteY2" fmla="*/ 3161882 h 4122634"/>
              <a:gd name="connsiteX3" fmla="*/ 1748539 w 2082173"/>
              <a:gd name="connsiteY3" fmla="*/ 2872515 h 4122634"/>
              <a:gd name="connsiteX4" fmla="*/ 1598068 w 2082173"/>
              <a:gd name="connsiteY4" fmla="*/ 2513700 h 4122634"/>
              <a:gd name="connsiteX5" fmla="*/ 1574919 w 2082173"/>
              <a:gd name="connsiteY5" fmla="*/ 2478976 h 4122634"/>
              <a:gd name="connsiteX6" fmla="*/ 1401299 w 2082173"/>
              <a:gd name="connsiteY6" fmla="*/ 2189609 h 4122634"/>
              <a:gd name="connsiteX7" fmla="*/ 1285552 w 2082173"/>
              <a:gd name="connsiteY7" fmla="*/ 1761345 h 4122634"/>
              <a:gd name="connsiteX8" fmla="*/ 1158230 w 2082173"/>
              <a:gd name="connsiteY8" fmla="*/ 1460403 h 4122634"/>
              <a:gd name="connsiteX9" fmla="*/ 1135081 w 2082173"/>
              <a:gd name="connsiteY9" fmla="*/ 1414105 h 4122634"/>
              <a:gd name="connsiteX10" fmla="*/ 984610 w 2082173"/>
              <a:gd name="connsiteY10" fmla="*/ 1090014 h 4122634"/>
              <a:gd name="connsiteX11" fmla="*/ 892013 w 2082173"/>
              <a:gd name="connsiteY11" fmla="*/ 904819 h 4122634"/>
              <a:gd name="connsiteX12" fmla="*/ 857289 w 2082173"/>
              <a:gd name="connsiteY12" fmla="*/ 823796 h 4122634"/>
              <a:gd name="connsiteX13" fmla="*/ 680489 w 2082173"/>
              <a:gd name="connsiteY13" fmla="*/ 293766 h 4122634"/>
              <a:gd name="connsiteX14" fmla="*/ 406183 w 2082173"/>
              <a:gd name="connsiteY14" fmla="*/ 2063 h 4122634"/>
              <a:gd name="connsiteX15" fmla="*/ 147978 w 2082173"/>
              <a:gd name="connsiteY15" fmla="*/ 185889 h 4122634"/>
              <a:gd name="connsiteX16" fmla="*/ 12337 w 2082173"/>
              <a:gd name="connsiteY16" fmla="*/ 488130 h 4122634"/>
              <a:gd name="connsiteX17" fmla="*/ 510048 w 2082173"/>
              <a:gd name="connsiteY17" fmla="*/ 1425679 h 4122634"/>
              <a:gd name="connsiteX18" fmla="*/ 672094 w 2082173"/>
              <a:gd name="connsiteY18" fmla="*/ 1877092 h 4122634"/>
              <a:gd name="connsiteX19" fmla="*/ 718392 w 2082173"/>
              <a:gd name="connsiteY19" fmla="*/ 1946540 h 4122634"/>
              <a:gd name="connsiteX20" fmla="*/ 915162 w 2082173"/>
              <a:gd name="connsiteY20" fmla="*/ 2270631 h 4122634"/>
              <a:gd name="connsiteX21" fmla="*/ 1169805 w 2082173"/>
              <a:gd name="connsiteY21" fmla="*/ 2999836 h 4122634"/>
              <a:gd name="connsiteX22" fmla="*/ 1424448 w 2082173"/>
              <a:gd name="connsiteY22" fmla="*/ 3543847 h 4122634"/>
              <a:gd name="connsiteX23" fmla="*/ 1436023 w 2082173"/>
              <a:gd name="connsiteY23" fmla="*/ 3578571 h 4122634"/>
              <a:gd name="connsiteX24" fmla="*/ 1540195 w 2082173"/>
              <a:gd name="connsiteY24" fmla="*/ 3995259 h 4122634"/>
              <a:gd name="connsiteX25" fmla="*/ 1563344 w 2082173"/>
              <a:gd name="connsiteY25" fmla="*/ 4029983 h 4122634"/>
              <a:gd name="connsiteX26" fmla="*/ 1736964 w 2082173"/>
              <a:gd name="connsiteY26" fmla="*/ 4122581 h 4122634"/>
              <a:gd name="connsiteX27" fmla="*/ 1895685 w 2082173"/>
              <a:gd name="connsiteY27" fmla="*/ 4111827 h 4122634"/>
              <a:gd name="connsiteX28" fmla="*/ 2082173 w 2082173"/>
              <a:gd name="connsiteY28" fmla="*/ 3868076 h 4122634"/>
              <a:gd name="connsiteX0" fmla="*/ 2082173 w 2082173"/>
              <a:gd name="connsiteY0" fmla="*/ 3868076 h 4111827"/>
              <a:gd name="connsiteX1" fmla="*/ 1970253 w 2082173"/>
              <a:gd name="connsiteY1" fmla="*/ 3436531 h 4111827"/>
              <a:gd name="connsiteX2" fmla="*/ 1748539 w 2082173"/>
              <a:gd name="connsiteY2" fmla="*/ 3161882 h 4111827"/>
              <a:gd name="connsiteX3" fmla="*/ 1748539 w 2082173"/>
              <a:gd name="connsiteY3" fmla="*/ 2872515 h 4111827"/>
              <a:gd name="connsiteX4" fmla="*/ 1598068 w 2082173"/>
              <a:gd name="connsiteY4" fmla="*/ 2513700 h 4111827"/>
              <a:gd name="connsiteX5" fmla="*/ 1574919 w 2082173"/>
              <a:gd name="connsiteY5" fmla="*/ 2478976 h 4111827"/>
              <a:gd name="connsiteX6" fmla="*/ 1401299 w 2082173"/>
              <a:gd name="connsiteY6" fmla="*/ 2189609 h 4111827"/>
              <a:gd name="connsiteX7" fmla="*/ 1285552 w 2082173"/>
              <a:gd name="connsiteY7" fmla="*/ 1761345 h 4111827"/>
              <a:gd name="connsiteX8" fmla="*/ 1158230 w 2082173"/>
              <a:gd name="connsiteY8" fmla="*/ 1460403 h 4111827"/>
              <a:gd name="connsiteX9" fmla="*/ 1135081 w 2082173"/>
              <a:gd name="connsiteY9" fmla="*/ 1414105 h 4111827"/>
              <a:gd name="connsiteX10" fmla="*/ 984610 w 2082173"/>
              <a:gd name="connsiteY10" fmla="*/ 1090014 h 4111827"/>
              <a:gd name="connsiteX11" fmla="*/ 892013 w 2082173"/>
              <a:gd name="connsiteY11" fmla="*/ 904819 h 4111827"/>
              <a:gd name="connsiteX12" fmla="*/ 857289 w 2082173"/>
              <a:gd name="connsiteY12" fmla="*/ 823796 h 4111827"/>
              <a:gd name="connsiteX13" fmla="*/ 680489 w 2082173"/>
              <a:gd name="connsiteY13" fmla="*/ 293766 h 4111827"/>
              <a:gd name="connsiteX14" fmla="*/ 406183 w 2082173"/>
              <a:gd name="connsiteY14" fmla="*/ 2063 h 4111827"/>
              <a:gd name="connsiteX15" fmla="*/ 147978 w 2082173"/>
              <a:gd name="connsiteY15" fmla="*/ 185889 h 4111827"/>
              <a:gd name="connsiteX16" fmla="*/ 12337 w 2082173"/>
              <a:gd name="connsiteY16" fmla="*/ 488130 h 4111827"/>
              <a:gd name="connsiteX17" fmla="*/ 510048 w 2082173"/>
              <a:gd name="connsiteY17" fmla="*/ 1425679 h 4111827"/>
              <a:gd name="connsiteX18" fmla="*/ 672094 w 2082173"/>
              <a:gd name="connsiteY18" fmla="*/ 1877092 h 4111827"/>
              <a:gd name="connsiteX19" fmla="*/ 718392 w 2082173"/>
              <a:gd name="connsiteY19" fmla="*/ 1946540 h 4111827"/>
              <a:gd name="connsiteX20" fmla="*/ 915162 w 2082173"/>
              <a:gd name="connsiteY20" fmla="*/ 2270631 h 4111827"/>
              <a:gd name="connsiteX21" fmla="*/ 1169805 w 2082173"/>
              <a:gd name="connsiteY21" fmla="*/ 2999836 h 4111827"/>
              <a:gd name="connsiteX22" fmla="*/ 1424448 w 2082173"/>
              <a:gd name="connsiteY22" fmla="*/ 3543847 h 4111827"/>
              <a:gd name="connsiteX23" fmla="*/ 1436023 w 2082173"/>
              <a:gd name="connsiteY23" fmla="*/ 3578571 h 4111827"/>
              <a:gd name="connsiteX24" fmla="*/ 1540195 w 2082173"/>
              <a:gd name="connsiteY24" fmla="*/ 3995259 h 4111827"/>
              <a:gd name="connsiteX25" fmla="*/ 1563344 w 2082173"/>
              <a:gd name="connsiteY25" fmla="*/ 4029983 h 4111827"/>
              <a:gd name="connsiteX26" fmla="*/ 1717409 w 2082173"/>
              <a:gd name="connsiteY26" fmla="*/ 3673070 h 4111827"/>
              <a:gd name="connsiteX27" fmla="*/ 1895685 w 2082173"/>
              <a:gd name="connsiteY27" fmla="*/ 4111827 h 4111827"/>
              <a:gd name="connsiteX28" fmla="*/ 2082173 w 2082173"/>
              <a:gd name="connsiteY28" fmla="*/ 3868076 h 4111827"/>
              <a:gd name="connsiteX0" fmla="*/ 2082173 w 2082173"/>
              <a:gd name="connsiteY0" fmla="*/ 3868076 h 4111827"/>
              <a:gd name="connsiteX1" fmla="*/ 1970253 w 2082173"/>
              <a:gd name="connsiteY1" fmla="*/ 3436531 h 4111827"/>
              <a:gd name="connsiteX2" fmla="*/ 1748539 w 2082173"/>
              <a:gd name="connsiteY2" fmla="*/ 3161882 h 4111827"/>
              <a:gd name="connsiteX3" fmla="*/ 1748539 w 2082173"/>
              <a:gd name="connsiteY3" fmla="*/ 2872515 h 4111827"/>
              <a:gd name="connsiteX4" fmla="*/ 1598068 w 2082173"/>
              <a:gd name="connsiteY4" fmla="*/ 2513700 h 4111827"/>
              <a:gd name="connsiteX5" fmla="*/ 1574919 w 2082173"/>
              <a:gd name="connsiteY5" fmla="*/ 2478976 h 4111827"/>
              <a:gd name="connsiteX6" fmla="*/ 1401299 w 2082173"/>
              <a:gd name="connsiteY6" fmla="*/ 2189609 h 4111827"/>
              <a:gd name="connsiteX7" fmla="*/ 1285552 w 2082173"/>
              <a:gd name="connsiteY7" fmla="*/ 1761345 h 4111827"/>
              <a:gd name="connsiteX8" fmla="*/ 1158230 w 2082173"/>
              <a:gd name="connsiteY8" fmla="*/ 1460403 h 4111827"/>
              <a:gd name="connsiteX9" fmla="*/ 1135081 w 2082173"/>
              <a:gd name="connsiteY9" fmla="*/ 1414105 h 4111827"/>
              <a:gd name="connsiteX10" fmla="*/ 984610 w 2082173"/>
              <a:gd name="connsiteY10" fmla="*/ 1090014 h 4111827"/>
              <a:gd name="connsiteX11" fmla="*/ 892013 w 2082173"/>
              <a:gd name="connsiteY11" fmla="*/ 904819 h 4111827"/>
              <a:gd name="connsiteX12" fmla="*/ 857289 w 2082173"/>
              <a:gd name="connsiteY12" fmla="*/ 823796 h 4111827"/>
              <a:gd name="connsiteX13" fmla="*/ 680489 w 2082173"/>
              <a:gd name="connsiteY13" fmla="*/ 293766 h 4111827"/>
              <a:gd name="connsiteX14" fmla="*/ 406183 w 2082173"/>
              <a:gd name="connsiteY14" fmla="*/ 2063 h 4111827"/>
              <a:gd name="connsiteX15" fmla="*/ 147978 w 2082173"/>
              <a:gd name="connsiteY15" fmla="*/ 185889 h 4111827"/>
              <a:gd name="connsiteX16" fmla="*/ 12337 w 2082173"/>
              <a:gd name="connsiteY16" fmla="*/ 488130 h 4111827"/>
              <a:gd name="connsiteX17" fmla="*/ 510048 w 2082173"/>
              <a:gd name="connsiteY17" fmla="*/ 1425679 h 4111827"/>
              <a:gd name="connsiteX18" fmla="*/ 672094 w 2082173"/>
              <a:gd name="connsiteY18" fmla="*/ 1877092 h 4111827"/>
              <a:gd name="connsiteX19" fmla="*/ 718392 w 2082173"/>
              <a:gd name="connsiteY19" fmla="*/ 1946540 h 4111827"/>
              <a:gd name="connsiteX20" fmla="*/ 915162 w 2082173"/>
              <a:gd name="connsiteY20" fmla="*/ 2270631 h 4111827"/>
              <a:gd name="connsiteX21" fmla="*/ 1169805 w 2082173"/>
              <a:gd name="connsiteY21" fmla="*/ 2999836 h 4111827"/>
              <a:gd name="connsiteX22" fmla="*/ 1424448 w 2082173"/>
              <a:gd name="connsiteY22" fmla="*/ 3543847 h 4111827"/>
              <a:gd name="connsiteX23" fmla="*/ 1436023 w 2082173"/>
              <a:gd name="connsiteY23" fmla="*/ 3578571 h 4111827"/>
              <a:gd name="connsiteX24" fmla="*/ 1540195 w 2082173"/>
              <a:gd name="connsiteY24" fmla="*/ 3995259 h 4111827"/>
              <a:gd name="connsiteX25" fmla="*/ 1563344 w 2082173"/>
              <a:gd name="connsiteY25" fmla="*/ 4029983 h 4111827"/>
              <a:gd name="connsiteX26" fmla="*/ 1718366 w 2082173"/>
              <a:gd name="connsiteY26" fmla="*/ 3690895 h 4111827"/>
              <a:gd name="connsiteX27" fmla="*/ 1895685 w 2082173"/>
              <a:gd name="connsiteY27" fmla="*/ 4111827 h 4111827"/>
              <a:gd name="connsiteX28" fmla="*/ 2082173 w 2082173"/>
              <a:gd name="connsiteY28" fmla="*/ 3868076 h 4111827"/>
              <a:gd name="connsiteX0" fmla="*/ 2082173 w 2082173"/>
              <a:gd name="connsiteY0" fmla="*/ 3868076 h 4031901"/>
              <a:gd name="connsiteX1" fmla="*/ 1970253 w 2082173"/>
              <a:gd name="connsiteY1" fmla="*/ 3436531 h 4031901"/>
              <a:gd name="connsiteX2" fmla="*/ 1748539 w 2082173"/>
              <a:gd name="connsiteY2" fmla="*/ 3161882 h 4031901"/>
              <a:gd name="connsiteX3" fmla="*/ 1748539 w 2082173"/>
              <a:gd name="connsiteY3" fmla="*/ 2872515 h 4031901"/>
              <a:gd name="connsiteX4" fmla="*/ 1598068 w 2082173"/>
              <a:gd name="connsiteY4" fmla="*/ 2513700 h 4031901"/>
              <a:gd name="connsiteX5" fmla="*/ 1574919 w 2082173"/>
              <a:gd name="connsiteY5" fmla="*/ 2478976 h 4031901"/>
              <a:gd name="connsiteX6" fmla="*/ 1401299 w 2082173"/>
              <a:gd name="connsiteY6" fmla="*/ 2189609 h 4031901"/>
              <a:gd name="connsiteX7" fmla="*/ 1285552 w 2082173"/>
              <a:gd name="connsiteY7" fmla="*/ 1761345 h 4031901"/>
              <a:gd name="connsiteX8" fmla="*/ 1158230 w 2082173"/>
              <a:gd name="connsiteY8" fmla="*/ 1460403 h 4031901"/>
              <a:gd name="connsiteX9" fmla="*/ 1135081 w 2082173"/>
              <a:gd name="connsiteY9" fmla="*/ 1414105 h 4031901"/>
              <a:gd name="connsiteX10" fmla="*/ 984610 w 2082173"/>
              <a:gd name="connsiteY10" fmla="*/ 1090014 h 4031901"/>
              <a:gd name="connsiteX11" fmla="*/ 892013 w 2082173"/>
              <a:gd name="connsiteY11" fmla="*/ 904819 h 4031901"/>
              <a:gd name="connsiteX12" fmla="*/ 857289 w 2082173"/>
              <a:gd name="connsiteY12" fmla="*/ 823796 h 4031901"/>
              <a:gd name="connsiteX13" fmla="*/ 680489 w 2082173"/>
              <a:gd name="connsiteY13" fmla="*/ 293766 h 4031901"/>
              <a:gd name="connsiteX14" fmla="*/ 406183 w 2082173"/>
              <a:gd name="connsiteY14" fmla="*/ 2063 h 4031901"/>
              <a:gd name="connsiteX15" fmla="*/ 147978 w 2082173"/>
              <a:gd name="connsiteY15" fmla="*/ 185889 h 4031901"/>
              <a:gd name="connsiteX16" fmla="*/ 12337 w 2082173"/>
              <a:gd name="connsiteY16" fmla="*/ 488130 h 4031901"/>
              <a:gd name="connsiteX17" fmla="*/ 510048 w 2082173"/>
              <a:gd name="connsiteY17" fmla="*/ 1425679 h 4031901"/>
              <a:gd name="connsiteX18" fmla="*/ 672094 w 2082173"/>
              <a:gd name="connsiteY18" fmla="*/ 1877092 h 4031901"/>
              <a:gd name="connsiteX19" fmla="*/ 718392 w 2082173"/>
              <a:gd name="connsiteY19" fmla="*/ 1946540 h 4031901"/>
              <a:gd name="connsiteX20" fmla="*/ 915162 w 2082173"/>
              <a:gd name="connsiteY20" fmla="*/ 2270631 h 4031901"/>
              <a:gd name="connsiteX21" fmla="*/ 1169805 w 2082173"/>
              <a:gd name="connsiteY21" fmla="*/ 2999836 h 4031901"/>
              <a:gd name="connsiteX22" fmla="*/ 1424448 w 2082173"/>
              <a:gd name="connsiteY22" fmla="*/ 3543847 h 4031901"/>
              <a:gd name="connsiteX23" fmla="*/ 1436023 w 2082173"/>
              <a:gd name="connsiteY23" fmla="*/ 3578571 h 4031901"/>
              <a:gd name="connsiteX24" fmla="*/ 1540195 w 2082173"/>
              <a:gd name="connsiteY24" fmla="*/ 3995259 h 4031901"/>
              <a:gd name="connsiteX25" fmla="*/ 1563344 w 2082173"/>
              <a:gd name="connsiteY25" fmla="*/ 4029983 h 4031901"/>
              <a:gd name="connsiteX26" fmla="*/ 1718366 w 2082173"/>
              <a:gd name="connsiteY26" fmla="*/ 3690895 h 4031901"/>
              <a:gd name="connsiteX27" fmla="*/ 1839754 w 2082173"/>
              <a:gd name="connsiteY27" fmla="*/ 3784868 h 4031901"/>
              <a:gd name="connsiteX28" fmla="*/ 2082173 w 2082173"/>
              <a:gd name="connsiteY28" fmla="*/ 3868076 h 4031901"/>
              <a:gd name="connsiteX0" fmla="*/ 1926165 w 1970253"/>
              <a:gd name="connsiteY0" fmla="*/ 3791795 h 4031901"/>
              <a:gd name="connsiteX1" fmla="*/ 1970253 w 1970253"/>
              <a:gd name="connsiteY1" fmla="*/ 3436531 h 4031901"/>
              <a:gd name="connsiteX2" fmla="*/ 1748539 w 1970253"/>
              <a:gd name="connsiteY2" fmla="*/ 3161882 h 4031901"/>
              <a:gd name="connsiteX3" fmla="*/ 1748539 w 1970253"/>
              <a:gd name="connsiteY3" fmla="*/ 2872515 h 4031901"/>
              <a:gd name="connsiteX4" fmla="*/ 1598068 w 1970253"/>
              <a:gd name="connsiteY4" fmla="*/ 2513700 h 4031901"/>
              <a:gd name="connsiteX5" fmla="*/ 1574919 w 1970253"/>
              <a:gd name="connsiteY5" fmla="*/ 2478976 h 4031901"/>
              <a:gd name="connsiteX6" fmla="*/ 1401299 w 1970253"/>
              <a:gd name="connsiteY6" fmla="*/ 2189609 h 4031901"/>
              <a:gd name="connsiteX7" fmla="*/ 1285552 w 1970253"/>
              <a:gd name="connsiteY7" fmla="*/ 1761345 h 4031901"/>
              <a:gd name="connsiteX8" fmla="*/ 1158230 w 1970253"/>
              <a:gd name="connsiteY8" fmla="*/ 1460403 h 4031901"/>
              <a:gd name="connsiteX9" fmla="*/ 1135081 w 1970253"/>
              <a:gd name="connsiteY9" fmla="*/ 1414105 h 4031901"/>
              <a:gd name="connsiteX10" fmla="*/ 984610 w 1970253"/>
              <a:gd name="connsiteY10" fmla="*/ 1090014 h 4031901"/>
              <a:gd name="connsiteX11" fmla="*/ 892013 w 1970253"/>
              <a:gd name="connsiteY11" fmla="*/ 904819 h 4031901"/>
              <a:gd name="connsiteX12" fmla="*/ 857289 w 1970253"/>
              <a:gd name="connsiteY12" fmla="*/ 823796 h 4031901"/>
              <a:gd name="connsiteX13" fmla="*/ 680489 w 1970253"/>
              <a:gd name="connsiteY13" fmla="*/ 293766 h 4031901"/>
              <a:gd name="connsiteX14" fmla="*/ 406183 w 1970253"/>
              <a:gd name="connsiteY14" fmla="*/ 2063 h 4031901"/>
              <a:gd name="connsiteX15" fmla="*/ 147978 w 1970253"/>
              <a:gd name="connsiteY15" fmla="*/ 185889 h 4031901"/>
              <a:gd name="connsiteX16" fmla="*/ 12337 w 1970253"/>
              <a:gd name="connsiteY16" fmla="*/ 488130 h 4031901"/>
              <a:gd name="connsiteX17" fmla="*/ 510048 w 1970253"/>
              <a:gd name="connsiteY17" fmla="*/ 1425679 h 4031901"/>
              <a:gd name="connsiteX18" fmla="*/ 672094 w 1970253"/>
              <a:gd name="connsiteY18" fmla="*/ 1877092 h 4031901"/>
              <a:gd name="connsiteX19" fmla="*/ 718392 w 1970253"/>
              <a:gd name="connsiteY19" fmla="*/ 1946540 h 4031901"/>
              <a:gd name="connsiteX20" fmla="*/ 915162 w 1970253"/>
              <a:gd name="connsiteY20" fmla="*/ 2270631 h 4031901"/>
              <a:gd name="connsiteX21" fmla="*/ 1169805 w 1970253"/>
              <a:gd name="connsiteY21" fmla="*/ 2999836 h 4031901"/>
              <a:gd name="connsiteX22" fmla="*/ 1424448 w 1970253"/>
              <a:gd name="connsiteY22" fmla="*/ 3543847 h 4031901"/>
              <a:gd name="connsiteX23" fmla="*/ 1436023 w 1970253"/>
              <a:gd name="connsiteY23" fmla="*/ 3578571 h 4031901"/>
              <a:gd name="connsiteX24" fmla="*/ 1540195 w 1970253"/>
              <a:gd name="connsiteY24" fmla="*/ 3995259 h 4031901"/>
              <a:gd name="connsiteX25" fmla="*/ 1563344 w 1970253"/>
              <a:gd name="connsiteY25" fmla="*/ 4029983 h 4031901"/>
              <a:gd name="connsiteX26" fmla="*/ 1718366 w 1970253"/>
              <a:gd name="connsiteY26" fmla="*/ 3690895 h 4031901"/>
              <a:gd name="connsiteX27" fmla="*/ 1839754 w 1970253"/>
              <a:gd name="connsiteY27" fmla="*/ 3784868 h 4031901"/>
              <a:gd name="connsiteX28" fmla="*/ 1926165 w 1970253"/>
              <a:gd name="connsiteY28" fmla="*/ 3791795 h 4031901"/>
              <a:gd name="connsiteX0" fmla="*/ 1926165 w 1970253"/>
              <a:gd name="connsiteY0" fmla="*/ 3791795 h 4031901"/>
              <a:gd name="connsiteX1" fmla="*/ 1970253 w 1970253"/>
              <a:gd name="connsiteY1" fmla="*/ 3436531 h 4031901"/>
              <a:gd name="connsiteX2" fmla="*/ 1748539 w 1970253"/>
              <a:gd name="connsiteY2" fmla="*/ 3161882 h 4031901"/>
              <a:gd name="connsiteX3" fmla="*/ 1748539 w 1970253"/>
              <a:gd name="connsiteY3" fmla="*/ 2872515 h 4031901"/>
              <a:gd name="connsiteX4" fmla="*/ 1598068 w 1970253"/>
              <a:gd name="connsiteY4" fmla="*/ 2513700 h 4031901"/>
              <a:gd name="connsiteX5" fmla="*/ 1574919 w 1970253"/>
              <a:gd name="connsiteY5" fmla="*/ 2478976 h 4031901"/>
              <a:gd name="connsiteX6" fmla="*/ 1401299 w 1970253"/>
              <a:gd name="connsiteY6" fmla="*/ 2189609 h 4031901"/>
              <a:gd name="connsiteX7" fmla="*/ 1285552 w 1970253"/>
              <a:gd name="connsiteY7" fmla="*/ 1761345 h 4031901"/>
              <a:gd name="connsiteX8" fmla="*/ 1158230 w 1970253"/>
              <a:gd name="connsiteY8" fmla="*/ 1460403 h 4031901"/>
              <a:gd name="connsiteX9" fmla="*/ 1135081 w 1970253"/>
              <a:gd name="connsiteY9" fmla="*/ 1414105 h 4031901"/>
              <a:gd name="connsiteX10" fmla="*/ 984610 w 1970253"/>
              <a:gd name="connsiteY10" fmla="*/ 1090014 h 4031901"/>
              <a:gd name="connsiteX11" fmla="*/ 892013 w 1970253"/>
              <a:gd name="connsiteY11" fmla="*/ 904819 h 4031901"/>
              <a:gd name="connsiteX12" fmla="*/ 857289 w 1970253"/>
              <a:gd name="connsiteY12" fmla="*/ 823796 h 4031901"/>
              <a:gd name="connsiteX13" fmla="*/ 680489 w 1970253"/>
              <a:gd name="connsiteY13" fmla="*/ 293766 h 4031901"/>
              <a:gd name="connsiteX14" fmla="*/ 406183 w 1970253"/>
              <a:gd name="connsiteY14" fmla="*/ 2063 h 4031901"/>
              <a:gd name="connsiteX15" fmla="*/ 147978 w 1970253"/>
              <a:gd name="connsiteY15" fmla="*/ 185889 h 4031901"/>
              <a:gd name="connsiteX16" fmla="*/ 12337 w 1970253"/>
              <a:gd name="connsiteY16" fmla="*/ 488130 h 4031901"/>
              <a:gd name="connsiteX17" fmla="*/ 510048 w 1970253"/>
              <a:gd name="connsiteY17" fmla="*/ 1425679 h 4031901"/>
              <a:gd name="connsiteX18" fmla="*/ 672094 w 1970253"/>
              <a:gd name="connsiteY18" fmla="*/ 1877092 h 4031901"/>
              <a:gd name="connsiteX19" fmla="*/ 718392 w 1970253"/>
              <a:gd name="connsiteY19" fmla="*/ 1946540 h 4031901"/>
              <a:gd name="connsiteX20" fmla="*/ 915162 w 1970253"/>
              <a:gd name="connsiteY20" fmla="*/ 2270631 h 4031901"/>
              <a:gd name="connsiteX21" fmla="*/ 1169805 w 1970253"/>
              <a:gd name="connsiteY21" fmla="*/ 2999836 h 4031901"/>
              <a:gd name="connsiteX22" fmla="*/ 1424448 w 1970253"/>
              <a:gd name="connsiteY22" fmla="*/ 3543847 h 4031901"/>
              <a:gd name="connsiteX23" fmla="*/ 1436023 w 1970253"/>
              <a:gd name="connsiteY23" fmla="*/ 3578571 h 4031901"/>
              <a:gd name="connsiteX24" fmla="*/ 1540195 w 1970253"/>
              <a:gd name="connsiteY24" fmla="*/ 3995259 h 4031901"/>
              <a:gd name="connsiteX25" fmla="*/ 1563344 w 1970253"/>
              <a:gd name="connsiteY25" fmla="*/ 4029983 h 4031901"/>
              <a:gd name="connsiteX26" fmla="*/ 1718366 w 1970253"/>
              <a:gd name="connsiteY26" fmla="*/ 3690895 h 4031901"/>
              <a:gd name="connsiteX27" fmla="*/ 1847116 w 1970253"/>
              <a:gd name="connsiteY27" fmla="*/ 3836224 h 4031901"/>
              <a:gd name="connsiteX28" fmla="*/ 1926165 w 1970253"/>
              <a:gd name="connsiteY28" fmla="*/ 3791795 h 4031901"/>
              <a:gd name="connsiteX0" fmla="*/ 1926165 w 1970253"/>
              <a:gd name="connsiteY0" fmla="*/ 3791795 h 4031901"/>
              <a:gd name="connsiteX1" fmla="*/ 1970253 w 1970253"/>
              <a:gd name="connsiteY1" fmla="*/ 3436531 h 4031901"/>
              <a:gd name="connsiteX2" fmla="*/ 1748539 w 1970253"/>
              <a:gd name="connsiteY2" fmla="*/ 3161882 h 4031901"/>
              <a:gd name="connsiteX3" fmla="*/ 1748539 w 1970253"/>
              <a:gd name="connsiteY3" fmla="*/ 2872515 h 4031901"/>
              <a:gd name="connsiteX4" fmla="*/ 1598068 w 1970253"/>
              <a:gd name="connsiteY4" fmla="*/ 2513700 h 4031901"/>
              <a:gd name="connsiteX5" fmla="*/ 1574919 w 1970253"/>
              <a:gd name="connsiteY5" fmla="*/ 2478976 h 4031901"/>
              <a:gd name="connsiteX6" fmla="*/ 1401299 w 1970253"/>
              <a:gd name="connsiteY6" fmla="*/ 2189609 h 4031901"/>
              <a:gd name="connsiteX7" fmla="*/ 1285552 w 1970253"/>
              <a:gd name="connsiteY7" fmla="*/ 1761345 h 4031901"/>
              <a:gd name="connsiteX8" fmla="*/ 1158230 w 1970253"/>
              <a:gd name="connsiteY8" fmla="*/ 1460403 h 4031901"/>
              <a:gd name="connsiteX9" fmla="*/ 1135081 w 1970253"/>
              <a:gd name="connsiteY9" fmla="*/ 1414105 h 4031901"/>
              <a:gd name="connsiteX10" fmla="*/ 984610 w 1970253"/>
              <a:gd name="connsiteY10" fmla="*/ 1090014 h 4031901"/>
              <a:gd name="connsiteX11" fmla="*/ 892013 w 1970253"/>
              <a:gd name="connsiteY11" fmla="*/ 904819 h 4031901"/>
              <a:gd name="connsiteX12" fmla="*/ 857289 w 1970253"/>
              <a:gd name="connsiteY12" fmla="*/ 823796 h 4031901"/>
              <a:gd name="connsiteX13" fmla="*/ 680489 w 1970253"/>
              <a:gd name="connsiteY13" fmla="*/ 293766 h 4031901"/>
              <a:gd name="connsiteX14" fmla="*/ 406183 w 1970253"/>
              <a:gd name="connsiteY14" fmla="*/ 2063 h 4031901"/>
              <a:gd name="connsiteX15" fmla="*/ 147978 w 1970253"/>
              <a:gd name="connsiteY15" fmla="*/ 185889 h 4031901"/>
              <a:gd name="connsiteX16" fmla="*/ 12337 w 1970253"/>
              <a:gd name="connsiteY16" fmla="*/ 488130 h 4031901"/>
              <a:gd name="connsiteX17" fmla="*/ 510048 w 1970253"/>
              <a:gd name="connsiteY17" fmla="*/ 1425679 h 4031901"/>
              <a:gd name="connsiteX18" fmla="*/ 672094 w 1970253"/>
              <a:gd name="connsiteY18" fmla="*/ 1877092 h 4031901"/>
              <a:gd name="connsiteX19" fmla="*/ 718392 w 1970253"/>
              <a:gd name="connsiteY19" fmla="*/ 1946540 h 4031901"/>
              <a:gd name="connsiteX20" fmla="*/ 915162 w 1970253"/>
              <a:gd name="connsiteY20" fmla="*/ 2270631 h 4031901"/>
              <a:gd name="connsiteX21" fmla="*/ 1169805 w 1970253"/>
              <a:gd name="connsiteY21" fmla="*/ 2999836 h 4031901"/>
              <a:gd name="connsiteX22" fmla="*/ 1424448 w 1970253"/>
              <a:gd name="connsiteY22" fmla="*/ 3543847 h 4031901"/>
              <a:gd name="connsiteX23" fmla="*/ 1436023 w 1970253"/>
              <a:gd name="connsiteY23" fmla="*/ 3578571 h 4031901"/>
              <a:gd name="connsiteX24" fmla="*/ 1540195 w 1970253"/>
              <a:gd name="connsiteY24" fmla="*/ 3995259 h 4031901"/>
              <a:gd name="connsiteX25" fmla="*/ 1563344 w 1970253"/>
              <a:gd name="connsiteY25" fmla="*/ 4029983 h 4031901"/>
              <a:gd name="connsiteX26" fmla="*/ 1718366 w 1970253"/>
              <a:gd name="connsiteY26" fmla="*/ 3690895 h 4031901"/>
              <a:gd name="connsiteX27" fmla="*/ 1868048 w 1970253"/>
              <a:gd name="connsiteY27" fmla="*/ 3911640 h 4031901"/>
              <a:gd name="connsiteX28" fmla="*/ 1926165 w 1970253"/>
              <a:gd name="connsiteY28" fmla="*/ 3791795 h 4031901"/>
              <a:gd name="connsiteX0" fmla="*/ 1993615 w 1993615"/>
              <a:gd name="connsiteY0" fmla="*/ 3847707 h 4031901"/>
              <a:gd name="connsiteX1" fmla="*/ 1970253 w 1993615"/>
              <a:gd name="connsiteY1" fmla="*/ 3436531 h 4031901"/>
              <a:gd name="connsiteX2" fmla="*/ 1748539 w 1993615"/>
              <a:gd name="connsiteY2" fmla="*/ 3161882 h 4031901"/>
              <a:gd name="connsiteX3" fmla="*/ 1748539 w 1993615"/>
              <a:gd name="connsiteY3" fmla="*/ 2872515 h 4031901"/>
              <a:gd name="connsiteX4" fmla="*/ 1598068 w 1993615"/>
              <a:gd name="connsiteY4" fmla="*/ 2513700 h 4031901"/>
              <a:gd name="connsiteX5" fmla="*/ 1574919 w 1993615"/>
              <a:gd name="connsiteY5" fmla="*/ 2478976 h 4031901"/>
              <a:gd name="connsiteX6" fmla="*/ 1401299 w 1993615"/>
              <a:gd name="connsiteY6" fmla="*/ 2189609 h 4031901"/>
              <a:gd name="connsiteX7" fmla="*/ 1285552 w 1993615"/>
              <a:gd name="connsiteY7" fmla="*/ 1761345 h 4031901"/>
              <a:gd name="connsiteX8" fmla="*/ 1158230 w 1993615"/>
              <a:gd name="connsiteY8" fmla="*/ 1460403 h 4031901"/>
              <a:gd name="connsiteX9" fmla="*/ 1135081 w 1993615"/>
              <a:gd name="connsiteY9" fmla="*/ 1414105 h 4031901"/>
              <a:gd name="connsiteX10" fmla="*/ 984610 w 1993615"/>
              <a:gd name="connsiteY10" fmla="*/ 1090014 h 4031901"/>
              <a:gd name="connsiteX11" fmla="*/ 892013 w 1993615"/>
              <a:gd name="connsiteY11" fmla="*/ 904819 h 4031901"/>
              <a:gd name="connsiteX12" fmla="*/ 857289 w 1993615"/>
              <a:gd name="connsiteY12" fmla="*/ 823796 h 4031901"/>
              <a:gd name="connsiteX13" fmla="*/ 680489 w 1993615"/>
              <a:gd name="connsiteY13" fmla="*/ 293766 h 4031901"/>
              <a:gd name="connsiteX14" fmla="*/ 406183 w 1993615"/>
              <a:gd name="connsiteY14" fmla="*/ 2063 h 4031901"/>
              <a:gd name="connsiteX15" fmla="*/ 147978 w 1993615"/>
              <a:gd name="connsiteY15" fmla="*/ 185889 h 4031901"/>
              <a:gd name="connsiteX16" fmla="*/ 12337 w 1993615"/>
              <a:gd name="connsiteY16" fmla="*/ 488130 h 4031901"/>
              <a:gd name="connsiteX17" fmla="*/ 510048 w 1993615"/>
              <a:gd name="connsiteY17" fmla="*/ 1425679 h 4031901"/>
              <a:gd name="connsiteX18" fmla="*/ 672094 w 1993615"/>
              <a:gd name="connsiteY18" fmla="*/ 1877092 h 4031901"/>
              <a:gd name="connsiteX19" fmla="*/ 718392 w 1993615"/>
              <a:gd name="connsiteY19" fmla="*/ 1946540 h 4031901"/>
              <a:gd name="connsiteX20" fmla="*/ 915162 w 1993615"/>
              <a:gd name="connsiteY20" fmla="*/ 2270631 h 4031901"/>
              <a:gd name="connsiteX21" fmla="*/ 1169805 w 1993615"/>
              <a:gd name="connsiteY21" fmla="*/ 2999836 h 4031901"/>
              <a:gd name="connsiteX22" fmla="*/ 1424448 w 1993615"/>
              <a:gd name="connsiteY22" fmla="*/ 3543847 h 4031901"/>
              <a:gd name="connsiteX23" fmla="*/ 1436023 w 1993615"/>
              <a:gd name="connsiteY23" fmla="*/ 3578571 h 4031901"/>
              <a:gd name="connsiteX24" fmla="*/ 1540195 w 1993615"/>
              <a:gd name="connsiteY24" fmla="*/ 3995259 h 4031901"/>
              <a:gd name="connsiteX25" fmla="*/ 1563344 w 1993615"/>
              <a:gd name="connsiteY25" fmla="*/ 4029983 h 4031901"/>
              <a:gd name="connsiteX26" fmla="*/ 1718366 w 1993615"/>
              <a:gd name="connsiteY26" fmla="*/ 3690895 h 4031901"/>
              <a:gd name="connsiteX27" fmla="*/ 1868048 w 1993615"/>
              <a:gd name="connsiteY27" fmla="*/ 3911640 h 4031901"/>
              <a:gd name="connsiteX28" fmla="*/ 1993615 w 1993615"/>
              <a:gd name="connsiteY28" fmla="*/ 3847707 h 4031901"/>
              <a:gd name="connsiteX0" fmla="*/ 2037086 w 2037086"/>
              <a:gd name="connsiteY0" fmla="*/ 3885687 h 4031901"/>
              <a:gd name="connsiteX1" fmla="*/ 1970253 w 2037086"/>
              <a:gd name="connsiteY1" fmla="*/ 3436531 h 4031901"/>
              <a:gd name="connsiteX2" fmla="*/ 1748539 w 2037086"/>
              <a:gd name="connsiteY2" fmla="*/ 3161882 h 4031901"/>
              <a:gd name="connsiteX3" fmla="*/ 1748539 w 2037086"/>
              <a:gd name="connsiteY3" fmla="*/ 2872515 h 4031901"/>
              <a:gd name="connsiteX4" fmla="*/ 1598068 w 2037086"/>
              <a:gd name="connsiteY4" fmla="*/ 2513700 h 4031901"/>
              <a:gd name="connsiteX5" fmla="*/ 1574919 w 2037086"/>
              <a:gd name="connsiteY5" fmla="*/ 2478976 h 4031901"/>
              <a:gd name="connsiteX6" fmla="*/ 1401299 w 2037086"/>
              <a:gd name="connsiteY6" fmla="*/ 2189609 h 4031901"/>
              <a:gd name="connsiteX7" fmla="*/ 1285552 w 2037086"/>
              <a:gd name="connsiteY7" fmla="*/ 1761345 h 4031901"/>
              <a:gd name="connsiteX8" fmla="*/ 1158230 w 2037086"/>
              <a:gd name="connsiteY8" fmla="*/ 1460403 h 4031901"/>
              <a:gd name="connsiteX9" fmla="*/ 1135081 w 2037086"/>
              <a:gd name="connsiteY9" fmla="*/ 1414105 h 4031901"/>
              <a:gd name="connsiteX10" fmla="*/ 984610 w 2037086"/>
              <a:gd name="connsiteY10" fmla="*/ 1090014 h 4031901"/>
              <a:gd name="connsiteX11" fmla="*/ 892013 w 2037086"/>
              <a:gd name="connsiteY11" fmla="*/ 904819 h 4031901"/>
              <a:gd name="connsiteX12" fmla="*/ 857289 w 2037086"/>
              <a:gd name="connsiteY12" fmla="*/ 823796 h 4031901"/>
              <a:gd name="connsiteX13" fmla="*/ 680489 w 2037086"/>
              <a:gd name="connsiteY13" fmla="*/ 293766 h 4031901"/>
              <a:gd name="connsiteX14" fmla="*/ 406183 w 2037086"/>
              <a:gd name="connsiteY14" fmla="*/ 2063 h 4031901"/>
              <a:gd name="connsiteX15" fmla="*/ 147978 w 2037086"/>
              <a:gd name="connsiteY15" fmla="*/ 185889 h 4031901"/>
              <a:gd name="connsiteX16" fmla="*/ 12337 w 2037086"/>
              <a:gd name="connsiteY16" fmla="*/ 488130 h 4031901"/>
              <a:gd name="connsiteX17" fmla="*/ 510048 w 2037086"/>
              <a:gd name="connsiteY17" fmla="*/ 1425679 h 4031901"/>
              <a:gd name="connsiteX18" fmla="*/ 672094 w 2037086"/>
              <a:gd name="connsiteY18" fmla="*/ 1877092 h 4031901"/>
              <a:gd name="connsiteX19" fmla="*/ 718392 w 2037086"/>
              <a:gd name="connsiteY19" fmla="*/ 1946540 h 4031901"/>
              <a:gd name="connsiteX20" fmla="*/ 915162 w 2037086"/>
              <a:gd name="connsiteY20" fmla="*/ 2270631 h 4031901"/>
              <a:gd name="connsiteX21" fmla="*/ 1169805 w 2037086"/>
              <a:gd name="connsiteY21" fmla="*/ 2999836 h 4031901"/>
              <a:gd name="connsiteX22" fmla="*/ 1424448 w 2037086"/>
              <a:gd name="connsiteY22" fmla="*/ 3543847 h 4031901"/>
              <a:gd name="connsiteX23" fmla="*/ 1436023 w 2037086"/>
              <a:gd name="connsiteY23" fmla="*/ 3578571 h 4031901"/>
              <a:gd name="connsiteX24" fmla="*/ 1540195 w 2037086"/>
              <a:gd name="connsiteY24" fmla="*/ 3995259 h 4031901"/>
              <a:gd name="connsiteX25" fmla="*/ 1563344 w 2037086"/>
              <a:gd name="connsiteY25" fmla="*/ 4029983 h 4031901"/>
              <a:gd name="connsiteX26" fmla="*/ 1718366 w 2037086"/>
              <a:gd name="connsiteY26" fmla="*/ 3690895 h 4031901"/>
              <a:gd name="connsiteX27" fmla="*/ 1868048 w 2037086"/>
              <a:gd name="connsiteY27" fmla="*/ 3911640 h 4031901"/>
              <a:gd name="connsiteX28" fmla="*/ 2037086 w 2037086"/>
              <a:gd name="connsiteY28" fmla="*/ 3885687 h 4031901"/>
              <a:gd name="connsiteX0" fmla="*/ 2037086 w 2037086"/>
              <a:gd name="connsiteY0" fmla="*/ 3885687 h 4032168"/>
              <a:gd name="connsiteX1" fmla="*/ 1970253 w 2037086"/>
              <a:gd name="connsiteY1" fmla="*/ 3436531 h 4032168"/>
              <a:gd name="connsiteX2" fmla="*/ 1748539 w 2037086"/>
              <a:gd name="connsiteY2" fmla="*/ 3161882 h 4032168"/>
              <a:gd name="connsiteX3" fmla="*/ 1748539 w 2037086"/>
              <a:gd name="connsiteY3" fmla="*/ 2872515 h 4032168"/>
              <a:gd name="connsiteX4" fmla="*/ 1598068 w 2037086"/>
              <a:gd name="connsiteY4" fmla="*/ 2513700 h 4032168"/>
              <a:gd name="connsiteX5" fmla="*/ 1574919 w 2037086"/>
              <a:gd name="connsiteY5" fmla="*/ 2478976 h 4032168"/>
              <a:gd name="connsiteX6" fmla="*/ 1401299 w 2037086"/>
              <a:gd name="connsiteY6" fmla="*/ 2189609 h 4032168"/>
              <a:gd name="connsiteX7" fmla="*/ 1285552 w 2037086"/>
              <a:gd name="connsiteY7" fmla="*/ 1761345 h 4032168"/>
              <a:gd name="connsiteX8" fmla="*/ 1158230 w 2037086"/>
              <a:gd name="connsiteY8" fmla="*/ 1460403 h 4032168"/>
              <a:gd name="connsiteX9" fmla="*/ 1135081 w 2037086"/>
              <a:gd name="connsiteY9" fmla="*/ 1414105 h 4032168"/>
              <a:gd name="connsiteX10" fmla="*/ 984610 w 2037086"/>
              <a:gd name="connsiteY10" fmla="*/ 1090014 h 4032168"/>
              <a:gd name="connsiteX11" fmla="*/ 892013 w 2037086"/>
              <a:gd name="connsiteY11" fmla="*/ 904819 h 4032168"/>
              <a:gd name="connsiteX12" fmla="*/ 857289 w 2037086"/>
              <a:gd name="connsiteY12" fmla="*/ 823796 h 4032168"/>
              <a:gd name="connsiteX13" fmla="*/ 680489 w 2037086"/>
              <a:gd name="connsiteY13" fmla="*/ 293766 h 4032168"/>
              <a:gd name="connsiteX14" fmla="*/ 406183 w 2037086"/>
              <a:gd name="connsiteY14" fmla="*/ 2063 h 4032168"/>
              <a:gd name="connsiteX15" fmla="*/ 147978 w 2037086"/>
              <a:gd name="connsiteY15" fmla="*/ 185889 h 4032168"/>
              <a:gd name="connsiteX16" fmla="*/ 12337 w 2037086"/>
              <a:gd name="connsiteY16" fmla="*/ 488130 h 4032168"/>
              <a:gd name="connsiteX17" fmla="*/ 510048 w 2037086"/>
              <a:gd name="connsiteY17" fmla="*/ 1425679 h 4032168"/>
              <a:gd name="connsiteX18" fmla="*/ 672094 w 2037086"/>
              <a:gd name="connsiteY18" fmla="*/ 1877092 h 4032168"/>
              <a:gd name="connsiteX19" fmla="*/ 718392 w 2037086"/>
              <a:gd name="connsiteY19" fmla="*/ 1946540 h 4032168"/>
              <a:gd name="connsiteX20" fmla="*/ 915162 w 2037086"/>
              <a:gd name="connsiteY20" fmla="*/ 2270631 h 4032168"/>
              <a:gd name="connsiteX21" fmla="*/ 1169805 w 2037086"/>
              <a:gd name="connsiteY21" fmla="*/ 2999836 h 4032168"/>
              <a:gd name="connsiteX22" fmla="*/ 1424448 w 2037086"/>
              <a:gd name="connsiteY22" fmla="*/ 3543847 h 4032168"/>
              <a:gd name="connsiteX23" fmla="*/ 1436023 w 2037086"/>
              <a:gd name="connsiteY23" fmla="*/ 3578571 h 4032168"/>
              <a:gd name="connsiteX24" fmla="*/ 1540195 w 2037086"/>
              <a:gd name="connsiteY24" fmla="*/ 3995259 h 4032168"/>
              <a:gd name="connsiteX25" fmla="*/ 1563344 w 2037086"/>
              <a:gd name="connsiteY25" fmla="*/ 4029983 h 4032168"/>
              <a:gd name="connsiteX26" fmla="*/ 1721048 w 2037086"/>
              <a:gd name="connsiteY26" fmla="*/ 3740803 h 4032168"/>
              <a:gd name="connsiteX27" fmla="*/ 1868048 w 2037086"/>
              <a:gd name="connsiteY27" fmla="*/ 3911640 h 4032168"/>
              <a:gd name="connsiteX28" fmla="*/ 2037086 w 2037086"/>
              <a:gd name="connsiteY28" fmla="*/ 3885687 h 4032168"/>
              <a:gd name="connsiteX0" fmla="*/ 2037086 w 2037086"/>
              <a:gd name="connsiteY0" fmla="*/ 3885687 h 4032168"/>
              <a:gd name="connsiteX1" fmla="*/ 1970253 w 2037086"/>
              <a:gd name="connsiteY1" fmla="*/ 3436531 h 4032168"/>
              <a:gd name="connsiteX2" fmla="*/ 1748539 w 2037086"/>
              <a:gd name="connsiteY2" fmla="*/ 3161882 h 4032168"/>
              <a:gd name="connsiteX3" fmla="*/ 1748539 w 2037086"/>
              <a:gd name="connsiteY3" fmla="*/ 2872515 h 4032168"/>
              <a:gd name="connsiteX4" fmla="*/ 1598068 w 2037086"/>
              <a:gd name="connsiteY4" fmla="*/ 2513700 h 4032168"/>
              <a:gd name="connsiteX5" fmla="*/ 1574919 w 2037086"/>
              <a:gd name="connsiteY5" fmla="*/ 2478976 h 4032168"/>
              <a:gd name="connsiteX6" fmla="*/ 1401299 w 2037086"/>
              <a:gd name="connsiteY6" fmla="*/ 2189609 h 4032168"/>
              <a:gd name="connsiteX7" fmla="*/ 1285552 w 2037086"/>
              <a:gd name="connsiteY7" fmla="*/ 1761345 h 4032168"/>
              <a:gd name="connsiteX8" fmla="*/ 1158230 w 2037086"/>
              <a:gd name="connsiteY8" fmla="*/ 1460403 h 4032168"/>
              <a:gd name="connsiteX9" fmla="*/ 1135081 w 2037086"/>
              <a:gd name="connsiteY9" fmla="*/ 1414105 h 4032168"/>
              <a:gd name="connsiteX10" fmla="*/ 984610 w 2037086"/>
              <a:gd name="connsiteY10" fmla="*/ 1090014 h 4032168"/>
              <a:gd name="connsiteX11" fmla="*/ 892013 w 2037086"/>
              <a:gd name="connsiteY11" fmla="*/ 904819 h 4032168"/>
              <a:gd name="connsiteX12" fmla="*/ 857289 w 2037086"/>
              <a:gd name="connsiteY12" fmla="*/ 823796 h 4032168"/>
              <a:gd name="connsiteX13" fmla="*/ 680489 w 2037086"/>
              <a:gd name="connsiteY13" fmla="*/ 293766 h 4032168"/>
              <a:gd name="connsiteX14" fmla="*/ 406183 w 2037086"/>
              <a:gd name="connsiteY14" fmla="*/ 2063 h 4032168"/>
              <a:gd name="connsiteX15" fmla="*/ 147978 w 2037086"/>
              <a:gd name="connsiteY15" fmla="*/ 185889 h 4032168"/>
              <a:gd name="connsiteX16" fmla="*/ 12337 w 2037086"/>
              <a:gd name="connsiteY16" fmla="*/ 488130 h 4032168"/>
              <a:gd name="connsiteX17" fmla="*/ 510048 w 2037086"/>
              <a:gd name="connsiteY17" fmla="*/ 1425679 h 4032168"/>
              <a:gd name="connsiteX18" fmla="*/ 672094 w 2037086"/>
              <a:gd name="connsiteY18" fmla="*/ 1877092 h 4032168"/>
              <a:gd name="connsiteX19" fmla="*/ 718392 w 2037086"/>
              <a:gd name="connsiteY19" fmla="*/ 1946540 h 4032168"/>
              <a:gd name="connsiteX20" fmla="*/ 915162 w 2037086"/>
              <a:gd name="connsiteY20" fmla="*/ 2270631 h 4032168"/>
              <a:gd name="connsiteX21" fmla="*/ 1169805 w 2037086"/>
              <a:gd name="connsiteY21" fmla="*/ 2999836 h 4032168"/>
              <a:gd name="connsiteX22" fmla="*/ 1424448 w 2037086"/>
              <a:gd name="connsiteY22" fmla="*/ 3543847 h 4032168"/>
              <a:gd name="connsiteX23" fmla="*/ 1436023 w 2037086"/>
              <a:gd name="connsiteY23" fmla="*/ 3578571 h 4032168"/>
              <a:gd name="connsiteX24" fmla="*/ 1540195 w 2037086"/>
              <a:gd name="connsiteY24" fmla="*/ 3995259 h 4032168"/>
              <a:gd name="connsiteX25" fmla="*/ 1563344 w 2037086"/>
              <a:gd name="connsiteY25" fmla="*/ 4029983 h 4032168"/>
              <a:gd name="connsiteX26" fmla="*/ 1721048 w 2037086"/>
              <a:gd name="connsiteY26" fmla="*/ 3740803 h 4032168"/>
              <a:gd name="connsiteX27" fmla="*/ 1814461 w 2037086"/>
              <a:gd name="connsiteY27" fmla="*/ 3942398 h 4032168"/>
              <a:gd name="connsiteX28" fmla="*/ 2037086 w 2037086"/>
              <a:gd name="connsiteY28" fmla="*/ 3885687 h 4032168"/>
              <a:gd name="connsiteX0" fmla="*/ 2037086 w 2037086"/>
              <a:gd name="connsiteY0" fmla="*/ 3885687 h 3996388"/>
              <a:gd name="connsiteX1" fmla="*/ 1970253 w 2037086"/>
              <a:gd name="connsiteY1" fmla="*/ 3436531 h 3996388"/>
              <a:gd name="connsiteX2" fmla="*/ 1748539 w 2037086"/>
              <a:gd name="connsiteY2" fmla="*/ 3161882 h 3996388"/>
              <a:gd name="connsiteX3" fmla="*/ 1748539 w 2037086"/>
              <a:gd name="connsiteY3" fmla="*/ 2872515 h 3996388"/>
              <a:gd name="connsiteX4" fmla="*/ 1598068 w 2037086"/>
              <a:gd name="connsiteY4" fmla="*/ 2513700 h 3996388"/>
              <a:gd name="connsiteX5" fmla="*/ 1574919 w 2037086"/>
              <a:gd name="connsiteY5" fmla="*/ 2478976 h 3996388"/>
              <a:gd name="connsiteX6" fmla="*/ 1401299 w 2037086"/>
              <a:gd name="connsiteY6" fmla="*/ 2189609 h 3996388"/>
              <a:gd name="connsiteX7" fmla="*/ 1285552 w 2037086"/>
              <a:gd name="connsiteY7" fmla="*/ 1761345 h 3996388"/>
              <a:gd name="connsiteX8" fmla="*/ 1158230 w 2037086"/>
              <a:gd name="connsiteY8" fmla="*/ 1460403 h 3996388"/>
              <a:gd name="connsiteX9" fmla="*/ 1135081 w 2037086"/>
              <a:gd name="connsiteY9" fmla="*/ 1414105 h 3996388"/>
              <a:gd name="connsiteX10" fmla="*/ 984610 w 2037086"/>
              <a:gd name="connsiteY10" fmla="*/ 1090014 h 3996388"/>
              <a:gd name="connsiteX11" fmla="*/ 892013 w 2037086"/>
              <a:gd name="connsiteY11" fmla="*/ 904819 h 3996388"/>
              <a:gd name="connsiteX12" fmla="*/ 857289 w 2037086"/>
              <a:gd name="connsiteY12" fmla="*/ 823796 h 3996388"/>
              <a:gd name="connsiteX13" fmla="*/ 680489 w 2037086"/>
              <a:gd name="connsiteY13" fmla="*/ 293766 h 3996388"/>
              <a:gd name="connsiteX14" fmla="*/ 406183 w 2037086"/>
              <a:gd name="connsiteY14" fmla="*/ 2063 h 3996388"/>
              <a:gd name="connsiteX15" fmla="*/ 147978 w 2037086"/>
              <a:gd name="connsiteY15" fmla="*/ 185889 h 3996388"/>
              <a:gd name="connsiteX16" fmla="*/ 12337 w 2037086"/>
              <a:gd name="connsiteY16" fmla="*/ 488130 h 3996388"/>
              <a:gd name="connsiteX17" fmla="*/ 510048 w 2037086"/>
              <a:gd name="connsiteY17" fmla="*/ 1425679 h 3996388"/>
              <a:gd name="connsiteX18" fmla="*/ 672094 w 2037086"/>
              <a:gd name="connsiteY18" fmla="*/ 1877092 h 3996388"/>
              <a:gd name="connsiteX19" fmla="*/ 718392 w 2037086"/>
              <a:gd name="connsiteY19" fmla="*/ 1946540 h 3996388"/>
              <a:gd name="connsiteX20" fmla="*/ 915162 w 2037086"/>
              <a:gd name="connsiteY20" fmla="*/ 2270631 h 3996388"/>
              <a:gd name="connsiteX21" fmla="*/ 1169805 w 2037086"/>
              <a:gd name="connsiteY21" fmla="*/ 2999836 h 3996388"/>
              <a:gd name="connsiteX22" fmla="*/ 1424448 w 2037086"/>
              <a:gd name="connsiteY22" fmla="*/ 3543847 h 3996388"/>
              <a:gd name="connsiteX23" fmla="*/ 1436023 w 2037086"/>
              <a:gd name="connsiteY23" fmla="*/ 3578571 h 3996388"/>
              <a:gd name="connsiteX24" fmla="*/ 1540195 w 2037086"/>
              <a:gd name="connsiteY24" fmla="*/ 3995259 h 3996388"/>
              <a:gd name="connsiteX25" fmla="*/ 1599885 w 2037086"/>
              <a:gd name="connsiteY25" fmla="*/ 3710581 h 3996388"/>
              <a:gd name="connsiteX26" fmla="*/ 1721048 w 2037086"/>
              <a:gd name="connsiteY26" fmla="*/ 3740803 h 3996388"/>
              <a:gd name="connsiteX27" fmla="*/ 1814461 w 2037086"/>
              <a:gd name="connsiteY27" fmla="*/ 3942398 h 3996388"/>
              <a:gd name="connsiteX28" fmla="*/ 2037086 w 2037086"/>
              <a:gd name="connsiteY28" fmla="*/ 3885687 h 3996388"/>
              <a:gd name="connsiteX0" fmla="*/ 2037086 w 2037086"/>
              <a:gd name="connsiteY0" fmla="*/ 3885687 h 3942398"/>
              <a:gd name="connsiteX1" fmla="*/ 1970253 w 2037086"/>
              <a:gd name="connsiteY1" fmla="*/ 3436531 h 3942398"/>
              <a:gd name="connsiteX2" fmla="*/ 1748539 w 2037086"/>
              <a:gd name="connsiteY2" fmla="*/ 3161882 h 3942398"/>
              <a:gd name="connsiteX3" fmla="*/ 1748539 w 2037086"/>
              <a:gd name="connsiteY3" fmla="*/ 2872515 h 3942398"/>
              <a:gd name="connsiteX4" fmla="*/ 1598068 w 2037086"/>
              <a:gd name="connsiteY4" fmla="*/ 2513700 h 3942398"/>
              <a:gd name="connsiteX5" fmla="*/ 1574919 w 2037086"/>
              <a:gd name="connsiteY5" fmla="*/ 2478976 h 3942398"/>
              <a:gd name="connsiteX6" fmla="*/ 1401299 w 2037086"/>
              <a:gd name="connsiteY6" fmla="*/ 2189609 h 3942398"/>
              <a:gd name="connsiteX7" fmla="*/ 1285552 w 2037086"/>
              <a:gd name="connsiteY7" fmla="*/ 1761345 h 3942398"/>
              <a:gd name="connsiteX8" fmla="*/ 1158230 w 2037086"/>
              <a:gd name="connsiteY8" fmla="*/ 1460403 h 3942398"/>
              <a:gd name="connsiteX9" fmla="*/ 1135081 w 2037086"/>
              <a:gd name="connsiteY9" fmla="*/ 1414105 h 3942398"/>
              <a:gd name="connsiteX10" fmla="*/ 984610 w 2037086"/>
              <a:gd name="connsiteY10" fmla="*/ 1090014 h 3942398"/>
              <a:gd name="connsiteX11" fmla="*/ 892013 w 2037086"/>
              <a:gd name="connsiteY11" fmla="*/ 904819 h 3942398"/>
              <a:gd name="connsiteX12" fmla="*/ 857289 w 2037086"/>
              <a:gd name="connsiteY12" fmla="*/ 823796 h 3942398"/>
              <a:gd name="connsiteX13" fmla="*/ 680489 w 2037086"/>
              <a:gd name="connsiteY13" fmla="*/ 293766 h 3942398"/>
              <a:gd name="connsiteX14" fmla="*/ 406183 w 2037086"/>
              <a:gd name="connsiteY14" fmla="*/ 2063 h 3942398"/>
              <a:gd name="connsiteX15" fmla="*/ 147978 w 2037086"/>
              <a:gd name="connsiteY15" fmla="*/ 185889 h 3942398"/>
              <a:gd name="connsiteX16" fmla="*/ 12337 w 2037086"/>
              <a:gd name="connsiteY16" fmla="*/ 488130 h 3942398"/>
              <a:gd name="connsiteX17" fmla="*/ 510048 w 2037086"/>
              <a:gd name="connsiteY17" fmla="*/ 1425679 h 3942398"/>
              <a:gd name="connsiteX18" fmla="*/ 672094 w 2037086"/>
              <a:gd name="connsiteY18" fmla="*/ 1877092 h 3942398"/>
              <a:gd name="connsiteX19" fmla="*/ 718392 w 2037086"/>
              <a:gd name="connsiteY19" fmla="*/ 1946540 h 3942398"/>
              <a:gd name="connsiteX20" fmla="*/ 915162 w 2037086"/>
              <a:gd name="connsiteY20" fmla="*/ 2270631 h 3942398"/>
              <a:gd name="connsiteX21" fmla="*/ 1169805 w 2037086"/>
              <a:gd name="connsiteY21" fmla="*/ 2999836 h 3942398"/>
              <a:gd name="connsiteX22" fmla="*/ 1424448 w 2037086"/>
              <a:gd name="connsiteY22" fmla="*/ 3543847 h 3942398"/>
              <a:gd name="connsiteX23" fmla="*/ 1436023 w 2037086"/>
              <a:gd name="connsiteY23" fmla="*/ 3578571 h 3942398"/>
              <a:gd name="connsiteX24" fmla="*/ 1499940 w 2037086"/>
              <a:gd name="connsiteY24" fmla="*/ 3731574 h 3942398"/>
              <a:gd name="connsiteX25" fmla="*/ 1599885 w 2037086"/>
              <a:gd name="connsiteY25" fmla="*/ 3710581 h 3942398"/>
              <a:gd name="connsiteX26" fmla="*/ 1721048 w 2037086"/>
              <a:gd name="connsiteY26" fmla="*/ 3740803 h 3942398"/>
              <a:gd name="connsiteX27" fmla="*/ 1814461 w 2037086"/>
              <a:gd name="connsiteY27" fmla="*/ 3942398 h 3942398"/>
              <a:gd name="connsiteX28" fmla="*/ 2037086 w 2037086"/>
              <a:gd name="connsiteY28" fmla="*/ 3885687 h 3942398"/>
              <a:gd name="connsiteX0" fmla="*/ 2037086 w 2037086"/>
              <a:gd name="connsiteY0" fmla="*/ 3885687 h 3942398"/>
              <a:gd name="connsiteX1" fmla="*/ 1970253 w 2037086"/>
              <a:gd name="connsiteY1" fmla="*/ 3436531 h 3942398"/>
              <a:gd name="connsiteX2" fmla="*/ 1748539 w 2037086"/>
              <a:gd name="connsiteY2" fmla="*/ 3161882 h 3942398"/>
              <a:gd name="connsiteX3" fmla="*/ 1748539 w 2037086"/>
              <a:gd name="connsiteY3" fmla="*/ 2872515 h 3942398"/>
              <a:gd name="connsiteX4" fmla="*/ 1598068 w 2037086"/>
              <a:gd name="connsiteY4" fmla="*/ 2513700 h 3942398"/>
              <a:gd name="connsiteX5" fmla="*/ 1574919 w 2037086"/>
              <a:gd name="connsiteY5" fmla="*/ 2478976 h 3942398"/>
              <a:gd name="connsiteX6" fmla="*/ 1401299 w 2037086"/>
              <a:gd name="connsiteY6" fmla="*/ 2189609 h 3942398"/>
              <a:gd name="connsiteX7" fmla="*/ 1285552 w 2037086"/>
              <a:gd name="connsiteY7" fmla="*/ 1761345 h 3942398"/>
              <a:gd name="connsiteX8" fmla="*/ 1158230 w 2037086"/>
              <a:gd name="connsiteY8" fmla="*/ 1460403 h 3942398"/>
              <a:gd name="connsiteX9" fmla="*/ 1135081 w 2037086"/>
              <a:gd name="connsiteY9" fmla="*/ 1414105 h 3942398"/>
              <a:gd name="connsiteX10" fmla="*/ 984610 w 2037086"/>
              <a:gd name="connsiteY10" fmla="*/ 1090014 h 3942398"/>
              <a:gd name="connsiteX11" fmla="*/ 892013 w 2037086"/>
              <a:gd name="connsiteY11" fmla="*/ 904819 h 3942398"/>
              <a:gd name="connsiteX12" fmla="*/ 857289 w 2037086"/>
              <a:gd name="connsiteY12" fmla="*/ 823796 h 3942398"/>
              <a:gd name="connsiteX13" fmla="*/ 680489 w 2037086"/>
              <a:gd name="connsiteY13" fmla="*/ 293766 h 3942398"/>
              <a:gd name="connsiteX14" fmla="*/ 406183 w 2037086"/>
              <a:gd name="connsiteY14" fmla="*/ 2063 h 3942398"/>
              <a:gd name="connsiteX15" fmla="*/ 147978 w 2037086"/>
              <a:gd name="connsiteY15" fmla="*/ 185889 h 3942398"/>
              <a:gd name="connsiteX16" fmla="*/ 12337 w 2037086"/>
              <a:gd name="connsiteY16" fmla="*/ 488130 h 3942398"/>
              <a:gd name="connsiteX17" fmla="*/ 510048 w 2037086"/>
              <a:gd name="connsiteY17" fmla="*/ 1425679 h 3942398"/>
              <a:gd name="connsiteX18" fmla="*/ 672094 w 2037086"/>
              <a:gd name="connsiteY18" fmla="*/ 1877092 h 3942398"/>
              <a:gd name="connsiteX19" fmla="*/ 718392 w 2037086"/>
              <a:gd name="connsiteY19" fmla="*/ 1946540 h 3942398"/>
              <a:gd name="connsiteX20" fmla="*/ 915162 w 2037086"/>
              <a:gd name="connsiteY20" fmla="*/ 2270631 h 3942398"/>
              <a:gd name="connsiteX21" fmla="*/ 1169805 w 2037086"/>
              <a:gd name="connsiteY21" fmla="*/ 2999836 h 3942398"/>
              <a:gd name="connsiteX22" fmla="*/ 1424448 w 2037086"/>
              <a:gd name="connsiteY22" fmla="*/ 3543847 h 3942398"/>
              <a:gd name="connsiteX23" fmla="*/ 1436023 w 2037086"/>
              <a:gd name="connsiteY23" fmla="*/ 3578571 h 3942398"/>
              <a:gd name="connsiteX24" fmla="*/ 1499940 w 2037086"/>
              <a:gd name="connsiteY24" fmla="*/ 3731574 h 3942398"/>
              <a:gd name="connsiteX25" fmla="*/ 1599885 w 2037086"/>
              <a:gd name="connsiteY25" fmla="*/ 3710581 h 3942398"/>
              <a:gd name="connsiteX26" fmla="*/ 1713602 w 2037086"/>
              <a:gd name="connsiteY26" fmla="*/ 3773557 h 3942398"/>
              <a:gd name="connsiteX27" fmla="*/ 1814461 w 2037086"/>
              <a:gd name="connsiteY27" fmla="*/ 3942398 h 3942398"/>
              <a:gd name="connsiteX28" fmla="*/ 2037086 w 2037086"/>
              <a:gd name="connsiteY28" fmla="*/ 3885687 h 3942398"/>
              <a:gd name="connsiteX0" fmla="*/ 2037086 w 2037086"/>
              <a:gd name="connsiteY0" fmla="*/ 3885687 h 3942398"/>
              <a:gd name="connsiteX1" fmla="*/ 1970253 w 2037086"/>
              <a:gd name="connsiteY1" fmla="*/ 3436531 h 3942398"/>
              <a:gd name="connsiteX2" fmla="*/ 1748539 w 2037086"/>
              <a:gd name="connsiteY2" fmla="*/ 3161882 h 3942398"/>
              <a:gd name="connsiteX3" fmla="*/ 1748539 w 2037086"/>
              <a:gd name="connsiteY3" fmla="*/ 2872515 h 3942398"/>
              <a:gd name="connsiteX4" fmla="*/ 1598068 w 2037086"/>
              <a:gd name="connsiteY4" fmla="*/ 2513700 h 3942398"/>
              <a:gd name="connsiteX5" fmla="*/ 1574919 w 2037086"/>
              <a:gd name="connsiteY5" fmla="*/ 2478976 h 3942398"/>
              <a:gd name="connsiteX6" fmla="*/ 1401299 w 2037086"/>
              <a:gd name="connsiteY6" fmla="*/ 2189609 h 3942398"/>
              <a:gd name="connsiteX7" fmla="*/ 1285552 w 2037086"/>
              <a:gd name="connsiteY7" fmla="*/ 1761345 h 3942398"/>
              <a:gd name="connsiteX8" fmla="*/ 1158230 w 2037086"/>
              <a:gd name="connsiteY8" fmla="*/ 1460403 h 3942398"/>
              <a:gd name="connsiteX9" fmla="*/ 1135081 w 2037086"/>
              <a:gd name="connsiteY9" fmla="*/ 1414105 h 3942398"/>
              <a:gd name="connsiteX10" fmla="*/ 984610 w 2037086"/>
              <a:gd name="connsiteY10" fmla="*/ 1090014 h 3942398"/>
              <a:gd name="connsiteX11" fmla="*/ 892013 w 2037086"/>
              <a:gd name="connsiteY11" fmla="*/ 904819 h 3942398"/>
              <a:gd name="connsiteX12" fmla="*/ 857289 w 2037086"/>
              <a:gd name="connsiteY12" fmla="*/ 823796 h 3942398"/>
              <a:gd name="connsiteX13" fmla="*/ 680489 w 2037086"/>
              <a:gd name="connsiteY13" fmla="*/ 293766 h 3942398"/>
              <a:gd name="connsiteX14" fmla="*/ 406183 w 2037086"/>
              <a:gd name="connsiteY14" fmla="*/ 2063 h 3942398"/>
              <a:gd name="connsiteX15" fmla="*/ 147978 w 2037086"/>
              <a:gd name="connsiteY15" fmla="*/ 185889 h 3942398"/>
              <a:gd name="connsiteX16" fmla="*/ 12337 w 2037086"/>
              <a:gd name="connsiteY16" fmla="*/ 488130 h 3942398"/>
              <a:gd name="connsiteX17" fmla="*/ 510048 w 2037086"/>
              <a:gd name="connsiteY17" fmla="*/ 1425679 h 3942398"/>
              <a:gd name="connsiteX18" fmla="*/ 672094 w 2037086"/>
              <a:gd name="connsiteY18" fmla="*/ 1877092 h 3942398"/>
              <a:gd name="connsiteX19" fmla="*/ 718392 w 2037086"/>
              <a:gd name="connsiteY19" fmla="*/ 1946540 h 3942398"/>
              <a:gd name="connsiteX20" fmla="*/ 915162 w 2037086"/>
              <a:gd name="connsiteY20" fmla="*/ 2270631 h 3942398"/>
              <a:gd name="connsiteX21" fmla="*/ 1169805 w 2037086"/>
              <a:gd name="connsiteY21" fmla="*/ 2999836 h 3942398"/>
              <a:gd name="connsiteX22" fmla="*/ 1424448 w 2037086"/>
              <a:gd name="connsiteY22" fmla="*/ 3543847 h 3942398"/>
              <a:gd name="connsiteX23" fmla="*/ 1436023 w 2037086"/>
              <a:gd name="connsiteY23" fmla="*/ 3578571 h 3942398"/>
              <a:gd name="connsiteX24" fmla="*/ 1498312 w 2037086"/>
              <a:gd name="connsiteY24" fmla="*/ 3701272 h 3942398"/>
              <a:gd name="connsiteX25" fmla="*/ 1599885 w 2037086"/>
              <a:gd name="connsiteY25" fmla="*/ 3710581 h 3942398"/>
              <a:gd name="connsiteX26" fmla="*/ 1713602 w 2037086"/>
              <a:gd name="connsiteY26" fmla="*/ 3773557 h 3942398"/>
              <a:gd name="connsiteX27" fmla="*/ 1814461 w 2037086"/>
              <a:gd name="connsiteY27" fmla="*/ 3942398 h 3942398"/>
              <a:gd name="connsiteX28" fmla="*/ 2037086 w 2037086"/>
              <a:gd name="connsiteY28" fmla="*/ 3885687 h 39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7086" h="3942398">
                <a:moveTo>
                  <a:pt x="2037086" y="3885687"/>
                </a:moveTo>
                <a:lnTo>
                  <a:pt x="1970253" y="3436531"/>
                </a:lnTo>
                <a:lnTo>
                  <a:pt x="1748539" y="3161882"/>
                </a:lnTo>
                <a:lnTo>
                  <a:pt x="1748539" y="2872515"/>
                </a:lnTo>
                <a:cubicBezTo>
                  <a:pt x="1698382" y="2752910"/>
                  <a:pt x="1650419" y="2632361"/>
                  <a:pt x="1598068" y="2513700"/>
                </a:cubicBezTo>
                <a:cubicBezTo>
                  <a:pt x="1592453" y="2500973"/>
                  <a:pt x="1574919" y="2478976"/>
                  <a:pt x="1574919" y="2478976"/>
                </a:cubicBezTo>
                <a:lnTo>
                  <a:pt x="1401299" y="2189609"/>
                </a:lnTo>
                <a:lnTo>
                  <a:pt x="1285552" y="1761345"/>
                </a:lnTo>
                <a:cubicBezTo>
                  <a:pt x="1243111" y="1661031"/>
                  <a:pt x="1199877" y="1561049"/>
                  <a:pt x="1158230" y="1460403"/>
                </a:cubicBezTo>
                <a:cubicBezTo>
                  <a:pt x="1139453" y="1415026"/>
                  <a:pt x="1157733" y="1436755"/>
                  <a:pt x="1135081" y="1414105"/>
                </a:cubicBezTo>
                <a:cubicBezTo>
                  <a:pt x="982936" y="1098112"/>
                  <a:pt x="984610" y="1217206"/>
                  <a:pt x="984610" y="1090014"/>
                </a:cubicBezTo>
                <a:cubicBezTo>
                  <a:pt x="953744" y="1028282"/>
                  <a:pt x="920573" y="967651"/>
                  <a:pt x="892013" y="904819"/>
                </a:cubicBezTo>
                <a:cubicBezTo>
                  <a:pt x="850554" y="813610"/>
                  <a:pt x="889825" y="856335"/>
                  <a:pt x="857289" y="823796"/>
                </a:cubicBezTo>
                <a:cubicBezTo>
                  <a:pt x="750780" y="445101"/>
                  <a:pt x="749418" y="431629"/>
                  <a:pt x="680489" y="293766"/>
                </a:cubicBezTo>
                <a:lnTo>
                  <a:pt x="406183" y="2063"/>
                </a:lnTo>
                <a:cubicBezTo>
                  <a:pt x="324120" y="-16405"/>
                  <a:pt x="201773" y="92692"/>
                  <a:pt x="147978" y="185889"/>
                </a:cubicBezTo>
                <a:cubicBezTo>
                  <a:pt x="94183" y="279086"/>
                  <a:pt x="-41320" y="281010"/>
                  <a:pt x="12337" y="488130"/>
                </a:cubicBezTo>
                <a:cubicBezTo>
                  <a:pt x="178431" y="800545"/>
                  <a:pt x="351808" y="1109213"/>
                  <a:pt x="510048" y="1425679"/>
                </a:cubicBezTo>
                <a:cubicBezTo>
                  <a:pt x="564063" y="1576150"/>
                  <a:pt x="583414" y="1744070"/>
                  <a:pt x="672094" y="1877092"/>
                </a:cubicBezTo>
                <a:lnTo>
                  <a:pt x="718392" y="1946540"/>
                </a:lnTo>
                <a:lnTo>
                  <a:pt x="915162" y="2270631"/>
                </a:lnTo>
                <a:lnTo>
                  <a:pt x="1169805" y="2999836"/>
                </a:lnTo>
                <a:cubicBezTo>
                  <a:pt x="1254686" y="3181173"/>
                  <a:pt x="1340775" y="3361949"/>
                  <a:pt x="1424448" y="3543847"/>
                </a:cubicBezTo>
                <a:cubicBezTo>
                  <a:pt x="1429547" y="3554931"/>
                  <a:pt x="1423712" y="3552334"/>
                  <a:pt x="1436023" y="3578571"/>
                </a:cubicBezTo>
                <a:cubicBezTo>
                  <a:pt x="1448334" y="3604809"/>
                  <a:pt x="1471002" y="3679270"/>
                  <a:pt x="1498312" y="3701272"/>
                </a:cubicBezTo>
                <a:cubicBezTo>
                  <a:pt x="1525622" y="3723274"/>
                  <a:pt x="1577044" y="3710581"/>
                  <a:pt x="1599885" y="3710581"/>
                </a:cubicBezTo>
                <a:cubicBezTo>
                  <a:pt x="1655330" y="3742924"/>
                  <a:pt x="1649423" y="3757512"/>
                  <a:pt x="1713602" y="3773557"/>
                </a:cubicBezTo>
                <a:cubicBezTo>
                  <a:pt x="1717345" y="3774493"/>
                  <a:pt x="1810603" y="3942398"/>
                  <a:pt x="1814461" y="3942398"/>
                </a:cubicBezTo>
                <a:lnTo>
                  <a:pt x="2037086" y="3885687"/>
                </a:lnTo>
                <a:close/>
              </a:path>
            </a:pathLst>
          </a:custGeom>
          <a:solidFill>
            <a:schemeClr val="accent2">
              <a:lumMod val="40000"/>
              <a:lumOff val="60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3E4DCD5E-F091-4E88-BE3A-AA5D1C09B616}"/>
              </a:ext>
            </a:extLst>
          </p:cNvPr>
          <p:cNvSpPr/>
          <p:nvPr/>
        </p:nvSpPr>
        <p:spPr>
          <a:xfrm rot="1662353">
            <a:off x="4361938" y="2182597"/>
            <a:ext cx="1077935" cy="4723141"/>
          </a:xfrm>
          <a:custGeom>
            <a:avLst/>
            <a:gdLst>
              <a:gd name="connsiteX0" fmla="*/ 0 w 1134319"/>
              <a:gd name="connsiteY0" fmla="*/ 0 h 4641448"/>
              <a:gd name="connsiteX1" fmla="*/ 69449 w 1134319"/>
              <a:gd name="connsiteY1" fmla="*/ 601884 h 4641448"/>
              <a:gd name="connsiteX2" fmla="*/ 127322 w 1134319"/>
              <a:gd name="connsiteY2" fmla="*/ 1273215 h 4641448"/>
              <a:gd name="connsiteX3" fmla="*/ 185195 w 1134319"/>
              <a:gd name="connsiteY3" fmla="*/ 2106593 h 4641448"/>
              <a:gd name="connsiteX4" fmla="*/ 208345 w 1134319"/>
              <a:gd name="connsiteY4" fmla="*/ 2592729 h 4641448"/>
              <a:gd name="connsiteX5" fmla="*/ 138897 w 1134319"/>
              <a:gd name="connsiteY5" fmla="*/ 2997843 h 4641448"/>
              <a:gd name="connsiteX6" fmla="*/ 81023 w 1134319"/>
              <a:gd name="connsiteY6" fmla="*/ 3680750 h 4641448"/>
              <a:gd name="connsiteX7" fmla="*/ 81023 w 1134319"/>
              <a:gd name="connsiteY7" fmla="*/ 3981691 h 4641448"/>
              <a:gd name="connsiteX8" fmla="*/ 57874 w 1134319"/>
              <a:gd name="connsiteY8" fmla="*/ 4409955 h 4641448"/>
              <a:gd name="connsiteX9" fmla="*/ 92598 w 1134319"/>
              <a:gd name="connsiteY9" fmla="*/ 4537276 h 4641448"/>
              <a:gd name="connsiteX10" fmla="*/ 381965 w 1134319"/>
              <a:gd name="connsiteY10" fmla="*/ 4641448 h 4641448"/>
              <a:gd name="connsiteX11" fmla="*/ 601884 w 1134319"/>
              <a:gd name="connsiteY11" fmla="*/ 4027990 h 4641448"/>
              <a:gd name="connsiteX12" fmla="*/ 960699 w 1134319"/>
              <a:gd name="connsiteY12" fmla="*/ 3611301 h 4641448"/>
              <a:gd name="connsiteX13" fmla="*/ 1041722 w 1134319"/>
              <a:gd name="connsiteY13" fmla="*/ 2731626 h 4641448"/>
              <a:gd name="connsiteX14" fmla="*/ 1134319 w 1134319"/>
              <a:gd name="connsiteY14" fmla="*/ 1886674 h 4641448"/>
              <a:gd name="connsiteX15" fmla="*/ 1099595 w 1134319"/>
              <a:gd name="connsiteY15" fmla="*/ 1273215 h 4641448"/>
              <a:gd name="connsiteX16" fmla="*/ 1064871 w 1134319"/>
              <a:gd name="connsiteY16" fmla="*/ 717631 h 4641448"/>
              <a:gd name="connsiteX17" fmla="*/ 902826 w 1134319"/>
              <a:gd name="connsiteY17" fmla="*/ 173620 h 4641448"/>
              <a:gd name="connsiteX18" fmla="*/ 902826 w 1134319"/>
              <a:gd name="connsiteY18" fmla="*/ 46299 h 4641448"/>
              <a:gd name="connsiteX19" fmla="*/ 23150 w 1134319"/>
              <a:gd name="connsiteY19" fmla="*/ 46299 h 4641448"/>
              <a:gd name="connsiteX20" fmla="*/ 0 w 1134319"/>
              <a:gd name="connsiteY20" fmla="*/ 0 h 4641448"/>
              <a:gd name="connsiteX0" fmla="*/ 36106 w 1170425"/>
              <a:gd name="connsiteY0" fmla="*/ 0 h 4641448"/>
              <a:gd name="connsiteX1" fmla="*/ 105555 w 1170425"/>
              <a:gd name="connsiteY1" fmla="*/ 601884 h 4641448"/>
              <a:gd name="connsiteX2" fmla="*/ 163428 w 1170425"/>
              <a:gd name="connsiteY2" fmla="*/ 1273215 h 4641448"/>
              <a:gd name="connsiteX3" fmla="*/ 221301 w 1170425"/>
              <a:gd name="connsiteY3" fmla="*/ 2106593 h 4641448"/>
              <a:gd name="connsiteX4" fmla="*/ 244451 w 1170425"/>
              <a:gd name="connsiteY4" fmla="*/ 2592729 h 4641448"/>
              <a:gd name="connsiteX5" fmla="*/ 175003 w 1170425"/>
              <a:gd name="connsiteY5" fmla="*/ 2997843 h 4641448"/>
              <a:gd name="connsiteX6" fmla="*/ 117129 w 1170425"/>
              <a:gd name="connsiteY6" fmla="*/ 3680750 h 4641448"/>
              <a:gd name="connsiteX7" fmla="*/ 117129 w 1170425"/>
              <a:gd name="connsiteY7" fmla="*/ 3981691 h 4641448"/>
              <a:gd name="connsiteX8" fmla="*/ 0 w 1170425"/>
              <a:gd name="connsiteY8" fmla="*/ 4371554 h 4641448"/>
              <a:gd name="connsiteX9" fmla="*/ 128704 w 1170425"/>
              <a:gd name="connsiteY9" fmla="*/ 4537276 h 4641448"/>
              <a:gd name="connsiteX10" fmla="*/ 418071 w 1170425"/>
              <a:gd name="connsiteY10" fmla="*/ 4641448 h 4641448"/>
              <a:gd name="connsiteX11" fmla="*/ 637990 w 1170425"/>
              <a:gd name="connsiteY11" fmla="*/ 4027990 h 4641448"/>
              <a:gd name="connsiteX12" fmla="*/ 996805 w 1170425"/>
              <a:gd name="connsiteY12" fmla="*/ 3611301 h 4641448"/>
              <a:gd name="connsiteX13" fmla="*/ 1077828 w 1170425"/>
              <a:gd name="connsiteY13" fmla="*/ 2731626 h 4641448"/>
              <a:gd name="connsiteX14" fmla="*/ 1170425 w 1170425"/>
              <a:gd name="connsiteY14" fmla="*/ 1886674 h 4641448"/>
              <a:gd name="connsiteX15" fmla="*/ 1135701 w 1170425"/>
              <a:gd name="connsiteY15" fmla="*/ 1273215 h 4641448"/>
              <a:gd name="connsiteX16" fmla="*/ 1100977 w 1170425"/>
              <a:gd name="connsiteY16" fmla="*/ 717631 h 4641448"/>
              <a:gd name="connsiteX17" fmla="*/ 938932 w 1170425"/>
              <a:gd name="connsiteY17" fmla="*/ 173620 h 4641448"/>
              <a:gd name="connsiteX18" fmla="*/ 938932 w 1170425"/>
              <a:gd name="connsiteY18" fmla="*/ 46299 h 4641448"/>
              <a:gd name="connsiteX19" fmla="*/ 59256 w 1170425"/>
              <a:gd name="connsiteY19" fmla="*/ 46299 h 4641448"/>
              <a:gd name="connsiteX20" fmla="*/ 36106 w 1170425"/>
              <a:gd name="connsiteY20" fmla="*/ 0 h 4641448"/>
              <a:gd name="connsiteX0" fmla="*/ 44284 w 1178603"/>
              <a:gd name="connsiteY0" fmla="*/ 0 h 4641448"/>
              <a:gd name="connsiteX1" fmla="*/ 113733 w 1178603"/>
              <a:gd name="connsiteY1" fmla="*/ 601884 h 4641448"/>
              <a:gd name="connsiteX2" fmla="*/ 171606 w 1178603"/>
              <a:gd name="connsiteY2" fmla="*/ 1273215 h 4641448"/>
              <a:gd name="connsiteX3" fmla="*/ 229479 w 1178603"/>
              <a:gd name="connsiteY3" fmla="*/ 2106593 h 4641448"/>
              <a:gd name="connsiteX4" fmla="*/ 252629 w 1178603"/>
              <a:gd name="connsiteY4" fmla="*/ 2592729 h 4641448"/>
              <a:gd name="connsiteX5" fmla="*/ 183181 w 1178603"/>
              <a:gd name="connsiteY5" fmla="*/ 2997843 h 4641448"/>
              <a:gd name="connsiteX6" fmla="*/ 125307 w 1178603"/>
              <a:gd name="connsiteY6" fmla="*/ 3680750 h 4641448"/>
              <a:gd name="connsiteX7" fmla="*/ 0 w 1178603"/>
              <a:gd name="connsiteY7" fmla="*/ 3981691 h 4641448"/>
              <a:gd name="connsiteX8" fmla="*/ 8178 w 1178603"/>
              <a:gd name="connsiteY8" fmla="*/ 4371554 h 4641448"/>
              <a:gd name="connsiteX9" fmla="*/ 136882 w 1178603"/>
              <a:gd name="connsiteY9" fmla="*/ 4537276 h 4641448"/>
              <a:gd name="connsiteX10" fmla="*/ 426249 w 1178603"/>
              <a:gd name="connsiteY10" fmla="*/ 4641448 h 4641448"/>
              <a:gd name="connsiteX11" fmla="*/ 646168 w 1178603"/>
              <a:gd name="connsiteY11" fmla="*/ 4027990 h 4641448"/>
              <a:gd name="connsiteX12" fmla="*/ 1004983 w 1178603"/>
              <a:gd name="connsiteY12" fmla="*/ 3611301 h 4641448"/>
              <a:gd name="connsiteX13" fmla="*/ 1086006 w 1178603"/>
              <a:gd name="connsiteY13" fmla="*/ 2731626 h 4641448"/>
              <a:gd name="connsiteX14" fmla="*/ 1178603 w 1178603"/>
              <a:gd name="connsiteY14" fmla="*/ 1886674 h 4641448"/>
              <a:gd name="connsiteX15" fmla="*/ 1143879 w 1178603"/>
              <a:gd name="connsiteY15" fmla="*/ 1273215 h 4641448"/>
              <a:gd name="connsiteX16" fmla="*/ 1109155 w 1178603"/>
              <a:gd name="connsiteY16" fmla="*/ 717631 h 4641448"/>
              <a:gd name="connsiteX17" fmla="*/ 947110 w 1178603"/>
              <a:gd name="connsiteY17" fmla="*/ 173620 h 4641448"/>
              <a:gd name="connsiteX18" fmla="*/ 947110 w 1178603"/>
              <a:gd name="connsiteY18" fmla="*/ 46299 h 4641448"/>
              <a:gd name="connsiteX19" fmla="*/ 67434 w 1178603"/>
              <a:gd name="connsiteY19" fmla="*/ 46299 h 4641448"/>
              <a:gd name="connsiteX20" fmla="*/ 44284 w 1178603"/>
              <a:gd name="connsiteY20" fmla="*/ 0 h 4641448"/>
              <a:gd name="connsiteX0" fmla="*/ 192740 w 1327059"/>
              <a:gd name="connsiteY0" fmla="*/ 0 h 4641448"/>
              <a:gd name="connsiteX1" fmla="*/ 262189 w 1327059"/>
              <a:gd name="connsiteY1" fmla="*/ 601884 h 4641448"/>
              <a:gd name="connsiteX2" fmla="*/ 320062 w 1327059"/>
              <a:gd name="connsiteY2" fmla="*/ 1273215 h 4641448"/>
              <a:gd name="connsiteX3" fmla="*/ 377935 w 1327059"/>
              <a:gd name="connsiteY3" fmla="*/ 2106593 h 4641448"/>
              <a:gd name="connsiteX4" fmla="*/ 401085 w 1327059"/>
              <a:gd name="connsiteY4" fmla="*/ 2592729 h 4641448"/>
              <a:gd name="connsiteX5" fmla="*/ 331637 w 1327059"/>
              <a:gd name="connsiteY5" fmla="*/ 2997843 h 4641448"/>
              <a:gd name="connsiteX6" fmla="*/ 273763 w 1327059"/>
              <a:gd name="connsiteY6" fmla="*/ 3680750 h 4641448"/>
              <a:gd name="connsiteX7" fmla="*/ 148456 w 1327059"/>
              <a:gd name="connsiteY7" fmla="*/ 3981691 h 4641448"/>
              <a:gd name="connsiteX8" fmla="*/ 0 w 1327059"/>
              <a:gd name="connsiteY8" fmla="*/ 4371554 h 4641448"/>
              <a:gd name="connsiteX9" fmla="*/ 285338 w 1327059"/>
              <a:gd name="connsiteY9" fmla="*/ 4537276 h 4641448"/>
              <a:gd name="connsiteX10" fmla="*/ 574705 w 1327059"/>
              <a:gd name="connsiteY10" fmla="*/ 4641448 h 4641448"/>
              <a:gd name="connsiteX11" fmla="*/ 794624 w 1327059"/>
              <a:gd name="connsiteY11" fmla="*/ 4027990 h 4641448"/>
              <a:gd name="connsiteX12" fmla="*/ 1153439 w 1327059"/>
              <a:gd name="connsiteY12" fmla="*/ 3611301 h 4641448"/>
              <a:gd name="connsiteX13" fmla="*/ 1234462 w 1327059"/>
              <a:gd name="connsiteY13" fmla="*/ 2731626 h 4641448"/>
              <a:gd name="connsiteX14" fmla="*/ 1327059 w 1327059"/>
              <a:gd name="connsiteY14" fmla="*/ 1886674 h 4641448"/>
              <a:gd name="connsiteX15" fmla="*/ 1292335 w 1327059"/>
              <a:gd name="connsiteY15" fmla="*/ 1273215 h 4641448"/>
              <a:gd name="connsiteX16" fmla="*/ 1257611 w 1327059"/>
              <a:gd name="connsiteY16" fmla="*/ 717631 h 4641448"/>
              <a:gd name="connsiteX17" fmla="*/ 1095566 w 1327059"/>
              <a:gd name="connsiteY17" fmla="*/ 173620 h 4641448"/>
              <a:gd name="connsiteX18" fmla="*/ 1095566 w 1327059"/>
              <a:gd name="connsiteY18" fmla="*/ 46299 h 4641448"/>
              <a:gd name="connsiteX19" fmla="*/ 215890 w 1327059"/>
              <a:gd name="connsiteY19" fmla="*/ 46299 h 4641448"/>
              <a:gd name="connsiteX20" fmla="*/ 192740 w 1327059"/>
              <a:gd name="connsiteY20" fmla="*/ 0 h 4641448"/>
              <a:gd name="connsiteX0" fmla="*/ 192740 w 1327059"/>
              <a:gd name="connsiteY0" fmla="*/ 0 h 4641448"/>
              <a:gd name="connsiteX1" fmla="*/ 262189 w 1327059"/>
              <a:gd name="connsiteY1" fmla="*/ 601884 h 4641448"/>
              <a:gd name="connsiteX2" fmla="*/ 320062 w 1327059"/>
              <a:gd name="connsiteY2" fmla="*/ 1273215 h 4641448"/>
              <a:gd name="connsiteX3" fmla="*/ 377935 w 1327059"/>
              <a:gd name="connsiteY3" fmla="*/ 2106593 h 4641448"/>
              <a:gd name="connsiteX4" fmla="*/ 401085 w 1327059"/>
              <a:gd name="connsiteY4" fmla="*/ 2592729 h 4641448"/>
              <a:gd name="connsiteX5" fmla="*/ 331637 w 1327059"/>
              <a:gd name="connsiteY5" fmla="*/ 2997843 h 4641448"/>
              <a:gd name="connsiteX6" fmla="*/ 273763 w 1327059"/>
              <a:gd name="connsiteY6" fmla="*/ 3680750 h 4641448"/>
              <a:gd name="connsiteX7" fmla="*/ 148456 w 1327059"/>
              <a:gd name="connsiteY7" fmla="*/ 3981691 h 4641448"/>
              <a:gd name="connsiteX8" fmla="*/ 0 w 1327059"/>
              <a:gd name="connsiteY8" fmla="*/ 4371554 h 4641448"/>
              <a:gd name="connsiteX9" fmla="*/ 34724 w 1327059"/>
              <a:gd name="connsiteY9" fmla="*/ 4552636 h 4641448"/>
              <a:gd name="connsiteX10" fmla="*/ 574705 w 1327059"/>
              <a:gd name="connsiteY10" fmla="*/ 4641448 h 4641448"/>
              <a:gd name="connsiteX11" fmla="*/ 794624 w 1327059"/>
              <a:gd name="connsiteY11" fmla="*/ 4027990 h 4641448"/>
              <a:gd name="connsiteX12" fmla="*/ 1153439 w 1327059"/>
              <a:gd name="connsiteY12" fmla="*/ 3611301 h 4641448"/>
              <a:gd name="connsiteX13" fmla="*/ 1234462 w 1327059"/>
              <a:gd name="connsiteY13" fmla="*/ 2731626 h 4641448"/>
              <a:gd name="connsiteX14" fmla="*/ 1327059 w 1327059"/>
              <a:gd name="connsiteY14" fmla="*/ 1886674 h 4641448"/>
              <a:gd name="connsiteX15" fmla="*/ 1292335 w 1327059"/>
              <a:gd name="connsiteY15" fmla="*/ 1273215 h 4641448"/>
              <a:gd name="connsiteX16" fmla="*/ 1257611 w 1327059"/>
              <a:gd name="connsiteY16" fmla="*/ 717631 h 4641448"/>
              <a:gd name="connsiteX17" fmla="*/ 1095566 w 1327059"/>
              <a:gd name="connsiteY17" fmla="*/ 173620 h 4641448"/>
              <a:gd name="connsiteX18" fmla="*/ 1095566 w 1327059"/>
              <a:gd name="connsiteY18" fmla="*/ 46299 h 4641448"/>
              <a:gd name="connsiteX19" fmla="*/ 215890 w 1327059"/>
              <a:gd name="connsiteY19" fmla="*/ 46299 h 4641448"/>
              <a:gd name="connsiteX20" fmla="*/ 192740 w 1327059"/>
              <a:gd name="connsiteY20" fmla="*/ 0 h 4641448"/>
              <a:gd name="connsiteX0" fmla="*/ 276279 w 1410598"/>
              <a:gd name="connsiteY0" fmla="*/ 0 h 4641448"/>
              <a:gd name="connsiteX1" fmla="*/ 345728 w 1410598"/>
              <a:gd name="connsiteY1" fmla="*/ 601884 h 4641448"/>
              <a:gd name="connsiteX2" fmla="*/ 403601 w 1410598"/>
              <a:gd name="connsiteY2" fmla="*/ 1273215 h 4641448"/>
              <a:gd name="connsiteX3" fmla="*/ 461474 w 1410598"/>
              <a:gd name="connsiteY3" fmla="*/ 2106593 h 4641448"/>
              <a:gd name="connsiteX4" fmla="*/ 484624 w 1410598"/>
              <a:gd name="connsiteY4" fmla="*/ 2592729 h 4641448"/>
              <a:gd name="connsiteX5" fmla="*/ 415176 w 1410598"/>
              <a:gd name="connsiteY5" fmla="*/ 2997843 h 4641448"/>
              <a:gd name="connsiteX6" fmla="*/ 357302 w 1410598"/>
              <a:gd name="connsiteY6" fmla="*/ 3680750 h 4641448"/>
              <a:gd name="connsiteX7" fmla="*/ 231995 w 1410598"/>
              <a:gd name="connsiteY7" fmla="*/ 3981691 h 4641448"/>
              <a:gd name="connsiteX8" fmla="*/ 0 w 1410598"/>
              <a:gd name="connsiteY8" fmla="*/ 4325472 h 4641448"/>
              <a:gd name="connsiteX9" fmla="*/ 118263 w 1410598"/>
              <a:gd name="connsiteY9" fmla="*/ 4552636 h 4641448"/>
              <a:gd name="connsiteX10" fmla="*/ 658244 w 1410598"/>
              <a:gd name="connsiteY10" fmla="*/ 4641448 h 4641448"/>
              <a:gd name="connsiteX11" fmla="*/ 878163 w 1410598"/>
              <a:gd name="connsiteY11" fmla="*/ 4027990 h 4641448"/>
              <a:gd name="connsiteX12" fmla="*/ 1236978 w 1410598"/>
              <a:gd name="connsiteY12" fmla="*/ 3611301 h 4641448"/>
              <a:gd name="connsiteX13" fmla="*/ 1318001 w 1410598"/>
              <a:gd name="connsiteY13" fmla="*/ 2731626 h 4641448"/>
              <a:gd name="connsiteX14" fmla="*/ 1410598 w 1410598"/>
              <a:gd name="connsiteY14" fmla="*/ 1886674 h 4641448"/>
              <a:gd name="connsiteX15" fmla="*/ 1375874 w 1410598"/>
              <a:gd name="connsiteY15" fmla="*/ 1273215 h 4641448"/>
              <a:gd name="connsiteX16" fmla="*/ 1341150 w 1410598"/>
              <a:gd name="connsiteY16" fmla="*/ 717631 h 4641448"/>
              <a:gd name="connsiteX17" fmla="*/ 1179105 w 1410598"/>
              <a:gd name="connsiteY17" fmla="*/ 173620 h 4641448"/>
              <a:gd name="connsiteX18" fmla="*/ 1179105 w 1410598"/>
              <a:gd name="connsiteY18" fmla="*/ 46299 h 4641448"/>
              <a:gd name="connsiteX19" fmla="*/ 299429 w 1410598"/>
              <a:gd name="connsiteY19" fmla="*/ 46299 h 4641448"/>
              <a:gd name="connsiteX20" fmla="*/ 276279 w 1410598"/>
              <a:gd name="connsiteY20" fmla="*/ 0 h 4641448"/>
              <a:gd name="connsiteX0" fmla="*/ 305927 w 1440246"/>
              <a:gd name="connsiteY0" fmla="*/ 0 h 4641448"/>
              <a:gd name="connsiteX1" fmla="*/ 375376 w 1440246"/>
              <a:gd name="connsiteY1" fmla="*/ 601884 h 4641448"/>
              <a:gd name="connsiteX2" fmla="*/ 433249 w 1440246"/>
              <a:gd name="connsiteY2" fmla="*/ 1273215 h 4641448"/>
              <a:gd name="connsiteX3" fmla="*/ 491122 w 1440246"/>
              <a:gd name="connsiteY3" fmla="*/ 2106593 h 4641448"/>
              <a:gd name="connsiteX4" fmla="*/ 514272 w 1440246"/>
              <a:gd name="connsiteY4" fmla="*/ 2592729 h 4641448"/>
              <a:gd name="connsiteX5" fmla="*/ 444824 w 1440246"/>
              <a:gd name="connsiteY5" fmla="*/ 2997843 h 4641448"/>
              <a:gd name="connsiteX6" fmla="*/ 386950 w 1440246"/>
              <a:gd name="connsiteY6" fmla="*/ 3680750 h 4641448"/>
              <a:gd name="connsiteX7" fmla="*/ 261643 w 1440246"/>
              <a:gd name="connsiteY7" fmla="*/ 3981691 h 4641448"/>
              <a:gd name="connsiteX8" fmla="*/ 29648 w 1440246"/>
              <a:gd name="connsiteY8" fmla="*/ 4325472 h 4641448"/>
              <a:gd name="connsiteX9" fmla="*/ 1719 w 1440246"/>
              <a:gd name="connsiteY9" fmla="*/ 4552636 h 4641448"/>
              <a:gd name="connsiteX10" fmla="*/ 687892 w 1440246"/>
              <a:gd name="connsiteY10" fmla="*/ 4641448 h 4641448"/>
              <a:gd name="connsiteX11" fmla="*/ 907811 w 1440246"/>
              <a:gd name="connsiteY11" fmla="*/ 4027990 h 4641448"/>
              <a:gd name="connsiteX12" fmla="*/ 1266626 w 1440246"/>
              <a:gd name="connsiteY12" fmla="*/ 3611301 h 4641448"/>
              <a:gd name="connsiteX13" fmla="*/ 1347649 w 1440246"/>
              <a:gd name="connsiteY13" fmla="*/ 2731626 h 4641448"/>
              <a:gd name="connsiteX14" fmla="*/ 1440246 w 1440246"/>
              <a:gd name="connsiteY14" fmla="*/ 1886674 h 4641448"/>
              <a:gd name="connsiteX15" fmla="*/ 1405522 w 1440246"/>
              <a:gd name="connsiteY15" fmla="*/ 1273215 h 4641448"/>
              <a:gd name="connsiteX16" fmla="*/ 1370798 w 1440246"/>
              <a:gd name="connsiteY16" fmla="*/ 717631 h 4641448"/>
              <a:gd name="connsiteX17" fmla="*/ 1208753 w 1440246"/>
              <a:gd name="connsiteY17" fmla="*/ 173620 h 4641448"/>
              <a:gd name="connsiteX18" fmla="*/ 1208753 w 1440246"/>
              <a:gd name="connsiteY18" fmla="*/ 46299 h 4641448"/>
              <a:gd name="connsiteX19" fmla="*/ 329077 w 1440246"/>
              <a:gd name="connsiteY19" fmla="*/ 46299 h 4641448"/>
              <a:gd name="connsiteX20" fmla="*/ 305927 w 1440246"/>
              <a:gd name="connsiteY20" fmla="*/ 0 h 46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246" h="4641448">
                <a:moveTo>
                  <a:pt x="305927" y="0"/>
                </a:moveTo>
                <a:lnTo>
                  <a:pt x="375376" y="601884"/>
                </a:lnTo>
                <a:lnTo>
                  <a:pt x="433249" y="1273215"/>
                </a:lnTo>
                <a:lnTo>
                  <a:pt x="491122" y="2106593"/>
                </a:lnTo>
                <a:lnTo>
                  <a:pt x="514272" y="2592729"/>
                </a:lnTo>
                <a:lnTo>
                  <a:pt x="444824" y="2997843"/>
                </a:lnTo>
                <a:cubicBezTo>
                  <a:pt x="425202" y="3225450"/>
                  <a:pt x="386950" y="3452298"/>
                  <a:pt x="386950" y="3680750"/>
                </a:cubicBezTo>
                <a:lnTo>
                  <a:pt x="261643" y="3981691"/>
                </a:lnTo>
                <a:cubicBezTo>
                  <a:pt x="212158" y="4111645"/>
                  <a:pt x="79133" y="4195518"/>
                  <a:pt x="29648" y="4325472"/>
                </a:cubicBezTo>
                <a:cubicBezTo>
                  <a:pt x="41223" y="4367912"/>
                  <a:pt x="-9856" y="4510196"/>
                  <a:pt x="1719" y="4552636"/>
                </a:cubicBezTo>
                <a:cubicBezTo>
                  <a:pt x="284687" y="4646959"/>
                  <a:pt x="607296" y="4560859"/>
                  <a:pt x="687892" y="4641448"/>
                </a:cubicBezTo>
                <a:cubicBezTo>
                  <a:pt x="911923" y="4051894"/>
                  <a:pt x="907811" y="4269084"/>
                  <a:pt x="907811" y="4027990"/>
                </a:cubicBezTo>
                <a:cubicBezTo>
                  <a:pt x="1027099" y="3888821"/>
                  <a:pt x="1137022" y="3740917"/>
                  <a:pt x="1266626" y="3611301"/>
                </a:cubicBezTo>
                <a:lnTo>
                  <a:pt x="1347649" y="2731626"/>
                </a:lnTo>
                <a:lnTo>
                  <a:pt x="1440246" y="1886674"/>
                </a:lnTo>
                <a:lnTo>
                  <a:pt x="1405522" y="1273215"/>
                </a:lnTo>
                <a:lnTo>
                  <a:pt x="1370798" y="717631"/>
                </a:lnTo>
                <a:cubicBezTo>
                  <a:pt x="1315707" y="536618"/>
                  <a:pt x="1208753" y="362831"/>
                  <a:pt x="1208753" y="173620"/>
                </a:cubicBezTo>
                <a:lnTo>
                  <a:pt x="1208753" y="46299"/>
                </a:lnTo>
                <a:lnTo>
                  <a:pt x="329077" y="46299"/>
                </a:lnTo>
                <a:lnTo>
                  <a:pt x="305927" y="0"/>
                </a:lnTo>
                <a:close/>
              </a:path>
            </a:pathLst>
          </a:custGeom>
          <a:solidFill>
            <a:schemeClr val="accent2">
              <a:lumMod val="40000"/>
              <a:lumOff val="60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8">
            <a:extLst>
              <a:ext uri="{FF2B5EF4-FFF2-40B4-BE49-F238E27FC236}">
                <a16:creationId xmlns:a16="http://schemas.microsoft.com/office/drawing/2014/main" id="{8AA835F4-5181-4E4F-8FFC-2B9F642C4890}"/>
              </a:ext>
            </a:extLst>
          </p:cNvPr>
          <p:cNvSpPr/>
          <p:nvPr/>
        </p:nvSpPr>
        <p:spPr>
          <a:xfrm rot="1662353">
            <a:off x="2301558" y="2242953"/>
            <a:ext cx="2688287" cy="2879323"/>
          </a:xfrm>
          <a:custGeom>
            <a:avLst/>
            <a:gdLst>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40375 w 3113590"/>
              <a:gd name="connsiteY63" fmla="*/ 3102015 h 3483980"/>
              <a:gd name="connsiteX64" fmla="*/ 2048719 w 3113590"/>
              <a:gd name="connsiteY64" fmla="*/ 3020992 h 3483980"/>
              <a:gd name="connsiteX65" fmla="*/ 2129742 w 3113590"/>
              <a:gd name="connsiteY65" fmla="*/ 2870521 h 3483980"/>
              <a:gd name="connsiteX66" fmla="*/ 2453833 w 3113590"/>
              <a:gd name="connsiteY66" fmla="*/ 2824223 h 3483980"/>
              <a:gd name="connsiteX67" fmla="*/ 2592730 w 3113590"/>
              <a:gd name="connsiteY67" fmla="*/ 2801073 h 3483980"/>
              <a:gd name="connsiteX68" fmla="*/ 2696902 w 3113590"/>
              <a:gd name="connsiteY68" fmla="*/ 2766349 h 3483980"/>
              <a:gd name="connsiteX69" fmla="*/ 2720051 w 3113590"/>
              <a:gd name="connsiteY69" fmla="*/ 2766349 h 3483980"/>
              <a:gd name="connsiteX70" fmla="*/ 2720051 w 3113590"/>
              <a:gd name="connsiteY70" fmla="*/ 2696901 h 3483980"/>
              <a:gd name="connsiteX71" fmla="*/ 2708476 w 3113590"/>
              <a:gd name="connsiteY71" fmla="*/ 2615878 h 3483980"/>
              <a:gd name="connsiteX72" fmla="*/ 2743200 w 3113590"/>
              <a:gd name="connsiteY72" fmla="*/ 2546430 h 3483980"/>
              <a:gd name="connsiteX73" fmla="*/ 2743200 w 3113590"/>
              <a:gd name="connsiteY73" fmla="*/ 2534856 h 3483980"/>
              <a:gd name="connsiteX74" fmla="*/ 2743200 w 3113590"/>
              <a:gd name="connsiteY74"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76" fmla="*/ 3113590 w 3113590"/>
              <a:gd name="connsiteY76" fmla="*/ 1516283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3074 w 3113590"/>
              <a:gd name="connsiteY62" fmla="*/ 3236465 h 3483980"/>
              <a:gd name="connsiteX63" fmla="*/ 1840375 w 3113590"/>
              <a:gd name="connsiteY63" fmla="*/ 3102015 h 3483980"/>
              <a:gd name="connsiteX64" fmla="*/ 2048719 w 3113590"/>
              <a:gd name="connsiteY64" fmla="*/ 3020992 h 3483980"/>
              <a:gd name="connsiteX65" fmla="*/ 2129742 w 3113590"/>
              <a:gd name="connsiteY65" fmla="*/ 2870521 h 3483980"/>
              <a:gd name="connsiteX66" fmla="*/ 2453833 w 3113590"/>
              <a:gd name="connsiteY66" fmla="*/ 2824223 h 3483980"/>
              <a:gd name="connsiteX67" fmla="*/ 2592730 w 3113590"/>
              <a:gd name="connsiteY67" fmla="*/ 2801073 h 3483980"/>
              <a:gd name="connsiteX68" fmla="*/ 2696902 w 3113590"/>
              <a:gd name="connsiteY68" fmla="*/ 2766349 h 3483980"/>
              <a:gd name="connsiteX69" fmla="*/ 2720051 w 3113590"/>
              <a:gd name="connsiteY69" fmla="*/ 2766349 h 3483980"/>
              <a:gd name="connsiteX70" fmla="*/ 2720051 w 3113590"/>
              <a:gd name="connsiteY70" fmla="*/ 2696901 h 3483980"/>
              <a:gd name="connsiteX71" fmla="*/ 2708476 w 3113590"/>
              <a:gd name="connsiteY71" fmla="*/ 2615878 h 3483980"/>
              <a:gd name="connsiteX72" fmla="*/ 2743200 w 3113590"/>
              <a:gd name="connsiteY72" fmla="*/ 2546430 h 3483980"/>
              <a:gd name="connsiteX73" fmla="*/ 2743200 w 3113590"/>
              <a:gd name="connsiteY73" fmla="*/ 2534856 h 3483980"/>
              <a:gd name="connsiteX74" fmla="*/ 2743200 w 3113590"/>
              <a:gd name="connsiteY74" fmla="*/ 2534856 h 3483980"/>
              <a:gd name="connsiteX75" fmla="*/ 3113590 w 3113590"/>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743200 w 3252827"/>
              <a:gd name="connsiteY72" fmla="*/ 2546430 h 3483980"/>
              <a:gd name="connsiteX73" fmla="*/ 2743200 w 3252827"/>
              <a:gd name="connsiteY73" fmla="*/ 2534856 h 3483980"/>
              <a:gd name="connsiteX74" fmla="*/ 3252827 w 3252827"/>
              <a:gd name="connsiteY74" fmla="*/ 2474505 h 3483980"/>
              <a:gd name="connsiteX75" fmla="*/ 3113590 w 3252827"/>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743200 w 3252827"/>
              <a:gd name="connsiteY72" fmla="*/ 2546430 h 3483980"/>
              <a:gd name="connsiteX73" fmla="*/ 2803552 w 3252827"/>
              <a:gd name="connsiteY73" fmla="*/ 2635441 h 3483980"/>
              <a:gd name="connsiteX74" fmla="*/ 3252827 w 3252827"/>
              <a:gd name="connsiteY74" fmla="*/ 2474505 h 3483980"/>
              <a:gd name="connsiteX75" fmla="*/ 3113590 w 3252827"/>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748412 w 3252827"/>
              <a:gd name="connsiteY72" fmla="*/ 2536008 h 3483980"/>
              <a:gd name="connsiteX73" fmla="*/ 2803552 w 3252827"/>
              <a:gd name="connsiteY73" fmla="*/ 2635441 h 3483980"/>
              <a:gd name="connsiteX74" fmla="*/ 3252827 w 3252827"/>
              <a:gd name="connsiteY74" fmla="*/ 2474505 h 3483980"/>
              <a:gd name="connsiteX75" fmla="*/ 3113590 w 3252827"/>
              <a:gd name="connsiteY75"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708476 w 3252827"/>
              <a:gd name="connsiteY71" fmla="*/ 2615878 h 3483980"/>
              <a:gd name="connsiteX72" fmla="*/ 2803552 w 3252827"/>
              <a:gd name="connsiteY72" fmla="*/ 2635441 h 3483980"/>
              <a:gd name="connsiteX73" fmla="*/ 3252827 w 3252827"/>
              <a:gd name="connsiteY73" fmla="*/ 2474505 h 3483980"/>
              <a:gd name="connsiteX74" fmla="*/ 3113590 w 3252827"/>
              <a:gd name="connsiteY74"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720051 w 3252827"/>
              <a:gd name="connsiteY70" fmla="*/ 2696901 h 3483980"/>
              <a:gd name="connsiteX71" fmla="*/ 2803552 w 3252827"/>
              <a:gd name="connsiteY71" fmla="*/ 2635441 h 3483980"/>
              <a:gd name="connsiteX72" fmla="*/ 3252827 w 3252827"/>
              <a:gd name="connsiteY72" fmla="*/ 2474505 h 3483980"/>
              <a:gd name="connsiteX73" fmla="*/ 3113590 w 3252827"/>
              <a:gd name="connsiteY73"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2803552 w 3252827"/>
              <a:gd name="connsiteY70" fmla="*/ 2635441 h 3483980"/>
              <a:gd name="connsiteX71" fmla="*/ 3252827 w 3252827"/>
              <a:gd name="connsiteY71" fmla="*/ 2474505 h 3483980"/>
              <a:gd name="connsiteX72" fmla="*/ 3113590 w 3252827"/>
              <a:gd name="connsiteY72"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720051 w 3252827"/>
              <a:gd name="connsiteY69" fmla="*/ 2766349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897218 w 3252827"/>
              <a:gd name="connsiteY69" fmla="*/ 2587445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696902 w 3252827"/>
              <a:gd name="connsiteY68" fmla="*/ 2766349 h 3483980"/>
              <a:gd name="connsiteX69" fmla="*/ 2897218 w 3252827"/>
              <a:gd name="connsiteY69" fmla="*/ 2594393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731640 w 3252827"/>
              <a:gd name="connsiteY68" fmla="*/ 2745506 h 3483980"/>
              <a:gd name="connsiteX69" fmla="*/ 2897218 w 3252827"/>
              <a:gd name="connsiteY69" fmla="*/ 2594393 h 3483980"/>
              <a:gd name="connsiteX70" fmla="*/ 3252827 w 3252827"/>
              <a:gd name="connsiteY70" fmla="*/ 2474505 h 3483980"/>
              <a:gd name="connsiteX71" fmla="*/ 3113590 w 3252827"/>
              <a:gd name="connsiteY71" fmla="*/ 1516283 h 3483980"/>
              <a:gd name="connsiteX0" fmla="*/ 3113590 w 3252827"/>
              <a:gd name="connsiteY0" fmla="*/ 1516283 h 3483980"/>
              <a:gd name="connsiteX1" fmla="*/ 3032568 w 3252827"/>
              <a:gd name="connsiteY1" fmla="*/ 277792 h 3483980"/>
              <a:gd name="connsiteX2" fmla="*/ 2974694 w 3252827"/>
              <a:gd name="connsiteY2" fmla="*/ 0 h 3483980"/>
              <a:gd name="connsiteX3" fmla="*/ 2476983 w 3252827"/>
              <a:gd name="connsiteY3" fmla="*/ 115747 h 3483980"/>
              <a:gd name="connsiteX4" fmla="*/ 2465408 w 3252827"/>
              <a:gd name="connsiteY4" fmla="*/ 173620 h 3483980"/>
              <a:gd name="connsiteX5" fmla="*/ 2349661 w 3252827"/>
              <a:gd name="connsiteY5" fmla="*/ 173620 h 3483980"/>
              <a:gd name="connsiteX6" fmla="*/ 2199190 w 3252827"/>
              <a:gd name="connsiteY6" fmla="*/ 254643 h 3483980"/>
              <a:gd name="connsiteX7" fmla="*/ 1828800 w 3252827"/>
              <a:gd name="connsiteY7" fmla="*/ 324091 h 3483980"/>
              <a:gd name="connsiteX8" fmla="*/ 1805651 w 3252827"/>
              <a:gd name="connsiteY8" fmla="*/ 381964 h 3483980"/>
              <a:gd name="connsiteX9" fmla="*/ 1527859 w 3252827"/>
              <a:gd name="connsiteY9" fmla="*/ 416689 h 3483980"/>
              <a:gd name="connsiteX10" fmla="*/ 1354238 w 3252827"/>
              <a:gd name="connsiteY10" fmla="*/ 567159 h 3483980"/>
              <a:gd name="connsiteX11" fmla="*/ 1307940 w 3252827"/>
              <a:gd name="connsiteY11" fmla="*/ 625033 h 3483980"/>
              <a:gd name="connsiteX12" fmla="*/ 1307940 w 3252827"/>
              <a:gd name="connsiteY12" fmla="*/ 625033 h 3483980"/>
              <a:gd name="connsiteX13" fmla="*/ 1250066 w 3252827"/>
              <a:gd name="connsiteY13" fmla="*/ 671332 h 3483980"/>
              <a:gd name="connsiteX14" fmla="*/ 1250066 w 3252827"/>
              <a:gd name="connsiteY14" fmla="*/ 671332 h 3483980"/>
              <a:gd name="connsiteX15" fmla="*/ 1157469 w 3252827"/>
              <a:gd name="connsiteY15" fmla="*/ 763929 h 3483980"/>
              <a:gd name="connsiteX16" fmla="*/ 1122745 w 3252827"/>
              <a:gd name="connsiteY16" fmla="*/ 775504 h 3483980"/>
              <a:gd name="connsiteX17" fmla="*/ 1064871 w 3252827"/>
              <a:gd name="connsiteY17" fmla="*/ 821802 h 3483980"/>
              <a:gd name="connsiteX18" fmla="*/ 1018573 w 3252827"/>
              <a:gd name="connsiteY18" fmla="*/ 902825 h 3483980"/>
              <a:gd name="connsiteX19" fmla="*/ 555585 w 3252827"/>
              <a:gd name="connsiteY19" fmla="*/ 1284790 h 3483980"/>
              <a:gd name="connsiteX20" fmla="*/ 474562 w 3252827"/>
              <a:gd name="connsiteY20" fmla="*/ 1215342 h 3483980"/>
              <a:gd name="connsiteX21" fmla="*/ 347241 w 3252827"/>
              <a:gd name="connsiteY21" fmla="*/ 1319514 h 3483980"/>
              <a:gd name="connsiteX22" fmla="*/ 335666 w 3252827"/>
              <a:gd name="connsiteY22" fmla="*/ 1296364 h 3483980"/>
              <a:gd name="connsiteX23" fmla="*/ 162046 w 3252827"/>
              <a:gd name="connsiteY23" fmla="*/ 1423686 h 3483980"/>
              <a:gd name="connsiteX24" fmla="*/ 81023 w 3252827"/>
              <a:gd name="connsiteY24" fmla="*/ 1423686 h 3483980"/>
              <a:gd name="connsiteX25" fmla="*/ 69449 w 3252827"/>
              <a:gd name="connsiteY25" fmla="*/ 1469985 h 3483980"/>
              <a:gd name="connsiteX26" fmla="*/ 104173 w 3252827"/>
              <a:gd name="connsiteY26" fmla="*/ 1539433 h 3483980"/>
              <a:gd name="connsiteX27" fmla="*/ 57874 w 3252827"/>
              <a:gd name="connsiteY27" fmla="*/ 1597306 h 3483980"/>
              <a:gd name="connsiteX28" fmla="*/ 0 w 3252827"/>
              <a:gd name="connsiteY28" fmla="*/ 1678329 h 3483980"/>
              <a:gd name="connsiteX29" fmla="*/ 57874 w 3252827"/>
              <a:gd name="connsiteY29" fmla="*/ 1759352 h 3483980"/>
              <a:gd name="connsiteX30" fmla="*/ 57874 w 3252827"/>
              <a:gd name="connsiteY30" fmla="*/ 1759352 h 3483980"/>
              <a:gd name="connsiteX31" fmla="*/ 185195 w 3252827"/>
              <a:gd name="connsiteY31" fmla="*/ 1921397 h 3483980"/>
              <a:gd name="connsiteX32" fmla="*/ 497712 w 3252827"/>
              <a:gd name="connsiteY32" fmla="*/ 2257063 h 3483980"/>
              <a:gd name="connsiteX33" fmla="*/ 509287 w 3252827"/>
              <a:gd name="connsiteY33" fmla="*/ 2349661 h 3483980"/>
              <a:gd name="connsiteX34" fmla="*/ 567160 w 3252827"/>
              <a:gd name="connsiteY34" fmla="*/ 2349661 h 3483980"/>
              <a:gd name="connsiteX35" fmla="*/ 567160 w 3252827"/>
              <a:gd name="connsiteY35" fmla="*/ 2395959 h 3483980"/>
              <a:gd name="connsiteX36" fmla="*/ 567160 w 3252827"/>
              <a:gd name="connsiteY36" fmla="*/ 2465407 h 3483980"/>
              <a:gd name="connsiteX37" fmla="*/ 567160 w 3252827"/>
              <a:gd name="connsiteY37" fmla="*/ 2511706 h 3483980"/>
              <a:gd name="connsiteX38" fmla="*/ 544011 w 3252827"/>
              <a:gd name="connsiteY38" fmla="*/ 2511706 h 3483980"/>
              <a:gd name="connsiteX39" fmla="*/ 532436 w 3252827"/>
              <a:gd name="connsiteY39" fmla="*/ 2581154 h 3483980"/>
              <a:gd name="connsiteX40" fmla="*/ 578735 w 3252827"/>
              <a:gd name="connsiteY40" fmla="*/ 2592729 h 3483980"/>
              <a:gd name="connsiteX41" fmla="*/ 555585 w 3252827"/>
              <a:gd name="connsiteY41" fmla="*/ 2928395 h 3483980"/>
              <a:gd name="connsiteX42" fmla="*/ 532436 w 3252827"/>
              <a:gd name="connsiteY42" fmla="*/ 2939970 h 3483980"/>
              <a:gd name="connsiteX43" fmla="*/ 532436 w 3252827"/>
              <a:gd name="connsiteY43" fmla="*/ 2974694 h 3483980"/>
              <a:gd name="connsiteX44" fmla="*/ 555585 w 3252827"/>
              <a:gd name="connsiteY44" fmla="*/ 3009418 h 3483980"/>
              <a:gd name="connsiteX45" fmla="*/ 555585 w 3252827"/>
              <a:gd name="connsiteY45" fmla="*/ 3032567 h 3483980"/>
              <a:gd name="connsiteX46" fmla="*/ 555585 w 3252827"/>
              <a:gd name="connsiteY46" fmla="*/ 3044142 h 3483980"/>
              <a:gd name="connsiteX47" fmla="*/ 555585 w 3252827"/>
              <a:gd name="connsiteY47" fmla="*/ 3136739 h 3483980"/>
              <a:gd name="connsiteX48" fmla="*/ 567160 w 3252827"/>
              <a:gd name="connsiteY48" fmla="*/ 3171463 h 3483980"/>
              <a:gd name="connsiteX49" fmla="*/ 567160 w 3252827"/>
              <a:gd name="connsiteY49" fmla="*/ 3264061 h 3483980"/>
              <a:gd name="connsiteX50" fmla="*/ 555585 w 3252827"/>
              <a:gd name="connsiteY50" fmla="*/ 3264061 h 3483980"/>
              <a:gd name="connsiteX51" fmla="*/ 555585 w 3252827"/>
              <a:gd name="connsiteY51" fmla="*/ 3298785 h 3483980"/>
              <a:gd name="connsiteX52" fmla="*/ 567160 w 3252827"/>
              <a:gd name="connsiteY52" fmla="*/ 3310359 h 3483980"/>
              <a:gd name="connsiteX53" fmla="*/ 567160 w 3252827"/>
              <a:gd name="connsiteY53" fmla="*/ 3449256 h 3483980"/>
              <a:gd name="connsiteX54" fmla="*/ 729206 w 3252827"/>
              <a:gd name="connsiteY54" fmla="*/ 3449256 h 3483980"/>
              <a:gd name="connsiteX55" fmla="*/ 879676 w 3252827"/>
              <a:gd name="connsiteY55" fmla="*/ 3449256 h 3483980"/>
              <a:gd name="connsiteX56" fmla="*/ 1006998 w 3252827"/>
              <a:gd name="connsiteY56" fmla="*/ 3449256 h 3483980"/>
              <a:gd name="connsiteX57" fmla="*/ 1076446 w 3252827"/>
              <a:gd name="connsiteY57" fmla="*/ 3483980 h 3483980"/>
              <a:gd name="connsiteX58" fmla="*/ 1342664 w 3252827"/>
              <a:gd name="connsiteY58" fmla="*/ 3437681 h 3483980"/>
              <a:gd name="connsiteX59" fmla="*/ 1435261 w 3252827"/>
              <a:gd name="connsiteY59" fmla="*/ 3414532 h 3483980"/>
              <a:gd name="connsiteX60" fmla="*/ 1574157 w 3252827"/>
              <a:gd name="connsiteY60" fmla="*/ 3391382 h 3483980"/>
              <a:gd name="connsiteX61" fmla="*/ 1585732 w 3252827"/>
              <a:gd name="connsiteY61" fmla="*/ 3345083 h 3483980"/>
              <a:gd name="connsiteX62" fmla="*/ 1813074 w 3252827"/>
              <a:gd name="connsiteY62" fmla="*/ 3236465 h 3483980"/>
              <a:gd name="connsiteX63" fmla="*/ 1840375 w 3252827"/>
              <a:gd name="connsiteY63" fmla="*/ 3102015 h 3483980"/>
              <a:gd name="connsiteX64" fmla="*/ 2048719 w 3252827"/>
              <a:gd name="connsiteY64" fmla="*/ 3020992 h 3483980"/>
              <a:gd name="connsiteX65" fmla="*/ 2129742 w 3252827"/>
              <a:gd name="connsiteY65" fmla="*/ 2870521 h 3483980"/>
              <a:gd name="connsiteX66" fmla="*/ 2453833 w 3252827"/>
              <a:gd name="connsiteY66" fmla="*/ 2824223 h 3483980"/>
              <a:gd name="connsiteX67" fmla="*/ 2592730 w 3252827"/>
              <a:gd name="connsiteY67" fmla="*/ 2801073 h 3483980"/>
              <a:gd name="connsiteX68" fmla="*/ 2731640 w 3252827"/>
              <a:gd name="connsiteY68" fmla="*/ 2742032 h 3483980"/>
              <a:gd name="connsiteX69" fmla="*/ 2897218 w 3252827"/>
              <a:gd name="connsiteY69" fmla="*/ 2594393 h 3483980"/>
              <a:gd name="connsiteX70" fmla="*/ 3252827 w 3252827"/>
              <a:gd name="connsiteY70" fmla="*/ 2474505 h 3483980"/>
              <a:gd name="connsiteX71" fmla="*/ 3113590 w 3252827"/>
              <a:gd name="connsiteY71" fmla="*/ 1516283 h 348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52827" h="3483980">
                <a:moveTo>
                  <a:pt x="3113590" y="1516283"/>
                </a:moveTo>
                <a:lnTo>
                  <a:pt x="3032568" y="277792"/>
                </a:lnTo>
                <a:lnTo>
                  <a:pt x="2974694" y="0"/>
                </a:lnTo>
                <a:lnTo>
                  <a:pt x="2476983" y="115747"/>
                </a:lnTo>
                <a:lnTo>
                  <a:pt x="2465408" y="173620"/>
                </a:lnTo>
                <a:lnTo>
                  <a:pt x="2349661" y="173620"/>
                </a:lnTo>
                <a:lnTo>
                  <a:pt x="2199190" y="254643"/>
                </a:lnTo>
                <a:cubicBezTo>
                  <a:pt x="1824988" y="313112"/>
                  <a:pt x="1828800" y="187555"/>
                  <a:pt x="1828800" y="324091"/>
                </a:cubicBezTo>
                <a:lnTo>
                  <a:pt x="1805651" y="381964"/>
                </a:lnTo>
                <a:lnTo>
                  <a:pt x="1527859" y="416689"/>
                </a:lnTo>
                <a:lnTo>
                  <a:pt x="1354238" y="567159"/>
                </a:lnTo>
                <a:cubicBezTo>
                  <a:pt x="1305212" y="616186"/>
                  <a:pt x="1307940" y="591633"/>
                  <a:pt x="1307940" y="625033"/>
                </a:cubicBezTo>
                <a:lnTo>
                  <a:pt x="1307940" y="625033"/>
                </a:lnTo>
                <a:lnTo>
                  <a:pt x="1250066" y="671332"/>
                </a:lnTo>
                <a:lnTo>
                  <a:pt x="1250066" y="671332"/>
                </a:lnTo>
                <a:cubicBezTo>
                  <a:pt x="1166502" y="766832"/>
                  <a:pt x="1210056" y="763929"/>
                  <a:pt x="1157469" y="763929"/>
                </a:cubicBezTo>
                <a:lnTo>
                  <a:pt x="1122745" y="775504"/>
                </a:lnTo>
                <a:lnTo>
                  <a:pt x="1064871" y="821802"/>
                </a:lnTo>
                <a:lnTo>
                  <a:pt x="1018573" y="902825"/>
                </a:lnTo>
                <a:lnTo>
                  <a:pt x="555585" y="1284790"/>
                </a:lnTo>
                <a:lnTo>
                  <a:pt x="474562" y="1215342"/>
                </a:lnTo>
                <a:lnTo>
                  <a:pt x="347241" y="1319514"/>
                </a:lnTo>
                <a:lnTo>
                  <a:pt x="335666" y="1296364"/>
                </a:lnTo>
                <a:lnTo>
                  <a:pt x="162046" y="1423686"/>
                </a:lnTo>
                <a:lnTo>
                  <a:pt x="81023" y="1423686"/>
                </a:lnTo>
                <a:lnTo>
                  <a:pt x="69449" y="1469985"/>
                </a:lnTo>
                <a:lnTo>
                  <a:pt x="104173" y="1539433"/>
                </a:lnTo>
                <a:lnTo>
                  <a:pt x="57874" y="1597306"/>
                </a:lnTo>
                <a:cubicBezTo>
                  <a:pt x="9661" y="1681679"/>
                  <a:pt x="42681" y="1678329"/>
                  <a:pt x="0" y="1678329"/>
                </a:cubicBezTo>
                <a:cubicBezTo>
                  <a:pt x="60344" y="1750741"/>
                  <a:pt x="57874" y="1717643"/>
                  <a:pt x="57874" y="1759352"/>
                </a:cubicBezTo>
                <a:lnTo>
                  <a:pt x="57874" y="1759352"/>
                </a:lnTo>
                <a:lnTo>
                  <a:pt x="185195" y="1921397"/>
                </a:lnTo>
                <a:lnTo>
                  <a:pt x="497712" y="2257063"/>
                </a:lnTo>
                <a:lnTo>
                  <a:pt x="509287" y="2349661"/>
                </a:lnTo>
                <a:lnTo>
                  <a:pt x="567160" y="2349661"/>
                </a:lnTo>
                <a:lnTo>
                  <a:pt x="567160" y="2395959"/>
                </a:lnTo>
                <a:lnTo>
                  <a:pt x="567160" y="2465407"/>
                </a:lnTo>
                <a:lnTo>
                  <a:pt x="567160" y="2511706"/>
                </a:lnTo>
                <a:lnTo>
                  <a:pt x="544011" y="2511706"/>
                </a:lnTo>
                <a:lnTo>
                  <a:pt x="532436" y="2581154"/>
                </a:lnTo>
                <a:lnTo>
                  <a:pt x="578735" y="2592729"/>
                </a:lnTo>
                <a:lnTo>
                  <a:pt x="555585" y="2928395"/>
                </a:lnTo>
                <a:lnTo>
                  <a:pt x="532436" y="2939970"/>
                </a:lnTo>
                <a:lnTo>
                  <a:pt x="532436" y="2974694"/>
                </a:lnTo>
                <a:lnTo>
                  <a:pt x="555585" y="3009418"/>
                </a:lnTo>
                <a:lnTo>
                  <a:pt x="555585" y="3032567"/>
                </a:lnTo>
                <a:lnTo>
                  <a:pt x="555585" y="3044142"/>
                </a:lnTo>
                <a:lnTo>
                  <a:pt x="555585" y="3136739"/>
                </a:lnTo>
                <a:lnTo>
                  <a:pt x="567160" y="3171463"/>
                </a:lnTo>
                <a:lnTo>
                  <a:pt x="567160" y="3264061"/>
                </a:lnTo>
                <a:lnTo>
                  <a:pt x="555585" y="3264061"/>
                </a:lnTo>
                <a:lnTo>
                  <a:pt x="555585" y="3298785"/>
                </a:lnTo>
                <a:lnTo>
                  <a:pt x="567160" y="3310359"/>
                </a:lnTo>
                <a:lnTo>
                  <a:pt x="567160" y="3449256"/>
                </a:lnTo>
                <a:lnTo>
                  <a:pt x="729206" y="3449256"/>
                </a:lnTo>
                <a:lnTo>
                  <a:pt x="879676" y="3449256"/>
                </a:lnTo>
                <a:lnTo>
                  <a:pt x="1006998" y="3449256"/>
                </a:lnTo>
                <a:lnTo>
                  <a:pt x="1076446" y="3483980"/>
                </a:lnTo>
                <a:lnTo>
                  <a:pt x="1342664" y="3437681"/>
                </a:lnTo>
                <a:lnTo>
                  <a:pt x="1435261" y="3414532"/>
                </a:lnTo>
                <a:lnTo>
                  <a:pt x="1574157" y="3391382"/>
                </a:lnTo>
                <a:lnTo>
                  <a:pt x="1585732" y="3345083"/>
                </a:lnTo>
                <a:cubicBezTo>
                  <a:pt x="1625551" y="3319264"/>
                  <a:pt x="1770634" y="3276976"/>
                  <a:pt x="1813074" y="3236465"/>
                </a:cubicBezTo>
                <a:lnTo>
                  <a:pt x="1840375" y="3102015"/>
                </a:lnTo>
                <a:lnTo>
                  <a:pt x="2048719" y="3020992"/>
                </a:lnTo>
                <a:lnTo>
                  <a:pt x="2129742" y="2870521"/>
                </a:lnTo>
                <a:lnTo>
                  <a:pt x="2453833" y="2824223"/>
                </a:lnTo>
                <a:lnTo>
                  <a:pt x="2592730" y="2801073"/>
                </a:lnTo>
                <a:lnTo>
                  <a:pt x="2731640" y="2742032"/>
                </a:lnTo>
                <a:lnTo>
                  <a:pt x="2897218" y="2594393"/>
                </a:lnTo>
                <a:lnTo>
                  <a:pt x="3252827" y="2474505"/>
                </a:lnTo>
                <a:lnTo>
                  <a:pt x="3113590" y="1516283"/>
                </a:lnTo>
                <a:close/>
              </a:path>
            </a:pathLst>
          </a:custGeom>
          <a:ln w="57150">
            <a:solidFill>
              <a:srgbClr val="92D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9">
            <a:extLst>
              <a:ext uri="{FF2B5EF4-FFF2-40B4-BE49-F238E27FC236}">
                <a16:creationId xmlns:a16="http://schemas.microsoft.com/office/drawing/2014/main" id="{33E62BD9-0899-4838-AB99-307A5B837606}"/>
              </a:ext>
            </a:extLst>
          </p:cNvPr>
          <p:cNvSpPr/>
          <p:nvPr/>
        </p:nvSpPr>
        <p:spPr>
          <a:xfrm rot="1662353">
            <a:off x="4021025" y="3419307"/>
            <a:ext cx="860927" cy="1224429"/>
          </a:xfrm>
          <a:custGeom>
            <a:avLst/>
            <a:gdLst>
              <a:gd name="connsiteX0" fmla="*/ 914400 w 1041722"/>
              <a:gd name="connsiteY0" fmla="*/ 0 h 1481559"/>
              <a:gd name="connsiteX1" fmla="*/ 0 w 1041722"/>
              <a:gd name="connsiteY1" fmla="*/ 115747 h 1481559"/>
              <a:gd name="connsiteX2" fmla="*/ 254643 w 1041722"/>
              <a:gd name="connsiteY2" fmla="*/ 1481559 h 1481559"/>
              <a:gd name="connsiteX3" fmla="*/ 1041722 w 1041722"/>
              <a:gd name="connsiteY3" fmla="*/ 1331088 h 1481559"/>
              <a:gd name="connsiteX4" fmla="*/ 1030147 w 1041722"/>
              <a:gd name="connsiteY4" fmla="*/ 1111169 h 1481559"/>
              <a:gd name="connsiteX5" fmla="*/ 1006998 w 1041722"/>
              <a:gd name="connsiteY5" fmla="*/ 1030147 h 1481559"/>
              <a:gd name="connsiteX6" fmla="*/ 1006998 w 1041722"/>
              <a:gd name="connsiteY6" fmla="*/ 914400 h 1481559"/>
              <a:gd name="connsiteX7" fmla="*/ 960699 w 1041722"/>
              <a:gd name="connsiteY7" fmla="*/ 729205 h 1481559"/>
              <a:gd name="connsiteX8" fmla="*/ 983848 w 1041722"/>
              <a:gd name="connsiteY8" fmla="*/ 590309 h 1481559"/>
              <a:gd name="connsiteX9" fmla="*/ 960699 w 1041722"/>
              <a:gd name="connsiteY9" fmla="*/ 544010 h 1481559"/>
              <a:gd name="connsiteX10" fmla="*/ 949124 w 1041722"/>
              <a:gd name="connsiteY10" fmla="*/ 439838 h 1481559"/>
              <a:gd name="connsiteX11" fmla="*/ 914400 w 1041722"/>
              <a:gd name="connsiteY11" fmla="*/ 0 h 148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722" h="1481559">
                <a:moveTo>
                  <a:pt x="914400" y="0"/>
                </a:moveTo>
                <a:lnTo>
                  <a:pt x="0" y="115747"/>
                </a:lnTo>
                <a:lnTo>
                  <a:pt x="254643" y="1481559"/>
                </a:lnTo>
                <a:lnTo>
                  <a:pt x="1041722" y="1331088"/>
                </a:lnTo>
                <a:lnTo>
                  <a:pt x="1030147" y="1111169"/>
                </a:lnTo>
                <a:lnTo>
                  <a:pt x="1006998" y="1030147"/>
                </a:lnTo>
                <a:lnTo>
                  <a:pt x="1006998" y="914400"/>
                </a:lnTo>
                <a:lnTo>
                  <a:pt x="960699" y="729205"/>
                </a:lnTo>
                <a:lnTo>
                  <a:pt x="983848" y="590309"/>
                </a:lnTo>
                <a:lnTo>
                  <a:pt x="960699" y="544010"/>
                </a:lnTo>
                <a:cubicBezTo>
                  <a:pt x="948645" y="447584"/>
                  <a:pt x="949124" y="482518"/>
                  <a:pt x="949124" y="439838"/>
                </a:cubicBezTo>
                <a:lnTo>
                  <a:pt x="914400" y="0"/>
                </a:lnTo>
                <a:close/>
              </a:path>
            </a:pathLst>
          </a:custGeom>
          <a:noFill/>
          <a:ln w="2857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0F36B8F7-3707-49B3-B4E2-13880F81AF2A}"/>
              </a:ext>
            </a:extLst>
          </p:cNvPr>
          <p:cNvCxnSpPr>
            <a:cxnSpLocks/>
          </p:cNvCxnSpPr>
          <p:nvPr/>
        </p:nvCxnSpPr>
        <p:spPr>
          <a:xfrm flipH="1">
            <a:off x="4591239" y="3672114"/>
            <a:ext cx="895161" cy="233849"/>
          </a:xfrm>
          <a:prstGeom prst="straightConnector1">
            <a:avLst/>
          </a:prstGeom>
          <a:ln w="28575">
            <a:solidFill>
              <a:srgbClr val="FFFF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F2E85B9-BDE1-42AF-8CD8-88A56BA04CA1}"/>
              </a:ext>
            </a:extLst>
          </p:cNvPr>
          <p:cNvCxnSpPr>
            <a:cxnSpLocks/>
            <a:stCxn id="18" idx="1"/>
          </p:cNvCxnSpPr>
          <p:nvPr/>
        </p:nvCxnSpPr>
        <p:spPr>
          <a:xfrm flipH="1">
            <a:off x="5147088" y="4264841"/>
            <a:ext cx="997062" cy="240205"/>
          </a:xfrm>
          <a:prstGeom prst="straightConnector1">
            <a:avLst/>
          </a:prstGeom>
          <a:ln w="28575">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104ECF6-2E2D-4AB0-9F99-67FCB6750109}"/>
              </a:ext>
            </a:extLst>
          </p:cNvPr>
          <p:cNvSpPr txBox="1"/>
          <p:nvPr/>
        </p:nvSpPr>
        <p:spPr>
          <a:xfrm>
            <a:off x="2272276" y="1707675"/>
            <a:ext cx="1556330" cy="830997"/>
          </a:xfrm>
          <a:prstGeom prst="rect">
            <a:avLst/>
          </a:prstGeom>
          <a:noFill/>
        </p:spPr>
        <p:txBody>
          <a:bodyPr wrap="square" rtlCol="0">
            <a:spAutoFit/>
          </a:bodyPr>
          <a:lstStyle/>
          <a:p>
            <a:pPr algn="ctr"/>
            <a:r>
              <a:rPr lang="en-US" sz="2400" dirty="0">
                <a:solidFill>
                  <a:srgbClr val="FFFFFF"/>
                </a:solidFill>
                <a:effectLst>
                  <a:outerShdw blurRad="38100" dist="38100" dir="2700000" algn="tl">
                    <a:srgbClr val="000000">
                      <a:alpha val="43137"/>
                    </a:srgbClr>
                  </a:outerShdw>
                </a:effectLst>
                <a:cs typeface="Arial" pitchFamily="34" charset="0"/>
              </a:rPr>
              <a:t>Tyropoeon Valley</a:t>
            </a:r>
          </a:p>
        </p:txBody>
      </p:sp>
      <p:cxnSp>
        <p:nvCxnSpPr>
          <p:cNvPr id="21" name="Straight Arrow Connector 20">
            <a:extLst>
              <a:ext uri="{FF2B5EF4-FFF2-40B4-BE49-F238E27FC236}">
                <a16:creationId xmlns:a16="http://schemas.microsoft.com/office/drawing/2014/main" id="{45A4DE11-1379-4171-96D6-3E0B72AE0D68}"/>
              </a:ext>
            </a:extLst>
          </p:cNvPr>
          <p:cNvCxnSpPr>
            <a:cxnSpLocks/>
            <a:stCxn id="20" idx="2"/>
          </p:cNvCxnSpPr>
          <p:nvPr/>
        </p:nvCxnSpPr>
        <p:spPr>
          <a:xfrm>
            <a:off x="3050441" y="2538672"/>
            <a:ext cx="719528" cy="661409"/>
          </a:xfrm>
          <a:prstGeom prst="straightConnector1">
            <a:avLst/>
          </a:prstGeom>
          <a:ln w="28575">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AEEE8D6-1BA9-4F2F-BB66-C0CD09CC9A8B}"/>
              </a:ext>
            </a:extLst>
          </p:cNvPr>
          <p:cNvSpPr txBox="1"/>
          <p:nvPr/>
        </p:nvSpPr>
        <p:spPr>
          <a:xfrm>
            <a:off x="240466" y="2915352"/>
            <a:ext cx="1070578" cy="830997"/>
          </a:xfrm>
          <a:prstGeom prst="rect">
            <a:avLst/>
          </a:prstGeom>
          <a:noFill/>
        </p:spPr>
        <p:txBody>
          <a:bodyPr wrap="square" rtlCol="0">
            <a:spAutoFit/>
          </a:bodyPr>
          <a:lstStyle/>
          <a:p>
            <a:pPr algn="ctr"/>
            <a:r>
              <a:rPr lang="en-US" sz="2400" dirty="0">
                <a:solidFill>
                  <a:srgbClr val="FFFFFF"/>
                </a:solidFill>
                <a:effectLst>
                  <a:outerShdw blurRad="38100" dist="38100" dir="2700000" algn="tl">
                    <a:srgbClr val="000000">
                      <a:alpha val="43137"/>
                    </a:srgbClr>
                  </a:outerShdw>
                </a:effectLst>
                <a:cs typeface="Arial" pitchFamily="34" charset="0"/>
              </a:rPr>
              <a:t>Hinnom Valley</a:t>
            </a:r>
          </a:p>
        </p:txBody>
      </p:sp>
      <p:cxnSp>
        <p:nvCxnSpPr>
          <p:cNvPr id="23" name="Straight Arrow Connector 22">
            <a:extLst>
              <a:ext uri="{FF2B5EF4-FFF2-40B4-BE49-F238E27FC236}">
                <a16:creationId xmlns:a16="http://schemas.microsoft.com/office/drawing/2014/main" id="{490AB583-CF4F-4F0D-9E37-8C564F535CE8}"/>
              </a:ext>
            </a:extLst>
          </p:cNvPr>
          <p:cNvCxnSpPr>
            <a:cxnSpLocks/>
          </p:cNvCxnSpPr>
          <p:nvPr/>
        </p:nvCxnSpPr>
        <p:spPr>
          <a:xfrm>
            <a:off x="1124857" y="3730171"/>
            <a:ext cx="618304" cy="684301"/>
          </a:xfrm>
          <a:prstGeom prst="straightConnector1">
            <a:avLst/>
          </a:prstGeom>
          <a:ln w="28575">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EC282DF-FCD7-48B9-A8A9-077AC9D47A16}"/>
              </a:ext>
            </a:extLst>
          </p:cNvPr>
          <p:cNvSpPr txBox="1"/>
          <p:nvPr/>
        </p:nvSpPr>
        <p:spPr>
          <a:xfrm rot="18042353">
            <a:off x="3444835" y="5098995"/>
            <a:ext cx="1238259" cy="307777"/>
          </a:xfrm>
          <a:prstGeom prst="rect">
            <a:avLst/>
          </a:prstGeom>
          <a:noFill/>
        </p:spPr>
        <p:txBody>
          <a:bodyPr wrap="square" rtlCol="0">
            <a:spAutoFit/>
          </a:bodyPr>
          <a:lstStyle/>
          <a:p>
            <a:r>
              <a:rPr lang="en-US" sz="1400" dirty="0">
                <a:solidFill>
                  <a:srgbClr val="FFFFFF"/>
                </a:solidFill>
                <a:effectLst>
                  <a:outerShdw blurRad="38100" dist="38100" dir="2700000" algn="tl">
                    <a:srgbClr val="000000">
                      <a:alpha val="43137"/>
                    </a:srgbClr>
                  </a:outerShdw>
                </a:effectLst>
                <a:cs typeface="Arial" pitchFamily="34" charset="0"/>
              </a:rPr>
              <a:t>City of David</a:t>
            </a:r>
          </a:p>
        </p:txBody>
      </p:sp>
      <p:sp>
        <p:nvSpPr>
          <p:cNvPr id="25" name="TextBox 24">
            <a:extLst>
              <a:ext uri="{FF2B5EF4-FFF2-40B4-BE49-F238E27FC236}">
                <a16:creationId xmlns:a16="http://schemas.microsoft.com/office/drawing/2014/main" id="{3ABE4B96-9E02-45E5-9993-227B9B8B5189}"/>
              </a:ext>
            </a:extLst>
          </p:cNvPr>
          <p:cNvSpPr txBox="1"/>
          <p:nvPr/>
        </p:nvSpPr>
        <p:spPr>
          <a:xfrm>
            <a:off x="5283064" y="3171035"/>
            <a:ext cx="1322479" cy="830997"/>
          </a:xfrm>
          <a:prstGeom prst="rect">
            <a:avLst/>
          </a:prstGeom>
          <a:noFill/>
        </p:spPr>
        <p:txBody>
          <a:bodyPr wrap="square" rtlCol="0">
            <a:spAutoFit/>
          </a:bodyPr>
          <a:lstStyle/>
          <a:p>
            <a:pPr algn="ctr"/>
            <a:r>
              <a:rPr lang="en-US" sz="2400" dirty="0">
                <a:solidFill>
                  <a:srgbClr val="FFFF00"/>
                </a:solidFill>
                <a:effectLst>
                  <a:outerShdw blurRad="38100" dist="38100" dir="2700000" algn="tl">
                    <a:srgbClr val="000000">
                      <a:alpha val="43137"/>
                    </a:srgbClr>
                  </a:outerShdw>
                </a:effectLst>
                <a:cs typeface="Arial" pitchFamily="34" charset="0"/>
              </a:rPr>
              <a:t>Temple</a:t>
            </a:r>
          </a:p>
          <a:p>
            <a:pPr algn="ctr"/>
            <a:r>
              <a:rPr lang="en-US" sz="2400" dirty="0">
                <a:solidFill>
                  <a:srgbClr val="FFFF00"/>
                </a:solidFill>
                <a:effectLst>
                  <a:outerShdw blurRad="38100" dist="38100" dir="2700000" algn="tl">
                    <a:srgbClr val="000000">
                      <a:alpha val="43137"/>
                    </a:srgbClr>
                  </a:outerShdw>
                </a:effectLst>
                <a:cs typeface="Arial" pitchFamily="34" charset="0"/>
              </a:rPr>
              <a:t>Mount</a:t>
            </a:r>
          </a:p>
        </p:txBody>
      </p:sp>
      <p:sp>
        <p:nvSpPr>
          <p:cNvPr id="27" name="Freeform 6">
            <a:extLst>
              <a:ext uri="{FF2B5EF4-FFF2-40B4-BE49-F238E27FC236}">
                <a16:creationId xmlns:a16="http://schemas.microsoft.com/office/drawing/2014/main" id="{3FA0A712-0E5A-4B9D-AF15-7EB4283270B7}"/>
              </a:ext>
            </a:extLst>
          </p:cNvPr>
          <p:cNvSpPr/>
          <p:nvPr/>
        </p:nvSpPr>
        <p:spPr>
          <a:xfrm rot="1662353">
            <a:off x="3844546" y="4640823"/>
            <a:ext cx="437833" cy="1374409"/>
          </a:xfrm>
          <a:custGeom>
            <a:avLst/>
            <a:gdLst>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29778"/>
              <a:gd name="connsiteY0" fmla="*/ 39053 h 1586499"/>
              <a:gd name="connsiteX1" fmla="*/ 164123 w 529778"/>
              <a:gd name="connsiteY1" fmla="*/ 156284 h 1586499"/>
              <a:gd name="connsiteX2" fmla="*/ 23446 w 529778"/>
              <a:gd name="connsiteY2" fmla="*/ 273515 h 1586499"/>
              <a:gd name="connsiteX3" fmla="*/ 93785 w 529778"/>
              <a:gd name="connsiteY3" fmla="*/ 472807 h 1586499"/>
              <a:gd name="connsiteX4" fmla="*/ 23446 w 529778"/>
              <a:gd name="connsiteY4" fmla="*/ 754161 h 1586499"/>
              <a:gd name="connsiteX5" fmla="*/ 0 w 529778"/>
              <a:gd name="connsiteY5" fmla="*/ 883115 h 1586499"/>
              <a:gd name="connsiteX6" fmla="*/ 0 w 529778"/>
              <a:gd name="connsiteY6" fmla="*/ 1070684 h 1586499"/>
              <a:gd name="connsiteX7" fmla="*/ 35169 w 529778"/>
              <a:gd name="connsiteY7" fmla="*/ 1281699 h 1586499"/>
              <a:gd name="connsiteX8" fmla="*/ 105508 w 529778"/>
              <a:gd name="connsiteY8" fmla="*/ 1434099 h 1586499"/>
              <a:gd name="connsiteX9" fmla="*/ 140677 w 529778"/>
              <a:gd name="connsiteY9" fmla="*/ 1492715 h 1586499"/>
              <a:gd name="connsiteX10" fmla="*/ 269631 w 529778"/>
              <a:gd name="connsiteY10" fmla="*/ 1574776 h 1586499"/>
              <a:gd name="connsiteX11" fmla="*/ 328246 w 529778"/>
              <a:gd name="connsiteY11" fmla="*/ 1586499 h 1586499"/>
              <a:gd name="connsiteX12" fmla="*/ 351692 w 529778"/>
              <a:gd name="connsiteY12" fmla="*/ 1586499 h 1586499"/>
              <a:gd name="connsiteX13" fmla="*/ 410308 w 529778"/>
              <a:gd name="connsiteY13" fmla="*/ 1340315 h 1586499"/>
              <a:gd name="connsiteX14" fmla="*/ 433754 w 529778"/>
              <a:gd name="connsiteY14" fmla="*/ 1164468 h 1586499"/>
              <a:gd name="connsiteX15" fmla="*/ 445477 w 529778"/>
              <a:gd name="connsiteY15" fmla="*/ 1105853 h 1586499"/>
              <a:gd name="connsiteX16" fmla="*/ 351692 w 529778"/>
              <a:gd name="connsiteY16" fmla="*/ 648653 h 1586499"/>
              <a:gd name="connsiteX17" fmla="*/ 445477 w 529778"/>
              <a:gd name="connsiteY17" fmla="*/ 308684 h 1586499"/>
              <a:gd name="connsiteX18" fmla="*/ 504092 w 529778"/>
              <a:gd name="connsiteY18" fmla="*/ 109392 h 1586499"/>
              <a:gd name="connsiteX19" fmla="*/ 504092 w 529778"/>
              <a:gd name="connsiteY19" fmla="*/ 39053 h 15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778" h="1586499">
                <a:moveTo>
                  <a:pt x="504092" y="39053"/>
                </a:moveTo>
                <a:cubicBezTo>
                  <a:pt x="513241" y="50999"/>
                  <a:pt x="244231" y="117207"/>
                  <a:pt x="164123" y="156284"/>
                </a:cubicBezTo>
                <a:lnTo>
                  <a:pt x="23446" y="273515"/>
                </a:lnTo>
                <a:lnTo>
                  <a:pt x="93785" y="472807"/>
                </a:lnTo>
                <a:lnTo>
                  <a:pt x="23446" y="754161"/>
                </a:lnTo>
                <a:lnTo>
                  <a:pt x="0" y="883115"/>
                </a:lnTo>
                <a:lnTo>
                  <a:pt x="0" y="1070684"/>
                </a:lnTo>
                <a:lnTo>
                  <a:pt x="35169" y="1281699"/>
                </a:lnTo>
                <a:lnTo>
                  <a:pt x="105508" y="1434099"/>
                </a:lnTo>
                <a:cubicBezTo>
                  <a:pt x="143022" y="1484118"/>
                  <a:pt x="140677" y="1461453"/>
                  <a:pt x="140677" y="1492715"/>
                </a:cubicBezTo>
                <a:lnTo>
                  <a:pt x="269631" y="1574776"/>
                </a:lnTo>
                <a:lnTo>
                  <a:pt x="328246" y="1586499"/>
                </a:lnTo>
                <a:lnTo>
                  <a:pt x="351692" y="1586499"/>
                </a:lnTo>
                <a:lnTo>
                  <a:pt x="410308" y="1340315"/>
                </a:lnTo>
                <a:lnTo>
                  <a:pt x="433754" y="1164468"/>
                </a:lnTo>
                <a:lnTo>
                  <a:pt x="445477" y="1105853"/>
                </a:lnTo>
                <a:lnTo>
                  <a:pt x="351692" y="648653"/>
                </a:lnTo>
                <a:lnTo>
                  <a:pt x="445477" y="308684"/>
                </a:lnTo>
                <a:lnTo>
                  <a:pt x="504092" y="109392"/>
                </a:lnTo>
                <a:cubicBezTo>
                  <a:pt x="516247" y="0"/>
                  <a:pt x="529778" y="30009"/>
                  <a:pt x="504092" y="39053"/>
                </a:cubicBezTo>
                <a:close/>
              </a:path>
            </a:pathLst>
          </a:custGeom>
          <a:no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FF9DC99-3518-4159-8496-AEF66974DA69}"/>
              </a:ext>
            </a:extLst>
          </p:cNvPr>
          <p:cNvSpPr txBox="1"/>
          <p:nvPr/>
        </p:nvSpPr>
        <p:spPr>
          <a:xfrm rot="19855753">
            <a:off x="2479654" y="3803286"/>
            <a:ext cx="1594920" cy="523220"/>
          </a:xfrm>
          <a:prstGeom prst="rect">
            <a:avLst/>
          </a:prstGeom>
          <a:noFill/>
        </p:spPr>
        <p:txBody>
          <a:bodyPr wrap="square" rtlCol="0">
            <a:prstTxWarp prst="textSlantDown">
              <a:avLst/>
            </a:prstTxWarp>
            <a:spAutoFit/>
          </a:bodyPr>
          <a:lstStyle/>
          <a:p>
            <a:r>
              <a:rPr lang="en-US" sz="2800" dirty="0">
                <a:solidFill>
                  <a:srgbClr val="92D050"/>
                </a:solidFill>
                <a:effectLst>
                  <a:outerShdw blurRad="38100" dist="38100" dir="2700000" algn="tl">
                    <a:srgbClr val="000000">
                      <a:alpha val="43137"/>
                    </a:srgbClr>
                  </a:outerShdw>
                </a:effectLst>
              </a:rPr>
              <a:t>Jerusalem</a:t>
            </a:r>
          </a:p>
        </p:txBody>
      </p:sp>
      <p:pic>
        <p:nvPicPr>
          <p:cNvPr id="2050" name="Picture 2" descr="shin">
            <a:extLst>
              <a:ext uri="{FF2B5EF4-FFF2-40B4-BE49-F238E27FC236}">
                <a16:creationId xmlns:a16="http://schemas.microsoft.com/office/drawing/2014/main" id="{7D438565-A62C-491C-8D18-AC1387E417B9}"/>
              </a:ext>
            </a:extLst>
          </p:cNvPr>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6667" b="94667" l="10000" r="92667">
                        <a14:foregroundMark x1="93333" y1="24000" x2="93333" y2="24000"/>
                        <a14:foregroundMark x1="44000" y1="7333" x2="44000" y2="7333"/>
                        <a14:foregroundMark x1="10667" y1="9333" x2="10667" y2="9333"/>
                        <a14:foregroundMark x1="29333" y1="91333" x2="53333" y2="91333"/>
                        <a14:foregroundMark x1="53333" y1="91333" x2="53333" y2="91333"/>
                        <a14:foregroundMark x1="32000" y1="94667" x2="52000" y2="94667"/>
                      </a14:backgroundRemoval>
                    </a14:imgEffect>
                  </a14:imgLayer>
                </a14:imgProps>
              </a:ext>
              <a:ext uri="{28A0092B-C50C-407E-A947-70E740481C1C}">
                <a14:useLocalDpi xmlns:a14="http://schemas.microsoft.com/office/drawing/2010/main" val="0"/>
              </a:ext>
            </a:extLst>
          </a:blip>
          <a:srcRect/>
          <a:stretch>
            <a:fillRect/>
          </a:stretch>
        </p:blipFill>
        <p:spPr bwMode="auto">
          <a:xfrm>
            <a:off x="2028080" y="2571213"/>
            <a:ext cx="3701720" cy="3701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haddai in hebrew">
            <a:extLst>
              <a:ext uri="{FF2B5EF4-FFF2-40B4-BE49-F238E27FC236}">
                <a16:creationId xmlns:a16="http://schemas.microsoft.com/office/drawing/2014/main" id="{DF0B0434-1CA2-449A-A40D-5BFF1DFFA2AF}"/>
              </a:ext>
            </a:extLst>
          </p:cNvPr>
          <p:cNvPicPr>
            <a:picLocks noChangeAspect="1" noChangeArrowheads="1"/>
          </p:cNvPicPr>
          <p:nvPr/>
        </p:nvPicPr>
        <p:blipFill rotWithShape="1">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9901" b="98020" l="1875" r="51250">
                        <a14:foregroundMark x1="1875" y1="42574" x2="5313" y2="46535"/>
                        <a14:foregroundMark x1="13125" y1="41584" x2="22813" y2="42574"/>
                        <a14:foregroundMark x1="34375" y1="91089" x2="38438" y2="91089"/>
                        <a14:foregroundMark x1="35313" y1="98020" x2="35313" y2="98020"/>
                        <a14:foregroundMark x1="51250" y1="43564" x2="51250" y2="43564"/>
                      </a14:backgroundRemoval>
                    </a14:imgEffect>
                  </a14:imgLayer>
                </a14:imgProps>
              </a:ext>
              <a:ext uri="{28A0092B-C50C-407E-A947-70E740481C1C}">
                <a14:useLocalDpi xmlns:a14="http://schemas.microsoft.com/office/drawing/2010/main" val="0"/>
              </a:ext>
            </a:extLst>
          </a:blip>
          <a:srcRect r="71859"/>
          <a:stretch/>
        </p:blipFill>
        <p:spPr bwMode="auto">
          <a:xfrm>
            <a:off x="1497307" y="857674"/>
            <a:ext cx="708862" cy="795062"/>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BA4AF0FD-D0B7-4426-B4D8-EF6B283A1390}"/>
              </a:ext>
            </a:extLst>
          </p:cNvPr>
          <p:cNvSpPr txBox="1"/>
          <p:nvPr/>
        </p:nvSpPr>
        <p:spPr>
          <a:xfrm>
            <a:off x="2633905" y="1132786"/>
            <a:ext cx="4324663"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Shaddai </a:t>
            </a:r>
            <a:r>
              <a:rPr lang="en-US" sz="3200" dirty="0">
                <a:solidFill>
                  <a:schemeClr val="bg1"/>
                </a:solidFill>
                <a:latin typeface="+mj-lt"/>
                <a:cs typeface="Times New Roman" panose="02020603050405020304" pitchFamily="18" charset="0"/>
              </a:rPr>
              <a:t>(</a:t>
            </a:r>
            <a:r>
              <a:rPr lang="en-US" sz="3200">
                <a:solidFill>
                  <a:schemeClr val="bg1"/>
                </a:solidFill>
                <a:latin typeface="+mj-lt"/>
                <a:cs typeface="Times New Roman" panose="02020603050405020304" pitchFamily="18" charset="0"/>
              </a:rPr>
              <a:t>Almighty)</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grpSp>
        <p:nvGrpSpPr>
          <p:cNvPr id="1040" name="Group 1039">
            <a:extLst>
              <a:ext uri="{FF2B5EF4-FFF2-40B4-BE49-F238E27FC236}">
                <a16:creationId xmlns:a16="http://schemas.microsoft.com/office/drawing/2014/main" id="{654A8B86-9C7A-4ED2-BA11-6E67398A04AE}"/>
              </a:ext>
            </a:extLst>
          </p:cNvPr>
          <p:cNvGrpSpPr/>
          <p:nvPr/>
        </p:nvGrpSpPr>
        <p:grpSpPr>
          <a:xfrm>
            <a:off x="6869350" y="1536970"/>
            <a:ext cx="1107332" cy="1595580"/>
            <a:chOff x="6869350" y="1536970"/>
            <a:chExt cx="1107332" cy="1595580"/>
          </a:xfrm>
        </p:grpSpPr>
        <p:sp>
          <p:nvSpPr>
            <p:cNvPr id="1038" name="Star: 4 Points 1037">
              <a:extLst>
                <a:ext uri="{FF2B5EF4-FFF2-40B4-BE49-F238E27FC236}">
                  <a16:creationId xmlns:a16="http://schemas.microsoft.com/office/drawing/2014/main" id="{9165B4B3-4315-4ABC-B95F-5BD54958C4B5}"/>
                </a:ext>
              </a:extLst>
            </p:cNvPr>
            <p:cNvSpPr/>
            <p:nvPr/>
          </p:nvSpPr>
          <p:spPr>
            <a:xfrm rot="1160694">
              <a:off x="6869350" y="2042890"/>
              <a:ext cx="914400" cy="1089660"/>
            </a:xfrm>
            <a:custGeom>
              <a:avLst/>
              <a:gdLst>
                <a:gd name="connsiteX0" fmla="*/ 0 w 914400"/>
                <a:gd name="connsiteY0" fmla="*/ 457200 h 914400"/>
                <a:gd name="connsiteX1" fmla="*/ 376378 w 914400"/>
                <a:gd name="connsiteY1" fmla="*/ 376378 h 914400"/>
                <a:gd name="connsiteX2" fmla="*/ 457200 w 914400"/>
                <a:gd name="connsiteY2" fmla="*/ 0 h 914400"/>
                <a:gd name="connsiteX3" fmla="*/ 538022 w 914400"/>
                <a:gd name="connsiteY3" fmla="*/ 376378 h 914400"/>
                <a:gd name="connsiteX4" fmla="*/ 914400 w 914400"/>
                <a:gd name="connsiteY4" fmla="*/ 457200 h 914400"/>
                <a:gd name="connsiteX5" fmla="*/ 538022 w 914400"/>
                <a:gd name="connsiteY5" fmla="*/ 538022 h 914400"/>
                <a:gd name="connsiteX6" fmla="*/ 457200 w 914400"/>
                <a:gd name="connsiteY6" fmla="*/ 914400 h 914400"/>
                <a:gd name="connsiteX7" fmla="*/ 376378 w 914400"/>
                <a:gd name="connsiteY7" fmla="*/ 538022 h 914400"/>
                <a:gd name="connsiteX8" fmla="*/ 0 w 914400"/>
                <a:gd name="connsiteY8" fmla="*/ 457200 h 914400"/>
                <a:gd name="connsiteX0" fmla="*/ 0 w 914400"/>
                <a:gd name="connsiteY0" fmla="*/ 632460 h 1089660"/>
                <a:gd name="connsiteX1" fmla="*/ 376378 w 914400"/>
                <a:gd name="connsiteY1" fmla="*/ 551638 h 1089660"/>
                <a:gd name="connsiteX2" fmla="*/ 453390 w 914400"/>
                <a:gd name="connsiteY2" fmla="*/ 0 h 1089660"/>
                <a:gd name="connsiteX3" fmla="*/ 538022 w 914400"/>
                <a:gd name="connsiteY3" fmla="*/ 551638 h 1089660"/>
                <a:gd name="connsiteX4" fmla="*/ 914400 w 914400"/>
                <a:gd name="connsiteY4" fmla="*/ 632460 h 1089660"/>
                <a:gd name="connsiteX5" fmla="*/ 538022 w 914400"/>
                <a:gd name="connsiteY5" fmla="*/ 713282 h 1089660"/>
                <a:gd name="connsiteX6" fmla="*/ 457200 w 914400"/>
                <a:gd name="connsiteY6" fmla="*/ 1089660 h 1089660"/>
                <a:gd name="connsiteX7" fmla="*/ 376378 w 914400"/>
                <a:gd name="connsiteY7" fmla="*/ 713282 h 1089660"/>
                <a:gd name="connsiteX8" fmla="*/ 0 w 914400"/>
                <a:gd name="connsiteY8" fmla="*/ 632460 h 10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89660">
                  <a:moveTo>
                    <a:pt x="0" y="632460"/>
                  </a:moveTo>
                  <a:lnTo>
                    <a:pt x="376378" y="551638"/>
                  </a:lnTo>
                  <a:lnTo>
                    <a:pt x="453390" y="0"/>
                  </a:lnTo>
                  <a:lnTo>
                    <a:pt x="538022" y="551638"/>
                  </a:lnTo>
                  <a:lnTo>
                    <a:pt x="914400" y="632460"/>
                  </a:lnTo>
                  <a:lnTo>
                    <a:pt x="538022" y="713282"/>
                  </a:lnTo>
                  <a:lnTo>
                    <a:pt x="457200" y="1089660"/>
                  </a:lnTo>
                  <a:lnTo>
                    <a:pt x="376378" y="713282"/>
                  </a:lnTo>
                  <a:lnTo>
                    <a:pt x="0" y="632460"/>
                  </a:lnTo>
                  <a:close/>
                </a:path>
              </a:pathLst>
            </a:custGeom>
            <a:solidFill>
              <a:schemeClr val="accent4">
                <a:lumMod val="60000"/>
                <a:lumOff val="40000"/>
              </a:schemeClr>
            </a:solidFill>
            <a:ln>
              <a:solidFill>
                <a:schemeClr val="accent4">
                  <a:lumMod val="20000"/>
                  <a:lumOff val="8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extBox 1038">
              <a:extLst>
                <a:ext uri="{FF2B5EF4-FFF2-40B4-BE49-F238E27FC236}">
                  <a16:creationId xmlns:a16="http://schemas.microsoft.com/office/drawing/2014/main" id="{168CA416-665C-4339-A89D-62F09EBC0851}"/>
                </a:ext>
              </a:extLst>
            </p:cNvPr>
            <p:cNvSpPr txBox="1"/>
            <p:nvPr/>
          </p:nvSpPr>
          <p:spPr>
            <a:xfrm rot="1247469">
              <a:off x="7208197" y="1536970"/>
              <a:ext cx="768485" cy="584775"/>
            </a:xfrm>
            <a:prstGeom prst="rect">
              <a:avLst/>
            </a:prstGeom>
            <a:noFill/>
          </p:spPr>
          <p:txBody>
            <a:bodyPr wrap="square" rtlCol="0">
              <a:spAutoFit/>
            </a:bodyPr>
            <a:lstStyle/>
            <a:p>
              <a:r>
                <a:rPr lang="en-US" sz="3200" b="1" dirty="0">
                  <a:solidFill>
                    <a:schemeClr val="accent4">
                      <a:lumMod val="40000"/>
                      <a:lumOff val="60000"/>
                    </a:schemeClr>
                  </a:solidFill>
                  <a:latin typeface="Vivaldi" panose="03020602050506090804" pitchFamily="66" charset="0"/>
                </a:rPr>
                <a:t>N</a:t>
              </a:r>
            </a:p>
          </p:txBody>
        </p:sp>
      </p:grpSp>
    </p:spTree>
    <p:extLst>
      <p:ext uri="{BB962C8B-B14F-4D97-AF65-F5344CB8AC3E}">
        <p14:creationId xmlns:p14="http://schemas.microsoft.com/office/powerpoint/2010/main" val="1828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40"/>
                                        </p:tgtEl>
                                        <p:attrNameLst>
                                          <p:attrName>style.visibility</p:attrName>
                                        </p:attrNameLst>
                                      </p:cBhvr>
                                      <p:to>
                                        <p:strVal val="visible"/>
                                      </p:to>
                                    </p:set>
                                    <p:animEffect transition="in" filter="fade">
                                      <p:cBhvr>
                                        <p:cTn id="10" dur="500"/>
                                        <p:tgtEl>
                                          <p:spTgt spid="104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1000"/>
                                        <p:tgtEl>
                                          <p:spTgt spid="27"/>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3000"/>
                            </p:stCondLst>
                            <p:childTnLst>
                              <p:par>
                                <p:cTn id="24" presetID="21"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1000"/>
                                        <p:tgtEl>
                                          <p:spTgt spid="16"/>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4500"/>
                            </p:stCondLst>
                            <p:childTnLst>
                              <p:par>
                                <p:cTn id="32" presetID="22" presetClass="entr" presetSubtype="2"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000"/>
                                        <p:tgtEl>
                                          <p:spTgt spid="14"/>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25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2000"/>
                                        <p:tgtEl>
                                          <p:spTgt spid="13"/>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2000"/>
                                        <p:tgtEl>
                                          <p:spTgt spid="12"/>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7500"/>
                            </p:stCondLst>
                            <p:childTnLst>
                              <p:par>
                                <p:cTn id="67" presetID="22" presetClass="entr" presetSubtype="1"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8"/>
                                        </p:tgtEl>
                                      </p:cBhvr>
                                    </p:animEffect>
                                    <p:set>
                                      <p:cBhvr>
                                        <p:cTn id="86" dur="1" fill="hold">
                                          <p:stCondLst>
                                            <p:cond delay="499"/>
                                          </p:stCondLst>
                                        </p:cTn>
                                        <p:tgtEl>
                                          <p:spTgt spid="18"/>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2050"/>
                                        </p:tgtEl>
                                        <p:attrNameLst>
                                          <p:attrName>style.visibility</p:attrName>
                                        </p:attrNameLst>
                                      </p:cBhvr>
                                      <p:to>
                                        <p:strVal val="visible"/>
                                      </p:to>
                                    </p:set>
                                    <p:animEffect transition="in" filter="fade">
                                      <p:cBhvr>
                                        <p:cTn id="105" dur="500"/>
                                        <p:tgtEl>
                                          <p:spTgt spid="2050"/>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mph" presetSubtype="0" fill="hold" nodeType="clickEffect">
                                  <p:stCondLst>
                                    <p:cond delay="0"/>
                                  </p:stCondLst>
                                  <p:childTnLst>
                                    <p:animScale>
                                      <p:cBhvr>
                                        <p:cTn id="109" dur="1000" fill="hold"/>
                                        <p:tgtEl>
                                          <p:spTgt spid="2050"/>
                                        </p:tgtEl>
                                      </p:cBhvr>
                                      <p:by x="15000" y="15000"/>
                                    </p:animScale>
                                  </p:childTnLst>
                                </p:cTn>
                              </p:par>
                              <p:par>
                                <p:cTn id="110" presetID="64" presetClass="path" presetSubtype="0" fill="hold" nodeType="withEffect">
                                  <p:stCondLst>
                                    <p:cond delay="0"/>
                                  </p:stCondLst>
                                  <p:childTnLst>
                                    <p:animMotion origin="layout" path="M -1.94444E-6 4.07407E-6 L -0.15451 -0.44468 " pathEditMode="relative" rAng="0" ptsTypes="AA">
                                      <p:cBhvr>
                                        <p:cTn id="111" dur="1000" fill="hold"/>
                                        <p:tgtEl>
                                          <p:spTgt spid="2050"/>
                                        </p:tgtEl>
                                        <p:attrNameLst>
                                          <p:attrName>ppt_x</p:attrName>
                                          <p:attrName>ppt_y</p:attrName>
                                        </p:attrNameLst>
                                      </p:cBhvr>
                                      <p:rCtr x="-7726" y="-22245"/>
                                    </p:animMotion>
                                  </p:childTnLst>
                                </p:cTn>
                              </p:par>
                            </p:childTnLst>
                          </p:cTn>
                        </p:par>
                        <p:par>
                          <p:cTn id="112" fill="hold">
                            <p:stCondLst>
                              <p:cond delay="1000"/>
                            </p:stCondLst>
                            <p:childTnLst>
                              <p:par>
                                <p:cTn id="113" presetID="22" presetClass="entr" presetSubtype="2" fill="hold" nodeType="afterEffect">
                                  <p:stCondLst>
                                    <p:cond delay="0"/>
                                  </p:stCondLst>
                                  <p:childTnLst>
                                    <p:set>
                                      <p:cBhvr>
                                        <p:cTn id="114" dur="1" fill="hold">
                                          <p:stCondLst>
                                            <p:cond delay="0"/>
                                          </p:stCondLst>
                                        </p:cTn>
                                        <p:tgtEl>
                                          <p:spTgt spid="2052"/>
                                        </p:tgtEl>
                                        <p:attrNameLst>
                                          <p:attrName>style.visibility</p:attrName>
                                        </p:attrNameLst>
                                      </p:cBhvr>
                                      <p:to>
                                        <p:strVal val="visible"/>
                                      </p:to>
                                    </p:set>
                                    <p:animEffect transition="in" filter="wipe(right)">
                                      <p:cBhvr>
                                        <p:cTn id="115" dur="500"/>
                                        <p:tgtEl>
                                          <p:spTgt spid="2052"/>
                                        </p:tgtEl>
                                      </p:cBhvr>
                                    </p:animEffect>
                                  </p:childTnLst>
                                </p:cTn>
                              </p:par>
                            </p:childTnLst>
                          </p:cTn>
                        </p:par>
                        <p:par>
                          <p:cTn id="116" fill="hold">
                            <p:stCondLst>
                              <p:cond delay="1500"/>
                            </p:stCondLst>
                            <p:childTnLst>
                              <p:par>
                                <p:cTn id="117" presetID="10" presetClass="entr" presetSubtype="0" fill="hold" grpId="0" nodeType="afterEffect">
                                  <p:stCondLst>
                                    <p:cond delay="0"/>
                                  </p:stCondLst>
                                  <p:iterate type="lt">
                                    <p:tmPct val="10000"/>
                                  </p:iterate>
                                  <p:childTnLst>
                                    <p:set>
                                      <p:cBhvr>
                                        <p:cTn id="118" dur="1" fill="hold">
                                          <p:stCondLst>
                                            <p:cond delay="0"/>
                                          </p:stCondLst>
                                        </p:cTn>
                                        <p:tgtEl>
                                          <p:spTgt spid="1027"/>
                                        </p:tgtEl>
                                        <p:attrNameLst>
                                          <p:attrName>style.visibility</p:attrName>
                                        </p:attrNameLst>
                                      </p:cBhvr>
                                      <p:to>
                                        <p:strVal val="visible"/>
                                      </p:to>
                                    </p:set>
                                    <p:animEffect transition="in" filter="fade">
                                      <p:cBhvr>
                                        <p:cTn id="1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2" grpId="0" animBg="1"/>
      <p:bldP spid="13" grpId="0" animBg="1"/>
      <p:bldP spid="14" grpId="0" animBg="1"/>
      <p:bldP spid="15" grpId="0" animBg="1"/>
      <p:bldP spid="16" grpId="0" animBg="1"/>
      <p:bldP spid="20" grpId="0"/>
      <p:bldP spid="20" grpId="1"/>
      <p:bldP spid="22" grpId="0"/>
      <p:bldP spid="22" grpId="1"/>
      <p:bldP spid="24" grpId="0"/>
      <p:bldP spid="24" grpId="1"/>
      <p:bldP spid="25" grpId="0"/>
      <p:bldP spid="25" grpId="1"/>
      <p:bldP spid="27" grpId="0" animBg="1"/>
      <p:bldP spid="28" grpId="0"/>
      <p:bldP spid="28" grpId="1"/>
      <p:bldP spid="102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250941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
        <p:nvSpPr>
          <p:cNvPr id="5" name="Rectangle 4">
            <a:extLst>
              <a:ext uri="{FF2B5EF4-FFF2-40B4-BE49-F238E27FC236}">
                <a16:creationId xmlns:a16="http://schemas.microsoft.com/office/drawing/2014/main" id="{852A2121-7657-4447-A64B-81888595E6A2}"/>
              </a:ext>
            </a:extLst>
          </p:cNvPr>
          <p:cNvSpPr/>
          <p:nvPr/>
        </p:nvSpPr>
        <p:spPr>
          <a:xfrm>
            <a:off x="2286000" y="2413338"/>
            <a:ext cx="4572000" cy="307777"/>
          </a:xfrm>
          <a:prstGeom prst="rect">
            <a:avLst/>
          </a:prstGeom>
        </p:spPr>
        <p:txBody>
          <a:bodyPr>
            <a:spAutoFit/>
          </a:bodyPr>
          <a:lstStyle/>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pic>
        <p:nvPicPr>
          <p:cNvPr id="1026" name="Picture 2" descr="JÃ©rusalem-jardin de GethsÃ©mani â photo de stock">
            <a:extLst>
              <a:ext uri="{FF2B5EF4-FFF2-40B4-BE49-F238E27FC236}">
                <a16:creationId xmlns:a16="http://schemas.microsoft.com/office/drawing/2014/main" id="{AC15D4DB-693F-4D4E-92EB-0FCE3BE57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8987">
            <a:off x="1184563" y="1348404"/>
            <a:ext cx="6234297" cy="4675721"/>
          </a:xfrm>
          <a:prstGeom prst="rect">
            <a:avLst/>
          </a:prstGeom>
          <a:noFill/>
          <a:effectLst>
            <a:outerShdw blurRad="127000" dist="254000" dir="8100000" algn="tr" rotWithShape="0">
              <a:schemeClr val="bg1">
                <a:alpha val="40000"/>
              </a:schemeClr>
            </a:outerShdw>
          </a:effectLst>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1E1D5D2C-5367-4598-8D4E-8627FC9A66FE}"/>
              </a:ext>
            </a:extLst>
          </p:cNvPr>
          <p:cNvSpPr/>
          <p:nvPr/>
        </p:nvSpPr>
        <p:spPr>
          <a:xfrm rot="21378987">
            <a:off x="1165921" y="1338790"/>
            <a:ext cx="6215164" cy="4700457"/>
          </a:xfrm>
          <a:custGeom>
            <a:avLst/>
            <a:gdLst>
              <a:gd name="connsiteX0" fmla="*/ 5207001 w 6872514"/>
              <a:gd name="connsiteY0" fmla="*/ 2931886 h 5159829"/>
              <a:gd name="connsiteX1" fmla="*/ 4572001 w 6872514"/>
              <a:gd name="connsiteY1" fmla="*/ 3762829 h 5159829"/>
              <a:gd name="connsiteX2" fmla="*/ 5207001 w 6872514"/>
              <a:gd name="connsiteY2" fmla="*/ 4593772 h 5159829"/>
              <a:gd name="connsiteX3" fmla="*/ 5842001 w 6872514"/>
              <a:gd name="connsiteY3" fmla="*/ 3762829 h 5159829"/>
              <a:gd name="connsiteX4" fmla="*/ 5207001 w 6872514"/>
              <a:gd name="connsiteY4" fmla="*/ 2931886 h 5159829"/>
              <a:gd name="connsiteX5" fmla="*/ 2691544 w 6872514"/>
              <a:gd name="connsiteY5" fmla="*/ 2560183 h 5159829"/>
              <a:gd name="connsiteX6" fmla="*/ 2525196 w 6872514"/>
              <a:gd name="connsiteY6" fmla="*/ 2556875 h 5159829"/>
              <a:gd name="connsiteX7" fmla="*/ 1717156 w 6872514"/>
              <a:gd name="connsiteY7" fmla="*/ 3035387 h 5159829"/>
              <a:gd name="connsiteX8" fmla="*/ 2556748 w 6872514"/>
              <a:gd name="connsiteY8" fmla="*/ 3456087 h 5159829"/>
              <a:gd name="connsiteX9" fmla="*/ 3364787 w 6872514"/>
              <a:gd name="connsiteY9" fmla="*/ 2977575 h 5159829"/>
              <a:gd name="connsiteX10" fmla="*/ 2691544 w 6872514"/>
              <a:gd name="connsiteY10" fmla="*/ 2560183 h 5159829"/>
              <a:gd name="connsiteX11" fmla="*/ 6872514 w 6872514"/>
              <a:gd name="connsiteY11" fmla="*/ 0 h 5159829"/>
              <a:gd name="connsiteX12" fmla="*/ 6872514 w 6872514"/>
              <a:gd name="connsiteY12" fmla="*/ 5159829 h 5159829"/>
              <a:gd name="connsiteX13" fmla="*/ 0 w 6872514"/>
              <a:gd name="connsiteY13" fmla="*/ 5159829 h 5159829"/>
              <a:gd name="connsiteX14" fmla="*/ 0 w 6872514"/>
              <a:gd name="connsiteY14" fmla="*/ 0 h 5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72514" h="5159829">
                <a:moveTo>
                  <a:pt x="5207001" y="2931886"/>
                </a:moveTo>
                <a:cubicBezTo>
                  <a:pt x="4856300" y="2931886"/>
                  <a:pt x="4572001" y="3303912"/>
                  <a:pt x="4572001" y="3762829"/>
                </a:cubicBezTo>
                <a:cubicBezTo>
                  <a:pt x="4572001" y="4221746"/>
                  <a:pt x="4856300" y="4593772"/>
                  <a:pt x="5207001" y="4593772"/>
                </a:cubicBezTo>
                <a:cubicBezTo>
                  <a:pt x="5557702" y="4593772"/>
                  <a:pt x="5842001" y="4221746"/>
                  <a:pt x="5842001" y="3762829"/>
                </a:cubicBezTo>
                <a:cubicBezTo>
                  <a:pt x="5842001" y="3303912"/>
                  <a:pt x="5557702" y="2931886"/>
                  <a:pt x="5207001" y="2931886"/>
                </a:cubicBezTo>
                <a:close/>
                <a:moveTo>
                  <a:pt x="2691544" y="2560183"/>
                </a:moveTo>
                <a:cubicBezTo>
                  <a:pt x="2637705" y="2556076"/>
                  <a:pt x="2582068" y="2554879"/>
                  <a:pt x="2525196" y="2556875"/>
                </a:cubicBezTo>
                <a:cubicBezTo>
                  <a:pt x="2070214" y="2572839"/>
                  <a:pt x="1708443" y="2787076"/>
                  <a:pt x="1717156" y="3035387"/>
                </a:cubicBezTo>
                <a:cubicBezTo>
                  <a:pt x="1725868" y="3283698"/>
                  <a:pt x="2101767" y="3472052"/>
                  <a:pt x="2556748" y="3456087"/>
                </a:cubicBezTo>
                <a:cubicBezTo>
                  <a:pt x="3011728" y="3440123"/>
                  <a:pt x="3373500" y="3225886"/>
                  <a:pt x="3364787" y="2977575"/>
                </a:cubicBezTo>
                <a:cubicBezTo>
                  <a:pt x="3357164" y="2760302"/>
                  <a:pt x="3068414" y="2588936"/>
                  <a:pt x="2691544" y="2560183"/>
                </a:cubicBezTo>
                <a:close/>
                <a:moveTo>
                  <a:pt x="6872514" y="0"/>
                </a:moveTo>
                <a:lnTo>
                  <a:pt x="6872514" y="5159829"/>
                </a:lnTo>
                <a:lnTo>
                  <a:pt x="0" y="5159829"/>
                </a:lnTo>
                <a:lnTo>
                  <a:pt x="0" y="0"/>
                </a:lnTo>
                <a:close/>
              </a:path>
            </a:pathLst>
          </a:custGeom>
          <a:solidFill>
            <a:schemeClr val="bg2">
              <a:lumMod val="25000"/>
              <a:alpha val="65000"/>
            </a:schemeClr>
          </a:solidFill>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2B162DA-E905-4DF7-9952-41E4F4B2B4D5}"/>
              </a:ext>
            </a:extLst>
          </p:cNvPr>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Plants</a:t>
            </a:r>
            <a:r>
              <a:rPr lang="en-US" sz="3200" dirty="0"/>
              <a:t> ~ literally, </a:t>
            </a:r>
            <a:r>
              <a:rPr lang="en-US" sz="3200" i="1" dirty="0"/>
              <a:t>sprig</a:t>
            </a:r>
            <a:r>
              <a:rPr lang="en-US" sz="3200" dirty="0"/>
              <a:t> or </a:t>
            </a:r>
            <a:r>
              <a:rPr lang="en-US" sz="3200" i="1" dirty="0"/>
              <a:t>sucker</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93CAFCA-888B-49F4-8341-1730A00F0DD2}"/>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0" nodeType="withEffect">
                                  <p:stCondLst>
                                    <p:cond delay="0"/>
                                  </p:stCondLst>
                                  <p:childTnLst>
                                    <p:animClr clrSpc="rgb" dir="cw">
                                      <p:cBhvr override="childStyle">
                                        <p:cTn id="19" dur="2000" fill="hold"/>
                                        <p:tgtEl>
                                          <p:spTgt spid="1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6090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524315"/>
          </a:xfrm>
          <a:prstGeom prst="rect">
            <a:avLst/>
          </a:prstGeom>
          <a:noFill/>
        </p:spPr>
        <p:txBody>
          <a:bodyPr wrap="square" rtlCol="0">
            <a:spAutoFit/>
          </a:bodyPr>
          <a:lstStyle/>
          <a:p>
            <a:r>
              <a:rPr lang="en-US" sz="3200" dirty="0"/>
              <a:t>Eccl. 3:9-13 ~ </a:t>
            </a:r>
            <a:r>
              <a:rPr lang="en-US" sz="3200" baseline="30000" dirty="0"/>
              <a:t>9</a:t>
            </a:r>
            <a:r>
              <a:rPr lang="en-US" sz="3200" dirty="0"/>
              <a:t> </a:t>
            </a:r>
            <a:r>
              <a:rPr lang="en-US" sz="3200" dirty="0">
                <a:solidFill>
                  <a:schemeClr val="accent4">
                    <a:lumMod val="40000"/>
                    <a:lumOff val="60000"/>
                  </a:schemeClr>
                </a:solidFill>
              </a:rPr>
              <a:t>What profit has the worker from that in which he labors? </a:t>
            </a:r>
            <a:r>
              <a:rPr lang="en-US" sz="3200" baseline="30000" dirty="0"/>
              <a:t>10</a:t>
            </a:r>
            <a:r>
              <a:rPr lang="en-US" sz="3200" dirty="0"/>
              <a:t> </a:t>
            </a:r>
            <a:r>
              <a:rPr lang="en-US" sz="3200" dirty="0">
                <a:solidFill>
                  <a:schemeClr val="accent4">
                    <a:lumMod val="40000"/>
                    <a:lumOff val="60000"/>
                  </a:schemeClr>
                </a:solidFill>
              </a:rPr>
              <a:t>I have seen the God-given task with which the sons of men are to be occupied. </a:t>
            </a:r>
            <a:r>
              <a:rPr lang="en-US" sz="3200" baseline="30000" dirty="0"/>
              <a:t>11</a:t>
            </a:r>
            <a:r>
              <a:rPr lang="en-US" sz="3200" dirty="0"/>
              <a:t> </a:t>
            </a:r>
            <a:r>
              <a:rPr lang="en-US" sz="3200" dirty="0">
                <a:solidFill>
                  <a:schemeClr val="accent4">
                    <a:lumMod val="40000"/>
                    <a:lumOff val="60000"/>
                  </a:schemeClr>
                </a:solidFill>
              </a:rPr>
              <a:t>He has made everything beautiful in its time. Also He has put eternity in their hearts, except that no one can find out the work that God does from beginning to end.</a:t>
            </a:r>
            <a:r>
              <a:rPr lang="en-US" sz="3200" baseline="30000" dirty="0"/>
              <a:t>12</a:t>
            </a:r>
            <a:r>
              <a:rPr lang="en-US" sz="3200" dirty="0"/>
              <a:t> </a:t>
            </a:r>
            <a:r>
              <a:rPr lang="en-US" sz="3200" dirty="0">
                <a:solidFill>
                  <a:schemeClr val="accent4">
                    <a:lumMod val="40000"/>
                    <a:lumOff val="60000"/>
                  </a:schemeClr>
                </a:solidFill>
              </a:rPr>
              <a:t>I know that nothing </a:t>
            </a:r>
            <a:r>
              <a:rPr lang="en-US" sz="3200" i="1" dirty="0">
                <a:solidFill>
                  <a:schemeClr val="accent4">
                    <a:lumMod val="40000"/>
                    <a:lumOff val="60000"/>
                  </a:schemeClr>
                </a:solidFill>
              </a:rPr>
              <a:t>is</a:t>
            </a:r>
            <a:r>
              <a:rPr lang="en-US" sz="3200" dirty="0">
                <a:solidFill>
                  <a:schemeClr val="accent4">
                    <a:lumMod val="40000"/>
                    <a:lumOff val="60000"/>
                  </a:schemeClr>
                </a:solidFill>
              </a:rPr>
              <a:t> better for them than to rejoice, and to do good in their lives, </a:t>
            </a:r>
            <a:r>
              <a:rPr lang="en-US" sz="3200" baseline="30000" dirty="0"/>
              <a:t>13</a:t>
            </a:r>
            <a:r>
              <a:rPr lang="en-US" sz="3200" dirty="0"/>
              <a:t> </a:t>
            </a:r>
            <a:r>
              <a:rPr lang="en-US" sz="3200" dirty="0">
                <a:solidFill>
                  <a:schemeClr val="accent4">
                    <a:lumMod val="40000"/>
                    <a:lumOff val="60000"/>
                  </a:schemeClr>
                </a:solidFill>
              </a:rPr>
              <a:t>and also that every man should eat and drink and enjoy the good of all his labor — it </a:t>
            </a:r>
            <a:r>
              <a:rPr lang="en-US" sz="3200" i="1" dirty="0">
                <a:solidFill>
                  <a:schemeClr val="accent4">
                    <a:lumMod val="40000"/>
                    <a:lumOff val="60000"/>
                  </a:schemeClr>
                </a:solidFill>
              </a:rPr>
              <a:t>is</a:t>
            </a:r>
            <a:r>
              <a:rPr lang="en-US" sz="3200" dirty="0">
                <a:solidFill>
                  <a:schemeClr val="accent4">
                    <a:lumMod val="40000"/>
                    <a:lumOff val="60000"/>
                  </a:schemeClr>
                </a:solidFill>
              </a:rPr>
              <a:t> the gift of God. </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322285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8501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2 Cor. 4:8 ~ </a:t>
            </a:r>
            <a:r>
              <a:rPr lang="en-US" sz="3200" i="1" dirty="0">
                <a:solidFill>
                  <a:schemeClr val="accent4">
                    <a:lumMod val="40000"/>
                    <a:lumOff val="60000"/>
                  </a:schemeClr>
                </a:solidFill>
              </a:rPr>
              <a:t>We are </a:t>
            </a:r>
            <a:r>
              <a:rPr lang="en-US" sz="3200" dirty="0">
                <a:solidFill>
                  <a:schemeClr val="accent4">
                    <a:lumMod val="40000"/>
                    <a:lumOff val="60000"/>
                  </a:schemeClr>
                </a:solidFill>
              </a:rPr>
              <a:t>hard-pressed on every side, yet not crushed; </a:t>
            </a:r>
            <a:r>
              <a:rPr lang="en-US" sz="3200" i="1" dirty="0">
                <a:solidFill>
                  <a:schemeClr val="accent4">
                    <a:lumMod val="40000"/>
                    <a:lumOff val="60000"/>
                  </a:schemeClr>
                </a:solidFill>
              </a:rPr>
              <a:t>we are </a:t>
            </a:r>
            <a:r>
              <a:rPr lang="en-US" sz="3200" dirty="0">
                <a:solidFill>
                  <a:schemeClr val="accent4">
                    <a:lumMod val="40000"/>
                    <a:lumOff val="60000"/>
                  </a:schemeClr>
                </a:solidFill>
              </a:rPr>
              <a:t>perplexed, but not </a:t>
            </a:r>
            <a:r>
              <a:rPr lang="en-US" sz="3200">
                <a:solidFill>
                  <a:schemeClr val="accent4">
                    <a:lumMod val="40000"/>
                    <a:lumOff val="60000"/>
                  </a:schemeClr>
                </a:solidFill>
              </a:rPr>
              <a:t>in despair;</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128-134</a:t>
            </a:r>
          </a:p>
        </p:txBody>
      </p:sp>
    </p:spTree>
    <p:extLst>
      <p:ext uri="{BB962C8B-B14F-4D97-AF65-F5344CB8AC3E}">
        <p14:creationId xmlns:p14="http://schemas.microsoft.com/office/powerpoint/2010/main" val="21660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640</TotalTime>
  <Words>807</Words>
  <Application>Microsoft Office PowerPoint</Application>
  <PresentationFormat>On-screen Show (4:3)</PresentationFormat>
  <Paragraphs>172</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PT Robinhood</vt:lpstr>
      <vt:lpstr>Calibri</vt:lpstr>
      <vt:lpstr>Vivaldi</vt:lpstr>
      <vt:lpstr>Lushlife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2018-04-09T17:15:36Z</dcterms:created>
  <dcterms:modified xsi:type="dcterms:W3CDTF">2018-04-11T22:52:10Z</dcterms:modified>
</cp:coreProperties>
</file>