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9" r:id="rId3"/>
    <p:sldId id="261" r:id="rId4"/>
    <p:sldId id="257" r:id="rId5"/>
    <p:sldId id="262" r:id="rId6"/>
    <p:sldId id="264" r:id="rId7"/>
    <p:sldId id="258" r:id="rId8"/>
    <p:sldId id="263" r:id="rId9"/>
    <p:sldId id="260" r:id="rId10"/>
    <p:sldId id="267" r:id="rId11"/>
    <p:sldId id="268" r:id="rId12"/>
    <p:sldId id="269" r:id="rId13"/>
    <p:sldId id="270" r:id="rId14"/>
    <p:sldId id="293" r:id="rId15"/>
    <p:sldId id="294" r:id="rId16"/>
    <p:sldId id="271" r:id="rId17"/>
    <p:sldId id="272" r:id="rId18"/>
    <p:sldId id="289" r:id="rId19"/>
    <p:sldId id="290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95" r:id="rId31"/>
    <p:sldId id="296" r:id="rId32"/>
    <p:sldId id="291" r:id="rId33"/>
    <p:sldId id="292" r:id="rId34"/>
    <p:sldId id="283" r:id="rId35"/>
    <p:sldId id="284" r:id="rId36"/>
    <p:sldId id="285" r:id="rId37"/>
    <p:sldId id="286" r:id="rId38"/>
    <p:sldId id="287" r:id="rId39"/>
    <p:sldId id="288" r:id="rId40"/>
  </p:sldIdLst>
  <p:sldSz cx="9144000" cy="6858000" type="screen4x3"/>
  <p:notesSz cx="6858000" cy="9144000"/>
  <p:embeddedFontLst>
    <p:embeddedFont>
      <p:font typeface="Lushlife" panose="00000400000000000000" pitchFamily="2" charset="0"/>
      <p:regular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>
        <p:scale>
          <a:sx n="117" d="100"/>
          <a:sy n="117" d="100"/>
        </p:scale>
        <p:origin x="41" y="-6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rrihew" userId="bcb7a1e886d99f07" providerId="LiveId" clId="{696C003F-6FDF-4860-9A59-C3967F9B5649}"/>
    <pc:docChg chg="undo redo custSel addSld delSld modSld sldOrd">
      <pc:chgData name="Ken Merrihew" userId="bcb7a1e886d99f07" providerId="LiveId" clId="{696C003F-6FDF-4860-9A59-C3967F9B5649}" dt="2018-03-21T22:48:55.546" v="1356" actId="1036"/>
      <pc:docMkLst>
        <pc:docMk/>
      </pc:docMkLst>
      <pc:sldChg chg="modSp">
        <pc:chgData name="Ken Merrihew" userId="bcb7a1e886d99f07" providerId="LiveId" clId="{696C003F-6FDF-4860-9A59-C3967F9B5649}" dt="2018-03-19T19:28:09.356" v="447" actId="20577"/>
        <pc:sldMkLst>
          <pc:docMk/>
          <pc:sldMk cId="2526491091" sldId="257"/>
        </pc:sldMkLst>
        <pc:spChg chg="mod">
          <ac:chgData name="Ken Merrihew" userId="bcb7a1e886d99f07" providerId="LiveId" clId="{696C003F-6FDF-4860-9A59-C3967F9B5649}" dt="2018-03-19T18:50:54.338" v="171" actId="1038"/>
          <ac:spMkLst>
            <pc:docMk/>
            <pc:sldMk cId="2526491091" sldId="257"/>
            <ac:spMk id="11" creationId="{4BD31FD2-BE31-4ADC-8F66-44AF3EEA32C4}"/>
          </ac:spMkLst>
        </pc:spChg>
        <pc:spChg chg="mod">
          <ac:chgData name="Ken Merrihew" userId="bcb7a1e886d99f07" providerId="LiveId" clId="{696C003F-6FDF-4860-9A59-C3967F9B5649}" dt="2018-03-19T18:46:22.724" v="97" actId="14100"/>
          <ac:spMkLst>
            <pc:docMk/>
            <pc:sldMk cId="2526491091" sldId="257"/>
            <ac:spMk id="12" creationId="{127D150F-9184-4988-BE04-438EDE1839BC}"/>
          </ac:spMkLst>
        </pc:spChg>
        <pc:spChg chg="mod">
          <ac:chgData name="Ken Merrihew" userId="bcb7a1e886d99f07" providerId="LiveId" clId="{696C003F-6FDF-4860-9A59-C3967F9B5649}" dt="2018-03-19T18:50:48.348" v="160" actId="1038"/>
          <ac:spMkLst>
            <pc:docMk/>
            <pc:sldMk cId="2526491091" sldId="257"/>
            <ac:spMk id="13" creationId="{3EEE5069-2E55-4DD3-AE50-4E8A7B8726B0}"/>
          </ac:spMkLst>
        </pc:spChg>
        <pc:spChg chg="mod">
          <ac:chgData name="Ken Merrihew" userId="bcb7a1e886d99f07" providerId="LiveId" clId="{696C003F-6FDF-4860-9A59-C3967F9B5649}" dt="2018-03-19T18:50:58.280" v="182" actId="1037"/>
          <ac:spMkLst>
            <pc:docMk/>
            <pc:sldMk cId="2526491091" sldId="257"/>
            <ac:spMk id="14" creationId="{DE57E239-1DDE-4F31-8A1D-77CB9BFF3144}"/>
          </ac:spMkLst>
        </pc:spChg>
        <pc:spChg chg="mod">
          <ac:chgData name="Ken Merrihew" userId="bcb7a1e886d99f07" providerId="LiveId" clId="{696C003F-6FDF-4860-9A59-C3967F9B5649}" dt="2018-03-19T18:51:01.245" v="188" actId="1037"/>
          <ac:spMkLst>
            <pc:docMk/>
            <pc:sldMk cId="2526491091" sldId="257"/>
            <ac:spMk id="15" creationId="{BED75F11-B41B-4856-AE4F-242A8DCE75A2}"/>
          </ac:spMkLst>
        </pc:spChg>
        <pc:spChg chg="mod">
          <ac:chgData name="Ken Merrihew" userId="bcb7a1e886d99f07" providerId="LiveId" clId="{696C003F-6FDF-4860-9A59-C3967F9B5649}" dt="2018-03-19T18:50:28.845" v="136" actId="1038"/>
          <ac:spMkLst>
            <pc:docMk/>
            <pc:sldMk cId="2526491091" sldId="257"/>
            <ac:spMk id="16" creationId="{53546726-8572-471D-B0E2-A65A3DE8F41C}"/>
          </ac:spMkLst>
        </pc:spChg>
        <pc:spChg chg="mod">
          <ac:chgData name="Ken Merrihew" userId="bcb7a1e886d99f07" providerId="LiveId" clId="{696C003F-6FDF-4860-9A59-C3967F9B5649}" dt="2018-03-19T19:24:14.172" v="329" actId="255"/>
          <ac:spMkLst>
            <pc:docMk/>
            <pc:sldMk cId="2526491091" sldId="257"/>
            <ac:spMk id="17" creationId="{C56AE1FA-4638-4999-AE0D-BF4C707FF067}"/>
          </ac:spMkLst>
        </pc:spChg>
        <pc:spChg chg="mod">
          <ac:chgData name="Ken Merrihew" userId="bcb7a1e886d99f07" providerId="LiveId" clId="{696C003F-6FDF-4860-9A59-C3967F9B5649}" dt="2018-03-19T18:50:48.348" v="160" actId="1038"/>
          <ac:spMkLst>
            <pc:docMk/>
            <pc:sldMk cId="2526491091" sldId="257"/>
            <ac:spMk id="18" creationId="{744004F5-3D5E-460A-99BA-C5A952AB0AEE}"/>
          </ac:spMkLst>
        </pc:spChg>
        <pc:spChg chg="mod">
          <ac:chgData name="Ken Merrihew" userId="bcb7a1e886d99f07" providerId="LiveId" clId="{696C003F-6FDF-4860-9A59-C3967F9B5649}" dt="2018-03-19T18:50:28.845" v="136" actId="1038"/>
          <ac:spMkLst>
            <pc:docMk/>
            <pc:sldMk cId="2526491091" sldId="257"/>
            <ac:spMk id="19" creationId="{4BA00541-C0D6-4BCD-9213-DEC78EE7C85B}"/>
          </ac:spMkLst>
        </pc:spChg>
        <pc:spChg chg="mod">
          <ac:chgData name="Ken Merrihew" userId="bcb7a1e886d99f07" providerId="LiveId" clId="{696C003F-6FDF-4860-9A59-C3967F9B5649}" dt="2018-03-19T19:24:14.172" v="329" actId="255"/>
          <ac:spMkLst>
            <pc:docMk/>
            <pc:sldMk cId="2526491091" sldId="257"/>
            <ac:spMk id="20" creationId="{A29BBC8D-3753-434D-9D0E-F63E4CBD6FCC}"/>
          </ac:spMkLst>
        </pc:spChg>
        <pc:spChg chg="mod">
          <ac:chgData name="Ken Merrihew" userId="bcb7a1e886d99f07" providerId="LiveId" clId="{696C003F-6FDF-4860-9A59-C3967F9B5649}" dt="2018-03-19T18:50:48.348" v="160" actId="1038"/>
          <ac:spMkLst>
            <pc:docMk/>
            <pc:sldMk cId="2526491091" sldId="257"/>
            <ac:spMk id="21" creationId="{D4427F19-F785-49D9-A800-E3289056A5C7}"/>
          </ac:spMkLst>
        </pc:spChg>
        <pc:spChg chg="mod">
          <ac:chgData name="Ken Merrihew" userId="bcb7a1e886d99f07" providerId="LiveId" clId="{696C003F-6FDF-4860-9A59-C3967F9B5649}" dt="2018-03-19T18:50:28.845" v="136" actId="1038"/>
          <ac:spMkLst>
            <pc:docMk/>
            <pc:sldMk cId="2526491091" sldId="257"/>
            <ac:spMk id="22" creationId="{66126330-EBEC-4B2E-A7A3-B973F42A7AFD}"/>
          </ac:spMkLst>
        </pc:spChg>
        <pc:spChg chg="mod">
          <ac:chgData name="Ken Merrihew" userId="bcb7a1e886d99f07" providerId="LiveId" clId="{696C003F-6FDF-4860-9A59-C3967F9B5649}" dt="2018-03-19T19:24:48.970" v="335" actId="1035"/>
          <ac:spMkLst>
            <pc:docMk/>
            <pc:sldMk cId="2526491091" sldId="257"/>
            <ac:spMk id="23" creationId="{922DAD2E-2EC1-4947-A59C-1B5B914AC8B8}"/>
          </ac:spMkLst>
        </pc:spChg>
        <pc:spChg chg="mod">
          <ac:chgData name="Ken Merrihew" userId="bcb7a1e886d99f07" providerId="LiveId" clId="{696C003F-6FDF-4860-9A59-C3967F9B5649}" dt="2018-03-19T18:50:48.348" v="160" actId="1038"/>
          <ac:spMkLst>
            <pc:docMk/>
            <pc:sldMk cId="2526491091" sldId="257"/>
            <ac:spMk id="24" creationId="{A40BCCE0-B9E0-4BF7-B0AC-1C55DE2079CB}"/>
          </ac:spMkLst>
        </pc:spChg>
        <pc:spChg chg="mod">
          <ac:chgData name="Ken Merrihew" userId="bcb7a1e886d99f07" providerId="LiveId" clId="{696C003F-6FDF-4860-9A59-C3967F9B5649}" dt="2018-03-19T18:50:28.845" v="136" actId="1038"/>
          <ac:spMkLst>
            <pc:docMk/>
            <pc:sldMk cId="2526491091" sldId="257"/>
            <ac:spMk id="25" creationId="{75E70D1E-7F0B-46CC-8B89-ABD5818008D4}"/>
          </ac:spMkLst>
        </pc:spChg>
        <pc:spChg chg="mod">
          <ac:chgData name="Ken Merrihew" userId="bcb7a1e886d99f07" providerId="LiveId" clId="{696C003F-6FDF-4860-9A59-C3967F9B5649}" dt="2018-03-19T19:24:50.789" v="337" actId="1035"/>
          <ac:spMkLst>
            <pc:docMk/>
            <pc:sldMk cId="2526491091" sldId="257"/>
            <ac:spMk id="26" creationId="{322D9129-9553-4B8A-91AB-9AF529703407}"/>
          </ac:spMkLst>
        </pc:spChg>
        <pc:spChg chg="mod">
          <ac:chgData name="Ken Merrihew" userId="bcb7a1e886d99f07" providerId="LiveId" clId="{696C003F-6FDF-4860-9A59-C3967F9B5649}" dt="2018-03-19T18:50:48.348" v="160" actId="1038"/>
          <ac:spMkLst>
            <pc:docMk/>
            <pc:sldMk cId="2526491091" sldId="257"/>
            <ac:spMk id="27" creationId="{B7284C3E-AFFD-4A2C-9B33-B69D480E6E49}"/>
          </ac:spMkLst>
        </pc:spChg>
        <pc:spChg chg="mod">
          <ac:chgData name="Ken Merrihew" userId="bcb7a1e886d99f07" providerId="LiveId" clId="{696C003F-6FDF-4860-9A59-C3967F9B5649}" dt="2018-03-19T18:50:28.845" v="136" actId="1038"/>
          <ac:spMkLst>
            <pc:docMk/>
            <pc:sldMk cId="2526491091" sldId="257"/>
            <ac:spMk id="28" creationId="{3977EFF1-2583-41E1-875E-0760135CDCF0}"/>
          </ac:spMkLst>
        </pc:spChg>
        <pc:spChg chg="mod">
          <ac:chgData name="Ken Merrihew" userId="bcb7a1e886d99f07" providerId="LiveId" clId="{696C003F-6FDF-4860-9A59-C3967F9B5649}" dt="2018-03-19T19:24:54.519" v="342" actId="1035"/>
          <ac:spMkLst>
            <pc:docMk/>
            <pc:sldMk cId="2526491091" sldId="257"/>
            <ac:spMk id="29" creationId="{FB2209B6-74AA-4C70-A943-DDE73671DA06}"/>
          </ac:spMkLst>
        </pc:spChg>
        <pc:spChg chg="mod">
          <ac:chgData name="Ken Merrihew" userId="bcb7a1e886d99f07" providerId="LiveId" clId="{696C003F-6FDF-4860-9A59-C3967F9B5649}" dt="2018-03-19T18:50:48.348" v="160" actId="1038"/>
          <ac:spMkLst>
            <pc:docMk/>
            <pc:sldMk cId="2526491091" sldId="257"/>
            <ac:spMk id="30" creationId="{1396023C-05AB-4E52-8DC5-D181BFE1DD2E}"/>
          </ac:spMkLst>
        </pc:spChg>
        <pc:spChg chg="mod">
          <ac:chgData name="Ken Merrihew" userId="bcb7a1e886d99f07" providerId="LiveId" clId="{696C003F-6FDF-4860-9A59-C3967F9B5649}" dt="2018-03-19T18:50:28.845" v="136" actId="1038"/>
          <ac:spMkLst>
            <pc:docMk/>
            <pc:sldMk cId="2526491091" sldId="257"/>
            <ac:spMk id="31" creationId="{EF062E3C-185B-4D39-9AC5-1B01DBE1A890}"/>
          </ac:spMkLst>
        </pc:spChg>
        <pc:spChg chg="mod">
          <ac:chgData name="Ken Merrihew" userId="bcb7a1e886d99f07" providerId="LiveId" clId="{696C003F-6FDF-4860-9A59-C3967F9B5649}" dt="2018-03-19T19:24:57.364" v="347" actId="1035"/>
          <ac:spMkLst>
            <pc:docMk/>
            <pc:sldMk cId="2526491091" sldId="257"/>
            <ac:spMk id="32" creationId="{DD169AB5-63B0-44F6-8584-8568196A7BEA}"/>
          </ac:spMkLst>
        </pc:spChg>
        <pc:spChg chg="mod">
          <ac:chgData name="Ken Merrihew" userId="bcb7a1e886d99f07" providerId="LiveId" clId="{696C003F-6FDF-4860-9A59-C3967F9B5649}" dt="2018-03-19T18:50:48.348" v="160" actId="1038"/>
          <ac:spMkLst>
            <pc:docMk/>
            <pc:sldMk cId="2526491091" sldId="257"/>
            <ac:spMk id="33" creationId="{9EEEBD84-09E6-483B-AEE5-4E952495C9D1}"/>
          </ac:spMkLst>
        </pc:spChg>
        <pc:spChg chg="mod">
          <ac:chgData name="Ken Merrihew" userId="bcb7a1e886d99f07" providerId="LiveId" clId="{696C003F-6FDF-4860-9A59-C3967F9B5649}" dt="2018-03-19T18:50:28.845" v="136" actId="1038"/>
          <ac:spMkLst>
            <pc:docMk/>
            <pc:sldMk cId="2526491091" sldId="257"/>
            <ac:spMk id="34" creationId="{619B43F1-6981-4BA0-A074-7F63A066D28E}"/>
          </ac:spMkLst>
        </pc:spChg>
        <pc:spChg chg="mod">
          <ac:chgData name="Ken Merrihew" userId="bcb7a1e886d99f07" providerId="LiveId" clId="{696C003F-6FDF-4860-9A59-C3967F9B5649}" dt="2018-03-19T19:24:59.935" v="350" actId="1035"/>
          <ac:spMkLst>
            <pc:docMk/>
            <pc:sldMk cId="2526491091" sldId="257"/>
            <ac:spMk id="35" creationId="{05C7D0D9-AC48-4116-8960-7D48FD1A0233}"/>
          </ac:spMkLst>
        </pc:spChg>
        <pc:spChg chg="mod">
          <ac:chgData name="Ken Merrihew" userId="bcb7a1e886d99f07" providerId="LiveId" clId="{696C003F-6FDF-4860-9A59-C3967F9B5649}" dt="2018-03-19T18:50:48.348" v="160" actId="1038"/>
          <ac:spMkLst>
            <pc:docMk/>
            <pc:sldMk cId="2526491091" sldId="257"/>
            <ac:spMk id="36" creationId="{C012F3BC-6315-41EC-A937-C46E68679F30}"/>
          </ac:spMkLst>
        </pc:spChg>
        <pc:spChg chg="mod">
          <ac:chgData name="Ken Merrihew" userId="bcb7a1e886d99f07" providerId="LiveId" clId="{696C003F-6FDF-4860-9A59-C3967F9B5649}" dt="2018-03-19T18:50:28.845" v="136" actId="1038"/>
          <ac:spMkLst>
            <pc:docMk/>
            <pc:sldMk cId="2526491091" sldId="257"/>
            <ac:spMk id="37" creationId="{60C2B8F9-7C40-458D-84FD-1D3101F27622}"/>
          </ac:spMkLst>
        </pc:spChg>
        <pc:spChg chg="mod">
          <ac:chgData name="Ken Merrihew" userId="bcb7a1e886d99f07" providerId="LiveId" clId="{696C003F-6FDF-4860-9A59-C3967F9B5649}" dt="2018-03-19T19:25:02.353" v="355" actId="1035"/>
          <ac:spMkLst>
            <pc:docMk/>
            <pc:sldMk cId="2526491091" sldId="257"/>
            <ac:spMk id="38" creationId="{9262C6D1-1E94-4C86-8FC8-21A15BFA54C0}"/>
          </ac:spMkLst>
        </pc:spChg>
        <pc:spChg chg="mod">
          <ac:chgData name="Ken Merrihew" userId="bcb7a1e886d99f07" providerId="LiveId" clId="{696C003F-6FDF-4860-9A59-C3967F9B5649}" dt="2018-03-19T18:50:48.348" v="160" actId="1038"/>
          <ac:spMkLst>
            <pc:docMk/>
            <pc:sldMk cId="2526491091" sldId="257"/>
            <ac:spMk id="39" creationId="{5CB0DDE8-F8A3-4371-80DF-39374DAE7185}"/>
          </ac:spMkLst>
        </pc:spChg>
        <pc:spChg chg="mod">
          <ac:chgData name="Ken Merrihew" userId="bcb7a1e886d99f07" providerId="LiveId" clId="{696C003F-6FDF-4860-9A59-C3967F9B5649}" dt="2018-03-19T18:50:28.845" v="136" actId="1038"/>
          <ac:spMkLst>
            <pc:docMk/>
            <pc:sldMk cId="2526491091" sldId="257"/>
            <ac:spMk id="40" creationId="{E206A1D2-D117-42EF-A453-E5B70ECC4559}"/>
          </ac:spMkLst>
        </pc:spChg>
        <pc:spChg chg="mod">
          <ac:chgData name="Ken Merrihew" userId="bcb7a1e886d99f07" providerId="LiveId" clId="{696C003F-6FDF-4860-9A59-C3967F9B5649}" dt="2018-03-19T19:25:04.213" v="359" actId="1035"/>
          <ac:spMkLst>
            <pc:docMk/>
            <pc:sldMk cId="2526491091" sldId="257"/>
            <ac:spMk id="41" creationId="{A7185638-0E14-4C67-BD96-77ACCCD5A3BF}"/>
          </ac:spMkLst>
        </pc:spChg>
        <pc:spChg chg="mod">
          <ac:chgData name="Ken Merrihew" userId="bcb7a1e886d99f07" providerId="LiveId" clId="{696C003F-6FDF-4860-9A59-C3967F9B5649}" dt="2018-03-19T18:50:48.348" v="160" actId="1038"/>
          <ac:spMkLst>
            <pc:docMk/>
            <pc:sldMk cId="2526491091" sldId="257"/>
            <ac:spMk id="42" creationId="{4261990C-46AA-41F9-812E-923B319324E0}"/>
          </ac:spMkLst>
        </pc:spChg>
        <pc:spChg chg="mod">
          <ac:chgData name="Ken Merrihew" userId="bcb7a1e886d99f07" providerId="LiveId" clId="{696C003F-6FDF-4860-9A59-C3967F9B5649}" dt="2018-03-19T18:50:28.845" v="136" actId="1038"/>
          <ac:spMkLst>
            <pc:docMk/>
            <pc:sldMk cId="2526491091" sldId="257"/>
            <ac:spMk id="43" creationId="{D348F539-4AFE-44DF-81B2-0308D57213B7}"/>
          </ac:spMkLst>
        </pc:spChg>
        <pc:spChg chg="mod">
          <ac:chgData name="Ken Merrihew" userId="bcb7a1e886d99f07" providerId="LiveId" clId="{696C003F-6FDF-4860-9A59-C3967F9B5649}" dt="2018-03-19T19:28:09.356" v="447" actId="20577"/>
          <ac:spMkLst>
            <pc:docMk/>
            <pc:sldMk cId="2526491091" sldId="257"/>
            <ac:spMk id="44" creationId="{11B5B5BF-82FC-4036-8B38-3F29EC5BB157}"/>
          </ac:spMkLst>
        </pc:spChg>
        <pc:spChg chg="mod">
          <ac:chgData name="Ken Merrihew" userId="bcb7a1e886d99f07" providerId="LiveId" clId="{696C003F-6FDF-4860-9A59-C3967F9B5649}" dt="2018-03-19T18:50:48.348" v="160" actId="1038"/>
          <ac:spMkLst>
            <pc:docMk/>
            <pc:sldMk cId="2526491091" sldId="257"/>
            <ac:spMk id="45" creationId="{727A41EF-FBBD-480B-A20A-647956DD66DE}"/>
          </ac:spMkLst>
        </pc:spChg>
        <pc:spChg chg="mod">
          <ac:chgData name="Ken Merrihew" userId="bcb7a1e886d99f07" providerId="LiveId" clId="{696C003F-6FDF-4860-9A59-C3967F9B5649}" dt="2018-03-19T18:50:28.845" v="136" actId="1038"/>
          <ac:spMkLst>
            <pc:docMk/>
            <pc:sldMk cId="2526491091" sldId="257"/>
            <ac:spMk id="46" creationId="{7A42D065-B468-496A-B98B-7F3ECB128E58}"/>
          </ac:spMkLst>
        </pc:spChg>
        <pc:spChg chg="mod">
          <ac:chgData name="Ken Merrihew" userId="bcb7a1e886d99f07" providerId="LiveId" clId="{696C003F-6FDF-4860-9A59-C3967F9B5649}" dt="2018-03-19T19:25:09.598" v="368" actId="1035"/>
          <ac:spMkLst>
            <pc:docMk/>
            <pc:sldMk cId="2526491091" sldId="257"/>
            <ac:spMk id="47" creationId="{F77840E4-56FF-4C37-9DE4-DFBC944C4A46}"/>
          </ac:spMkLst>
        </pc:spChg>
        <pc:spChg chg="mod">
          <ac:chgData name="Ken Merrihew" userId="bcb7a1e886d99f07" providerId="LiveId" clId="{696C003F-6FDF-4860-9A59-C3967F9B5649}" dt="2018-03-19T18:50:48.348" v="160" actId="1038"/>
          <ac:spMkLst>
            <pc:docMk/>
            <pc:sldMk cId="2526491091" sldId="257"/>
            <ac:spMk id="48" creationId="{4EB6A7F3-704A-40EB-9E83-EF782CBED630}"/>
          </ac:spMkLst>
        </pc:spChg>
        <pc:spChg chg="mod">
          <ac:chgData name="Ken Merrihew" userId="bcb7a1e886d99f07" providerId="LiveId" clId="{696C003F-6FDF-4860-9A59-C3967F9B5649}" dt="2018-03-19T18:50:12.202" v="128" actId="1037"/>
          <ac:spMkLst>
            <pc:docMk/>
            <pc:sldMk cId="2526491091" sldId="257"/>
            <ac:spMk id="49" creationId="{4DF502A5-74D2-4C7D-914B-33820CBD3F0B}"/>
          </ac:spMkLst>
        </pc:spChg>
        <pc:spChg chg="mod">
          <ac:chgData name="Ken Merrihew" userId="bcb7a1e886d99f07" providerId="LiveId" clId="{696C003F-6FDF-4860-9A59-C3967F9B5649}" dt="2018-03-19T18:51:22.402" v="207" actId="1037"/>
          <ac:spMkLst>
            <pc:docMk/>
            <pc:sldMk cId="2526491091" sldId="257"/>
            <ac:spMk id="51" creationId="{BE1E907B-D0FE-417B-93D6-5BEC1554E1E5}"/>
          </ac:spMkLst>
        </pc:spChg>
        <pc:spChg chg="mod">
          <ac:chgData name="Ken Merrihew" userId="bcb7a1e886d99f07" providerId="LiveId" clId="{696C003F-6FDF-4860-9A59-C3967F9B5649}" dt="2018-03-19T18:50:12.202" v="128" actId="1037"/>
          <ac:spMkLst>
            <pc:docMk/>
            <pc:sldMk cId="2526491091" sldId="257"/>
            <ac:spMk id="52" creationId="{DF401CDA-80D0-468F-8016-C522D6CA059B}"/>
          </ac:spMkLst>
        </pc:spChg>
        <pc:spChg chg="mod">
          <ac:chgData name="Ken Merrihew" userId="bcb7a1e886d99f07" providerId="LiveId" clId="{696C003F-6FDF-4860-9A59-C3967F9B5649}" dt="2018-03-19T19:25:15.585" v="376" actId="1035"/>
          <ac:spMkLst>
            <pc:docMk/>
            <pc:sldMk cId="2526491091" sldId="257"/>
            <ac:spMk id="53" creationId="{C4DAD595-63AC-4FA6-B8ED-DBC59EE0D34C}"/>
          </ac:spMkLst>
        </pc:spChg>
        <pc:spChg chg="mod">
          <ac:chgData name="Ken Merrihew" userId="bcb7a1e886d99f07" providerId="LiveId" clId="{696C003F-6FDF-4860-9A59-C3967F9B5649}" dt="2018-03-19T18:50:12.202" v="128" actId="1037"/>
          <ac:spMkLst>
            <pc:docMk/>
            <pc:sldMk cId="2526491091" sldId="257"/>
            <ac:spMk id="55" creationId="{DE4790E2-F247-4F9E-9AEE-FB94CE81B911}"/>
          </ac:spMkLst>
        </pc:spChg>
        <pc:spChg chg="mod">
          <ac:chgData name="Ken Merrihew" userId="bcb7a1e886d99f07" providerId="LiveId" clId="{696C003F-6FDF-4860-9A59-C3967F9B5649}" dt="2018-03-19T19:25:17.774" v="380" actId="1035"/>
          <ac:spMkLst>
            <pc:docMk/>
            <pc:sldMk cId="2526491091" sldId="257"/>
            <ac:spMk id="56" creationId="{E156AFE4-DEF4-44DC-9D4B-1708277313FF}"/>
          </ac:spMkLst>
        </pc:spChg>
        <pc:spChg chg="mod">
          <ac:chgData name="Ken Merrihew" userId="bcb7a1e886d99f07" providerId="LiveId" clId="{696C003F-6FDF-4860-9A59-C3967F9B5649}" dt="2018-03-19T18:51:18.883" v="206" actId="1038"/>
          <ac:spMkLst>
            <pc:docMk/>
            <pc:sldMk cId="2526491091" sldId="257"/>
            <ac:spMk id="57" creationId="{274280BA-8464-42D0-A658-813FD569A077}"/>
          </ac:spMkLst>
        </pc:spChg>
        <pc:spChg chg="mod">
          <ac:chgData name="Ken Merrihew" userId="bcb7a1e886d99f07" providerId="LiveId" clId="{696C003F-6FDF-4860-9A59-C3967F9B5649}" dt="2018-03-19T18:50:12.202" v="128" actId="1037"/>
          <ac:spMkLst>
            <pc:docMk/>
            <pc:sldMk cId="2526491091" sldId="257"/>
            <ac:spMk id="58" creationId="{BCA56ED5-29BF-45E8-94D4-07B76C5761C7}"/>
          </ac:spMkLst>
        </pc:spChg>
        <pc:spChg chg="mod">
          <ac:chgData name="Ken Merrihew" userId="bcb7a1e886d99f07" providerId="LiveId" clId="{696C003F-6FDF-4860-9A59-C3967F9B5649}" dt="2018-03-19T19:25:22.754" v="384" actId="1035"/>
          <ac:spMkLst>
            <pc:docMk/>
            <pc:sldMk cId="2526491091" sldId="257"/>
            <ac:spMk id="59" creationId="{0A60EA6D-7427-4BC2-B360-05D4A2260523}"/>
          </ac:spMkLst>
        </pc:spChg>
        <pc:spChg chg="mod">
          <ac:chgData name="Ken Merrihew" userId="bcb7a1e886d99f07" providerId="LiveId" clId="{696C003F-6FDF-4860-9A59-C3967F9B5649}" dt="2018-03-19T18:50:12.202" v="128" actId="1037"/>
          <ac:spMkLst>
            <pc:docMk/>
            <pc:sldMk cId="2526491091" sldId="257"/>
            <ac:spMk id="61" creationId="{261E0B71-6CEC-4B48-85A5-E2356C53D54E}"/>
          </ac:spMkLst>
        </pc:spChg>
        <pc:spChg chg="mod">
          <ac:chgData name="Ken Merrihew" userId="bcb7a1e886d99f07" providerId="LiveId" clId="{696C003F-6FDF-4860-9A59-C3967F9B5649}" dt="2018-03-19T19:25:26.856" v="393" actId="1038"/>
          <ac:spMkLst>
            <pc:docMk/>
            <pc:sldMk cId="2526491091" sldId="257"/>
            <ac:spMk id="62" creationId="{85BE3823-8701-41A6-979A-8A001BAF4AA3}"/>
          </ac:spMkLst>
        </pc:spChg>
        <pc:spChg chg="mod">
          <ac:chgData name="Ken Merrihew" userId="bcb7a1e886d99f07" providerId="LiveId" clId="{696C003F-6FDF-4860-9A59-C3967F9B5649}" dt="2018-03-19T18:51:04.086" v="193" actId="1038"/>
          <ac:spMkLst>
            <pc:docMk/>
            <pc:sldMk cId="2526491091" sldId="257"/>
            <ac:spMk id="63" creationId="{81629352-F6C2-4529-ABA5-C8EFDC54444C}"/>
          </ac:spMkLst>
        </pc:spChg>
        <pc:spChg chg="mod">
          <ac:chgData name="Ken Merrihew" userId="bcb7a1e886d99f07" providerId="LiveId" clId="{696C003F-6FDF-4860-9A59-C3967F9B5649}" dt="2018-03-19T18:50:12.202" v="128" actId="1037"/>
          <ac:spMkLst>
            <pc:docMk/>
            <pc:sldMk cId="2526491091" sldId="257"/>
            <ac:spMk id="64" creationId="{9AF2438F-3016-40DB-9CB9-483827E8989B}"/>
          </ac:spMkLst>
        </pc:spChg>
        <pc:spChg chg="mod">
          <ac:chgData name="Ken Merrihew" userId="bcb7a1e886d99f07" providerId="LiveId" clId="{696C003F-6FDF-4860-9A59-C3967F9B5649}" dt="2018-03-19T19:25:40.011" v="414" actId="1035"/>
          <ac:spMkLst>
            <pc:docMk/>
            <pc:sldMk cId="2526491091" sldId="257"/>
            <ac:spMk id="65" creationId="{DE68B555-E54E-496B-BBF9-A0337A5F903F}"/>
          </ac:spMkLst>
        </pc:spChg>
        <pc:spChg chg="mod">
          <ac:chgData name="Ken Merrihew" userId="bcb7a1e886d99f07" providerId="LiveId" clId="{696C003F-6FDF-4860-9A59-C3967F9B5649}" dt="2018-03-19T18:50:12.202" v="128" actId="1037"/>
          <ac:spMkLst>
            <pc:docMk/>
            <pc:sldMk cId="2526491091" sldId="257"/>
            <ac:spMk id="67" creationId="{27A1A245-5F95-4F03-91CD-A8BAC3D7E53D}"/>
          </ac:spMkLst>
        </pc:spChg>
        <pc:spChg chg="mod">
          <ac:chgData name="Ken Merrihew" userId="bcb7a1e886d99f07" providerId="LiveId" clId="{696C003F-6FDF-4860-9A59-C3967F9B5649}" dt="2018-03-19T19:25:44.830" v="418" actId="1035"/>
          <ac:spMkLst>
            <pc:docMk/>
            <pc:sldMk cId="2526491091" sldId="257"/>
            <ac:spMk id="68" creationId="{64FED359-7DDF-4DA7-9FD5-1C70326BFE98}"/>
          </ac:spMkLst>
        </pc:spChg>
        <pc:spChg chg="mod">
          <ac:chgData name="Ken Merrihew" userId="bcb7a1e886d99f07" providerId="LiveId" clId="{696C003F-6FDF-4860-9A59-C3967F9B5649}" dt="2018-03-19T18:51:06.725" v="196" actId="1037"/>
          <ac:spMkLst>
            <pc:docMk/>
            <pc:sldMk cId="2526491091" sldId="257"/>
            <ac:spMk id="69" creationId="{EB7FA869-3C77-4A4C-AC84-E0F4D21013E8}"/>
          </ac:spMkLst>
        </pc:spChg>
        <pc:spChg chg="mod">
          <ac:chgData name="Ken Merrihew" userId="bcb7a1e886d99f07" providerId="LiveId" clId="{696C003F-6FDF-4860-9A59-C3967F9B5649}" dt="2018-03-19T18:50:12.202" v="128" actId="1037"/>
          <ac:spMkLst>
            <pc:docMk/>
            <pc:sldMk cId="2526491091" sldId="257"/>
            <ac:spMk id="70" creationId="{2C1A0ABA-B6E9-41AD-A651-800CF4DF7A17}"/>
          </ac:spMkLst>
        </pc:spChg>
        <pc:spChg chg="mod">
          <ac:chgData name="Ken Merrihew" userId="bcb7a1e886d99f07" providerId="LiveId" clId="{696C003F-6FDF-4860-9A59-C3967F9B5649}" dt="2018-03-19T19:25:49.277" v="424" actId="1038"/>
          <ac:spMkLst>
            <pc:docMk/>
            <pc:sldMk cId="2526491091" sldId="257"/>
            <ac:spMk id="71" creationId="{A80CDC81-E5F3-44B7-94D2-5242321EB8AA}"/>
          </ac:spMkLst>
        </pc:spChg>
        <pc:spChg chg="mod">
          <ac:chgData name="Ken Merrihew" userId="bcb7a1e886d99f07" providerId="LiveId" clId="{696C003F-6FDF-4860-9A59-C3967F9B5649}" dt="2018-03-19T18:51:08.748" v="198" actId="1037"/>
          <ac:spMkLst>
            <pc:docMk/>
            <pc:sldMk cId="2526491091" sldId="257"/>
            <ac:spMk id="72" creationId="{5A573B8B-6AD0-46DA-8569-C3F2DC9E4FC4}"/>
          </ac:spMkLst>
        </pc:spChg>
        <pc:spChg chg="mod">
          <ac:chgData name="Ken Merrihew" userId="bcb7a1e886d99f07" providerId="LiveId" clId="{696C003F-6FDF-4860-9A59-C3967F9B5649}" dt="2018-03-19T18:50:12.202" v="128" actId="1037"/>
          <ac:spMkLst>
            <pc:docMk/>
            <pc:sldMk cId="2526491091" sldId="257"/>
            <ac:spMk id="73" creationId="{09A7E9C4-E7A0-442A-8517-B865EF1D6D81}"/>
          </ac:spMkLst>
        </pc:spChg>
        <pc:spChg chg="mod">
          <ac:chgData name="Ken Merrihew" userId="bcb7a1e886d99f07" providerId="LiveId" clId="{696C003F-6FDF-4860-9A59-C3967F9B5649}" dt="2018-03-19T19:25:54.102" v="429" actId="1035"/>
          <ac:spMkLst>
            <pc:docMk/>
            <pc:sldMk cId="2526491091" sldId="257"/>
            <ac:spMk id="74" creationId="{611333FD-F8AF-477B-9CE0-5B84D032C966}"/>
          </ac:spMkLst>
        </pc:spChg>
        <pc:spChg chg="mod">
          <ac:chgData name="Ken Merrihew" userId="bcb7a1e886d99f07" providerId="LiveId" clId="{696C003F-6FDF-4860-9A59-C3967F9B5649}" dt="2018-03-19T18:51:10.432" v="200" actId="1037"/>
          <ac:spMkLst>
            <pc:docMk/>
            <pc:sldMk cId="2526491091" sldId="257"/>
            <ac:spMk id="75" creationId="{4A2FB892-BDC7-42DF-B183-685987B21BB1}"/>
          </ac:spMkLst>
        </pc:spChg>
        <pc:spChg chg="mod">
          <ac:chgData name="Ken Merrihew" userId="bcb7a1e886d99f07" providerId="LiveId" clId="{696C003F-6FDF-4860-9A59-C3967F9B5649}" dt="2018-03-19T18:50:12.202" v="128" actId="1037"/>
          <ac:spMkLst>
            <pc:docMk/>
            <pc:sldMk cId="2526491091" sldId="257"/>
            <ac:spMk id="76" creationId="{AF78F9B9-90F3-4151-937F-86C4F1668BC7}"/>
          </ac:spMkLst>
        </pc:spChg>
        <pc:spChg chg="mod">
          <ac:chgData name="Ken Merrihew" userId="bcb7a1e886d99f07" providerId="LiveId" clId="{696C003F-6FDF-4860-9A59-C3967F9B5649}" dt="2018-03-19T19:25:58.694" v="439" actId="1035"/>
          <ac:spMkLst>
            <pc:docMk/>
            <pc:sldMk cId="2526491091" sldId="257"/>
            <ac:spMk id="77" creationId="{9F4E2B13-2D03-4620-861F-1C26CC36CCCD}"/>
          </ac:spMkLst>
        </pc:spChg>
        <pc:spChg chg="mod">
          <ac:chgData name="Ken Merrihew" userId="bcb7a1e886d99f07" providerId="LiveId" clId="{696C003F-6FDF-4860-9A59-C3967F9B5649}" dt="2018-03-19T18:51:11.879" v="202" actId="1037"/>
          <ac:spMkLst>
            <pc:docMk/>
            <pc:sldMk cId="2526491091" sldId="257"/>
            <ac:spMk id="78" creationId="{8BE5E39F-5C37-4122-AA01-0EE1ED888F0A}"/>
          </ac:spMkLst>
        </pc:spChg>
        <pc:spChg chg="mod">
          <ac:chgData name="Ken Merrihew" userId="bcb7a1e886d99f07" providerId="LiveId" clId="{696C003F-6FDF-4860-9A59-C3967F9B5649}" dt="2018-03-19T18:50:12.202" v="128" actId="1037"/>
          <ac:spMkLst>
            <pc:docMk/>
            <pc:sldMk cId="2526491091" sldId="257"/>
            <ac:spMk id="79" creationId="{2A22DA25-F1A4-41B6-A186-22D08E0DA736}"/>
          </ac:spMkLst>
        </pc:spChg>
        <pc:spChg chg="mod">
          <ac:chgData name="Ken Merrihew" userId="bcb7a1e886d99f07" providerId="LiveId" clId="{696C003F-6FDF-4860-9A59-C3967F9B5649}" dt="2018-03-19T19:26:02.241" v="445" actId="1038"/>
          <ac:spMkLst>
            <pc:docMk/>
            <pc:sldMk cId="2526491091" sldId="257"/>
            <ac:spMk id="80" creationId="{9666729E-7118-4FF6-A137-6330AC562D5C}"/>
          </ac:spMkLst>
        </pc:spChg>
        <pc:spChg chg="mod">
          <ac:chgData name="Ken Merrihew" userId="bcb7a1e886d99f07" providerId="LiveId" clId="{696C003F-6FDF-4860-9A59-C3967F9B5649}" dt="2018-03-19T18:51:13.101" v="203" actId="1037"/>
          <ac:spMkLst>
            <pc:docMk/>
            <pc:sldMk cId="2526491091" sldId="257"/>
            <ac:spMk id="81" creationId="{8C76E608-FE46-4460-AE13-977EED15523E}"/>
          </ac:spMkLst>
        </pc:spChg>
        <pc:spChg chg="mod">
          <ac:chgData name="Ken Merrihew" userId="bcb7a1e886d99f07" providerId="LiveId" clId="{696C003F-6FDF-4860-9A59-C3967F9B5649}" dt="2018-03-19T19:25:12.991" v="372" actId="1035"/>
          <ac:spMkLst>
            <pc:docMk/>
            <pc:sldMk cId="2526491091" sldId="257"/>
            <ac:spMk id="84" creationId="{0FD52100-9ABE-4B93-9111-056CB295A1F3}"/>
          </ac:spMkLst>
        </pc:spChg>
        <pc:spChg chg="mod">
          <ac:chgData name="Ken Merrihew" userId="bcb7a1e886d99f07" providerId="LiveId" clId="{696C003F-6FDF-4860-9A59-C3967F9B5649}" dt="2018-03-19T18:45:23.275" v="91" actId="1037"/>
          <ac:spMkLst>
            <pc:docMk/>
            <pc:sldMk cId="2526491091" sldId="257"/>
            <ac:spMk id="85" creationId="{7F85A792-C50B-4338-BCAD-C78243555B52}"/>
          </ac:spMkLst>
        </pc:spChg>
        <pc:graphicFrameChg chg="mod modGraphic">
          <ac:chgData name="Ken Merrihew" userId="bcb7a1e886d99f07" providerId="LiveId" clId="{696C003F-6FDF-4860-9A59-C3967F9B5649}" dt="2018-03-19T18:45:52.114" v="93"/>
          <ac:graphicFrameMkLst>
            <pc:docMk/>
            <pc:sldMk cId="2526491091" sldId="257"/>
            <ac:graphicFrameMk id="2" creationId="{4B2B933C-039B-4DF3-ADF2-7988E8E16166}"/>
          </ac:graphicFrameMkLst>
        </pc:graphicFrameChg>
      </pc:sldChg>
      <pc:sldChg chg="modSp modAnim">
        <pc:chgData name="Ken Merrihew" userId="bcb7a1e886d99f07" providerId="LiveId" clId="{696C003F-6FDF-4860-9A59-C3967F9B5649}" dt="2018-03-20T14:14:55.404" v="526" actId="20577"/>
        <pc:sldMkLst>
          <pc:docMk/>
          <pc:sldMk cId="422467868" sldId="259"/>
        </pc:sldMkLst>
        <pc:spChg chg="mod">
          <ac:chgData name="Ken Merrihew" userId="bcb7a1e886d99f07" providerId="LiveId" clId="{696C003F-6FDF-4860-9A59-C3967F9B5649}" dt="2018-03-20T14:14:55.404" v="526" actId="20577"/>
          <ac:spMkLst>
            <pc:docMk/>
            <pc:sldMk cId="422467868" sldId="259"/>
            <ac:spMk id="5" creationId="{00000000-0000-0000-0000-000000000000}"/>
          </ac:spMkLst>
        </pc:spChg>
        <pc:spChg chg="mod">
          <ac:chgData name="Ken Merrihew" userId="bcb7a1e886d99f07" providerId="LiveId" clId="{696C003F-6FDF-4860-9A59-C3967F9B5649}" dt="2018-03-19T19:14:48.475" v="224" actId="113"/>
          <ac:spMkLst>
            <pc:docMk/>
            <pc:sldMk cId="422467868" sldId="259"/>
            <ac:spMk id="11" creationId="{8FFD8CB3-D062-4F8F-AE6B-C9E40E33E8A5}"/>
          </ac:spMkLst>
        </pc:spChg>
        <pc:spChg chg="mod">
          <ac:chgData name="Ken Merrihew" userId="bcb7a1e886d99f07" providerId="LiveId" clId="{696C003F-6FDF-4860-9A59-C3967F9B5649}" dt="2018-03-19T19:14:37.119" v="222" actId="113"/>
          <ac:spMkLst>
            <pc:docMk/>
            <pc:sldMk cId="422467868" sldId="259"/>
            <ac:spMk id="13" creationId="{92BF30E9-65C3-45A0-BF72-DD404EBE6DBE}"/>
          </ac:spMkLst>
        </pc:spChg>
      </pc:sldChg>
      <pc:sldChg chg="ord modAnim">
        <pc:chgData name="Ken Merrihew" userId="bcb7a1e886d99f07" providerId="LiveId" clId="{696C003F-6FDF-4860-9A59-C3967F9B5649}" dt="2018-03-21T20:02:12.515" v="1315"/>
        <pc:sldMkLst>
          <pc:docMk/>
          <pc:sldMk cId="2651305292" sldId="261"/>
        </pc:sldMkLst>
      </pc:sldChg>
      <pc:sldChg chg="modSp">
        <pc:chgData name="Ken Merrihew" userId="bcb7a1e886d99f07" providerId="LiveId" clId="{696C003F-6FDF-4860-9A59-C3967F9B5649}" dt="2018-03-21T21:01:02.097" v="1353" actId="1035"/>
        <pc:sldMkLst>
          <pc:docMk/>
          <pc:sldMk cId="2442078425" sldId="262"/>
        </pc:sldMkLst>
        <pc:spChg chg="mod">
          <ac:chgData name="Ken Merrihew" userId="bcb7a1e886d99f07" providerId="LiveId" clId="{696C003F-6FDF-4860-9A59-C3967F9B5649}" dt="2018-03-21T21:01:02.097" v="1353" actId="1035"/>
          <ac:spMkLst>
            <pc:docMk/>
            <pc:sldMk cId="2442078425" sldId="262"/>
            <ac:spMk id="2" creationId="{A308CBFB-471F-4C6E-8439-76346F36CF1F}"/>
          </ac:spMkLst>
        </pc:spChg>
        <pc:spChg chg="mod">
          <ac:chgData name="Ken Merrihew" userId="bcb7a1e886d99f07" providerId="LiveId" clId="{696C003F-6FDF-4860-9A59-C3967F9B5649}" dt="2018-03-21T20:03:47.971" v="1316" actId="6549"/>
          <ac:spMkLst>
            <pc:docMk/>
            <pc:sldMk cId="2442078425" sldId="262"/>
            <ac:spMk id="5" creationId="{00000000-0000-0000-0000-000000000000}"/>
          </ac:spMkLst>
        </pc:spChg>
      </pc:sldChg>
      <pc:sldChg chg="modSp">
        <pc:chgData name="Ken Merrihew" userId="bcb7a1e886d99f07" providerId="LiveId" clId="{696C003F-6FDF-4860-9A59-C3967F9B5649}" dt="2018-03-19T19:36:56.028" v="498" actId="20577"/>
        <pc:sldMkLst>
          <pc:docMk/>
          <pc:sldMk cId="1203131592" sldId="263"/>
        </pc:sldMkLst>
        <pc:spChg chg="mod">
          <ac:chgData name="Ken Merrihew" userId="bcb7a1e886d99f07" providerId="LiveId" clId="{696C003F-6FDF-4860-9A59-C3967F9B5649}" dt="2018-03-19T19:36:56.028" v="498" actId="20577"/>
          <ac:spMkLst>
            <pc:docMk/>
            <pc:sldMk cId="1203131592" sldId="263"/>
            <ac:spMk id="5" creationId="{00000000-0000-0000-0000-000000000000}"/>
          </ac:spMkLst>
        </pc:spChg>
      </pc:sldChg>
      <pc:sldChg chg="modSp">
        <pc:chgData name="Ken Merrihew" userId="bcb7a1e886d99f07" providerId="LiveId" clId="{696C003F-6FDF-4860-9A59-C3967F9B5649}" dt="2018-03-19T19:36:46.774" v="496" actId="20577"/>
        <pc:sldMkLst>
          <pc:docMk/>
          <pc:sldMk cId="4117873671" sldId="269"/>
        </pc:sldMkLst>
        <pc:spChg chg="mod">
          <ac:chgData name="Ken Merrihew" userId="bcb7a1e886d99f07" providerId="LiveId" clId="{696C003F-6FDF-4860-9A59-C3967F9B5649}" dt="2018-03-19T19:36:46.774" v="496" actId="20577"/>
          <ac:spMkLst>
            <pc:docMk/>
            <pc:sldMk cId="4117873671" sldId="269"/>
            <ac:spMk id="5" creationId="{00000000-0000-0000-0000-000000000000}"/>
          </ac:spMkLst>
        </pc:spChg>
      </pc:sldChg>
      <pc:sldChg chg="modSp">
        <pc:chgData name="Ken Merrihew" userId="bcb7a1e886d99f07" providerId="LiveId" clId="{696C003F-6FDF-4860-9A59-C3967F9B5649}" dt="2018-03-19T19:36:35.140" v="494" actId="20577"/>
        <pc:sldMkLst>
          <pc:docMk/>
          <pc:sldMk cId="3603329124" sldId="271"/>
        </pc:sldMkLst>
        <pc:spChg chg="mod">
          <ac:chgData name="Ken Merrihew" userId="bcb7a1e886d99f07" providerId="LiveId" clId="{696C003F-6FDF-4860-9A59-C3967F9B5649}" dt="2018-03-19T19:36:35.140" v="494" actId="20577"/>
          <ac:spMkLst>
            <pc:docMk/>
            <pc:sldMk cId="3603329124" sldId="271"/>
            <ac:spMk id="5" creationId="{00000000-0000-0000-0000-000000000000}"/>
          </ac:spMkLst>
        </pc:spChg>
      </pc:sldChg>
      <pc:sldChg chg="modSp">
        <pc:chgData name="Ken Merrihew" userId="bcb7a1e886d99f07" providerId="LiveId" clId="{696C003F-6FDF-4860-9A59-C3967F9B5649}" dt="2018-03-19T19:36:19.201" v="492" actId="20577"/>
        <pc:sldMkLst>
          <pc:docMk/>
          <pc:sldMk cId="414389409" sldId="273"/>
        </pc:sldMkLst>
        <pc:spChg chg="mod">
          <ac:chgData name="Ken Merrihew" userId="bcb7a1e886d99f07" providerId="LiveId" clId="{696C003F-6FDF-4860-9A59-C3967F9B5649}" dt="2018-03-19T19:36:19.201" v="492" actId="20577"/>
          <ac:spMkLst>
            <pc:docMk/>
            <pc:sldMk cId="414389409" sldId="273"/>
            <ac:spMk id="5" creationId="{00000000-0000-0000-0000-000000000000}"/>
          </ac:spMkLst>
        </pc:spChg>
      </pc:sldChg>
      <pc:sldChg chg="modSp">
        <pc:chgData name="Ken Merrihew" userId="bcb7a1e886d99f07" providerId="LiveId" clId="{696C003F-6FDF-4860-9A59-C3967F9B5649}" dt="2018-03-19T19:36:01.874" v="490" actId="20577"/>
        <pc:sldMkLst>
          <pc:docMk/>
          <pc:sldMk cId="14334534" sldId="279"/>
        </pc:sldMkLst>
        <pc:spChg chg="mod">
          <ac:chgData name="Ken Merrihew" userId="bcb7a1e886d99f07" providerId="LiveId" clId="{696C003F-6FDF-4860-9A59-C3967F9B5649}" dt="2018-03-19T19:36:01.874" v="490" actId="20577"/>
          <ac:spMkLst>
            <pc:docMk/>
            <pc:sldMk cId="14334534" sldId="279"/>
            <ac:spMk id="5" creationId="{00000000-0000-0000-0000-000000000000}"/>
          </ac:spMkLst>
        </pc:spChg>
      </pc:sldChg>
      <pc:sldChg chg="addSp delSp modSp">
        <pc:chgData name="Ken Merrihew" userId="bcb7a1e886d99f07" providerId="LiveId" clId="{696C003F-6FDF-4860-9A59-C3967F9B5649}" dt="2018-03-20T15:12:40.536" v="557"/>
        <pc:sldMkLst>
          <pc:docMk/>
          <pc:sldMk cId="1097078110" sldId="281"/>
        </pc:sldMkLst>
        <pc:spChg chg="mod">
          <ac:chgData name="Ken Merrihew" userId="bcb7a1e886d99f07" providerId="LiveId" clId="{696C003F-6FDF-4860-9A59-C3967F9B5649}" dt="2018-03-19T19:35:05.190" v="471" actId="20577"/>
          <ac:spMkLst>
            <pc:docMk/>
            <pc:sldMk cId="1097078110" sldId="281"/>
            <ac:spMk id="5" creationId="{00000000-0000-0000-0000-000000000000}"/>
          </ac:spMkLst>
        </pc:spChg>
        <pc:picChg chg="add del">
          <ac:chgData name="Ken Merrihew" userId="bcb7a1e886d99f07" providerId="LiveId" clId="{696C003F-6FDF-4860-9A59-C3967F9B5649}" dt="2018-03-20T15:12:40.536" v="557"/>
          <ac:picMkLst>
            <pc:docMk/>
            <pc:sldMk cId="1097078110" sldId="281"/>
            <ac:picMk id="2050" creationId="{6CE191A8-49B3-49A0-B0B9-274BAC492C77}"/>
          </ac:picMkLst>
        </pc:picChg>
      </pc:sldChg>
      <pc:sldChg chg="modSp">
        <pc:chgData name="Ken Merrihew" userId="bcb7a1e886d99f07" providerId="LiveId" clId="{696C003F-6FDF-4860-9A59-C3967F9B5649}" dt="2018-03-19T19:35:22.952" v="478" actId="20577"/>
        <pc:sldMkLst>
          <pc:docMk/>
          <pc:sldMk cId="865951179" sldId="283"/>
        </pc:sldMkLst>
        <pc:spChg chg="mod">
          <ac:chgData name="Ken Merrihew" userId="bcb7a1e886d99f07" providerId="LiveId" clId="{696C003F-6FDF-4860-9A59-C3967F9B5649}" dt="2018-03-19T19:35:22.952" v="478" actId="20577"/>
          <ac:spMkLst>
            <pc:docMk/>
            <pc:sldMk cId="865951179" sldId="283"/>
            <ac:spMk id="5" creationId="{00000000-0000-0000-0000-000000000000}"/>
          </ac:spMkLst>
        </pc:spChg>
      </pc:sldChg>
      <pc:sldChg chg="modSp">
        <pc:chgData name="Ken Merrihew" userId="bcb7a1e886d99f07" providerId="LiveId" clId="{696C003F-6FDF-4860-9A59-C3967F9B5649}" dt="2018-03-19T19:35:34.613" v="483" actId="20577"/>
        <pc:sldMkLst>
          <pc:docMk/>
          <pc:sldMk cId="1773997347" sldId="285"/>
        </pc:sldMkLst>
        <pc:spChg chg="mod">
          <ac:chgData name="Ken Merrihew" userId="bcb7a1e886d99f07" providerId="LiveId" clId="{696C003F-6FDF-4860-9A59-C3967F9B5649}" dt="2018-03-19T19:35:34.613" v="483" actId="20577"/>
          <ac:spMkLst>
            <pc:docMk/>
            <pc:sldMk cId="1773997347" sldId="285"/>
            <ac:spMk id="5" creationId="{00000000-0000-0000-0000-000000000000}"/>
          </ac:spMkLst>
        </pc:spChg>
      </pc:sldChg>
      <pc:sldChg chg="modSp">
        <pc:chgData name="Ken Merrihew" userId="bcb7a1e886d99f07" providerId="LiveId" clId="{696C003F-6FDF-4860-9A59-C3967F9B5649}" dt="2018-03-19T19:35:48.857" v="488" actId="20577"/>
        <pc:sldMkLst>
          <pc:docMk/>
          <pc:sldMk cId="2505342330" sldId="287"/>
        </pc:sldMkLst>
        <pc:spChg chg="mod">
          <ac:chgData name="Ken Merrihew" userId="bcb7a1e886d99f07" providerId="LiveId" clId="{696C003F-6FDF-4860-9A59-C3967F9B5649}" dt="2018-03-19T19:35:48.857" v="488" actId="20577"/>
          <ac:spMkLst>
            <pc:docMk/>
            <pc:sldMk cId="2505342330" sldId="287"/>
            <ac:spMk id="5" creationId="{00000000-0000-0000-0000-000000000000}"/>
          </ac:spMkLst>
        </pc:spChg>
      </pc:sldChg>
      <pc:sldChg chg="addSp delSp modSp add modAnim">
        <pc:chgData name="Ken Merrihew" userId="bcb7a1e886d99f07" providerId="LiveId" clId="{696C003F-6FDF-4860-9A59-C3967F9B5649}" dt="2018-03-20T15:02:32.822" v="555"/>
        <pc:sldMkLst>
          <pc:docMk/>
          <pc:sldMk cId="2062376980" sldId="289"/>
        </pc:sldMkLst>
        <pc:spChg chg="add del mod">
          <ac:chgData name="Ken Merrihew" userId="bcb7a1e886d99f07" providerId="LiveId" clId="{696C003F-6FDF-4860-9A59-C3967F9B5649}" dt="2018-03-20T15:01:40.723" v="539" actId="478"/>
          <ac:spMkLst>
            <pc:docMk/>
            <pc:sldMk cId="2062376980" sldId="289"/>
            <ac:spMk id="2" creationId="{5CF5E4F0-5290-483E-80CE-5C5EB1D71D93}"/>
          </ac:spMkLst>
        </pc:spChg>
        <pc:spChg chg="mod">
          <ac:chgData name="Ken Merrihew" userId="bcb7a1e886d99f07" providerId="LiveId" clId="{696C003F-6FDF-4860-9A59-C3967F9B5649}" dt="2018-03-20T14:59:44.043" v="533"/>
          <ac:spMkLst>
            <pc:docMk/>
            <pc:sldMk cId="2062376980" sldId="289"/>
            <ac:spMk id="5" creationId="{00000000-0000-0000-0000-000000000000}"/>
          </ac:spMkLst>
        </pc:spChg>
        <pc:spChg chg="add mod ord">
          <ac:chgData name="Ken Merrihew" userId="bcb7a1e886d99f07" providerId="LiveId" clId="{696C003F-6FDF-4860-9A59-C3967F9B5649}" dt="2018-03-20T15:02:27.498" v="554" actId="1036"/>
          <ac:spMkLst>
            <pc:docMk/>
            <pc:sldMk cId="2062376980" sldId="289"/>
            <ac:spMk id="9" creationId="{311B19DF-FC17-4116-A52E-11658FD777B9}"/>
          </ac:spMkLst>
        </pc:spChg>
        <pc:spChg chg="add mod ord">
          <ac:chgData name="Ken Merrihew" userId="bcb7a1e886d99f07" providerId="LiveId" clId="{696C003F-6FDF-4860-9A59-C3967F9B5649}" dt="2018-03-20T15:02:08.105" v="546" actId="1037"/>
          <ac:spMkLst>
            <pc:docMk/>
            <pc:sldMk cId="2062376980" sldId="289"/>
            <ac:spMk id="11" creationId="{ED178866-602D-49A4-B605-2E0CE323EFB2}"/>
          </ac:spMkLst>
        </pc:spChg>
      </pc:sldChg>
      <pc:sldChg chg="add del">
        <pc:chgData name="Ken Merrihew" userId="bcb7a1e886d99f07" providerId="LiveId" clId="{696C003F-6FDF-4860-9A59-C3967F9B5649}" dt="2018-03-20T14:13:46.553" v="500"/>
        <pc:sldMkLst>
          <pc:docMk/>
          <pc:sldMk cId="2883084809" sldId="289"/>
        </pc:sldMkLst>
      </pc:sldChg>
      <pc:sldChg chg="add">
        <pc:chgData name="Ken Merrihew" userId="bcb7a1e886d99f07" providerId="LiveId" clId="{696C003F-6FDF-4860-9A59-C3967F9B5649}" dt="2018-03-20T14:59:29.453" v="527"/>
        <pc:sldMkLst>
          <pc:docMk/>
          <pc:sldMk cId="876779837" sldId="290"/>
        </pc:sldMkLst>
      </pc:sldChg>
      <pc:sldChg chg="addSp delSp modSp add delAnim modAnim">
        <pc:chgData name="Ken Merrihew" userId="bcb7a1e886d99f07" providerId="LiveId" clId="{696C003F-6FDF-4860-9A59-C3967F9B5649}" dt="2018-03-20T15:16:07.826" v="664"/>
        <pc:sldMkLst>
          <pc:docMk/>
          <pc:sldMk cId="908368541" sldId="291"/>
        </pc:sldMkLst>
        <pc:spChg chg="add mod">
          <ac:chgData name="Ken Merrihew" userId="bcb7a1e886d99f07" providerId="LiveId" clId="{696C003F-6FDF-4860-9A59-C3967F9B5649}" dt="2018-03-20T15:15:15.303" v="659" actId="14861"/>
          <ac:spMkLst>
            <pc:docMk/>
            <pc:sldMk cId="908368541" sldId="291"/>
            <ac:spMk id="2" creationId="{A1FF28FC-655B-478D-AF51-46E28C947C07}"/>
          </ac:spMkLst>
        </pc:spChg>
        <pc:spChg chg="del">
          <ac:chgData name="Ken Merrihew" userId="bcb7a1e886d99f07" providerId="LiveId" clId="{696C003F-6FDF-4860-9A59-C3967F9B5649}" dt="2018-03-20T15:12:48.124" v="559" actId="478"/>
          <ac:spMkLst>
            <pc:docMk/>
            <pc:sldMk cId="908368541" sldId="291"/>
            <ac:spMk id="5" creationId="{00000000-0000-0000-0000-000000000000}"/>
          </ac:spMkLst>
        </pc:spChg>
        <pc:picChg chg="add mod">
          <ac:chgData name="Ken Merrihew" userId="bcb7a1e886d99f07" providerId="LiveId" clId="{696C003F-6FDF-4860-9A59-C3967F9B5649}" dt="2018-03-20T15:13:42.444" v="626" actId="1076"/>
          <ac:picMkLst>
            <pc:docMk/>
            <pc:sldMk cId="908368541" sldId="291"/>
            <ac:picMk id="3074" creationId="{E976AC6C-B86E-47BE-B5E4-0B942AB9CDEC}"/>
          </ac:picMkLst>
        </pc:picChg>
      </pc:sldChg>
      <pc:sldChg chg="add">
        <pc:chgData name="Ken Merrihew" userId="bcb7a1e886d99f07" providerId="LiveId" clId="{696C003F-6FDF-4860-9A59-C3967F9B5649}" dt="2018-03-20T15:12:45.287" v="558"/>
        <pc:sldMkLst>
          <pc:docMk/>
          <pc:sldMk cId="3529141568" sldId="292"/>
        </pc:sldMkLst>
      </pc:sldChg>
      <pc:sldChg chg="addSp delSp modSp add delAnim modAnim">
        <pc:chgData name="Ken Merrihew" userId="bcb7a1e886d99f07" providerId="LiveId" clId="{696C003F-6FDF-4860-9A59-C3967F9B5649}" dt="2018-03-21T22:48:55.546" v="1356" actId="1036"/>
        <pc:sldMkLst>
          <pc:docMk/>
          <pc:sldMk cId="2213976424" sldId="293"/>
        </pc:sldMkLst>
        <pc:spChg chg="add del mod">
          <ac:chgData name="Ken Merrihew" userId="bcb7a1e886d99f07" providerId="LiveId" clId="{696C003F-6FDF-4860-9A59-C3967F9B5649}" dt="2018-03-21T16:43:07.545" v="697" actId="478"/>
          <ac:spMkLst>
            <pc:docMk/>
            <pc:sldMk cId="2213976424" sldId="293"/>
            <ac:spMk id="2" creationId="{D49DDD2B-DE92-4B54-8CAB-E1A772084102}"/>
          </ac:spMkLst>
        </pc:spChg>
        <pc:spChg chg="mod">
          <ac:chgData name="Ken Merrihew" userId="bcb7a1e886d99f07" providerId="LiveId" clId="{696C003F-6FDF-4860-9A59-C3967F9B5649}" dt="2018-03-21T17:04:42.673" v="1223" actId="1076"/>
          <ac:spMkLst>
            <pc:docMk/>
            <pc:sldMk cId="2213976424" sldId="293"/>
            <ac:spMk id="5" creationId="{00000000-0000-0000-0000-000000000000}"/>
          </ac:spMkLst>
        </pc:spChg>
        <pc:spChg chg="add mod">
          <ac:chgData name="Ken Merrihew" userId="bcb7a1e886d99f07" providerId="LiveId" clId="{696C003F-6FDF-4860-9A59-C3967F9B5649}" dt="2018-03-21T16:51:03.301" v="1080" actId="164"/>
          <ac:spMkLst>
            <pc:docMk/>
            <pc:sldMk cId="2213976424" sldId="293"/>
            <ac:spMk id="6" creationId="{1A229D4D-EC4A-4B06-9DB4-2CB964F2D127}"/>
          </ac:spMkLst>
        </pc:spChg>
        <pc:spChg chg="add mod ord">
          <ac:chgData name="Ken Merrihew" userId="bcb7a1e886d99f07" providerId="LiveId" clId="{696C003F-6FDF-4860-9A59-C3967F9B5649}" dt="2018-03-21T16:51:03.301" v="1080" actId="164"/>
          <ac:spMkLst>
            <pc:docMk/>
            <pc:sldMk cId="2213976424" sldId="293"/>
            <ac:spMk id="9" creationId="{61B391A9-8872-4B22-A8B7-65AB49CB23EA}"/>
          </ac:spMkLst>
        </pc:spChg>
        <pc:spChg chg="add mod">
          <ac:chgData name="Ken Merrihew" userId="bcb7a1e886d99f07" providerId="LiveId" clId="{696C003F-6FDF-4860-9A59-C3967F9B5649}" dt="2018-03-21T17:11:20.354" v="1299" actId="1036"/>
          <ac:spMkLst>
            <pc:docMk/>
            <pc:sldMk cId="2213976424" sldId="293"/>
            <ac:spMk id="11" creationId="{5FC37CC1-E09F-4041-81D8-03862152DB23}"/>
          </ac:spMkLst>
        </pc:spChg>
        <pc:spChg chg="add mod">
          <ac:chgData name="Ken Merrihew" userId="bcb7a1e886d99f07" providerId="LiveId" clId="{696C003F-6FDF-4860-9A59-C3967F9B5649}" dt="2018-03-21T16:51:03.301" v="1080" actId="164"/>
          <ac:spMkLst>
            <pc:docMk/>
            <pc:sldMk cId="2213976424" sldId="293"/>
            <ac:spMk id="12" creationId="{3FCBCF04-D284-43F6-A87F-7E7BC6B10795}"/>
          </ac:spMkLst>
        </pc:spChg>
        <pc:spChg chg="add mod">
          <ac:chgData name="Ken Merrihew" userId="bcb7a1e886d99f07" providerId="LiveId" clId="{696C003F-6FDF-4860-9A59-C3967F9B5649}" dt="2018-03-21T16:51:03.301" v="1080" actId="164"/>
          <ac:spMkLst>
            <pc:docMk/>
            <pc:sldMk cId="2213976424" sldId="293"/>
            <ac:spMk id="13" creationId="{8A3AB7E8-FD09-479E-9B6E-5F2A18319806}"/>
          </ac:spMkLst>
        </pc:spChg>
        <pc:spChg chg="add mod">
          <ac:chgData name="Ken Merrihew" userId="bcb7a1e886d99f07" providerId="LiveId" clId="{696C003F-6FDF-4860-9A59-C3967F9B5649}" dt="2018-03-21T17:11:29.683" v="1305" actId="1036"/>
          <ac:spMkLst>
            <pc:docMk/>
            <pc:sldMk cId="2213976424" sldId="293"/>
            <ac:spMk id="14" creationId="{A2CC6801-F138-4224-9114-5006CC4F89C9}"/>
          </ac:spMkLst>
        </pc:spChg>
        <pc:spChg chg="add mod">
          <ac:chgData name="Ken Merrihew" userId="bcb7a1e886d99f07" providerId="LiveId" clId="{696C003F-6FDF-4860-9A59-C3967F9B5649}" dt="2018-03-21T17:11:29.683" v="1305" actId="1036"/>
          <ac:spMkLst>
            <pc:docMk/>
            <pc:sldMk cId="2213976424" sldId="293"/>
            <ac:spMk id="15" creationId="{12864F6D-5B92-464C-A663-EA8F22D24C48}"/>
          </ac:spMkLst>
        </pc:spChg>
        <pc:spChg chg="add mod ord">
          <ac:chgData name="Ken Merrihew" userId="bcb7a1e886d99f07" providerId="LiveId" clId="{696C003F-6FDF-4860-9A59-C3967F9B5649}" dt="2018-03-21T17:11:29.683" v="1305" actId="1036"/>
          <ac:spMkLst>
            <pc:docMk/>
            <pc:sldMk cId="2213976424" sldId="293"/>
            <ac:spMk id="16" creationId="{32D5D045-92B2-4A76-AECD-4245A9FC8F2E}"/>
          </ac:spMkLst>
        </pc:spChg>
        <pc:spChg chg="add del mod">
          <ac:chgData name="Ken Merrihew" userId="bcb7a1e886d99f07" providerId="LiveId" clId="{696C003F-6FDF-4860-9A59-C3967F9B5649}" dt="2018-03-21T16:52:55.517" v="1120" actId="478"/>
          <ac:spMkLst>
            <pc:docMk/>
            <pc:sldMk cId="2213976424" sldId="293"/>
            <ac:spMk id="20" creationId="{A0FB4009-338F-400F-B08C-ADB1CDDD736E}"/>
          </ac:spMkLst>
        </pc:spChg>
        <pc:spChg chg="add mod">
          <ac:chgData name="Ken Merrihew" userId="bcb7a1e886d99f07" providerId="LiveId" clId="{696C003F-6FDF-4860-9A59-C3967F9B5649}" dt="2018-03-21T16:51:58.917" v="1082" actId="931"/>
          <ac:spMkLst>
            <pc:docMk/>
            <pc:sldMk cId="2213976424" sldId="293"/>
            <ac:spMk id="23" creationId="{AF6EAB27-CD52-41BD-A347-DA8AF24CEAA4}"/>
          </ac:spMkLst>
        </pc:spChg>
        <pc:spChg chg="add del">
          <ac:chgData name="Ken Merrihew" userId="bcb7a1e886d99f07" providerId="LiveId" clId="{696C003F-6FDF-4860-9A59-C3967F9B5649}" dt="2018-03-21T16:57:07.938" v="1140"/>
          <ac:spMkLst>
            <pc:docMk/>
            <pc:sldMk cId="2213976424" sldId="293"/>
            <ac:spMk id="26" creationId="{768DEA9E-237F-4A44-932C-C3FACC15CC81}"/>
          </ac:spMkLst>
        </pc:spChg>
        <pc:spChg chg="add del mod">
          <ac:chgData name="Ken Merrihew" userId="bcb7a1e886d99f07" providerId="LiveId" clId="{696C003F-6FDF-4860-9A59-C3967F9B5649}" dt="2018-03-21T17:05:22.422" v="1225" actId="478"/>
          <ac:spMkLst>
            <pc:docMk/>
            <pc:sldMk cId="2213976424" sldId="293"/>
            <ac:spMk id="29" creationId="{1656224F-EE05-42B1-AD78-206EA4D3B2C2}"/>
          </ac:spMkLst>
        </pc:spChg>
        <pc:spChg chg="add mod">
          <ac:chgData name="Ken Merrihew" userId="bcb7a1e886d99f07" providerId="LiveId" clId="{696C003F-6FDF-4860-9A59-C3967F9B5649}" dt="2018-03-21T17:07:46.974" v="1260" actId="1076"/>
          <ac:spMkLst>
            <pc:docMk/>
            <pc:sldMk cId="2213976424" sldId="293"/>
            <ac:spMk id="30" creationId="{30EE73D0-8AF9-4367-B707-7E0A1A9B2249}"/>
          </ac:spMkLst>
        </pc:spChg>
        <pc:spChg chg="add mod">
          <ac:chgData name="Ken Merrihew" userId="bcb7a1e886d99f07" providerId="LiveId" clId="{696C003F-6FDF-4860-9A59-C3967F9B5649}" dt="2018-03-21T20:16:38.684" v="1347" actId="1076"/>
          <ac:spMkLst>
            <pc:docMk/>
            <pc:sldMk cId="2213976424" sldId="293"/>
            <ac:spMk id="31" creationId="{7E4B2310-D2C1-4DB8-9F5A-008AC857FFDC}"/>
          </ac:spMkLst>
        </pc:spChg>
        <pc:spChg chg="add mod">
          <ac:chgData name="Ken Merrihew" userId="bcb7a1e886d99f07" providerId="LiveId" clId="{696C003F-6FDF-4860-9A59-C3967F9B5649}" dt="2018-03-21T22:48:55.546" v="1356" actId="1036"/>
          <ac:spMkLst>
            <pc:docMk/>
            <pc:sldMk cId="2213976424" sldId="293"/>
            <ac:spMk id="32" creationId="{4CC3921A-C504-41B0-A997-7CD0C238BDD7}"/>
          </ac:spMkLst>
        </pc:spChg>
        <pc:grpChg chg="add mod ord">
          <ac:chgData name="Ken Merrihew" userId="bcb7a1e886d99f07" providerId="LiveId" clId="{696C003F-6FDF-4860-9A59-C3967F9B5649}" dt="2018-03-21T20:13:49.411" v="1330" actId="1076"/>
          <ac:grpSpMkLst>
            <pc:docMk/>
            <pc:sldMk cId="2213976424" sldId="293"/>
            <ac:grpSpMk id="17" creationId="{13166456-614B-49DF-B1EE-10F609B7DC43}"/>
          </ac:grpSpMkLst>
        </pc:grpChg>
        <pc:picChg chg="add del mod">
          <ac:chgData name="Ken Merrihew" userId="bcb7a1e886d99f07" providerId="LiveId" clId="{696C003F-6FDF-4860-9A59-C3967F9B5649}" dt="2018-03-21T16:47:28.140" v="913" actId="478"/>
          <ac:picMkLst>
            <pc:docMk/>
            <pc:sldMk cId="2213976424" sldId="293"/>
            <ac:picMk id="4" creationId="{2FCCC25C-B96E-4CCB-85CC-F9202ABD9469}"/>
          </ac:picMkLst>
        </pc:picChg>
        <pc:picChg chg="add mod ord">
          <ac:chgData name="Ken Merrihew" userId="bcb7a1e886d99f07" providerId="LiveId" clId="{696C003F-6FDF-4860-9A59-C3967F9B5649}" dt="2018-03-21T17:01:27.595" v="1210" actId="166"/>
          <ac:picMkLst>
            <pc:docMk/>
            <pc:sldMk cId="2213976424" sldId="293"/>
            <ac:picMk id="19" creationId="{8F907868-8C22-444C-8D17-63EBDD8D5D0C}"/>
          </ac:picMkLst>
        </pc:picChg>
        <pc:picChg chg="add del mod modCrop">
          <ac:chgData name="Ken Merrihew" userId="bcb7a1e886d99f07" providerId="LiveId" clId="{696C003F-6FDF-4860-9A59-C3967F9B5649}" dt="2018-03-21T16:57:10.392" v="1142" actId="478"/>
          <ac:picMkLst>
            <pc:docMk/>
            <pc:sldMk cId="2213976424" sldId="293"/>
            <ac:picMk id="22" creationId="{62F7F9D9-B618-4A2A-99E0-9F6D00996319}"/>
          </ac:picMkLst>
        </pc:picChg>
        <pc:picChg chg="add del mod">
          <ac:chgData name="Ken Merrihew" userId="bcb7a1e886d99f07" providerId="LiveId" clId="{696C003F-6FDF-4860-9A59-C3967F9B5649}" dt="2018-03-21T16:53:14.007" v="1125" actId="478"/>
          <ac:picMkLst>
            <pc:docMk/>
            <pc:sldMk cId="2213976424" sldId="293"/>
            <ac:picMk id="25" creationId="{59616199-1A2D-408E-9AD9-8D7FF6C32A0F}"/>
          </ac:picMkLst>
        </pc:picChg>
        <pc:picChg chg="add del mod">
          <ac:chgData name="Ken Merrihew" userId="bcb7a1e886d99f07" providerId="LiveId" clId="{696C003F-6FDF-4860-9A59-C3967F9B5649}" dt="2018-03-21T17:02:41.963" v="1214" actId="478"/>
          <ac:picMkLst>
            <pc:docMk/>
            <pc:sldMk cId="2213976424" sldId="293"/>
            <ac:picMk id="27" creationId="{48CD29F5-3BFD-4541-92A2-38E127C3EEF7}"/>
          </ac:picMkLst>
        </pc:picChg>
        <pc:picChg chg="add mod ord">
          <ac:chgData name="Ken Merrihew" userId="bcb7a1e886d99f07" providerId="LiveId" clId="{696C003F-6FDF-4860-9A59-C3967F9B5649}" dt="2018-03-21T17:08:29.234" v="1277" actId="167"/>
          <ac:picMkLst>
            <pc:docMk/>
            <pc:sldMk cId="2213976424" sldId="293"/>
            <ac:picMk id="28" creationId="{5D7CAB7F-006F-4C4D-A9EF-00CB88532E2B}"/>
          </ac:picMkLst>
        </pc:picChg>
      </pc:sldChg>
      <pc:sldChg chg="add del">
        <pc:chgData name="Ken Merrihew" userId="bcb7a1e886d99f07" providerId="LiveId" clId="{696C003F-6FDF-4860-9A59-C3967F9B5649}" dt="2018-03-21T15:45:37.736" v="666"/>
        <pc:sldMkLst>
          <pc:docMk/>
          <pc:sldMk cId="2445206265" sldId="293"/>
        </pc:sldMkLst>
      </pc:sldChg>
      <pc:sldChg chg="add">
        <pc:chgData name="Ken Merrihew" userId="bcb7a1e886d99f07" providerId="LiveId" clId="{696C003F-6FDF-4860-9A59-C3967F9B5649}" dt="2018-03-21T15:45:42.685" v="667"/>
        <pc:sldMkLst>
          <pc:docMk/>
          <pc:sldMk cId="1071375158" sldId="294"/>
        </pc:sldMkLst>
      </pc:sldChg>
      <pc:sldChg chg="modSp add">
        <pc:chgData name="Ken Merrihew" userId="bcb7a1e886d99f07" providerId="LiveId" clId="{696C003F-6FDF-4860-9A59-C3967F9B5649}" dt="2018-03-21T17:55:05.478" v="1314"/>
        <pc:sldMkLst>
          <pc:docMk/>
          <pc:sldMk cId="357870738" sldId="295"/>
        </pc:sldMkLst>
        <pc:spChg chg="mod">
          <ac:chgData name="Ken Merrihew" userId="bcb7a1e886d99f07" providerId="LiveId" clId="{696C003F-6FDF-4860-9A59-C3967F9B5649}" dt="2018-03-21T17:55:05.478" v="1314"/>
          <ac:spMkLst>
            <pc:docMk/>
            <pc:sldMk cId="357870738" sldId="295"/>
            <ac:spMk id="5" creationId="{00000000-0000-0000-0000-000000000000}"/>
          </ac:spMkLst>
        </pc:spChg>
      </pc:sldChg>
      <pc:sldChg chg="add">
        <pc:chgData name="Ken Merrihew" userId="bcb7a1e886d99f07" providerId="LiveId" clId="{696C003F-6FDF-4860-9A59-C3967F9B5649}" dt="2018-03-21T17:54:23.388" v="1306"/>
        <pc:sldMkLst>
          <pc:docMk/>
          <pc:sldMk cId="2902077371" sldId="29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0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0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9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1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3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4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1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8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7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3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CA25F-7022-4AB2-96A5-67CFED966382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91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hyperlink" Target="https://creativecommons.org/licenses/by-nc-sa/2.5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ommons.uncyclomedia.org/wiki/Image:Closed_bible_01_01.svg" TargetMode="External"/><Relationship Id="rId5" Type="http://schemas.openxmlformats.org/officeDocument/2006/relationships/image" Target="../media/image2.jpg"/><Relationship Id="rId4" Type="http://schemas.openxmlformats.org/officeDocument/2006/relationships/hyperlink" Target="http://trcs.wikispaces.com/Christianity0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2548" y="617621"/>
            <a:ext cx="6617368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199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2032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8976" y="2527880"/>
            <a:ext cx="3827125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115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2032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119:1-72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04940" y="1306990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762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</p:spTree>
    <p:extLst>
      <p:ext uri="{BB962C8B-B14F-4D97-AF65-F5344CB8AC3E}">
        <p14:creationId xmlns:p14="http://schemas.microsoft.com/office/powerpoint/2010/main" val="170290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NLT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Oh, that my actions would consistently</a:t>
            </a:r>
          </a:p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reflect your decrees!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6BA36E-3032-402D-B728-76D952679A84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119:1-72</a:t>
            </a:r>
          </a:p>
        </p:txBody>
      </p:sp>
    </p:spTree>
    <p:extLst>
      <p:ext uri="{BB962C8B-B14F-4D97-AF65-F5344CB8AC3E}">
        <p14:creationId xmlns:p14="http://schemas.microsoft.com/office/powerpoint/2010/main" val="388412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A23531-BD78-4302-BD6E-9795F566FF1D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119:1-72</a:t>
            </a:r>
          </a:p>
        </p:txBody>
      </p:sp>
    </p:spTree>
    <p:extLst>
      <p:ext uri="{BB962C8B-B14F-4D97-AF65-F5344CB8AC3E}">
        <p14:creationId xmlns:p14="http://schemas.microsoft.com/office/powerpoint/2010/main" val="286396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beth</a:t>
            </a:r>
            <a:r>
              <a:rPr lang="en-US" sz="3200" dirty="0"/>
              <a:t>: Theme ~ The Word is purifying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6BA36E-3032-402D-B728-76D952679A84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119:1-72</a:t>
            </a:r>
          </a:p>
        </p:txBody>
      </p:sp>
    </p:spTree>
    <p:extLst>
      <p:ext uri="{BB962C8B-B14F-4D97-AF65-F5344CB8AC3E}">
        <p14:creationId xmlns:p14="http://schemas.microsoft.com/office/powerpoint/2010/main" val="411787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A23531-BD78-4302-BD6E-9795F566FF1D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119:1-72</a:t>
            </a:r>
          </a:p>
        </p:txBody>
      </p:sp>
    </p:spTree>
    <p:extLst>
      <p:ext uri="{BB962C8B-B14F-4D97-AF65-F5344CB8AC3E}">
        <p14:creationId xmlns:p14="http://schemas.microsoft.com/office/powerpoint/2010/main" val="83431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3166456-614B-49DF-B1EE-10F609B7DC43}"/>
              </a:ext>
            </a:extLst>
          </p:cNvPr>
          <p:cNvGrpSpPr/>
          <p:nvPr/>
        </p:nvGrpSpPr>
        <p:grpSpPr>
          <a:xfrm>
            <a:off x="2913030" y="1547753"/>
            <a:ext cx="3047536" cy="4274416"/>
            <a:chOff x="2900504" y="1547753"/>
            <a:chExt cx="3047536" cy="4274416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2D5D045-92B2-4A76-AECD-4245A9FC8F2E}"/>
                </a:ext>
              </a:extLst>
            </p:cNvPr>
            <p:cNvSpPr/>
            <p:nvPr/>
          </p:nvSpPr>
          <p:spPr>
            <a:xfrm>
              <a:off x="4016415" y="4440623"/>
              <a:ext cx="1046403" cy="1059233"/>
            </a:xfrm>
            <a:custGeom>
              <a:avLst/>
              <a:gdLst>
                <a:gd name="connsiteX0" fmla="*/ 10979 w 1046403"/>
                <a:gd name="connsiteY0" fmla="*/ 1059233 h 1059233"/>
                <a:gd name="connsiteX1" fmla="*/ 51320 w 1046403"/>
                <a:gd name="connsiteY1" fmla="*/ 474285 h 1059233"/>
                <a:gd name="connsiteX2" fmla="*/ 414391 w 1046403"/>
                <a:gd name="connsiteY2" fmla="*/ 3638 h 1059233"/>
                <a:gd name="connsiteX3" fmla="*/ 871591 w 1046403"/>
                <a:gd name="connsiteY3" fmla="*/ 299474 h 1059233"/>
                <a:gd name="connsiteX4" fmla="*/ 1046403 w 1046403"/>
                <a:gd name="connsiteY4" fmla="*/ 1052509 h 1059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403" h="1059233">
                  <a:moveTo>
                    <a:pt x="10979" y="1059233"/>
                  </a:moveTo>
                  <a:cubicBezTo>
                    <a:pt x="-2468" y="854725"/>
                    <a:pt x="-15915" y="650217"/>
                    <a:pt x="51320" y="474285"/>
                  </a:cubicBezTo>
                  <a:cubicBezTo>
                    <a:pt x="118555" y="298353"/>
                    <a:pt x="277679" y="32773"/>
                    <a:pt x="414391" y="3638"/>
                  </a:cubicBezTo>
                  <a:cubicBezTo>
                    <a:pt x="551103" y="-25497"/>
                    <a:pt x="766256" y="124662"/>
                    <a:pt x="871591" y="299474"/>
                  </a:cubicBezTo>
                  <a:cubicBezTo>
                    <a:pt x="976926" y="474286"/>
                    <a:pt x="1011664" y="763397"/>
                    <a:pt x="1046403" y="1052509"/>
                  </a:cubicBezTo>
                </a:path>
              </a:pathLst>
            </a:custGeom>
            <a:noFill/>
            <a:ln w="2032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1B391A9-8872-4B22-A8B7-65AB49CB23EA}"/>
                </a:ext>
              </a:extLst>
            </p:cNvPr>
            <p:cNvSpPr/>
            <p:nvPr/>
          </p:nvSpPr>
          <p:spPr>
            <a:xfrm>
              <a:off x="3112989" y="1875867"/>
              <a:ext cx="2575112" cy="1250707"/>
            </a:xfrm>
            <a:custGeom>
              <a:avLst/>
              <a:gdLst>
                <a:gd name="connsiteX0" fmla="*/ 0 w 2575112"/>
                <a:gd name="connsiteY0" fmla="*/ 0 h 1250707"/>
                <a:gd name="connsiteX1" fmla="*/ 652182 w 2575112"/>
                <a:gd name="connsiteY1" fmla="*/ 833718 h 1250707"/>
                <a:gd name="connsiteX2" fmla="*/ 1640541 w 2575112"/>
                <a:gd name="connsiteY2" fmla="*/ 840441 h 1250707"/>
                <a:gd name="connsiteX3" fmla="*/ 2144806 w 2575112"/>
                <a:gd name="connsiteY3" fmla="*/ 1250577 h 1250707"/>
                <a:gd name="connsiteX4" fmla="*/ 2575112 w 2575112"/>
                <a:gd name="connsiteY4" fmla="*/ 793377 h 12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5112" h="1250707">
                  <a:moveTo>
                    <a:pt x="0" y="0"/>
                  </a:moveTo>
                  <a:cubicBezTo>
                    <a:pt x="189379" y="346822"/>
                    <a:pt x="378759" y="693645"/>
                    <a:pt x="652182" y="833718"/>
                  </a:cubicBezTo>
                  <a:cubicBezTo>
                    <a:pt x="925605" y="973791"/>
                    <a:pt x="1391770" y="770965"/>
                    <a:pt x="1640541" y="840441"/>
                  </a:cubicBezTo>
                  <a:cubicBezTo>
                    <a:pt x="1889312" y="909917"/>
                    <a:pt x="1989044" y="1258421"/>
                    <a:pt x="2144806" y="1250577"/>
                  </a:cubicBezTo>
                  <a:cubicBezTo>
                    <a:pt x="2300568" y="1242733"/>
                    <a:pt x="2437840" y="1018055"/>
                    <a:pt x="2575112" y="793377"/>
                  </a:cubicBezTo>
                </a:path>
              </a:pathLst>
            </a:custGeom>
            <a:noFill/>
            <a:ln w="187325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A229D4D-EC4A-4B06-9DB4-2CB964F2D127}"/>
                </a:ext>
              </a:extLst>
            </p:cNvPr>
            <p:cNvSpPr/>
            <p:nvPr/>
          </p:nvSpPr>
          <p:spPr>
            <a:xfrm flipH="1" flipV="1">
              <a:off x="3899648" y="1547753"/>
              <a:ext cx="1028700" cy="1114760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254000" h="387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FC37CC1-E09F-4041-81D8-03862152DB23}"/>
                </a:ext>
              </a:extLst>
            </p:cNvPr>
            <p:cNvSpPr/>
            <p:nvPr/>
          </p:nvSpPr>
          <p:spPr>
            <a:xfrm>
              <a:off x="3872753" y="2789374"/>
              <a:ext cx="1169893" cy="1769186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254000" h="387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FCBCF04-D284-43F6-A87F-7E7BC6B10795}"/>
                </a:ext>
              </a:extLst>
            </p:cNvPr>
            <p:cNvSpPr/>
            <p:nvPr/>
          </p:nvSpPr>
          <p:spPr>
            <a:xfrm>
              <a:off x="5551433" y="2324393"/>
              <a:ext cx="396607" cy="390715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254000" h="387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A3AB7E8-FD09-479E-9B6E-5F2A18319806}"/>
                </a:ext>
              </a:extLst>
            </p:cNvPr>
            <p:cNvSpPr/>
            <p:nvPr/>
          </p:nvSpPr>
          <p:spPr>
            <a:xfrm>
              <a:off x="2900504" y="1615771"/>
              <a:ext cx="396607" cy="390715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254000" h="387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2CC6801-F138-4224-9114-5006CC4F89C9}"/>
                </a:ext>
              </a:extLst>
            </p:cNvPr>
            <p:cNvSpPr/>
            <p:nvPr/>
          </p:nvSpPr>
          <p:spPr>
            <a:xfrm rot="20299191">
              <a:off x="3604569" y="5392382"/>
              <a:ext cx="638741" cy="429787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254000" h="387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2864F6D-5B92-464C-A663-EA8F22D24C48}"/>
                </a:ext>
              </a:extLst>
            </p:cNvPr>
            <p:cNvSpPr/>
            <p:nvPr/>
          </p:nvSpPr>
          <p:spPr>
            <a:xfrm rot="1021078">
              <a:off x="4967207" y="5376695"/>
              <a:ext cx="638741" cy="429787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254000" h="387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 descr="A circuit board&#10;&#10;Description generated with high confidence">
            <a:extLst>
              <a:ext uri="{FF2B5EF4-FFF2-40B4-BE49-F238E27FC236}">
                <a16:creationId xmlns:a16="http://schemas.microsoft.com/office/drawing/2014/main" id="{5D7CAB7F-006F-4C4D-A9EF-00CB88532E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3938" y="1304015"/>
            <a:ext cx="2282851" cy="216119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461473" y="69220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Hidden</a:t>
            </a:r>
            <a:r>
              <a:rPr lang="en-US" sz="3200" dirty="0"/>
              <a:t> ~ literally, </a:t>
            </a:r>
            <a:r>
              <a:rPr lang="en-US" sz="3200" i="1" dirty="0"/>
              <a:t>stored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6BA36E-3032-402D-B728-76D952679A84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119:1-72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6EAB27-CD52-41BD-A347-DA8AF24CEAA4}"/>
              </a:ext>
            </a:extLst>
          </p:cNvPr>
          <p:cNvSpPr txBox="1"/>
          <p:nvPr/>
        </p:nvSpPr>
        <p:spPr>
          <a:xfrm>
            <a:off x="285731" y="7008000"/>
            <a:ext cx="88725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commons.uncyclomedia.org/wiki/Image:Closed_bible_01_01.sv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-sa/2.5/"/>
              </a:rPr>
              <a:t>CC BY-NC-SA</a:t>
            </a:r>
            <a:endParaRPr lang="en-US" sz="900"/>
          </a:p>
        </p:txBody>
      </p:sp>
      <p:pic>
        <p:nvPicPr>
          <p:cNvPr id="19" name="Picture 18" descr="A circuit board&#10;&#10;Description generated with high confidence">
            <a:extLst>
              <a:ext uri="{FF2B5EF4-FFF2-40B4-BE49-F238E27FC236}">
                <a16:creationId xmlns:a16="http://schemas.microsoft.com/office/drawing/2014/main" id="{8F907868-8C22-444C-8D17-63EBDD8D5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52903" y="1299532"/>
            <a:ext cx="2282851" cy="216119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0EE73D0-8AF9-4367-B707-7E0A1A9B2249}"/>
              </a:ext>
            </a:extLst>
          </p:cNvPr>
          <p:cNvSpPr/>
          <p:nvPr/>
        </p:nvSpPr>
        <p:spPr>
          <a:xfrm>
            <a:off x="3825410" y="1545564"/>
            <a:ext cx="1278025" cy="969885"/>
          </a:xfrm>
          <a:custGeom>
            <a:avLst/>
            <a:gdLst>
              <a:gd name="connsiteX0" fmla="*/ 94380 w 1129708"/>
              <a:gd name="connsiteY0" fmla="*/ 40341 h 1063000"/>
              <a:gd name="connsiteX1" fmla="*/ 679328 w 1129708"/>
              <a:gd name="connsiteY1" fmla="*/ 531159 h 1063000"/>
              <a:gd name="connsiteX2" fmla="*/ 894480 w 1129708"/>
              <a:gd name="connsiteY2" fmla="*/ 860612 h 1063000"/>
              <a:gd name="connsiteX3" fmla="*/ 1055845 w 1129708"/>
              <a:gd name="connsiteY3" fmla="*/ 974912 h 1063000"/>
              <a:gd name="connsiteX4" fmla="*/ 1116357 w 1129708"/>
              <a:gd name="connsiteY4" fmla="*/ 1062318 h 1063000"/>
              <a:gd name="connsiteX5" fmla="*/ 807075 w 1129708"/>
              <a:gd name="connsiteY5" fmla="*/ 927847 h 1063000"/>
              <a:gd name="connsiteX6" fmla="*/ 538133 w 1129708"/>
              <a:gd name="connsiteY6" fmla="*/ 517712 h 1063000"/>
              <a:gd name="connsiteX7" fmla="*/ 74210 w 1129708"/>
              <a:gd name="connsiteY7" fmla="*/ 168088 h 1063000"/>
              <a:gd name="connsiteX8" fmla="*/ 6975 w 1129708"/>
              <a:gd name="connsiteY8" fmla="*/ 0 h 1063000"/>
              <a:gd name="connsiteX0" fmla="*/ 149559 w 1184887"/>
              <a:gd name="connsiteY0" fmla="*/ 82352 h 1105011"/>
              <a:gd name="connsiteX1" fmla="*/ 734507 w 1184887"/>
              <a:gd name="connsiteY1" fmla="*/ 573170 h 1105011"/>
              <a:gd name="connsiteX2" fmla="*/ 949659 w 1184887"/>
              <a:gd name="connsiteY2" fmla="*/ 902623 h 1105011"/>
              <a:gd name="connsiteX3" fmla="*/ 1111024 w 1184887"/>
              <a:gd name="connsiteY3" fmla="*/ 1016923 h 1105011"/>
              <a:gd name="connsiteX4" fmla="*/ 1171536 w 1184887"/>
              <a:gd name="connsiteY4" fmla="*/ 1104329 h 1105011"/>
              <a:gd name="connsiteX5" fmla="*/ 862254 w 1184887"/>
              <a:gd name="connsiteY5" fmla="*/ 969858 h 1105011"/>
              <a:gd name="connsiteX6" fmla="*/ 593312 w 1184887"/>
              <a:gd name="connsiteY6" fmla="*/ 559723 h 1105011"/>
              <a:gd name="connsiteX7" fmla="*/ 35260 w 1184887"/>
              <a:gd name="connsiteY7" fmla="*/ 28564 h 1105011"/>
              <a:gd name="connsiteX8" fmla="*/ 62154 w 1184887"/>
              <a:gd name="connsiteY8" fmla="*/ 42011 h 1105011"/>
              <a:gd name="connsiteX0" fmla="*/ 155763 w 1191091"/>
              <a:gd name="connsiteY0" fmla="*/ 70207 h 1092866"/>
              <a:gd name="connsiteX1" fmla="*/ 740711 w 1191091"/>
              <a:gd name="connsiteY1" fmla="*/ 561025 h 1092866"/>
              <a:gd name="connsiteX2" fmla="*/ 955863 w 1191091"/>
              <a:gd name="connsiteY2" fmla="*/ 890478 h 1092866"/>
              <a:gd name="connsiteX3" fmla="*/ 1117228 w 1191091"/>
              <a:gd name="connsiteY3" fmla="*/ 1004778 h 1092866"/>
              <a:gd name="connsiteX4" fmla="*/ 1177740 w 1191091"/>
              <a:gd name="connsiteY4" fmla="*/ 1092184 h 1092866"/>
              <a:gd name="connsiteX5" fmla="*/ 868458 w 1191091"/>
              <a:gd name="connsiteY5" fmla="*/ 957713 h 1092866"/>
              <a:gd name="connsiteX6" fmla="*/ 599516 w 1191091"/>
              <a:gd name="connsiteY6" fmla="*/ 547578 h 1092866"/>
              <a:gd name="connsiteX7" fmla="*/ 41464 w 1191091"/>
              <a:gd name="connsiteY7" fmla="*/ 16419 h 1092866"/>
              <a:gd name="connsiteX8" fmla="*/ 48187 w 1191091"/>
              <a:gd name="connsiteY8" fmla="*/ 103825 h 1092866"/>
              <a:gd name="connsiteX0" fmla="*/ 175934 w 1191091"/>
              <a:gd name="connsiteY0" fmla="*/ 36590 h 1092866"/>
              <a:gd name="connsiteX1" fmla="*/ 740711 w 1191091"/>
              <a:gd name="connsiteY1" fmla="*/ 561025 h 1092866"/>
              <a:gd name="connsiteX2" fmla="*/ 955863 w 1191091"/>
              <a:gd name="connsiteY2" fmla="*/ 890478 h 1092866"/>
              <a:gd name="connsiteX3" fmla="*/ 1117228 w 1191091"/>
              <a:gd name="connsiteY3" fmla="*/ 1004778 h 1092866"/>
              <a:gd name="connsiteX4" fmla="*/ 1177740 w 1191091"/>
              <a:gd name="connsiteY4" fmla="*/ 1092184 h 1092866"/>
              <a:gd name="connsiteX5" fmla="*/ 868458 w 1191091"/>
              <a:gd name="connsiteY5" fmla="*/ 957713 h 1092866"/>
              <a:gd name="connsiteX6" fmla="*/ 599516 w 1191091"/>
              <a:gd name="connsiteY6" fmla="*/ 547578 h 1092866"/>
              <a:gd name="connsiteX7" fmla="*/ 41464 w 1191091"/>
              <a:gd name="connsiteY7" fmla="*/ 16419 h 1092866"/>
              <a:gd name="connsiteX8" fmla="*/ 48187 w 1191091"/>
              <a:gd name="connsiteY8" fmla="*/ 103825 h 1092866"/>
              <a:gd name="connsiteX0" fmla="*/ 178276 w 1193433"/>
              <a:gd name="connsiteY0" fmla="*/ 32942 h 1089218"/>
              <a:gd name="connsiteX1" fmla="*/ 743053 w 1193433"/>
              <a:gd name="connsiteY1" fmla="*/ 557377 h 1089218"/>
              <a:gd name="connsiteX2" fmla="*/ 958205 w 1193433"/>
              <a:gd name="connsiteY2" fmla="*/ 886830 h 1089218"/>
              <a:gd name="connsiteX3" fmla="*/ 1119570 w 1193433"/>
              <a:gd name="connsiteY3" fmla="*/ 1001130 h 1089218"/>
              <a:gd name="connsiteX4" fmla="*/ 1180082 w 1193433"/>
              <a:gd name="connsiteY4" fmla="*/ 1088536 h 1089218"/>
              <a:gd name="connsiteX5" fmla="*/ 870800 w 1193433"/>
              <a:gd name="connsiteY5" fmla="*/ 954065 h 1089218"/>
              <a:gd name="connsiteX6" fmla="*/ 601858 w 1193433"/>
              <a:gd name="connsiteY6" fmla="*/ 543930 h 1089218"/>
              <a:gd name="connsiteX7" fmla="*/ 43806 w 1193433"/>
              <a:gd name="connsiteY7" fmla="*/ 12771 h 1089218"/>
              <a:gd name="connsiteX8" fmla="*/ 43805 w 1193433"/>
              <a:gd name="connsiteY8" fmla="*/ 133794 h 1089218"/>
              <a:gd name="connsiteX0" fmla="*/ 137934 w 1193433"/>
              <a:gd name="connsiteY0" fmla="*/ 254818 h 1089218"/>
              <a:gd name="connsiteX1" fmla="*/ 743053 w 1193433"/>
              <a:gd name="connsiteY1" fmla="*/ 557377 h 1089218"/>
              <a:gd name="connsiteX2" fmla="*/ 958205 w 1193433"/>
              <a:gd name="connsiteY2" fmla="*/ 886830 h 1089218"/>
              <a:gd name="connsiteX3" fmla="*/ 1119570 w 1193433"/>
              <a:gd name="connsiteY3" fmla="*/ 1001130 h 1089218"/>
              <a:gd name="connsiteX4" fmla="*/ 1180082 w 1193433"/>
              <a:gd name="connsiteY4" fmla="*/ 1088536 h 1089218"/>
              <a:gd name="connsiteX5" fmla="*/ 870800 w 1193433"/>
              <a:gd name="connsiteY5" fmla="*/ 954065 h 1089218"/>
              <a:gd name="connsiteX6" fmla="*/ 601858 w 1193433"/>
              <a:gd name="connsiteY6" fmla="*/ 543930 h 1089218"/>
              <a:gd name="connsiteX7" fmla="*/ 43806 w 1193433"/>
              <a:gd name="connsiteY7" fmla="*/ 12771 h 1089218"/>
              <a:gd name="connsiteX8" fmla="*/ 43805 w 1193433"/>
              <a:gd name="connsiteY8" fmla="*/ 133794 h 1089218"/>
              <a:gd name="connsiteX0" fmla="*/ 272405 w 1193433"/>
              <a:gd name="connsiteY0" fmla="*/ 86730 h 1089218"/>
              <a:gd name="connsiteX1" fmla="*/ 743053 w 1193433"/>
              <a:gd name="connsiteY1" fmla="*/ 557377 h 1089218"/>
              <a:gd name="connsiteX2" fmla="*/ 958205 w 1193433"/>
              <a:gd name="connsiteY2" fmla="*/ 886830 h 1089218"/>
              <a:gd name="connsiteX3" fmla="*/ 1119570 w 1193433"/>
              <a:gd name="connsiteY3" fmla="*/ 1001130 h 1089218"/>
              <a:gd name="connsiteX4" fmla="*/ 1180082 w 1193433"/>
              <a:gd name="connsiteY4" fmla="*/ 1088536 h 1089218"/>
              <a:gd name="connsiteX5" fmla="*/ 870800 w 1193433"/>
              <a:gd name="connsiteY5" fmla="*/ 954065 h 1089218"/>
              <a:gd name="connsiteX6" fmla="*/ 601858 w 1193433"/>
              <a:gd name="connsiteY6" fmla="*/ 543930 h 1089218"/>
              <a:gd name="connsiteX7" fmla="*/ 43806 w 1193433"/>
              <a:gd name="connsiteY7" fmla="*/ 12771 h 1089218"/>
              <a:gd name="connsiteX8" fmla="*/ 43805 w 1193433"/>
              <a:gd name="connsiteY8" fmla="*/ 133794 h 1089218"/>
              <a:gd name="connsiteX0" fmla="*/ 251816 w 1172844"/>
              <a:gd name="connsiteY0" fmla="*/ 111123 h 1113611"/>
              <a:gd name="connsiteX1" fmla="*/ 722464 w 1172844"/>
              <a:gd name="connsiteY1" fmla="*/ 581770 h 1113611"/>
              <a:gd name="connsiteX2" fmla="*/ 937616 w 1172844"/>
              <a:gd name="connsiteY2" fmla="*/ 911223 h 1113611"/>
              <a:gd name="connsiteX3" fmla="*/ 1098981 w 1172844"/>
              <a:gd name="connsiteY3" fmla="*/ 1025523 h 1113611"/>
              <a:gd name="connsiteX4" fmla="*/ 1159493 w 1172844"/>
              <a:gd name="connsiteY4" fmla="*/ 1112929 h 1113611"/>
              <a:gd name="connsiteX5" fmla="*/ 850211 w 1172844"/>
              <a:gd name="connsiteY5" fmla="*/ 978458 h 1113611"/>
              <a:gd name="connsiteX6" fmla="*/ 581269 w 1172844"/>
              <a:gd name="connsiteY6" fmla="*/ 568323 h 1113611"/>
              <a:gd name="connsiteX7" fmla="*/ 23217 w 1172844"/>
              <a:gd name="connsiteY7" fmla="*/ 37164 h 1113611"/>
              <a:gd name="connsiteX8" fmla="*/ 103899 w 1172844"/>
              <a:gd name="connsiteY8" fmla="*/ 16992 h 1113611"/>
              <a:gd name="connsiteX0" fmla="*/ 190627 w 1111655"/>
              <a:gd name="connsiteY0" fmla="*/ 94131 h 1096619"/>
              <a:gd name="connsiteX1" fmla="*/ 661275 w 1111655"/>
              <a:gd name="connsiteY1" fmla="*/ 564778 h 1096619"/>
              <a:gd name="connsiteX2" fmla="*/ 876427 w 1111655"/>
              <a:gd name="connsiteY2" fmla="*/ 894231 h 1096619"/>
              <a:gd name="connsiteX3" fmla="*/ 1037792 w 1111655"/>
              <a:gd name="connsiteY3" fmla="*/ 1008531 h 1096619"/>
              <a:gd name="connsiteX4" fmla="*/ 1098304 w 1111655"/>
              <a:gd name="connsiteY4" fmla="*/ 1095937 h 1096619"/>
              <a:gd name="connsiteX5" fmla="*/ 789022 w 1111655"/>
              <a:gd name="connsiteY5" fmla="*/ 961466 h 1096619"/>
              <a:gd name="connsiteX6" fmla="*/ 520080 w 1111655"/>
              <a:gd name="connsiteY6" fmla="*/ 551331 h 1096619"/>
              <a:gd name="connsiteX7" fmla="*/ 35987 w 1111655"/>
              <a:gd name="connsiteY7" fmla="*/ 107578 h 1096619"/>
              <a:gd name="connsiteX8" fmla="*/ 42710 w 1111655"/>
              <a:gd name="connsiteY8" fmla="*/ 0 h 1096619"/>
              <a:gd name="connsiteX0" fmla="*/ 190627 w 1111262"/>
              <a:gd name="connsiteY0" fmla="*/ 94131 h 1096631"/>
              <a:gd name="connsiteX1" fmla="*/ 661275 w 1111262"/>
              <a:gd name="connsiteY1" fmla="*/ 564778 h 1096631"/>
              <a:gd name="connsiteX2" fmla="*/ 896598 w 1111262"/>
              <a:gd name="connsiteY2" fmla="*/ 887507 h 1096631"/>
              <a:gd name="connsiteX3" fmla="*/ 1037792 w 1111262"/>
              <a:gd name="connsiteY3" fmla="*/ 1008531 h 1096631"/>
              <a:gd name="connsiteX4" fmla="*/ 1098304 w 1111262"/>
              <a:gd name="connsiteY4" fmla="*/ 1095937 h 1096631"/>
              <a:gd name="connsiteX5" fmla="*/ 789022 w 1111262"/>
              <a:gd name="connsiteY5" fmla="*/ 961466 h 1096631"/>
              <a:gd name="connsiteX6" fmla="*/ 520080 w 1111262"/>
              <a:gd name="connsiteY6" fmla="*/ 551331 h 1096631"/>
              <a:gd name="connsiteX7" fmla="*/ 35987 w 1111262"/>
              <a:gd name="connsiteY7" fmla="*/ 107578 h 1096631"/>
              <a:gd name="connsiteX8" fmla="*/ 42710 w 1111262"/>
              <a:gd name="connsiteY8" fmla="*/ 0 h 1096631"/>
              <a:gd name="connsiteX0" fmla="*/ 190627 w 1110812"/>
              <a:gd name="connsiteY0" fmla="*/ 94131 h 1096631"/>
              <a:gd name="connsiteX1" fmla="*/ 661275 w 1110812"/>
              <a:gd name="connsiteY1" fmla="*/ 564778 h 1096631"/>
              <a:gd name="connsiteX2" fmla="*/ 896598 w 1110812"/>
              <a:gd name="connsiteY2" fmla="*/ 887507 h 1096631"/>
              <a:gd name="connsiteX3" fmla="*/ 1037792 w 1110812"/>
              <a:gd name="connsiteY3" fmla="*/ 1008531 h 1096631"/>
              <a:gd name="connsiteX4" fmla="*/ 1098304 w 1110812"/>
              <a:gd name="connsiteY4" fmla="*/ 1095937 h 1096631"/>
              <a:gd name="connsiteX5" fmla="*/ 795746 w 1110812"/>
              <a:gd name="connsiteY5" fmla="*/ 961466 h 1096631"/>
              <a:gd name="connsiteX6" fmla="*/ 520080 w 1110812"/>
              <a:gd name="connsiteY6" fmla="*/ 551331 h 1096631"/>
              <a:gd name="connsiteX7" fmla="*/ 35987 w 1110812"/>
              <a:gd name="connsiteY7" fmla="*/ 107578 h 1096631"/>
              <a:gd name="connsiteX8" fmla="*/ 42710 w 1110812"/>
              <a:gd name="connsiteY8" fmla="*/ 0 h 1096631"/>
              <a:gd name="connsiteX0" fmla="*/ 190627 w 1110812"/>
              <a:gd name="connsiteY0" fmla="*/ 94131 h 1096631"/>
              <a:gd name="connsiteX1" fmla="*/ 661275 w 1110812"/>
              <a:gd name="connsiteY1" fmla="*/ 564778 h 1096631"/>
              <a:gd name="connsiteX2" fmla="*/ 896598 w 1110812"/>
              <a:gd name="connsiteY2" fmla="*/ 887507 h 1096631"/>
              <a:gd name="connsiteX3" fmla="*/ 1037792 w 1110812"/>
              <a:gd name="connsiteY3" fmla="*/ 1008531 h 1096631"/>
              <a:gd name="connsiteX4" fmla="*/ 1098304 w 1110812"/>
              <a:gd name="connsiteY4" fmla="*/ 1095937 h 1096631"/>
              <a:gd name="connsiteX5" fmla="*/ 795746 w 1110812"/>
              <a:gd name="connsiteY5" fmla="*/ 961466 h 1096631"/>
              <a:gd name="connsiteX6" fmla="*/ 520080 w 1110812"/>
              <a:gd name="connsiteY6" fmla="*/ 551331 h 1096631"/>
              <a:gd name="connsiteX7" fmla="*/ 35987 w 1110812"/>
              <a:gd name="connsiteY7" fmla="*/ 107578 h 1096631"/>
              <a:gd name="connsiteX8" fmla="*/ 42710 w 1110812"/>
              <a:gd name="connsiteY8" fmla="*/ 0 h 1096631"/>
              <a:gd name="connsiteX9" fmla="*/ 190627 w 1110812"/>
              <a:gd name="connsiteY9" fmla="*/ 94131 h 109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0812" h="1096631">
                <a:moveTo>
                  <a:pt x="190627" y="94131"/>
                </a:moveTo>
                <a:cubicBezTo>
                  <a:pt x="416426" y="271184"/>
                  <a:pt x="543613" y="432549"/>
                  <a:pt x="661275" y="564778"/>
                </a:cubicBezTo>
                <a:cubicBezTo>
                  <a:pt x="778937" y="697007"/>
                  <a:pt x="833845" y="813548"/>
                  <a:pt x="896598" y="887507"/>
                </a:cubicBezTo>
                <a:cubicBezTo>
                  <a:pt x="959351" y="961466"/>
                  <a:pt x="1004174" y="973793"/>
                  <a:pt x="1037792" y="1008531"/>
                </a:cubicBezTo>
                <a:cubicBezTo>
                  <a:pt x="1071410" y="1043269"/>
                  <a:pt x="1138645" y="1103781"/>
                  <a:pt x="1098304" y="1095937"/>
                </a:cubicBezTo>
                <a:cubicBezTo>
                  <a:pt x="1057963" y="1088093"/>
                  <a:pt x="892117" y="1052234"/>
                  <a:pt x="795746" y="961466"/>
                </a:cubicBezTo>
                <a:cubicBezTo>
                  <a:pt x="699375" y="870698"/>
                  <a:pt x="646706" y="693646"/>
                  <a:pt x="520080" y="551331"/>
                </a:cubicBezTo>
                <a:cubicBezTo>
                  <a:pt x="393454" y="409016"/>
                  <a:pt x="115549" y="199466"/>
                  <a:pt x="35987" y="107578"/>
                </a:cubicBezTo>
                <a:cubicBezTo>
                  <a:pt x="-43575" y="15690"/>
                  <a:pt x="32064" y="40901"/>
                  <a:pt x="42710" y="0"/>
                </a:cubicBezTo>
                <a:lnTo>
                  <a:pt x="190627" y="941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E4B2310-D2C1-4DB8-9F5A-008AC857FFDC}"/>
              </a:ext>
            </a:extLst>
          </p:cNvPr>
          <p:cNvSpPr/>
          <p:nvPr/>
        </p:nvSpPr>
        <p:spPr>
          <a:xfrm rot="16837786">
            <a:off x="3770574" y="1542128"/>
            <a:ext cx="1278025" cy="969885"/>
          </a:xfrm>
          <a:custGeom>
            <a:avLst/>
            <a:gdLst>
              <a:gd name="connsiteX0" fmla="*/ 94380 w 1129708"/>
              <a:gd name="connsiteY0" fmla="*/ 40341 h 1063000"/>
              <a:gd name="connsiteX1" fmla="*/ 679328 w 1129708"/>
              <a:gd name="connsiteY1" fmla="*/ 531159 h 1063000"/>
              <a:gd name="connsiteX2" fmla="*/ 894480 w 1129708"/>
              <a:gd name="connsiteY2" fmla="*/ 860612 h 1063000"/>
              <a:gd name="connsiteX3" fmla="*/ 1055845 w 1129708"/>
              <a:gd name="connsiteY3" fmla="*/ 974912 h 1063000"/>
              <a:gd name="connsiteX4" fmla="*/ 1116357 w 1129708"/>
              <a:gd name="connsiteY4" fmla="*/ 1062318 h 1063000"/>
              <a:gd name="connsiteX5" fmla="*/ 807075 w 1129708"/>
              <a:gd name="connsiteY5" fmla="*/ 927847 h 1063000"/>
              <a:gd name="connsiteX6" fmla="*/ 538133 w 1129708"/>
              <a:gd name="connsiteY6" fmla="*/ 517712 h 1063000"/>
              <a:gd name="connsiteX7" fmla="*/ 74210 w 1129708"/>
              <a:gd name="connsiteY7" fmla="*/ 168088 h 1063000"/>
              <a:gd name="connsiteX8" fmla="*/ 6975 w 1129708"/>
              <a:gd name="connsiteY8" fmla="*/ 0 h 1063000"/>
              <a:gd name="connsiteX0" fmla="*/ 149559 w 1184887"/>
              <a:gd name="connsiteY0" fmla="*/ 82352 h 1105011"/>
              <a:gd name="connsiteX1" fmla="*/ 734507 w 1184887"/>
              <a:gd name="connsiteY1" fmla="*/ 573170 h 1105011"/>
              <a:gd name="connsiteX2" fmla="*/ 949659 w 1184887"/>
              <a:gd name="connsiteY2" fmla="*/ 902623 h 1105011"/>
              <a:gd name="connsiteX3" fmla="*/ 1111024 w 1184887"/>
              <a:gd name="connsiteY3" fmla="*/ 1016923 h 1105011"/>
              <a:gd name="connsiteX4" fmla="*/ 1171536 w 1184887"/>
              <a:gd name="connsiteY4" fmla="*/ 1104329 h 1105011"/>
              <a:gd name="connsiteX5" fmla="*/ 862254 w 1184887"/>
              <a:gd name="connsiteY5" fmla="*/ 969858 h 1105011"/>
              <a:gd name="connsiteX6" fmla="*/ 593312 w 1184887"/>
              <a:gd name="connsiteY6" fmla="*/ 559723 h 1105011"/>
              <a:gd name="connsiteX7" fmla="*/ 35260 w 1184887"/>
              <a:gd name="connsiteY7" fmla="*/ 28564 h 1105011"/>
              <a:gd name="connsiteX8" fmla="*/ 62154 w 1184887"/>
              <a:gd name="connsiteY8" fmla="*/ 42011 h 1105011"/>
              <a:gd name="connsiteX0" fmla="*/ 155763 w 1191091"/>
              <a:gd name="connsiteY0" fmla="*/ 70207 h 1092866"/>
              <a:gd name="connsiteX1" fmla="*/ 740711 w 1191091"/>
              <a:gd name="connsiteY1" fmla="*/ 561025 h 1092866"/>
              <a:gd name="connsiteX2" fmla="*/ 955863 w 1191091"/>
              <a:gd name="connsiteY2" fmla="*/ 890478 h 1092866"/>
              <a:gd name="connsiteX3" fmla="*/ 1117228 w 1191091"/>
              <a:gd name="connsiteY3" fmla="*/ 1004778 h 1092866"/>
              <a:gd name="connsiteX4" fmla="*/ 1177740 w 1191091"/>
              <a:gd name="connsiteY4" fmla="*/ 1092184 h 1092866"/>
              <a:gd name="connsiteX5" fmla="*/ 868458 w 1191091"/>
              <a:gd name="connsiteY5" fmla="*/ 957713 h 1092866"/>
              <a:gd name="connsiteX6" fmla="*/ 599516 w 1191091"/>
              <a:gd name="connsiteY6" fmla="*/ 547578 h 1092866"/>
              <a:gd name="connsiteX7" fmla="*/ 41464 w 1191091"/>
              <a:gd name="connsiteY7" fmla="*/ 16419 h 1092866"/>
              <a:gd name="connsiteX8" fmla="*/ 48187 w 1191091"/>
              <a:gd name="connsiteY8" fmla="*/ 103825 h 1092866"/>
              <a:gd name="connsiteX0" fmla="*/ 175934 w 1191091"/>
              <a:gd name="connsiteY0" fmla="*/ 36590 h 1092866"/>
              <a:gd name="connsiteX1" fmla="*/ 740711 w 1191091"/>
              <a:gd name="connsiteY1" fmla="*/ 561025 h 1092866"/>
              <a:gd name="connsiteX2" fmla="*/ 955863 w 1191091"/>
              <a:gd name="connsiteY2" fmla="*/ 890478 h 1092866"/>
              <a:gd name="connsiteX3" fmla="*/ 1117228 w 1191091"/>
              <a:gd name="connsiteY3" fmla="*/ 1004778 h 1092866"/>
              <a:gd name="connsiteX4" fmla="*/ 1177740 w 1191091"/>
              <a:gd name="connsiteY4" fmla="*/ 1092184 h 1092866"/>
              <a:gd name="connsiteX5" fmla="*/ 868458 w 1191091"/>
              <a:gd name="connsiteY5" fmla="*/ 957713 h 1092866"/>
              <a:gd name="connsiteX6" fmla="*/ 599516 w 1191091"/>
              <a:gd name="connsiteY6" fmla="*/ 547578 h 1092866"/>
              <a:gd name="connsiteX7" fmla="*/ 41464 w 1191091"/>
              <a:gd name="connsiteY7" fmla="*/ 16419 h 1092866"/>
              <a:gd name="connsiteX8" fmla="*/ 48187 w 1191091"/>
              <a:gd name="connsiteY8" fmla="*/ 103825 h 1092866"/>
              <a:gd name="connsiteX0" fmla="*/ 178276 w 1193433"/>
              <a:gd name="connsiteY0" fmla="*/ 32942 h 1089218"/>
              <a:gd name="connsiteX1" fmla="*/ 743053 w 1193433"/>
              <a:gd name="connsiteY1" fmla="*/ 557377 h 1089218"/>
              <a:gd name="connsiteX2" fmla="*/ 958205 w 1193433"/>
              <a:gd name="connsiteY2" fmla="*/ 886830 h 1089218"/>
              <a:gd name="connsiteX3" fmla="*/ 1119570 w 1193433"/>
              <a:gd name="connsiteY3" fmla="*/ 1001130 h 1089218"/>
              <a:gd name="connsiteX4" fmla="*/ 1180082 w 1193433"/>
              <a:gd name="connsiteY4" fmla="*/ 1088536 h 1089218"/>
              <a:gd name="connsiteX5" fmla="*/ 870800 w 1193433"/>
              <a:gd name="connsiteY5" fmla="*/ 954065 h 1089218"/>
              <a:gd name="connsiteX6" fmla="*/ 601858 w 1193433"/>
              <a:gd name="connsiteY6" fmla="*/ 543930 h 1089218"/>
              <a:gd name="connsiteX7" fmla="*/ 43806 w 1193433"/>
              <a:gd name="connsiteY7" fmla="*/ 12771 h 1089218"/>
              <a:gd name="connsiteX8" fmla="*/ 43805 w 1193433"/>
              <a:gd name="connsiteY8" fmla="*/ 133794 h 1089218"/>
              <a:gd name="connsiteX0" fmla="*/ 137934 w 1193433"/>
              <a:gd name="connsiteY0" fmla="*/ 254818 h 1089218"/>
              <a:gd name="connsiteX1" fmla="*/ 743053 w 1193433"/>
              <a:gd name="connsiteY1" fmla="*/ 557377 h 1089218"/>
              <a:gd name="connsiteX2" fmla="*/ 958205 w 1193433"/>
              <a:gd name="connsiteY2" fmla="*/ 886830 h 1089218"/>
              <a:gd name="connsiteX3" fmla="*/ 1119570 w 1193433"/>
              <a:gd name="connsiteY3" fmla="*/ 1001130 h 1089218"/>
              <a:gd name="connsiteX4" fmla="*/ 1180082 w 1193433"/>
              <a:gd name="connsiteY4" fmla="*/ 1088536 h 1089218"/>
              <a:gd name="connsiteX5" fmla="*/ 870800 w 1193433"/>
              <a:gd name="connsiteY5" fmla="*/ 954065 h 1089218"/>
              <a:gd name="connsiteX6" fmla="*/ 601858 w 1193433"/>
              <a:gd name="connsiteY6" fmla="*/ 543930 h 1089218"/>
              <a:gd name="connsiteX7" fmla="*/ 43806 w 1193433"/>
              <a:gd name="connsiteY7" fmla="*/ 12771 h 1089218"/>
              <a:gd name="connsiteX8" fmla="*/ 43805 w 1193433"/>
              <a:gd name="connsiteY8" fmla="*/ 133794 h 1089218"/>
              <a:gd name="connsiteX0" fmla="*/ 272405 w 1193433"/>
              <a:gd name="connsiteY0" fmla="*/ 86730 h 1089218"/>
              <a:gd name="connsiteX1" fmla="*/ 743053 w 1193433"/>
              <a:gd name="connsiteY1" fmla="*/ 557377 h 1089218"/>
              <a:gd name="connsiteX2" fmla="*/ 958205 w 1193433"/>
              <a:gd name="connsiteY2" fmla="*/ 886830 h 1089218"/>
              <a:gd name="connsiteX3" fmla="*/ 1119570 w 1193433"/>
              <a:gd name="connsiteY3" fmla="*/ 1001130 h 1089218"/>
              <a:gd name="connsiteX4" fmla="*/ 1180082 w 1193433"/>
              <a:gd name="connsiteY4" fmla="*/ 1088536 h 1089218"/>
              <a:gd name="connsiteX5" fmla="*/ 870800 w 1193433"/>
              <a:gd name="connsiteY5" fmla="*/ 954065 h 1089218"/>
              <a:gd name="connsiteX6" fmla="*/ 601858 w 1193433"/>
              <a:gd name="connsiteY6" fmla="*/ 543930 h 1089218"/>
              <a:gd name="connsiteX7" fmla="*/ 43806 w 1193433"/>
              <a:gd name="connsiteY7" fmla="*/ 12771 h 1089218"/>
              <a:gd name="connsiteX8" fmla="*/ 43805 w 1193433"/>
              <a:gd name="connsiteY8" fmla="*/ 133794 h 1089218"/>
              <a:gd name="connsiteX0" fmla="*/ 251816 w 1172844"/>
              <a:gd name="connsiteY0" fmla="*/ 111123 h 1113611"/>
              <a:gd name="connsiteX1" fmla="*/ 722464 w 1172844"/>
              <a:gd name="connsiteY1" fmla="*/ 581770 h 1113611"/>
              <a:gd name="connsiteX2" fmla="*/ 937616 w 1172844"/>
              <a:gd name="connsiteY2" fmla="*/ 911223 h 1113611"/>
              <a:gd name="connsiteX3" fmla="*/ 1098981 w 1172844"/>
              <a:gd name="connsiteY3" fmla="*/ 1025523 h 1113611"/>
              <a:gd name="connsiteX4" fmla="*/ 1159493 w 1172844"/>
              <a:gd name="connsiteY4" fmla="*/ 1112929 h 1113611"/>
              <a:gd name="connsiteX5" fmla="*/ 850211 w 1172844"/>
              <a:gd name="connsiteY5" fmla="*/ 978458 h 1113611"/>
              <a:gd name="connsiteX6" fmla="*/ 581269 w 1172844"/>
              <a:gd name="connsiteY6" fmla="*/ 568323 h 1113611"/>
              <a:gd name="connsiteX7" fmla="*/ 23217 w 1172844"/>
              <a:gd name="connsiteY7" fmla="*/ 37164 h 1113611"/>
              <a:gd name="connsiteX8" fmla="*/ 103899 w 1172844"/>
              <a:gd name="connsiteY8" fmla="*/ 16992 h 1113611"/>
              <a:gd name="connsiteX0" fmla="*/ 190627 w 1111655"/>
              <a:gd name="connsiteY0" fmla="*/ 94131 h 1096619"/>
              <a:gd name="connsiteX1" fmla="*/ 661275 w 1111655"/>
              <a:gd name="connsiteY1" fmla="*/ 564778 h 1096619"/>
              <a:gd name="connsiteX2" fmla="*/ 876427 w 1111655"/>
              <a:gd name="connsiteY2" fmla="*/ 894231 h 1096619"/>
              <a:gd name="connsiteX3" fmla="*/ 1037792 w 1111655"/>
              <a:gd name="connsiteY3" fmla="*/ 1008531 h 1096619"/>
              <a:gd name="connsiteX4" fmla="*/ 1098304 w 1111655"/>
              <a:gd name="connsiteY4" fmla="*/ 1095937 h 1096619"/>
              <a:gd name="connsiteX5" fmla="*/ 789022 w 1111655"/>
              <a:gd name="connsiteY5" fmla="*/ 961466 h 1096619"/>
              <a:gd name="connsiteX6" fmla="*/ 520080 w 1111655"/>
              <a:gd name="connsiteY6" fmla="*/ 551331 h 1096619"/>
              <a:gd name="connsiteX7" fmla="*/ 35987 w 1111655"/>
              <a:gd name="connsiteY7" fmla="*/ 107578 h 1096619"/>
              <a:gd name="connsiteX8" fmla="*/ 42710 w 1111655"/>
              <a:gd name="connsiteY8" fmla="*/ 0 h 1096619"/>
              <a:gd name="connsiteX0" fmla="*/ 190627 w 1111262"/>
              <a:gd name="connsiteY0" fmla="*/ 94131 h 1096631"/>
              <a:gd name="connsiteX1" fmla="*/ 661275 w 1111262"/>
              <a:gd name="connsiteY1" fmla="*/ 564778 h 1096631"/>
              <a:gd name="connsiteX2" fmla="*/ 896598 w 1111262"/>
              <a:gd name="connsiteY2" fmla="*/ 887507 h 1096631"/>
              <a:gd name="connsiteX3" fmla="*/ 1037792 w 1111262"/>
              <a:gd name="connsiteY3" fmla="*/ 1008531 h 1096631"/>
              <a:gd name="connsiteX4" fmla="*/ 1098304 w 1111262"/>
              <a:gd name="connsiteY4" fmla="*/ 1095937 h 1096631"/>
              <a:gd name="connsiteX5" fmla="*/ 789022 w 1111262"/>
              <a:gd name="connsiteY5" fmla="*/ 961466 h 1096631"/>
              <a:gd name="connsiteX6" fmla="*/ 520080 w 1111262"/>
              <a:gd name="connsiteY6" fmla="*/ 551331 h 1096631"/>
              <a:gd name="connsiteX7" fmla="*/ 35987 w 1111262"/>
              <a:gd name="connsiteY7" fmla="*/ 107578 h 1096631"/>
              <a:gd name="connsiteX8" fmla="*/ 42710 w 1111262"/>
              <a:gd name="connsiteY8" fmla="*/ 0 h 1096631"/>
              <a:gd name="connsiteX0" fmla="*/ 190627 w 1110812"/>
              <a:gd name="connsiteY0" fmla="*/ 94131 h 1096631"/>
              <a:gd name="connsiteX1" fmla="*/ 661275 w 1110812"/>
              <a:gd name="connsiteY1" fmla="*/ 564778 h 1096631"/>
              <a:gd name="connsiteX2" fmla="*/ 896598 w 1110812"/>
              <a:gd name="connsiteY2" fmla="*/ 887507 h 1096631"/>
              <a:gd name="connsiteX3" fmla="*/ 1037792 w 1110812"/>
              <a:gd name="connsiteY3" fmla="*/ 1008531 h 1096631"/>
              <a:gd name="connsiteX4" fmla="*/ 1098304 w 1110812"/>
              <a:gd name="connsiteY4" fmla="*/ 1095937 h 1096631"/>
              <a:gd name="connsiteX5" fmla="*/ 795746 w 1110812"/>
              <a:gd name="connsiteY5" fmla="*/ 961466 h 1096631"/>
              <a:gd name="connsiteX6" fmla="*/ 520080 w 1110812"/>
              <a:gd name="connsiteY6" fmla="*/ 551331 h 1096631"/>
              <a:gd name="connsiteX7" fmla="*/ 35987 w 1110812"/>
              <a:gd name="connsiteY7" fmla="*/ 107578 h 1096631"/>
              <a:gd name="connsiteX8" fmla="*/ 42710 w 1110812"/>
              <a:gd name="connsiteY8" fmla="*/ 0 h 1096631"/>
              <a:gd name="connsiteX0" fmla="*/ 190627 w 1110812"/>
              <a:gd name="connsiteY0" fmla="*/ 94131 h 1096631"/>
              <a:gd name="connsiteX1" fmla="*/ 661275 w 1110812"/>
              <a:gd name="connsiteY1" fmla="*/ 564778 h 1096631"/>
              <a:gd name="connsiteX2" fmla="*/ 896598 w 1110812"/>
              <a:gd name="connsiteY2" fmla="*/ 887507 h 1096631"/>
              <a:gd name="connsiteX3" fmla="*/ 1037792 w 1110812"/>
              <a:gd name="connsiteY3" fmla="*/ 1008531 h 1096631"/>
              <a:gd name="connsiteX4" fmla="*/ 1098304 w 1110812"/>
              <a:gd name="connsiteY4" fmla="*/ 1095937 h 1096631"/>
              <a:gd name="connsiteX5" fmla="*/ 795746 w 1110812"/>
              <a:gd name="connsiteY5" fmla="*/ 961466 h 1096631"/>
              <a:gd name="connsiteX6" fmla="*/ 520080 w 1110812"/>
              <a:gd name="connsiteY6" fmla="*/ 551331 h 1096631"/>
              <a:gd name="connsiteX7" fmla="*/ 35987 w 1110812"/>
              <a:gd name="connsiteY7" fmla="*/ 107578 h 1096631"/>
              <a:gd name="connsiteX8" fmla="*/ 42710 w 1110812"/>
              <a:gd name="connsiteY8" fmla="*/ 0 h 1096631"/>
              <a:gd name="connsiteX9" fmla="*/ 190627 w 1110812"/>
              <a:gd name="connsiteY9" fmla="*/ 94131 h 109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0812" h="1096631">
                <a:moveTo>
                  <a:pt x="190627" y="94131"/>
                </a:moveTo>
                <a:cubicBezTo>
                  <a:pt x="416426" y="271184"/>
                  <a:pt x="543613" y="432549"/>
                  <a:pt x="661275" y="564778"/>
                </a:cubicBezTo>
                <a:cubicBezTo>
                  <a:pt x="778937" y="697007"/>
                  <a:pt x="833845" y="813548"/>
                  <a:pt x="896598" y="887507"/>
                </a:cubicBezTo>
                <a:cubicBezTo>
                  <a:pt x="959351" y="961466"/>
                  <a:pt x="1004174" y="973793"/>
                  <a:pt x="1037792" y="1008531"/>
                </a:cubicBezTo>
                <a:cubicBezTo>
                  <a:pt x="1071410" y="1043269"/>
                  <a:pt x="1138645" y="1103781"/>
                  <a:pt x="1098304" y="1095937"/>
                </a:cubicBezTo>
                <a:cubicBezTo>
                  <a:pt x="1057963" y="1088093"/>
                  <a:pt x="892117" y="1052234"/>
                  <a:pt x="795746" y="961466"/>
                </a:cubicBezTo>
                <a:cubicBezTo>
                  <a:pt x="699375" y="870698"/>
                  <a:pt x="646706" y="693646"/>
                  <a:pt x="520080" y="551331"/>
                </a:cubicBezTo>
                <a:cubicBezTo>
                  <a:pt x="393454" y="409016"/>
                  <a:pt x="115549" y="199466"/>
                  <a:pt x="35987" y="107578"/>
                </a:cubicBezTo>
                <a:cubicBezTo>
                  <a:pt x="-43575" y="15690"/>
                  <a:pt x="32064" y="40901"/>
                  <a:pt x="42710" y="0"/>
                </a:cubicBezTo>
                <a:lnTo>
                  <a:pt x="190627" y="941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CC3921A-C504-41B0-A997-7CD0C238BDD7}"/>
              </a:ext>
            </a:extLst>
          </p:cNvPr>
          <p:cNvSpPr/>
          <p:nvPr/>
        </p:nvSpPr>
        <p:spPr>
          <a:xfrm>
            <a:off x="4289570" y="2306323"/>
            <a:ext cx="367556" cy="131523"/>
          </a:xfrm>
          <a:custGeom>
            <a:avLst/>
            <a:gdLst>
              <a:gd name="connsiteX0" fmla="*/ 101 w 197723"/>
              <a:gd name="connsiteY0" fmla="*/ 1841 h 123986"/>
              <a:gd name="connsiteX1" fmla="*/ 125361 w 197723"/>
              <a:gd name="connsiteY1" fmla="*/ 48814 h 123986"/>
              <a:gd name="connsiteX2" fmla="*/ 197386 w 197723"/>
              <a:gd name="connsiteY2" fmla="*/ 26893 h 123986"/>
              <a:gd name="connsiteX3" fmla="*/ 147281 w 197723"/>
              <a:gd name="connsiteY3" fmla="*/ 123970 h 123986"/>
              <a:gd name="connsiteX4" fmla="*/ 101 w 197723"/>
              <a:gd name="connsiteY4" fmla="*/ 1841 h 123986"/>
              <a:gd name="connsiteX0" fmla="*/ 3 w 197471"/>
              <a:gd name="connsiteY0" fmla="*/ 1715 h 120728"/>
              <a:gd name="connsiteX1" fmla="*/ 125263 w 197471"/>
              <a:gd name="connsiteY1" fmla="*/ 48688 h 120728"/>
              <a:gd name="connsiteX2" fmla="*/ 197288 w 197471"/>
              <a:gd name="connsiteY2" fmla="*/ 26767 h 120728"/>
              <a:gd name="connsiteX3" fmla="*/ 122131 w 197471"/>
              <a:gd name="connsiteY3" fmla="*/ 120712 h 120728"/>
              <a:gd name="connsiteX4" fmla="*/ 3 w 197471"/>
              <a:gd name="connsiteY4" fmla="*/ 1715 h 120728"/>
              <a:gd name="connsiteX0" fmla="*/ 3 w 216232"/>
              <a:gd name="connsiteY0" fmla="*/ 1715 h 120859"/>
              <a:gd name="connsiteX1" fmla="*/ 125263 w 216232"/>
              <a:gd name="connsiteY1" fmla="*/ 48688 h 120859"/>
              <a:gd name="connsiteX2" fmla="*/ 216077 w 216232"/>
              <a:gd name="connsiteY2" fmla="*/ 26767 h 120859"/>
              <a:gd name="connsiteX3" fmla="*/ 122131 w 216232"/>
              <a:gd name="connsiteY3" fmla="*/ 120712 h 120859"/>
              <a:gd name="connsiteX4" fmla="*/ 3 w 216232"/>
              <a:gd name="connsiteY4" fmla="*/ 1715 h 120859"/>
              <a:gd name="connsiteX0" fmla="*/ 3 w 216232"/>
              <a:gd name="connsiteY0" fmla="*/ 2420 h 99499"/>
              <a:gd name="connsiteX1" fmla="*/ 125263 w 216232"/>
              <a:gd name="connsiteY1" fmla="*/ 27473 h 99499"/>
              <a:gd name="connsiteX2" fmla="*/ 216077 w 216232"/>
              <a:gd name="connsiteY2" fmla="*/ 5552 h 99499"/>
              <a:gd name="connsiteX3" fmla="*/ 122131 w 216232"/>
              <a:gd name="connsiteY3" fmla="*/ 99497 h 99499"/>
              <a:gd name="connsiteX4" fmla="*/ 3 w 216232"/>
              <a:gd name="connsiteY4" fmla="*/ 2420 h 99499"/>
              <a:gd name="connsiteX0" fmla="*/ 10 w 216239"/>
              <a:gd name="connsiteY0" fmla="*/ 2773 h 99852"/>
              <a:gd name="connsiteX1" fmla="*/ 115875 w 216239"/>
              <a:gd name="connsiteY1" fmla="*/ 24695 h 99852"/>
              <a:gd name="connsiteX2" fmla="*/ 216084 w 216239"/>
              <a:gd name="connsiteY2" fmla="*/ 5905 h 99852"/>
              <a:gd name="connsiteX3" fmla="*/ 122138 w 216239"/>
              <a:gd name="connsiteY3" fmla="*/ 99850 h 99852"/>
              <a:gd name="connsiteX4" fmla="*/ 10 w 216239"/>
              <a:gd name="connsiteY4" fmla="*/ 2773 h 99852"/>
              <a:gd name="connsiteX0" fmla="*/ 10 w 216239"/>
              <a:gd name="connsiteY0" fmla="*/ 4230 h 126360"/>
              <a:gd name="connsiteX1" fmla="*/ 115875 w 216239"/>
              <a:gd name="connsiteY1" fmla="*/ 26152 h 126360"/>
              <a:gd name="connsiteX2" fmla="*/ 216084 w 216239"/>
              <a:gd name="connsiteY2" fmla="*/ 7362 h 126360"/>
              <a:gd name="connsiteX3" fmla="*/ 122138 w 216239"/>
              <a:gd name="connsiteY3" fmla="*/ 126359 h 126360"/>
              <a:gd name="connsiteX4" fmla="*/ 10 w 216239"/>
              <a:gd name="connsiteY4" fmla="*/ 4230 h 12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239" h="126360">
                <a:moveTo>
                  <a:pt x="10" y="4230"/>
                </a:moveTo>
                <a:cubicBezTo>
                  <a:pt x="-1034" y="-12471"/>
                  <a:pt x="79863" y="25630"/>
                  <a:pt x="115875" y="26152"/>
                </a:cubicBezTo>
                <a:cubicBezTo>
                  <a:pt x="151887" y="26674"/>
                  <a:pt x="212431" y="-5164"/>
                  <a:pt x="216084" y="7362"/>
                </a:cubicBezTo>
                <a:cubicBezTo>
                  <a:pt x="219737" y="19888"/>
                  <a:pt x="158150" y="126881"/>
                  <a:pt x="122138" y="126359"/>
                </a:cubicBezTo>
                <a:cubicBezTo>
                  <a:pt x="86126" y="125837"/>
                  <a:pt x="1054" y="20931"/>
                  <a:pt x="10" y="42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97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40741E-7 L 0.30157 -0.05093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9" y="-254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35000" y="3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0.30834 0.1493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74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35000" y="3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0" grpId="0" animBg="1"/>
      <p:bldP spid="30" grpId="1" animBg="1"/>
      <p:bldP spid="31" grpId="0" animBg="1"/>
      <p:bldP spid="31" grpId="1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A23531-BD78-4302-BD6E-9795F566FF1D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119:1-72</a:t>
            </a:r>
          </a:p>
        </p:txBody>
      </p:sp>
    </p:spTree>
    <p:extLst>
      <p:ext uri="{BB962C8B-B14F-4D97-AF65-F5344CB8AC3E}">
        <p14:creationId xmlns:p14="http://schemas.microsoft.com/office/powerpoint/2010/main" val="107137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gimel</a:t>
            </a:r>
            <a:r>
              <a:rPr lang="en-US" sz="3600" dirty="0"/>
              <a:t>: Theme ~ The Word is a road map in a strange land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6BA36E-3032-402D-B728-76D952679A84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119:1-72</a:t>
            </a:r>
          </a:p>
        </p:txBody>
      </p:sp>
    </p:spTree>
    <p:extLst>
      <p:ext uri="{BB962C8B-B14F-4D97-AF65-F5344CB8AC3E}">
        <p14:creationId xmlns:p14="http://schemas.microsoft.com/office/powerpoint/2010/main" val="360332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A23531-BD78-4302-BD6E-9795F566FF1D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119:1-72</a:t>
            </a:r>
          </a:p>
        </p:txBody>
      </p:sp>
    </p:spTree>
    <p:extLst>
      <p:ext uri="{BB962C8B-B14F-4D97-AF65-F5344CB8AC3E}">
        <p14:creationId xmlns:p14="http://schemas.microsoft.com/office/powerpoint/2010/main" val="151227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11B19DF-FC17-4116-A52E-11658FD777B9}"/>
              </a:ext>
            </a:extLst>
          </p:cNvPr>
          <p:cNvSpPr/>
          <p:nvPr/>
        </p:nvSpPr>
        <p:spPr>
          <a:xfrm>
            <a:off x="6563298" y="1574740"/>
            <a:ext cx="1794050" cy="83663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D178866-602D-49A4-B605-2E0CE323EFB2}"/>
              </a:ext>
            </a:extLst>
          </p:cNvPr>
          <p:cNvSpPr/>
          <p:nvPr/>
        </p:nvSpPr>
        <p:spPr>
          <a:xfrm>
            <a:off x="295834" y="2063316"/>
            <a:ext cx="1868323" cy="83663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1473" y="692209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 Corinthians 2:14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But the natural man does not receive the things of the Spirit of God, for they are foolishness to him; nor can he know </a:t>
            </a:r>
            <a:r>
              <a:rPr lang="en-US" sz="320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them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because they are spiritually discerned.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6BA36E-3032-402D-B728-76D952679A84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119:1-72</a:t>
            </a:r>
          </a:p>
        </p:txBody>
      </p:sp>
    </p:spTree>
    <p:extLst>
      <p:ext uri="{BB962C8B-B14F-4D97-AF65-F5344CB8AC3E}">
        <p14:creationId xmlns:p14="http://schemas.microsoft.com/office/powerpoint/2010/main" val="206237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A23531-BD78-4302-BD6E-9795F566FF1D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119:1-72</a:t>
            </a:r>
          </a:p>
        </p:txBody>
      </p:sp>
    </p:spTree>
    <p:extLst>
      <p:ext uri="{BB962C8B-B14F-4D97-AF65-F5344CB8AC3E}">
        <p14:creationId xmlns:p14="http://schemas.microsoft.com/office/powerpoint/2010/main" val="87677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Lushlife" panose="00000400000000000000" pitchFamily="2" charset="0"/>
              </a:rPr>
              <a:t>10 words for “the Word” in Psalm 119:</a:t>
            </a:r>
            <a:endParaRPr lang="en-US" sz="30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119:1-72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48AFA0-71F9-4490-987B-6F42C2B764A6}"/>
              </a:ext>
            </a:extLst>
          </p:cNvPr>
          <p:cNvSpPr txBox="1"/>
          <p:nvPr/>
        </p:nvSpPr>
        <p:spPr>
          <a:xfrm>
            <a:off x="461475" y="1178438"/>
            <a:ext cx="822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Word</a:t>
            </a:r>
            <a:r>
              <a:rPr lang="en-US" sz="2800" dirty="0"/>
              <a:t> (</a:t>
            </a:r>
            <a:r>
              <a:rPr lang="en-US" sz="2800" b="1" i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dabar</a:t>
            </a:r>
            <a:r>
              <a:rPr lang="en-US" sz="2800" dirty="0"/>
              <a:t>) ~ what God has spoken to us</a:t>
            </a:r>
            <a:endParaRPr lang="en-US" sz="28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FD8CB3-D062-4F8F-AE6B-C9E40E33E8A5}"/>
              </a:ext>
            </a:extLst>
          </p:cNvPr>
          <p:cNvSpPr txBox="1"/>
          <p:nvPr/>
        </p:nvSpPr>
        <p:spPr>
          <a:xfrm>
            <a:off x="461477" y="1635639"/>
            <a:ext cx="822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Word</a:t>
            </a:r>
            <a:r>
              <a:rPr lang="en-US" sz="2800" dirty="0"/>
              <a:t> (</a:t>
            </a:r>
            <a:r>
              <a:rPr lang="en-US" sz="28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2800" b="1" i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imrah</a:t>
            </a:r>
            <a:r>
              <a:rPr lang="en-US" sz="2800" dirty="0"/>
              <a:t>) ~ what God has brought to light</a:t>
            </a:r>
            <a:endParaRPr lang="en-US" sz="28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970D1A-2814-42D9-8A71-1ACC8C89D20E}"/>
              </a:ext>
            </a:extLst>
          </p:cNvPr>
          <p:cNvSpPr txBox="1"/>
          <p:nvPr/>
        </p:nvSpPr>
        <p:spPr>
          <a:xfrm>
            <a:off x="454222" y="2092839"/>
            <a:ext cx="822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Law</a:t>
            </a:r>
            <a:r>
              <a:rPr lang="en-US" sz="2800" dirty="0"/>
              <a:t> (</a:t>
            </a:r>
            <a:r>
              <a:rPr lang="en-US" sz="2800" b="1" i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torah</a:t>
            </a:r>
            <a:r>
              <a:rPr lang="en-US" sz="2800" dirty="0"/>
              <a:t>) ~ what God has given as the rule of our life</a:t>
            </a:r>
            <a:endParaRPr lang="en-US" sz="28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BF30E9-65C3-45A0-BF72-DD404EBE6DBE}"/>
              </a:ext>
            </a:extLst>
          </p:cNvPr>
          <p:cNvSpPr txBox="1"/>
          <p:nvPr/>
        </p:nvSpPr>
        <p:spPr>
          <a:xfrm>
            <a:off x="454225" y="2550038"/>
            <a:ext cx="822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Commandments</a:t>
            </a:r>
            <a:r>
              <a:rPr lang="en-US" sz="2800" dirty="0"/>
              <a:t> (</a:t>
            </a:r>
            <a:r>
              <a:rPr lang="en-US" sz="28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mitzvah</a:t>
            </a:r>
            <a:r>
              <a:rPr lang="en-US" sz="2800" dirty="0"/>
              <a:t>) ~ what God has commanded</a:t>
            </a:r>
            <a:endParaRPr lang="en-US" sz="28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07B839-CC71-48CD-99B0-D7E82DDD7E69}"/>
              </a:ext>
            </a:extLst>
          </p:cNvPr>
          <p:cNvSpPr txBox="1"/>
          <p:nvPr/>
        </p:nvSpPr>
        <p:spPr>
          <a:xfrm>
            <a:off x="446971" y="3014496"/>
            <a:ext cx="822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Precepts</a:t>
            </a:r>
            <a:r>
              <a:rPr lang="en-US" sz="2800" dirty="0"/>
              <a:t> ~ what God has laid upon us to be kept</a:t>
            </a:r>
            <a:endParaRPr lang="en-US" sz="28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F8D166-C43D-4403-B585-F89B79390B3A}"/>
              </a:ext>
            </a:extLst>
          </p:cNvPr>
          <p:cNvSpPr txBox="1"/>
          <p:nvPr/>
        </p:nvSpPr>
        <p:spPr>
          <a:xfrm>
            <a:off x="439717" y="3486211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Statutes</a:t>
            </a:r>
            <a:r>
              <a:rPr lang="en-US" sz="2800" dirty="0"/>
              <a:t> ~ what God has established as the laws of his kingdom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B6878B-D17A-4242-9E92-865B813FC6DA}"/>
              </a:ext>
            </a:extLst>
          </p:cNvPr>
          <p:cNvSpPr txBox="1"/>
          <p:nvPr/>
        </p:nvSpPr>
        <p:spPr>
          <a:xfrm>
            <a:off x="439719" y="3972437"/>
            <a:ext cx="8229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Judgments</a:t>
            </a:r>
            <a:r>
              <a:rPr lang="en-US" sz="2800" dirty="0"/>
              <a:t> ~ what God has decided concerning our duty and destiny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F29629-9E9E-43D8-8BBF-F411680181C9}"/>
              </a:ext>
            </a:extLst>
          </p:cNvPr>
          <p:cNvSpPr txBox="1"/>
          <p:nvPr/>
        </p:nvSpPr>
        <p:spPr>
          <a:xfrm>
            <a:off x="446979" y="4872321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Testimonies</a:t>
            </a:r>
            <a:r>
              <a:rPr lang="en-US" sz="2800" dirty="0"/>
              <a:t> ~ what God has given as His authoritative declaration of truth</a:t>
            </a:r>
            <a:endParaRPr lang="en-US" sz="4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F14825-BC1A-490D-A7BD-AF9DD2D4A476}"/>
              </a:ext>
            </a:extLst>
          </p:cNvPr>
          <p:cNvSpPr txBox="1"/>
          <p:nvPr/>
        </p:nvSpPr>
        <p:spPr>
          <a:xfrm>
            <a:off x="454239" y="5786719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Way</a:t>
            </a:r>
            <a:r>
              <a:rPr lang="en-US" sz="2800" dirty="0"/>
              <a:t> ~ what God has revealed in how we are to walk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246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daleth</a:t>
            </a:r>
            <a:r>
              <a:rPr lang="en-US" sz="3200" dirty="0"/>
              <a:t>: Theme ~ The world has weighed me down, the Word lifts me up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6BA36E-3032-402D-B728-76D952679A84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119:1-72</a:t>
            </a:r>
          </a:p>
        </p:txBody>
      </p:sp>
    </p:spTree>
    <p:extLst>
      <p:ext uri="{BB962C8B-B14F-4D97-AF65-F5344CB8AC3E}">
        <p14:creationId xmlns:p14="http://schemas.microsoft.com/office/powerpoint/2010/main" val="41438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A23531-BD78-4302-BD6E-9795F566FF1D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119:1-72</a:t>
            </a:r>
          </a:p>
        </p:txBody>
      </p:sp>
    </p:spTree>
    <p:extLst>
      <p:ext uri="{BB962C8B-B14F-4D97-AF65-F5344CB8AC3E}">
        <p14:creationId xmlns:p14="http://schemas.microsoft.com/office/powerpoint/2010/main" val="298044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Revive</a:t>
            </a:r>
            <a:r>
              <a:rPr lang="en-US" sz="3200" dirty="0"/>
              <a:t> ~ KJV,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quicken</a:t>
            </a:r>
            <a:endParaRPr lang="en-US" sz="4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6BA36E-3032-402D-B728-76D952679A84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119:1-72</a:t>
            </a:r>
          </a:p>
        </p:txBody>
      </p:sp>
    </p:spTree>
    <p:extLst>
      <p:ext uri="{BB962C8B-B14F-4D97-AF65-F5344CB8AC3E}">
        <p14:creationId xmlns:p14="http://schemas.microsoft.com/office/powerpoint/2010/main" val="31474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A23531-BD78-4302-BD6E-9795F566FF1D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119:1-72</a:t>
            </a:r>
          </a:p>
        </p:txBody>
      </p:sp>
    </p:spTree>
    <p:extLst>
      <p:ext uri="{BB962C8B-B14F-4D97-AF65-F5344CB8AC3E}">
        <p14:creationId xmlns:p14="http://schemas.microsoft.com/office/powerpoint/2010/main" val="223397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D031816-AD25-4CB7-86C9-ACFD1980BC10}"/>
              </a:ext>
            </a:extLst>
          </p:cNvPr>
          <p:cNvSpPr/>
          <p:nvPr/>
        </p:nvSpPr>
        <p:spPr>
          <a:xfrm>
            <a:off x="3480754" y="1628740"/>
            <a:ext cx="1327776" cy="83663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1473" y="69220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Cling</a:t>
            </a:r>
            <a:r>
              <a:rPr lang="en-US" sz="3200" dirty="0"/>
              <a:t> ~ </a:t>
            </a:r>
            <a:r>
              <a:rPr lang="en-US" sz="3200" b="1" i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dabaq</a:t>
            </a:r>
            <a:endParaRPr lang="en-US" sz="7200" b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768648-C788-4693-8469-EBC35961FC9E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119:1-72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B77456-87C2-41A1-82E8-D26296FA1073}"/>
              </a:ext>
            </a:extLst>
          </p:cNvPr>
          <p:cNvSpPr txBox="1"/>
          <p:nvPr/>
        </p:nvSpPr>
        <p:spPr>
          <a:xfrm>
            <a:off x="703943" y="1240977"/>
            <a:ext cx="7982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Lushlife" panose="00000400000000000000" pitchFamily="2" charset="0"/>
              </a:rPr>
              <a:t> </a:t>
            </a:r>
            <a:r>
              <a:rPr lang="en-US" sz="3200" dirty="0"/>
              <a:t>Gen 2:24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Therefore a man shall leave his father and mother and be joined to his wife, and they shall become one flesh.</a:t>
            </a:r>
          </a:p>
        </p:txBody>
      </p:sp>
    </p:spTree>
    <p:extLst>
      <p:ext uri="{BB962C8B-B14F-4D97-AF65-F5344CB8AC3E}">
        <p14:creationId xmlns:p14="http://schemas.microsoft.com/office/powerpoint/2010/main" val="142918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55C7A3-FF5E-497E-BE48-539A1C6716FD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119:1-72</a:t>
            </a:r>
          </a:p>
        </p:txBody>
      </p:sp>
    </p:spTree>
    <p:extLst>
      <p:ext uri="{BB962C8B-B14F-4D97-AF65-F5344CB8AC3E}">
        <p14:creationId xmlns:p14="http://schemas.microsoft.com/office/powerpoint/2010/main" val="307131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3200" dirty="0"/>
              <a:t>: Theme ~ I don’t want to go back to the world – the Word will preserve 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6BA36E-3032-402D-B728-76D952679A84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119:1-72</a:t>
            </a:r>
          </a:p>
        </p:txBody>
      </p:sp>
    </p:spTree>
    <p:extLst>
      <p:ext uri="{BB962C8B-B14F-4D97-AF65-F5344CB8AC3E}">
        <p14:creationId xmlns:p14="http://schemas.microsoft.com/office/powerpoint/2010/main" val="1433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A23531-BD78-4302-BD6E-9795F566FF1D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119:1-72</a:t>
            </a:r>
          </a:p>
        </p:txBody>
      </p:sp>
    </p:spTree>
    <p:extLst>
      <p:ext uri="{BB962C8B-B14F-4D97-AF65-F5344CB8AC3E}">
        <p14:creationId xmlns:p14="http://schemas.microsoft.com/office/powerpoint/2010/main" val="256938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waw</a:t>
            </a:r>
            <a:r>
              <a:rPr lang="en-US" sz="3200" dirty="0"/>
              <a:t>: Theme ~ The Word will keep me close to the Lord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6BA36E-3032-402D-B728-76D952679A84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119:1-72</a:t>
            </a:r>
          </a:p>
        </p:txBody>
      </p:sp>
    </p:spTree>
    <p:extLst>
      <p:ext uri="{BB962C8B-B14F-4D97-AF65-F5344CB8AC3E}">
        <p14:creationId xmlns:p14="http://schemas.microsoft.com/office/powerpoint/2010/main" val="109707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A23531-BD78-4302-BD6E-9795F566FF1D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119:1-72</a:t>
            </a:r>
          </a:p>
        </p:txBody>
      </p:sp>
    </p:spTree>
    <p:extLst>
      <p:ext uri="{BB962C8B-B14F-4D97-AF65-F5344CB8AC3E}">
        <p14:creationId xmlns:p14="http://schemas.microsoft.com/office/powerpoint/2010/main" val="158393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3319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Lushlife" panose="00000400000000000000" pitchFamily="2" charset="0"/>
              </a:rPr>
              <a:t>v. 1 ~ </a:t>
            </a:r>
            <a:r>
              <a:rPr lang="ar-SA" sz="2800" dirty="0">
                <a:cs typeface="Calibri" panose="020F0502020204030204" pitchFamily="34" charset="0"/>
              </a:rPr>
              <a:t>א</a:t>
            </a:r>
            <a:r>
              <a:rPr lang="en-US" sz="2800" dirty="0">
                <a:cs typeface="Calibri" panose="020F0502020204030204" pitchFamily="34" charset="0"/>
              </a:rPr>
              <a:t> Aleph</a:t>
            </a:r>
            <a:endParaRPr lang="en-US" sz="28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C49C93-A95B-4631-A9F4-1287B66340A0}"/>
              </a:ext>
            </a:extLst>
          </p:cNvPr>
          <p:cNvSpPr txBox="1"/>
          <p:nvPr/>
        </p:nvSpPr>
        <p:spPr>
          <a:xfrm>
            <a:off x="461476" y="1127634"/>
            <a:ext cx="3319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Lushlife" panose="00000400000000000000" pitchFamily="2" charset="0"/>
              </a:rPr>
              <a:t>v. 2 ~ </a:t>
            </a:r>
            <a:r>
              <a:rPr lang="ar-SA" sz="2800" dirty="0">
                <a:cs typeface="Calibri" panose="020F0502020204030204" pitchFamily="34" charset="0"/>
              </a:rPr>
              <a:t>א</a:t>
            </a:r>
            <a:r>
              <a:rPr lang="en-US" sz="2800" dirty="0">
                <a:cs typeface="Calibri" panose="020F0502020204030204" pitchFamily="34" charset="0"/>
              </a:rPr>
              <a:t> Aleph</a:t>
            </a:r>
            <a:endParaRPr lang="en-US" sz="28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DB13C-C199-4197-BCB4-102C9AE14EB7}"/>
              </a:ext>
            </a:extLst>
          </p:cNvPr>
          <p:cNvSpPr txBox="1"/>
          <p:nvPr/>
        </p:nvSpPr>
        <p:spPr>
          <a:xfrm>
            <a:off x="461479" y="1570316"/>
            <a:ext cx="3319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Lushlife" panose="00000400000000000000" pitchFamily="2" charset="0"/>
              </a:rPr>
              <a:t>v. 3 ~ </a:t>
            </a:r>
            <a:r>
              <a:rPr lang="ar-SA" sz="2800" dirty="0">
                <a:cs typeface="Calibri" panose="020F0502020204030204" pitchFamily="34" charset="0"/>
              </a:rPr>
              <a:t>א</a:t>
            </a:r>
            <a:r>
              <a:rPr lang="en-US" sz="2800" dirty="0">
                <a:cs typeface="Calibri" panose="020F0502020204030204" pitchFamily="34" charset="0"/>
              </a:rPr>
              <a:t> Aleph</a:t>
            </a:r>
            <a:endParaRPr lang="en-US" sz="28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1F9E5B-E142-464F-B817-FEE06D07B147}"/>
              </a:ext>
            </a:extLst>
          </p:cNvPr>
          <p:cNvSpPr txBox="1"/>
          <p:nvPr/>
        </p:nvSpPr>
        <p:spPr>
          <a:xfrm>
            <a:off x="461482" y="2013001"/>
            <a:ext cx="3319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Lushlife" panose="00000400000000000000" pitchFamily="2" charset="0"/>
              </a:rPr>
              <a:t>v. 4 ~ </a:t>
            </a:r>
            <a:r>
              <a:rPr lang="ar-SA" sz="2800" dirty="0">
                <a:cs typeface="Calibri" panose="020F0502020204030204" pitchFamily="34" charset="0"/>
              </a:rPr>
              <a:t>א</a:t>
            </a:r>
            <a:r>
              <a:rPr lang="en-US" sz="2800" dirty="0">
                <a:cs typeface="Calibri" panose="020F0502020204030204" pitchFamily="34" charset="0"/>
              </a:rPr>
              <a:t> Aleph</a:t>
            </a:r>
            <a:endParaRPr lang="en-US" sz="28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E83A66-CFED-45E5-950E-C9DB753A0770}"/>
              </a:ext>
            </a:extLst>
          </p:cNvPr>
          <p:cNvSpPr txBox="1"/>
          <p:nvPr/>
        </p:nvSpPr>
        <p:spPr>
          <a:xfrm>
            <a:off x="461476" y="2455687"/>
            <a:ext cx="3319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Lushlife" panose="00000400000000000000" pitchFamily="2" charset="0"/>
              </a:rPr>
              <a:t>v. 5 ~ </a:t>
            </a:r>
            <a:r>
              <a:rPr lang="ar-SA" sz="2800" dirty="0">
                <a:cs typeface="Calibri" panose="020F0502020204030204" pitchFamily="34" charset="0"/>
              </a:rPr>
              <a:t>א</a:t>
            </a:r>
            <a:r>
              <a:rPr lang="en-US" sz="2800" dirty="0">
                <a:cs typeface="Calibri" panose="020F0502020204030204" pitchFamily="34" charset="0"/>
              </a:rPr>
              <a:t> Aleph</a:t>
            </a:r>
            <a:endParaRPr lang="en-US" sz="28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E2073C-6A14-4DE2-AA50-C5765BD0AF4B}"/>
              </a:ext>
            </a:extLst>
          </p:cNvPr>
          <p:cNvSpPr txBox="1"/>
          <p:nvPr/>
        </p:nvSpPr>
        <p:spPr>
          <a:xfrm>
            <a:off x="461479" y="2891112"/>
            <a:ext cx="3319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Lushlife" panose="00000400000000000000" pitchFamily="2" charset="0"/>
              </a:rPr>
              <a:t>v. 6 ~ </a:t>
            </a:r>
            <a:r>
              <a:rPr lang="ar-SA" sz="2800" dirty="0">
                <a:cs typeface="Calibri" panose="020F0502020204030204" pitchFamily="34" charset="0"/>
              </a:rPr>
              <a:t>א</a:t>
            </a:r>
            <a:r>
              <a:rPr lang="en-US" sz="2800" dirty="0">
                <a:cs typeface="Calibri" panose="020F0502020204030204" pitchFamily="34" charset="0"/>
              </a:rPr>
              <a:t> Aleph</a:t>
            </a:r>
            <a:endParaRPr lang="en-US" sz="28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2F035C-D43C-4003-92B7-004183B0CFF4}"/>
              </a:ext>
            </a:extLst>
          </p:cNvPr>
          <p:cNvSpPr txBox="1"/>
          <p:nvPr/>
        </p:nvSpPr>
        <p:spPr>
          <a:xfrm>
            <a:off x="461482" y="3333794"/>
            <a:ext cx="3319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Lushlife" panose="00000400000000000000" pitchFamily="2" charset="0"/>
              </a:rPr>
              <a:t>v. 7 ~ </a:t>
            </a:r>
            <a:r>
              <a:rPr lang="ar-SA" sz="2800" dirty="0">
                <a:cs typeface="Calibri" panose="020F0502020204030204" pitchFamily="34" charset="0"/>
              </a:rPr>
              <a:t>א</a:t>
            </a:r>
            <a:r>
              <a:rPr lang="en-US" sz="2800" dirty="0">
                <a:cs typeface="Calibri" panose="020F0502020204030204" pitchFamily="34" charset="0"/>
              </a:rPr>
              <a:t> Aleph</a:t>
            </a:r>
            <a:endParaRPr lang="en-US" sz="28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32681F-AE0E-43D9-B7FF-02B7FB098028}"/>
              </a:ext>
            </a:extLst>
          </p:cNvPr>
          <p:cNvSpPr txBox="1"/>
          <p:nvPr/>
        </p:nvSpPr>
        <p:spPr>
          <a:xfrm>
            <a:off x="461485" y="3776479"/>
            <a:ext cx="3319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Lushlife" panose="00000400000000000000" pitchFamily="2" charset="0"/>
              </a:rPr>
              <a:t>v. 8 ~ </a:t>
            </a:r>
            <a:r>
              <a:rPr lang="ar-SA" sz="2800" dirty="0">
                <a:cs typeface="Calibri" panose="020F0502020204030204" pitchFamily="34" charset="0"/>
              </a:rPr>
              <a:t>א</a:t>
            </a:r>
            <a:r>
              <a:rPr lang="en-US" sz="2800" dirty="0">
                <a:cs typeface="Calibri" panose="020F0502020204030204" pitchFamily="34" charset="0"/>
              </a:rPr>
              <a:t> Aleph</a:t>
            </a:r>
            <a:endParaRPr lang="en-US" sz="28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2EF73D-A6FA-4682-92EC-197D9CAE37B8}"/>
              </a:ext>
            </a:extLst>
          </p:cNvPr>
          <p:cNvSpPr txBox="1"/>
          <p:nvPr/>
        </p:nvSpPr>
        <p:spPr>
          <a:xfrm>
            <a:off x="454222" y="4240937"/>
            <a:ext cx="3319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Lushlife" panose="00000400000000000000" pitchFamily="2" charset="0"/>
              </a:rPr>
              <a:t>v. 9 ~ </a:t>
            </a:r>
            <a:r>
              <a:rPr lang="ar-SA" sz="2800" dirty="0">
                <a:cs typeface="Calibri" panose="020F0502020204030204" pitchFamily="34" charset="0"/>
              </a:rPr>
              <a:t>ב</a:t>
            </a:r>
            <a:r>
              <a:rPr lang="en-US" sz="2800" dirty="0">
                <a:cs typeface="Calibri" panose="020F0502020204030204" pitchFamily="34" charset="0"/>
              </a:rPr>
              <a:t> Beth </a:t>
            </a:r>
            <a:endParaRPr lang="en-US" sz="44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0891B9-E3DA-4335-A314-30223FCDE743}"/>
              </a:ext>
            </a:extLst>
          </p:cNvPr>
          <p:cNvSpPr txBox="1"/>
          <p:nvPr/>
        </p:nvSpPr>
        <p:spPr>
          <a:xfrm>
            <a:off x="454225" y="4676362"/>
            <a:ext cx="3319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Lushlife" panose="00000400000000000000" pitchFamily="2" charset="0"/>
              </a:rPr>
              <a:t>v. 10 ~ </a:t>
            </a:r>
            <a:r>
              <a:rPr lang="ar-SA" sz="2800" dirty="0">
                <a:cs typeface="Calibri" panose="020F0502020204030204" pitchFamily="34" charset="0"/>
              </a:rPr>
              <a:t>ב</a:t>
            </a:r>
            <a:r>
              <a:rPr lang="en-US" sz="2800" dirty="0">
                <a:cs typeface="Calibri" panose="020F0502020204030204" pitchFamily="34" charset="0"/>
              </a:rPr>
              <a:t> Beth </a:t>
            </a:r>
            <a:endParaRPr lang="en-US" sz="44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25141E-1C25-4603-8EB0-130906B9A1F0}"/>
              </a:ext>
            </a:extLst>
          </p:cNvPr>
          <p:cNvSpPr txBox="1"/>
          <p:nvPr/>
        </p:nvSpPr>
        <p:spPr>
          <a:xfrm>
            <a:off x="454228" y="5119044"/>
            <a:ext cx="3319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Lushlife" panose="00000400000000000000" pitchFamily="2" charset="0"/>
              </a:rPr>
              <a:t>v. 11 ~ </a:t>
            </a:r>
            <a:r>
              <a:rPr lang="ar-SA" sz="2800" dirty="0">
                <a:cs typeface="Calibri" panose="020F0502020204030204" pitchFamily="34" charset="0"/>
              </a:rPr>
              <a:t>ב</a:t>
            </a:r>
            <a:r>
              <a:rPr lang="en-US" sz="2800" dirty="0">
                <a:cs typeface="Calibri" panose="020F0502020204030204" pitchFamily="34" charset="0"/>
              </a:rPr>
              <a:t> Beth </a:t>
            </a:r>
            <a:endParaRPr lang="en-US" sz="44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85B667-965D-4CC1-9877-6B8E42D6D2AA}"/>
              </a:ext>
            </a:extLst>
          </p:cNvPr>
          <p:cNvSpPr txBox="1"/>
          <p:nvPr/>
        </p:nvSpPr>
        <p:spPr>
          <a:xfrm>
            <a:off x="454231" y="5561729"/>
            <a:ext cx="3319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Lushlife" panose="00000400000000000000" pitchFamily="2" charset="0"/>
              </a:rPr>
              <a:t>v. 12 ~ </a:t>
            </a:r>
            <a:r>
              <a:rPr lang="ar-SA" sz="2800" dirty="0">
                <a:cs typeface="Calibri" panose="020F0502020204030204" pitchFamily="34" charset="0"/>
              </a:rPr>
              <a:t>ב</a:t>
            </a:r>
            <a:r>
              <a:rPr lang="en-US" sz="2800" dirty="0">
                <a:cs typeface="Calibri" panose="020F0502020204030204" pitchFamily="34" charset="0"/>
              </a:rPr>
              <a:t> Beth </a:t>
            </a:r>
            <a:endParaRPr lang="en-US" sz="44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E48FFC-6F11-44B1-8104-CB480DA15259}"/>
              </a:ext>
            </a:extLst>
          </p:cNvPr>
          <p:cNvSpPr txBox="1"/>
          <p:nvPr/>
        </p:nvSpPr>
        <p:spPr>
          <a:xfrm>
            <a:off x="3354128" y="697100"/>
            <a:ext cx="3319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Lushlife" panose="00000400000000000000" pitchFamily="2" charset="0"/>
              </a:rPr>
              <a:t>v. 13 ~ </a:t>
            </a:r>
            <a:r>
              <a:rPr lang="ar-SA" sz="2800" dirty="0">
                <a:cs typeface="Calibri" panose="020F0502020204030204" pitchFamily="34" charset="0"/>
              </a:rPr>
              <a:t>ב</a:t>
            </a:r>
            <a:r>
              <a:rPr lang="en-US" sz="2800" dirty="0">
                <a:cs typeface="Calibri" panose="020F0502020204030204" pitchFamily="34" charset="0"/>
              </a:rPr>
              <a:t> Beth </a:t>
            </a:r>
            <a:endParaRPr lang="en-US" sz="44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448D86-185D-4E2D-860E-D63301AD6BDE}"/>
              </a:ext>
            </a:extLst>
          </p:cNvPr>
          <p:cNvSpPr txBox="1"/>
          <p:nvPr/>
        </p:nvSpPr>
        <p:spPr>
          <a:xfrm>
            <a:off x="3354131" y="1132525"/>
            <a:ext cx="3319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Lushlife" panose="00000400000000000000" pitchFamily="2" charset="0"/>
              </a:rPr>
              <a:t>v. 14 ~ </a:t>
            </a:r>
            <a:r>
              <a:rPr lang="ar-SA" sz="2800" dirty="0">
                <a:cs typeface="Calibri" panose="020F0502020204030204" pitchFamily="34" charset="0"/>
              </a:rPr>
              <a:t>ב</a:t>
            </a:r>
            <a:r>
              <a:rPr lang="en-US" sz="2800" dirty="0">
                <a:cs typeface="Calibri" panose="020F0502020204030204" pitchFamily="34" charset="0"/>
              </a:rPr>
              <a:t> Beth </a:t>
            </a:r>
            <a:endParaRPr lang="en-US" sz="44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45BBB60-0BAD-42F1-AFDB-FC3AF0F390B1}"/>
              </a:ext>
            </a:extLst>
          </p:cNvPr>
          <p:cNvSpPr txBox="1"/>
          <p:nvPr/>
        </p:nvSpPr>
        <p:spPr>
          <a:xfrm>
            <a:off x="3354134" y="1575207"/>
            <a:ext cx="3319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Lushlife" panose="00000400000000000000" pitchFamily="2" charset="0"/>
              </a:rPr>
              <a:t>v. 15 ~ </a:t>
            </a:r>
            <a:r>
              <a:rPr lang="ar-SA" sz="2800" dirty="0">
                <a:cs typeface="Calibri" panose="020F0502020204030204" pitchFamily="34" charset="0"/>
              </a:rPr>
              <a:t>ב</a:t>
            </a:r>
            <a:r>
              <a:rPr lang="en-US" sz="2800" dirty="0">
                <a:cs typeface="Calibri" panose="020F0502020204030204" pitchFamily="34" charset="0"/>
              </a:rPr>
              <a:t> Beth </a:t>
            </a:r>
            <a:endParaRPr lang="en-US" sz="44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629390-F736-4B3E-8A99-22E17336CAD0}"/>
              </a:ext>
            </a:extLst>
          </p:cNvPr>
          <p:cNvSpPr txBox="1"/>
          <p:nvPr/>
        </p:nvSpPr>
        <p:spPr>
          <a:xfrm>
            <a:off x="3362723" y="2017892"/>
            <a:ext cx="3319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Lushlife" panose="00000400000000000000" pitchFamily="2" charset="0"/>
              </a:rPr>
              <a:t>v. 16 ~ </a:t>
            </a:r>
            <a:r>
              <a:rPr lang="ar-SA" sz="2800" dirty="0">
                <a:cs typeface="Calibri" panose="020F0502020204030204" pitchFamily="34" charset="0"/>
              </a:rPr>
              <a:t>ב</a:t>
            </a:r>
            <a:r>
              <a:rPr lang="en-US" sz="2800" dirty="0">
                <a:cs typeface="Calibri" panose="020F0502020204030204" pitchFamily="34" charset="0"/>
              </a:rPr>
              <a:t> Beth </a:t>
            </a:r>
            <a:endParaRPr lang="en-US" sz="44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DB1E42-BC85-49E6-8560-05191D488A46}"/>
              </a:ext>
            </a:extLst>
          </p:cNvPr>
          <p:cNvSpPr txBox="1"/>
          <p:nvPr/>
        </p:nvSpPr>
        <p:spPr>
          <a:xfrm>
            <a:off x="3356282" y="2453630"/>
            <a:ext cx="3319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Lushlife" panose="00000400000000000000" pitchFamily="2" charset="0"/>
              </a:rPr>
              <a:t>v. 17 ~ </a:t>
            </a:r>
            <a:r>
              <a:rPr lang="ar-SA" sz="2800" dirty="0">
                <a:cs typeface="Calibri" panose="020F0502020204030204" pitchFamily="34" charset="0"/>
              </a:rPr>
              <a:t>ג</a:t>
            </a:r>
            <a:r>
              <a:rPr lang="en-US" sz="2800" dirty="0">
                <a:cs typeface="Calibri" panose="020F0502020204030204" pitchFamily="34" charset="0"/>
              </a:rPr>
              <a:t> Gimel </a:t>
            </a:r>
            <a:endParaRPr lang="en-US" sz="44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C37970-CB06-4284-BCE9-0184EB52D168}"/>
              </a:ext>
            </a:extLst>
          </p:cNvPr>
          <p:cNvSpPr txBox="1"/>
          <p:nvPr/>
        </p:nvSpPr>
        <p:spPr>
          <a:xfrm>
            <a:off x="3349841" y="2880782"/>
            <a:ext cx="3319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Lushlife" panose="00000400000000000000" pitchFamily="2" charset="0"/>
              </a:rPr>
              <a:t>v. 18 ~ </a:t>
            </a:r>
            <a:r>
              <a:rPr lang="ar-SA" sz="2800" dirty="0">
                <a:cs typeface="Calibri" panose="020F0502020204030204" pitchFamily="34" charset="0"/>
              </a:rPr>
              <a:t>ג</a:t>
            </a:r>
            <a:r>
              <a:rPr lang="en-US" sz="2800" dirty="0">
                <a:cs typeface="Calibri" panose="020F0502020204030204" pitchFamily="34" charset="0"/>
              </a:rPr>
              <a:t> Gimel </a:t>
            </a:r>
            <a:endParaRPr lang="en-US" sz="44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09DC77-39B9-4B49-9C17-AD95921F3001}"/>
              </a:ext>
            </a:extLst>
          </p:cNvPr>
          <p:cNvSpPr txBox="1"/>
          <p:nvPr/>
        </p:nvSpPr>
        <p:spPr>
          <a:xfrm>
            <a:off x="3343400" y="3312227"/>
            <a:ext cx="3319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Lushlife" panose="00000400000000000000" pitchFamily="2" charset="0"/>
              </a:rPr>
              <a:t>v. 19 ~ </a:t>
            </a:r>
            <a:r>
              <a:rPr lang="ar-SA" sz="2800" dirty="0">
                <a:cs typeface="Calibri" panose="020F0502020204030204" pitchFamily="34" charset="0"/>
              </a:rPr>
              <a:t>ג</a:t>
            </a:r>
            <a:r>
              <a:rPr lang="en-US" sz="2800" dirty="0">
                <a:cs typeface="Calibri" panose="020F0502020204030204" pitchFamily="34" charset="0"/>
              </a:rPr>
              <a:t> Gimel </a:t>
            </a:r>
            <a:endParaRPr lang="en-US" sz="44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44803B-3329-4A1F-B9E3-37FB2A8E63A2}"/>
              </a:ext>
            </a:extLst>
          </p:cNvPr>
          <p:cNvSpPr txBox="1"/>
          <p:nvPr/>
        </p:nvSpPr>
        <p:spPr>
          <a:xfrm>
            <a:off x="3332666" y="3752258"/>
            <a:ext cx="3319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Lushlife" panose="00000400000000000000" pitchFamily="2" charset="0"/>
              </a:rPr>
              <a:t>v. 20 ~ </a:t>
            </a:r>
            <a:r>
              <a:rPr lang="ar-SA" sz="2800" dirty="0">
                <a:cs typeface="Calibri" panose="020F0502020204030204" pitchFamily="34" charset="0"/>
              </a:rPr>
              <a:t>ג</a:t>
            </a:r>
            <a:r>
              <a:rPr lang="en-US" sz="2800" dirty="0">
                <a:cs typeface="Calibri" panose="020F0502020204030204" pitchFamily="34" charset="0"/>
              </a:rPr>
              <a:t> Gimel </a:t>
            </a:r>
            <a:endParaRPr lang="en-US" sz="44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1208609-98B6-4121-A29E-6C9128F21183}"/>
              </a:ext>
            </a:extLst>
          </p:cNvPr>
          <p:cNvSpPr txBox="1"/>
          <p:nvPr/>
        </p:nvSpPr>
        <p:spPr>
          <a:xfrm>
            <a:off x="3326225" y="4183703"/>
            <a:ext cx="3319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Lushlife" panose="00000400000000000000" pitchFamily="2" charset="0"/>
              </a:rPr>
              <a:t>v. 21 ~ </a:t>
            </a:r>
            <a:r>
              <a:rPr lang="ar-SA" sz="2800" dirty="0">
                <a:cs typeface="Calibri" panose="020F0502020204030204" pitchFamily="34" charset="0"/>
              </a:rPr>
              <a:t>ג</a:t>
            </a:r>
            <a:r>
              <a:rPr lang="en-US" sz="2800" dirty="0">
                <a:cs typeface="Calibri" panose="020F0502020204030204" pitchFamily="34" charset="0"/>
              </a:rPr>
              <a:t> Gimel </a:t>
            </a:r>
            <a:endParaRPr lang="en-US" sz="44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BC243CC-BB43-4796-920E-47F1790CFD3F}"/>
              </a:ext>
            </a:extLst>
          </p:cNvPr>
          <p:cNvSpPr txBox="1"/>
          <p:nvPr/>
        </p:nvSpPr>
        <p:spPr>
          <a:xfrm>
            <a:off x="3341252" y="4619444"/>
            <a:ext cx="3319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Lushlife" panose="00000400000000000000" pitchFamily="2" charset="0"/>
              </a:rPr>
              <a:t>v. 22 ~ </a:t>
            </a:r>
            <a:r>
              <a:rPr lang="ar-SA" sz="2800" dirty="0">
                <a:cs typeface="Calibri" panose="020F0502020204030204" pitchFamily="34" charset="0"/>
              </a:rPr>
              <a:t>ג</a:t>
            </a:r>
            <a:r>
              <a:rPr lang="en-US" sz="2800" dirty="0">
                <a:cs typeface="Calibri" panose="020F0502020204030204" pitchFamily="34" charset="0"/>
              </a:rPr>
              <a:t> Gimel </a:t>
            </a:r>
            <a:endParaRPr lang="en-US" sz="44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ACADA98-1048-4F6C-B929-C323C40FC5EC}"/>
              </a:ext>
            </a:extLst>
          </p:cNvPr>
          <p:cNvSpPr txBox="1"/>
          <p:nvPr/>
        </p:nvSpPr>
        <p:spPr>
          <a:xfrm>
            <a:off x="3330518" y="5059475"/>
            <a:ext cx="3319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Lushlife" panose="00000400000000000000" pitchFamily="2" charset="0"/>
              </a:rPr>
              <a:t>v. 23 ~ </a:t>
            </a:r>
            <a:r>
              <a:rPr lang="ar-SA" sz="2800" dirty="0">
                <a:cs typeface="Calibri" panose="020F0502020204030204" pitchFamily="34" charset="0"/>
              </a:rPr>
              <a:t>ג</a:t>
            </a:r>
            <a:r>
              <a:rPr lang="en-US" sz="2800" dirty="0">
                <a:cs typeface="Calibri" panose="020F0502020204030204" pitchFamily="34" charset="0"/>
              </a:rPr>
              <a:t> Gimel </a:t>
            </a:r>
            <a:endParaRPr lang="en-US" sz="44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796345-F74D-474E-ACE4-A734505F8CB3}"/>
              </a:ext>
            </a:extLst>
          </p:cNvPr>
          <p:cNvSpPr txBox="1"/>
          <p:nvPr/>
        </p:nvSpPr>
        <p:spPr>
          <a:xfrm>
            <a:off x="3324077" y="5490920"/>
            <a:ext cx="3319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Lushlife" panose="00000400000000000000" pitchFamily="2" charset="0"/>
              </a:rPr>
              <a:t>v. 24 ~ </a:t>
            </a:r>
            <a:r>
              <a:rPr lang="ar-SA" sz="2800" dirty="0">
                <a:cs typeface="Calibri" panose="020F0502020204030204" pitchFamily="34" charset="0"/>
              </a:rPr>
              <a:t>ג</a:t>
            </a:r>
            <a:r>
              <a:rPr lang="en-US" sz="2800" dirty="0">
                <a:cs typeface="Calibri" panose="020F0502020204030204" pitchFamily="34" charset="0"/>
              </a:rPr>
              <a:t> Gimel </a:t>
            </a:r>
            <a:endParaRPr lang="en-US" sz="44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D88237A-7C1B-407A-8B89-89CFCB723A4E}"/>
              </a:ext>
            </a:extLst>
          </p:cNvPr>
          <p:cNvSpPr txBox="1"/>
          <p:nvPr/>
        </p:nvSpPr>
        <p:spPr>
          <a:xfrm>
            <a:off x="6303904" y="3103331"/>
            <a:ext cx="1873769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Lushlife" panose="00000400000000000000" pitchFamily="2" charset="0"/>
              </a:rPr>
              <a:t>Etc.</a:t>
            </a:r>
            <a:endParaRPr lang="en-US" sz="44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8E0602C-75A6-46AF-9179-202C71241415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119:1-72</a:t>
            </a:r>
          </a:p>
        </p:txBody>
      </p:sp>
    </p:spTree>
    <p:extLst>
      <p:ext uri="{BB962C8B-B14F-4D97-AF65-F5344CB8AC3E}">
        <p14:creationId xmlns:p14="http://schemas.microsoft.com/office/powerpoint/2010/main" val="265130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 Peter 3:15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But sanctify the Lord God in your hearts, and always be ready to </a:t>
            </a:r>
            <a:r>
              <a:rPr lang="en-US" sz="320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give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a defense to everyone who asks you a reason for the hope that is in you, with meekness and fear;</a:t>
            </a:r>
            <a:endParaRPr lang="en-US" sz="4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6BA36E-3032-402D-B728-76D952679A84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119:1-72</a:t>
            </a:r>
          </a:p>
        </p:txBody>
      </p:sp>
    </p:spTree>
    <p:extLst>
      <p:ext uri="{BB962C8B-B14F-4D97-AF65-F5344CB8AC3E}">
        <p14:creationId xmlns:p14="http://schemas.microsoft.com/office/powerpoint/2010/main" val="35787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A23531-BD78-4302-BD6E-9795F566FF1D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119:1-72</a:t>
            </a:r>
          </a:p>
        </p:txBody>
      </p:sp>
    </p:spTree>
    <p:extLst>
      <p:ext uri="{BB962C8B-B14F-4D97-AF65-F5344CB8AC3E}">
        <p14:creationId xmlns:p14="http://schemas.microsoft.com/office/powerpoint/2010/main" val="290207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6BA36E-3032-402D-B728-76D952679A84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119:1-72</a:t>
            </a:r>
          </a:p>
        </p:txBody>
      </p: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E976AC6C-B86E-47BE-B5E4-0B942AB9C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243">
            <a:off x="524434" y="1084719"/>
            <a:ext cx="7185291" cy="4730016"/>
          </a:xfrm>
          <a:prstGeom prst="rect">
            <a:avLst/>
          </a:prstGeom>
          <a:noFill/>
          <a:effectLst>
            <a:outerShdw blurRad="127000" dist="317500" dir="2700000" algn="tl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1FF28FC-655B-478D-AF51-46E28C947C07}"/>
              </a:ext>
            </a:extLst>
          </p:cNvPr>
          <p:cNvSpPr/>
          <p:nvPr/>
        </p:nvSpPr>
        <p:spPr>
          <a:xfrm rot="200123">
            <a:off x="504857" y="4257057"/>
            <a:ext cx="7119969" cy="101154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6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A23531-BD78-4302-BD6E-9795F566FF1D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119:1-72</a:t>
            </a:r>
          </a:p>
        </p:txBody>
      </p:sp>
    </p:spTree>
    <p:extLst>
      <p:ext uri="{BB962C8B-B14F-4D97-AF65-F5344CB8AC3E}">
        <p14:creationId xmlns:p14="http://schemas.microsoft.com/office/powerpoint/2010/main" val="352914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zayin</a:t>
            </a:r>
            <a:r>
              <a:rPr lang="en-US" sz="3200" dirty="0"/>
              <a:t>: Theme ~ The Word is my consolation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6BA36E-3032-402D-B728-76D952679A84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119:1-72</a:t>
            </a:r>
          </a:p>
        </p:txBody>
      </p:sp>
    </p:spTree>
    <p:extLst>
      <p:ext uri="{BB962C8B-B14F-4D97-AF65-F5344CB8AC3E}">
        <p14:creationId xmlns:p14="http://schemas.microsoft.com/office/powerpoint/2010/main" val="86595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A23531-BD78-4302-BD6E-9795F566FF1D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119:1-72</a:t>
            </a:r>
          </a:p>
        </p:txBody>
      </p:sp>
    </p:spTree>
    <p:extLst>
      <p:ext uri="{BB962C8B-B14F-4D97-AF65-F5344CB8AC3E}">
        <p14:creationId xmlns:p14="http://schemas.microsoft.com/office/powerpoint/2010/main" val="10956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heth</a:t>
            </a:r>
            <a:r>
              <a:rPr lang="en-US" sz="3200" dirty="0"/>
              <a:t>: Theme ~ The Lord is known through His Word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6BA36E-3032-402D-B728-76D952679A84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119:1-72</a:t>
            </a:r>
          </a:p>
        </p:txBody>
      </p:sp>
    </p:spTree>
    <p:extLst>
      <p:ext uri="{BB962C8B-B14F-4D97-AF65-F5344CB8AC3E}">
        <p14:creationId xmlns:p14="http://schemas.microsoft.com/office/powerpoint/2010/main" val="177399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A23531-BD78-4302-BD6E-9795F566FF1D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119:1-72</a:t>
            </a:r>
          </a:p>
        </p:txBody>
      </p:sp>
    </p:spTree>
    <p:extLst>
      <p:ext uri="{BB962C8B-B14F-4D97-AF65-F5344CB8AC3E}">
        <p14:creationId xmlns:p14="http://schemas.microsoft.com/office/powerpoint/2010/main" val="218231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tet</a:t>
            </a:r>
            <a:r>
              <a:rPr lang="en-US" sz="3200" dirty="0"/>
              <a:t>: Theme ~ The Word reveals the Lord’s just purposes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6BA36E-3032-402D-B728-76D952679A84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119:1-72</a:t>
            </a:r>
          </a:p>
        </p:txBody>
      </p:sp>
    </p:spTree>
    <p:extLst>
      <p:ext uri="{BB962C8B-B14F-4D97-AF65-F5344CB8AC3E}">
        <p14:creationId xmlns:p14="http://schemas.microsoft.com/office/powerpoint/2010/main" val="250534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A23531-BD78-4302-BD6E-9795F566FF1D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119:1-72</a:t>
            </a:r>
          </a:p>
        </p:txBody>
      </p:sp>
    </p:spTree>
    <p:extLst>
      <p:ext uri="{BB962C8B-B14F-4D97-AF65-F5344CB8AC3E}">
        <p14:creationId xmlns:p14="http://schemas.microsoft.com/office/powerpoint/2010/main" val="374022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B2B933C-039B-4DF3-ADF2-7988E8E161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277467"/>
              </p:ext>
            </p:extLst>
          </p:nvPr>
        </p:nvGraphicFramePr>
        <p:xfrm>
          <a:off x="602343" y="740229"/>
          <a:ext cx="7135605" cy="5631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346854716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202882435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43107431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833247518"/>
                    </a:ext>
                  </a:extLst>
                </a:gridCol>
                <a:gridCol w="1374885">
                  <a:extLst>
                    <a:ext uri="{9D8B030D-6E8A-4147-A177-3AD203B41FA5}">
                      <a16:colId xmlns:a16="http://schemas.microsoft.com/office/drawing/2014/main" val="2926696002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262944265"/>
                    </a:ext>
                  </a:extLst>
                </a:gridCol>
              </a:tblGrid>
              <a:tr h="4692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6587855"/>
                  </a:ext>
                </a:extLst>
              </a:tr>
              <a:tr h="46929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1557227"/>
                  </a:ext>
                </a:extLst>
              </a:tr>
              <a:tr h="46929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8054950"/>
                  </a:ext>
                </a:extLst>
              </a:tr>
              <a:tr h="46929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9080907"/>
                  </a:ext>
                </a:extLst>
              </a:tr>
              <a:tr h="46929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3656056"/>
                  </a:ext>
                </a:extLst>
              </a:tr>
              <a:tr h="46929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5427402"/>
                  </a:ext>
                </a:extLst>
              </a:tr>
              <a:tr h="46929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2023289"/>
                  </a:ext>
                </a:extLst>
              </a:tr>
              <a:tr h="46929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9306779"/>
                  </a:ext>
                </a:extLst>
              </a:tr>
              <a:tr h="46929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7547705"/>
                  </a:ext>
                </a:extLst>
              </a:tr>
              <a:tr h="46929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6521371"/>
                  </a:ext>
                </a:extLst>
              </a:tr>
              <a:tr h="46929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2582186"/>
                  </a:ext>
                </a:extLst>
              </a:tr>
              <a:tr h="4692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067444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D98930B-7880-4577-9581-053FFB1CA5EE}"/>
              </a:ext>
            </a:extLst>
          </p:cNvPr>
          <p:cNvSpPr txBox="1"/>
          <p:nvPr/>
        </p:nvSpPr>
        <p:spPr>
          <a:xfrm>
            <a:off x="700441" y="754743"/>
            <a:ext cx="798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Lushlife" panose="00000400000000000000" pitchFamily="2" charset="0"/>
              </a:rPr>
              <a:t>Ps 119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D31FD2-BE31-4ADC-8F66-44AF3EEA32C4}"/>
              </a:ext>
            </a:extLst>
          </p:cNvPr>
          <p:cNvSpPr txBox="1"/>
          <p:nvPr/>
        </p:nvSpPr>
        <p:spPr>
          <a:xfrm>
            <a:off x="4299986" y="740229"/>
            <a:ext cx="798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Lushlife" panose="00000400000000000000" pitchFamily="2" charset="0"/>
              </a:rPr>
              <a:t>Ps 119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7D150F-9184-4988-BE04-438EDE1839BC}"/>
              </a:ext>
            </a:extLst>
          </p:cNvPr>
          <p:cNvSpPr txBox="1"/>
          <p:nvPr/>
        </p:nvSpPr>
        <p:spPr>
          <a:xfrm>
            <a:off x="1798507" y="754742"/>
            <a:ext cx="1185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Lushlife" panose="00000400000000000000" pitchFamily="2" charset="0"/>
              </a:rPr>
              <a:t>Hebrew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EE5069-2E55-4DD3-AE50-4E8A7B8726B0}"/>
              </a:ext>
            </a:extLst>
          </p:cNvPr>
          <p:cNvSpPr txBox="1"/>
          <p:nvPr/>
        </p:nvSpPr>
        <p:spPr>
          <a:xfrm>
            <a:off x="3131563" y="754741"/>
            <a:ext cx="99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Lushlife" panose="00000400000000000000" pitchFamily="2" charset="0"/>
              </a:rPr>
              <a:t>English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57E239-1DDE-4F31-8A1D-77CB9BFF3144}"/>
              </a:ext>
            </a:extLst>
          </p:cNvPr>
          <p:cNvSpPr txBox="1"/>
          <p:nvPr/>
        </p:nvSpPr>
        <p:spPr>
          <a:xfrm>
            <a:off x="5352273" y="747484"/>
            <a:ext cx="1174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Lushlife" panose="00000400000000000000" pitchFamily="2" charset="0"/>
              </a:rPr>
              <a:t>Hebrew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D75F11-B41B-4856-AE4F-242A8DCE75A2}"/>
              </a:ext>
            </a:extLst>
          </p:cNvPr>
          <p:cNvSpPr txBox="1"/>
          <p:nvPr/>
        </p:nvSpPr>
        <p:spPr>
          <a:xfrm>
            <a:off x="6680308" y="747483"/>
            <a:ext cx="99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Lushlife" panose="00000400000000000000" pitchFamily="2" charset="0"/>
              </a:rPr>
              <a:t>English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546726-8572-471D-B0E2-A65A3DE8F41C}"/>
              </a:ext>
            </a:extLst>
          </p:cNvPr>
          <p:cNvSpPr txBox="1"/>
          <p:nvPr/>
        </p:nvSpPr>
        <p:spPr>
          <a:xfrm>
            <a:off x="736726" y="1219199"/>
            <a:ext cx="798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1-8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6AE1FA-4638-4999-AE0D-BF4C707FF067}"/>
              </a:ext>
            </a:extLst>
          </p:cNvPr>
          <p:cNvSpPr txBox="1"/>
          <p:nvPr/>
        </p:nvSpPr>
        <p:spPr>
          <a:xfrm>
            <a:off x="1730825" y="1219198"/>
            <a:ext cx="12641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600" dirty="0">
                <a:latin typeface="Arial" panose="020B0604020202020204" pitchFamily="34" charset="0"/>
                <a:cs typeface="Arial" panose="020B0604020202020204" pitchFamily="34" charset="0"/>
              </a:rPr>
              <a:t>א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aleph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4004F5-3D5E-460A-99BA-C5A952AB0AEE}"/>
              </a:ext>
            </a:extLst>
          </p:cNvPr>
          <p:cNvSpPr txBox="1"/>
          <p:nvPr/>
        </p:nvSpPr>
        <p:spPr>
          <a:xfrm>
            <a:off x="3131563" y="1219197"/>
            <a:ext cx="99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(silent)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A00541-C0D6-4BCD-9213-DEC78EE7C85B}"/>
              </a:ext>
            </a:extLst>
          </p:cNvPr>
          <p:cNvSpPr txBox="1"/>
          <p:nvPr/>
        </p:nvSpPr>
        <p:spPr>
          <a:xfrm>
            <a:off x="736727" y="1698168"/>
            <a:ext cx="798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9-16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9BBC8D-3753-434D-9D0E-F63E4CBD6FCC}"/>
              </a:ext>
            </a:extLst>
          </p:cNvPr>
          <p:cNvSpPr txBox="1"/>
          <p:nvPr/>
        </p:nvSpPr>
        <p:spPr>
          <a:xfrm>
            <a:off x="1730826" y="1698167"/>
            <a:ext cx="12641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600" dirty="0">
                <a:latin typeface="Arial" panose="020B0604020202020204" pitchFamily="34" charset="0"/>
                <a:cs typeface="Arial" panose="020B0604020202020204" pitchFamily="34" charset="0"/>
              </a:rPr>
              <a:t>ב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427F19-F785-49D9-A800-E3289056A5C7}"/>
              </a:ext>
            </a:extLst>
          </p:cNvPr>
          <p:cNvSpPr txBox="1"/>
          <p:nvPr/>
        </p:nvSpPr>
        <p:spPr>
          <a:xfrm>
            <a:off x="3131564" y="1698166"/>
            <a:ext cx="99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126330-EBEC-4B2E-A7A3-B973F42A7AFD}"/>
              </a:ext>
            </a:extLst>
          </p:cNvPr>
          <p:cNvSpPr txBox="1"/>
          <p:nvPr/>
        </p:nvSpPr>
        <p:spPr>
          <a:xfrm>
            <a:off x="743987" y="2184393"/>
            <a:ext cx="798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17-24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2DAD2E-2EC1-4947-A59C-1B5B914AC8B8}"/>
              </a:ext>
            </a:extLst>
          </p:cNvPr>
          <p:cNvSpPr txBox="1"/>
          <p:nvPr/>
        </p:nvSpPr>
        <p:spPr>
          <a:xfrm>
            <a:off x="1738086" y="2144048"/>
            <a:ext cx="12641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600" dirty="0">
                <a:latin typeface="Arial" panose="020B0604020202020204" pitchFamily="34" charset="0"/>
                <a:cs typeface="Arial" panose="020B0604020202020204" pitchFamily="34" charset="0"/>
              </a:rPr>
              <a:t>ג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gimel</a:t>
            </a:r>
            <a:endParaRPr lang="en-US" sz="26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0BCCE0-B9E0-4BF7-B0AC-1C55DE2079CB}"/>
              </a:ext>
            </a:extLst>
          </p:cNvPr>
          <p:cNvSpPr txBox="1"/>
          <p:nvPr/>
        </p:nvSpPr>
        <p:spPr>
          <a:xfrm>
            <a:off x="3138824" y="2184391"/>
            <a:ext cx="99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5E70D1E-7F0B-46CC-8B89-ABD5818008D4}"/>
              </a:ext>
            </a:extLst>
          </p:cNvPr>
          <p:cNvSpPr txBox="1"/>
          <p:nvPr/>
        </p:nvSpPr>
        <p:spPr>
          <a:xfrm>
            <a:off x="736729" y="2641598"/>
            <a:ext cx="798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25-32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22D9129-9553-4B8A-91AB-9AF529703407}"/>
              </a:ext>
            </a:extLst>
          </p:cNvPr>
          <p:cNvSpPr txBox="1"/>
          <p:nvPr/>
        </p:nvSpPr>
        <p:spPr>
          <a:xfrm>
            <a:off x="1724411" y="2628149"/>
            <a:ext cx="13163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600" dirty="0">
                <a:latin typeface="Arial" panose="020B0604020202020204" pitchFamily="34" charset="0"/>
                <a:cs typeface="Arial" panose="020B0604020202020204" pitchFamily="34" charset="0"/>
              </a:rPr>
              <a:t>ד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daleth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7284C3E-AFFD-4A2C-9B33-B69D480E6E49}"/>
              </a:ext>
            </a:extLst>
          </p:cNvPr>
          <p:cNvSpPr txBox="1"/>
          <p:nvPr/>
        </p:nvSpPr>
        <p:spPr>
          <a:xfrm>
            <a:off x="3131566" y="2634339"/>
            <a:ext cx="99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977EFF1-2583-41E1-875E-0760135CDCF0}"/>
              </a:ext>
            </a:extLst>
          </p:cNvPr>
          <p:cNvSpPr txBox="1"/>
          <p:nvPr/>
        </p:nvSpPr>
        <p:spPr>
          <a:xfrm>
            <a:off x="736730" y="3120567"/>
            <a:ext cx="798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33-40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B2209B6-74AA-4C70-A943-DDE73671DA06}"/>
              </a:ext>
            </a:extLst>
          </p:cNvPr>
          <p:cNvSpPr txBox="1"/>
          <p:nvPr/>
        </p:nvSpPr>
        <p:spPr>
          <a:xfrm>
            <a:off x="1752600" y="3086946"/>
            <a:ext cx="12641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600" dirty="0">
                <a:latin typeface="Arial" panose="020B0604020202020204" pitchFamily="34" charset="0"/>
                <a:cs typeface="Arial" panose="020B0604020202020204" pitchFamily="34" charset="0"/>
              </a:rPr>
              <a:t>ה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96023C-05AB-4E52-8DC5-D181BFE1DD2E}"/>
              </a:ext>
            </a:extLst>
          </p:cNvPr>
          <p:cNvSpPr txBox="1"/>
          <p:nvPr/>
        </p:nvSpPr>
        <p:spPr>
          <a:xfrm>
            <a:off x="3131567" y="3120565"/>
            <a:ext cx="99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F062E3C-185B-4D39-9AC5-1B01DBE1A890}"/>
              </a:ext>
            </a:extLst>
          </p:cNvPr>
          <p:cNvSpPr txBox="1"/>
          <p:nvPr/>
        </p:nvSpPr>
        <p:spPr>
          <a:xfrm>
            <a:off x="743990" y="3606792"/>
            <a:ext cx="798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41-48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D169AB5-63B0-44F6-8584-8568196A7BEA}"/>
              </a:ext>
            </a:extLst>
          </p:cNvPr>
          <p:cNvSpPr txBox="1"/>
          <p:nvPr/>
        </p:nvSpPr>
        <p:spPr>
          <a:xfrm>
            <a:off x="1738089" y="3551400"/>
            <a:ext cx="12641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600" dirty="0">
                <a:latin typeface="Arial" panose="020B0604020202020204" pitchFamily="34" charset="0"/>
                <a:cs typeface="Arial" panose="020B0604020202020204" pitchFamily="34" charset="0"/>
              </a:rPr>
              <a:t>ו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waw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EEEBD84-09E6-483B-AEE5-4E952495C9D1}"/>
              </a:ext>
            </a:extLst>
          </p:cNvPr>
          <p:cNvSpPr txBox="1"/>
          <p:nvPr/>
        </p:nvSpPr>
        <p:spPr>
          <a:xfrm>
            <a:off x="3138827" y="3570505"/>
            <a:ext cx="99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V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19B43F1-6981-4BA0-A074-7F63A066D28E}"/>
              </a:ext>
            </a:extLst>
          </p:cNvPr>
          <p:cNvSpPr txBox="1"/>
          <p:nvPr/>
        </p:nvSpPr>
        <p:spPr>
          <a:xfrm>
            <a:off x="611912" y="4042216"/>
            <a:ext cx="1062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49-56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5C7D0D9-AC48-4116-8960-7D48FD1A0233}"/>
              </a:ext>
            </a:extLst>
          </p:cNvPr>
          <p:cNvSpPr txBox="1"/>
          <p:nvPr/>
        </p:nvSpPr>
        <p:spPr>
          <a:xfrm>
            <a:off x="1738086" y="4029300"/>
            <a:ext cx="12641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600" dirty="0">
                <a:latin typeface="Arial" panose="020B0604020202020204" pitchFamily="34" charset="0"/>
                <a:cs typeface="Arial" panose="020B0604020202020204" pitchFamily="34" charset="0"/>
              </a:rPr>
              <a:t>ז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zayin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012F3BC-6315-41EC-A937-C46E68679F30}"/>
              </a:ext>
            </a:extLst>
          </p:cNvPr>
          <p:cNvSpPr txBox="1"/>
          <p:nvPr/>
        </p:nvSpPr>
        <p:spPr>
          <a:xfrm>
            <a:off x="3138824" y="4034957"/>
            <a:ext cx="99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Z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0C2B8F9-7C40-458D-84FD-1D3101F27622}"/>
              </a:ext>
            </a:extLst>
          </p:cNvPr>
          <p:cNvSpPr txBox="1"/>
          <p:nvPr/>
        </p:nvSpPr>
        <p:spPr>
          <a:xfrm>
            <a:off x="619172" y="4528441"/>
            <a:ext cx="1062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57-64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262C6D1-1E94-4C86-8FC8-21A15BFA54C0}"/>
              </a:ext>
            </a:extLst>
          </p:cNvPr>
          <p:cNvSpPr txBox="1"/>
          <p:nvPr/>
        </p:nvSpPr>
        <p:spPr>
          <a:xfrm>
            <a:off x="1745346" y="4494820"/>
            <a:ext cx="12641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600" dirty="0">
                <a:latin typeface="Arial" panose="020B0604020202020204" pitchFamily="34" charset="0"/>
                <a:cs typeface="Arial" panose="020B0604020202020204" pitchFamily="34" charset="0"/>
              </a:rPr>
              <a:t>ח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heth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CB0DDE8-F8A3-4371-80DF-39374DAE7185}"/>
              </a:ext>
            </a:extLst>
          </p:cNvPr>
          <p:cNvSpPr txBox="1"/>
          <p:nvPr/>
        </p:nvSpPr>
        <p:spPr>
          <a:xfrm>
            <a:off x="3146084" y="4513925"/>
            <a:ext cx="99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Kh</a:t>
            </a:r>
            <a:endParaRPr lang="en-US" sz="240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206A1D2-D117-42EF-A453-E5B70ECC4559}"/>
              </a:ext>
            </a:extLst>
          </p:cNvPr>
          <p:cNvSpPr txBox="1"/>
          <p:nvPr/>
        </p:nvSpPr>
        <p:spPr>
          <a:xfrm>
            <a:off x="611914" y="4985646"/>
            <a:ext cx="1062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65-72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7185638-0E14-4C67-BD96-77ACCCD5A3BF}"/>
              </a:ext>
            </a:extLst>
          </p:cNvPr>
          <p:cNvSpPr txBox="1"/>
          <p:nvPr/>
        </p:nvSpPr>
        <p:spPr>
          <a:xfrm>
            <a:off x="1731671" y="4958749"/>
            <a:ext cx="13163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600" dirty="0">
                <a:latin typeface="Arial" panose="020B0604020202020204" pitchFamily="34" charset="0"/>
                <a:cs typeface="Arial" panose="020B0604020202020204" pitchFamily="34" charset="0"/>
              </a:rPr>
              <a:t>ט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teth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261990C-46AA-41F9-812E-923B319324E0}"/>
              </a:ext>
            </a:extLst>
          </p:cNvPr>
          <p:cNvSpPr txBox="1"/>
          <p:nvPr/>
        </p:nvSpPr>
        <p:spPr>
          <a:xfrm>
            <a:off x="3138826" y="4978387"/>
            <a:ext cx="99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48F539-4AFE-44DF-81B2-0308D57213B7}"/>
              </a:ext>
            </a:extLst>
          </p:cNvPr>
          <p:cNvSpPr txBox="1"/>
          <p:nvPr/>
        </p:nvSpPr>
        <p:spPr>
          <a:xfrm>
            <a:off x="611915" y="5464615"/>
            <a:ext cx="1062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73-80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1B5B5BF-82FC-4036-8B38-3F29EC5BB157}"/>
              </a:ext>
            </a:extLst>
          </p:cNvPr>
          <p:cNvSpPr txBox="1"/>
          <p:nvPr/>
        </p:nvSpPr>
        <p:spPr>
          <a:xfrm>
            <a:off x="1759860" y="5430994"/>
            <a:ext cx="12641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600" dirty="0">
                <a:latin typeface="Arial" panose="020B0604020202020204" pitchFamily="34" charset="0"/>
                <a:cs typeface="Arial" panose="020B0604020202020204" pitchFamily="34" charset="0"/>
              </a:rPr>
              <a:t>י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yod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27A41EF-FBBD-480B-A20A-647956DD66DE}"/>
              </a:ext>
            </a:extLst>
          </p:cNvPr>
          <p:cNvSpPr txBox="1"/>
          <p:nvPr/>
        </p:nvSpPr>
        <p:spPr>
          <a:xfrm>
            <a:off x="3138827" y="5450099"/>
            <a:ext cx="99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A42D065-B468-496A-B98B-7F3ECB128E58}"/>
              </a:ext>
            </a:extLst>
          </p:cNvPr>
          <p:cNvSpPr txBox="1"/>
          <p:nvPr/>
        </p:nvSpPr>
        <p:spPr>
          <a:xfrm>
            <a:off x="619175" y="5950840"/>
            <a:ext cx="1062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81-88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77840E4-56FF-4C37-9DE4-DFBC944C4A46}"/>
              </a:ext>
            </a:extLst>
          </p:cNvPr>
          <p:cNvSpPr txBox="1"/>
          <p:nvPr/>
        </p:nvSpPr>
        <p:spPr>
          <a:xfrm>
            <a:off x="1745349" y="5902172"/>
            <a:ext cx="12641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600" dirty="0">
                <a:latin typeface="Arial" panose="020B0604020202020204" pitchFamily="34" charset="0"/>
                <a:cs typeface="Arial" panose="020B0604020202020204" pitchFamily="34" charset="0"/>
              </a:rPr>
              <a:t>כ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kaph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EB6A7F3-704A-40EB-9E83-EF782CBED630}"/>
              </a:ext>
            </a:extLst>
          </p:cNvPr>
          <p:cNvSpPr txBox="1"/>
          <p:nvPr/>
        </p:nvSpPr>
        <p:spPr>
          <a:xfrm>
            <a:off x="3146087" y="5921810"/>
            <a:ext cx="99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K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DF502A5-74D2-4C7D-914B-33820CBD3F0B}"/>
              </a:ext>
            </a:extLst>
          </p:cNvPr>
          <p:cNvSpPr txBox="1"/>
          <p:nvPr/>
        </p:nvSpPr>
        <p:spPr>
          <a:xfrm>
            <a:off x="4348470" y="1226459"/>
            <a:ext cx="798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89-96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E1E907B-D0FE-417B-93D6-5BEC1554E1E5}"/>
              </a:ext>
            </a:extLst>
          </p:cNvPr>
          <p:cNvSpPr txBox="1"/>
          <p:nvPr/>
        </p:nvSpPr>
        <p:spPr>
          <a:xfrm>
            <a:off x="6702060" y="1226457"/>
            <a:ext cx="99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L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F401CDA-80D0-468F-8016-C522D6CA059B}"/>
              </a:ext>
            </a:extLst>
          </p:cNvPr>
          <p:cNvSpPr txBox="1"/>
          <p:nvPr/>
        </p:nvSpPr>
        <p:spPr>
          <a:xfrm>
            <a:off x="4312186" y="1698171"/>
            <a:ext cx="874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97-104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4DAD595-63AC-4FA6-B8ED-DBC59EE0D34C}"/>
              </a:ext>
            </a:extLst>
          </p:cNvPr>
          <p:cNvSpPr txBox="1"/>
          <p:nvPr/>
        </p:nvSpPr>
        <p:spPr>
          <a:xfrm>
            <a:off x="5301455" y="1678531"/>
            <a:ext cx="12517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600" dirty="0">
                <a:latin typeface="Arial" panose="020B0604020202020204" pitchFamily="34" charset="0"/>
                <a:cs typeface="Arial" panose="020B0604020202020204" pitchFamily="34" charset="0"/>
              </a:rPr>
              <a:t>מ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35A57C6-25CC-4DD1-8449-4868D410AC3A}"/>
              </a:ext>
            </a:extLst>
          </p:cNvPr>
          <p:cNvSpPr txBox="1"/>
          <p:nvPr/>
        </p:nvSpPr>
        <p:spPr>
          <a:xfrm>
            <a:off x="6702061" y="1705426"/>
            <a:ext cx="99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E4790E2-F247-4F9E-9AEE-FB94CE81B911}"/>
              </a:ext>
            </a:extLst>
          </p:cNvPr>
          <p:cNvSpPr txBox="1"/>
          <p:nvPr/>
        </p:nvSpPr>
        <p:spPr>
          <a:xfrm>
            <a:off x="4275904" y="2184396"/>
            <a:ext cx="961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105-112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156AFE4-DEF4-44DC-9D4B-1708277313FF}"/>
              </a:ext>
            </a:extLst>
          </p:cNvPr>
          <p:cNvSpPr txBox="1"/>
          <p:nvPr/>
        </p:nvSpPr>
        <p:spPr>
          <a:xfrm>
            <a:off x="5315971" y="2150242"/>
            <a:ext cx="12517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600" dirty="0">
                <a:latin typeface="Arial" panose="020B0604020202020204" pitchFamily="34" charset="0"/>
                <a:cs typeface="Arial" panose="020B0604020202020204" pitchFamily="34" charset="0"/>
              </a:rPr>
              <a:t>נ‍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600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74280BA-8464-42D0-A658-813FD569A077}"/>
              </a:ext>
            </a:extLst>
          </p:cNvPr>
          <p:cNvSpPr txBox="1"/>
          <p:nvPr/>
        </p:nvSpPr>
        <p:spPr>
          <a:xfrm>
            <a:off x="6702064" y="2169880"/>
            <a:ext cx="99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CA56ED5-29BF-45E8-94D4-07B76C5761C7}"/>
              </a:ext>
            </a:extLst>
          </p:cNvPr>
          <p:cNvSpPr txBox="1"/>
          <p:nvPr/>
        </p:nvSpPr>
        <p:spPr>
          <a:xfrm>
            <a:off x="4275903" y="2634344"/>
            <a:ext cx="932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113-120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A60EA6D-7427-4BC2-B360-05D4A2260523}"/>
              </a:ext>
            </a:extLst>
          </p:cNvPr>
          <p:cNvSpPr txBox="1"/>
          <p:nvPr/>
        </p:nvSpPr>
        <p:spPr>
          <a:xfrm>
            <a:off x="5254174" y="2621961"/>
            <a:ext cx="13680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600" dirty="0">
                <a:latin typeface="Arial" panose="020B0604020202020204" pitchFamily="34" charset="0"/>
                <a:cs typeface="Arial" panose="020B0604020202020204" pitchFamily="34" charset="0"/>
              </a:rPr>
              <a:t>ס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samek</a:t>
            </a:r>
            <a:endParaRPr lang="en-US" sz="26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5F4C41F-FDC3-49A8-AEB7-65B091DDCAB1}"/>
              </a:ext>
            </a:extLst>
          </p:cNvPr>
          <p:cNvSpPr txBox="1"/>
          <p:nvPr/>
        </p:nvSpPr>
        <p:spPr>
          <a:xfrm>
            <a:off x="6694806" y="2641599"/>
            <a:ext cx="99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61E0B71-6CEC-4B48-85A5-E2356C53D54E}"/>
              </a:ext>
            </a:extLst>
          </p:cNvPr>
          <p:cNvSpPr txBox="1"/>
          <p:nvPr/>
        </p:nvSpPr>
        <p:spPr>
          <a:xfrm>
            <a:off x="4304932" y="3106056"/>
            <a:ext cx="917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121-218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5BE3823-8701-41A6-979A-8A001BAF4AA3}"/>
              </a:ext>
            </a:extLst>
          </p:cNvPr>
          <p:cNvSpPr txBox="1"/>
          <p:nvPr/>
        </p:nvSpPr>
        <p:spPr>
          <a:xfrm>
            <a:off x="5335078" y="3100930"/>
            <a:ext cx="12517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600" dirty="0">
                <a:latin typeface="Arial" panose="020B0604020202020204" pitchFamily="34" charset="0"/>
                <a:cs typeface="Arial" panose="020B0604020202020204" pitchFamily="34" charset="0"/>
              </a:rPr>
              <a:t>ע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ayin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1629352-F6C2-4529-ABA5-C8EFDC54444C}"/>
              </a:ext>
            </a:extLst>
          </p:cNvPr>
          <p:cNvSpPr txBox="1"/>
          <p:nvPr/>
        </p:nvSpPr>
        <p:spPr>
          <a:xfrm>
            <a:off x="6687550" y="3106054"/>
            <a:ext cx="99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cs typeface="Calibri" panose="020F0502020204030204" pitchFamily="34" charset="0"/>
              </a:rPr>
              <a:t>(silent)</a:t>
            </a:r>
            <a:endParaRPr lang="en-US" sz="240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AF2438F-3016-40DB-9CB9-483827E8989B}"/>
              </a:ext>
            </a:extLst>
          </p:cNvPr>
          <p:cNvSpPr txBox="1"/>
          <p:nvPr/>
        </p:nvSpPr>
        <p:spPr>
          <a:xfrm>
            <a:off x="4297678" y="3599538"/>
            <a:ext cx="925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129-136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E68B555-E54E-496B-BBF9-A0337A5F903F}"/>
              </a:ext>
            </a:extLst>
          </p:cNvPr>
          <p:cNvSpPr txBox="1"/>
          <p:nvPr/>
        </p:nvSpPr>
        <p:spPr>
          <a:xfrm>
            <a:off x="5324939" y="3565384"/>
            <a:ext cx="11787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600" dirty="0">
                <a:latin typeface="Arial" panose="020B0604020202020204" pitchFamily="34" charset="0"/>
                <a:cs typeface="Arial" panose="020B0604020202020204" pitchFamily="34" charset="0"/>
              </a:rPr>
              <a:t>פ‍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endParaRPr lang="en-US" sz="26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CA3681C-8975-434A-B637-20E055248C8B}"/>
              </a:ext>
            </a:extLst>
          </p:cNvPr>
          <p:cNvSpPr txBox="1"/>
          <p:nvPr/>
        </p:nvSpPr>
        <p:spPr>
          <a:xfrm>
            <a:off x="6694810" y="3577765"/>
            <a:ext cx="99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P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7A1A245-5F95-4F03-91CD-A8BAC3D7E53D}"/>
              </a:ext>
            </a:extLst>
          </p:cNvPr>
          <p:cNvSpPr txBox="1"/>
          <p:nvPr/>
        </p:nvSpPr>
        <p:spPr>
          <a:xfrm>
            <a:off x="4238170" y="4042219"/>
            <a:ext cx="1062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137-144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4FED359-7DDF-4DA7-9FD5-1C70326BFE98}"/>
              </a:ext>
            </a:extLst>
          </p:cNvPr>
          <p:cNvSpPr txBox="1"/>
          <p:nvPr/>
        </p:nvSpPr>
        <p:spPr>
          <a:xfrm>
            <a:off x="5257800" y="4029836"/>
            <a:ext cx="1371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600" dirty="0">
                <a:latin typeface="Arial" panose="020B0604020202020204" pitchFamily="34" charset="0"/>
                <a:cs typeface="Arial" panose="020B0604020202020204" pitchFamily="34" charset="0"/>
              </a:rPr>
              <a:t>צ‍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tsadde</a:t>
            </a:r>
            <a:endParaRPr lang="en-US" sz="26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B7FA869-3C77-4A4C-AC84-E0F4D21013E8}"/>
              </a:ext>
            </a:extLst>
          </p:cNvPr>
          <p:cNvSpPr txBox="1"/>
          <p:nvPr/>
        </p:nvSpPr>
        <p:spPr>
          <a:xfrm>
            <a:off x="6694807" y="4034960"/>
            <a:ext cx="99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Z/TZ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C1A0ABA-B6E9-41AD-A651-800CF4DF7A17}"/>
              </a:ext>
            </a:extLst>
          </p:cNvPr>
          <p:cNvSpPr txBox="1"/>
          <p:nvPr/>
        </p:nvSpPr>
        <p:spPr>
          <a:xfrm>
            <a:off x="4223659" y="4513930"/>
            <a:ext cx="1062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145-152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80CDC81-E5F3-44B7-94D2-5242321EB8AA}"/>
              </a:ext>
            </a:extLst>
          </p:cNvPr>
          <p:cNvSpPr txBox="1"/>
          <p:nvPr/>
        </p:nvSpPr>
        <p:spPr>
          <a:xfrm>
            <a:off x="5335078" y="4492691"/>
            <a:ext cx="12517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600" dirty="0">
                <a:latin typeface="Arial" panose="020B0604020202020204" pitchFamily="34" charset="0"/>
                <a:cs typeface="Arial" panose="020B0604020202020204" pitchFamily="34" charset="0"/>
              </a:rPr>
              <a:t>ק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qoph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A573B8B-6AD0-46DA-8569-C3F2DC9E4FC4}"/>
              </a:ext>
            </a:extLst>
          </p:cNvPr>
          <p:cNvSpPr txBox="1"/>
          <p:nvPr/>
        </p:nvSpPr>
        <p:spPr>
          <a:xfrm>
            <a:off x="6694810" y="4513928"/>
            <a:ext cx="99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K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9A7E9C4-E7A0-442A-8517-B865EF1D6D81}"/>
              </a:ext>
            </a:extLst>
          </p:cNvPr>
          <p:cNvSpPr txBox="1"/>
          <p:nvPr/>
        </p:nvSpPr>
        <p:spPr>
          <a:xfrm>
            <a:off x="4216401" y="4971135"/>
            <a:ext cx="1062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153-160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11333FD-F8AF-477B-9CE0-5B84D032C966}"/>
              </a:ext>
            </a:extLst>
          </p:cNvPr>
          <p:cNvSpPr txBox="1"/>
          <p:nvPr/>
        </p:nvSpPr>
        <p:spPr>
          <a:xfrm>
            <a:off x="5300393" y="4950961"/>
            <a:ext cx="13033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600" dirty="0">
                <a:latin typeface="Arial" panose="020B0604020202020204" pitchFamily="34" charset="0"/>
                <a:cs typeface="Arial" panose="020B0604020202020204" pitchFamily="34" charset="0"/>
              </a:rPr>
              <a:t>ר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resh</a:t>
            </a:r>
            <a:endParaRPr lang="en-US" sz="26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A2FB892-BDC7-42DF-B183-685987B21BB1}"/>
              </a:ext>
            </a:extLst>
          </p:cNvPr>
          <p:cNvSpPr txBox="1"/>
          <p:nvPr/>
        </p:nvSpPr>
        <p:spPr>
          <a:xfrm>
            <a:off x="6702066" y="4971133"/>
            <a:ext cx="99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R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F78F9B9-90F3-4151-937F-86C4F1668BC7}"/>
              </a:ext>
            </a:extLst>
          </p:cNvPr>
          <p:cNvSpPr txBox="1"/>
          <p:nvPr/>
        </p:nvSpPr>
        <p:spPr>
          <a:xfrm>
            <a:off x="4216402" y="5442847"/>
            <a:ext cx="1062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161-168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F4E2B13-2D03-4620-861F-1C26CC36CCCD}"/>
              </a:ext>
            </a:extLst>
          </p:cNvPr>
          <p:cNvSpPr txBox="1"/>
          <p:nvPr/>
        </p:nvSpPr>
        <p:spPr>
          <a:xfrm>
            <a:off x="5342871" y="5431530"/>
            <a:ext cx="12517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600" dirty="0">
                <a:latin typeface="Arial" panose="020B0604020202020204" pitchFamily="34" charset="0"/>
                <a:cs typeface="Arial" panose="020B0604020202020204" pitchFamily="34" charset="0"/>
              </a:rPr>
              <a:t>ש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shin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BE5E39F-5C37-4122-AA01-0EE1ED888F0A}"/>
              </a:ext>
            </a:extLst>
          </p:cNvPr>
          <p:cNvSpPr txBox="1"/>
          <p:nvPr/>
        </p:nvSpPr>
        <p:spPr>
          <a:xfrm>
            <a:off x="6702067" y="5442845"/>
            <a:ext cx="99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A22DA25-F1A4-41B6-A186-22D08E0DA736}"/>
              </a:ext>
            </a:extLst>
          </p:cNvPr>
          <p:cNvSpPr txBox="1"/>
          <p:nvPr/>
        </p:nvSpPr>
        <p:spPr>
          <a:xfrm>
            <a:off x="4230919" y="5914558"/>
            <a:ext cx="1062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169-176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666729E-7118-4FF6-A137-6330AC562D5C}"/>
              </a:ext>
            </a:extLst>
          </p:cNvPr>
          <p:cNvSpPr txBox="1"/>
          <p:nvPr/>
        </p:nvSpPr>
        <p:spPr>
          <a:xfrm>
            <a:off x="5334548" y="5900043"/>
            <a:ext cx="12517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600" dirty="0">
                <a:latin typeface="Arial" panose="020B0604020202020204" pitchFamily="34" charset="0"/>
                <a:cs typeface="Arial" panose="020B0604020202020204" pitchFamily="34" charset="0"/>
              </a:rPr>
              <a:t>ת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tau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C76E608-FE46-4460-AE13-977EED15523E}"/>
              </a:ext>
            </a:extLst>
          </p:cNvPr>
          <p:cNvSpPr txBox="1"/>
          <p:nvPr/>
        </p:nvSpPr>
        <p:spPr>
          <a:xfrm>
            <a:off x="6709327" y="5914556"/>
            <a:ext cx="99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T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FD52100-9ABE-4B93-9111-056CB295A1F3}"/>
              </a:ext>
            </a:extLst>
          </p:cNvPr>
          <p:cNvSpPr txBox="1"/>
          <p:nvPr/>
        </p:nvSpPr>
        <p:spPr>
          <a:xfrm>
            <a:off x="5257800" y="1199562"/>
            <a:ext cx="1371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600" dirty="0">
                <a:latin typeface="Arial" panose="020B0604020202020204" pitchFamily="34" charset="0"/>
                <a:cs typeface="Arial" panose="020B0604020202020204" pitchFamily="34" charset="0"/>
              </a:rPr>
              <a:t>ל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lamed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F85A792-C50B-4338-BCAD-C78243555B52}"/>
              </a:ext>
            </a:extLst>
          </p:cNvPr>
          <p:cNvSpPr txBox="1"/>
          <p:nvPr/>
        </p:nvSpPr>
        <p:spPr>
          <a:xfrm>
            <a:off x="3320145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119:1-72</a:t>
            </a:r>
          </a:p>
        </p:txBody>
      </p:sp>
    </p:spTree>
    <p:extLst>
      <p:ext uri="{BB962C8B-B14F-4D97-AF65-F5344CB8AC3E}">
        <p14:creationId xmlns:p14="http://schemas.microsoft.com/office/powerpoint/2010/main" val="252649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8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7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C. H. Spurgeon ~ </a:t>
            </a:r>
            <a:r>
              <a:rPr lang="en-US" sz="3200" dirty="0"/>
              <a:t>“Many superficial readers have imagined that it harps upon one string and abounds in pious repetitions and redundancies; but this arises from the shallowness of the reader’s own mind: those who have studied this divine hymn, and carefully noted each line of it, are amazed at the variety and profundity of the thought.”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768648-C788-4693-8469-EBC35961FC9E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119:1-72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08CBFB-471F-4C6E-8439-76346F36CF1F}"/>
              </a:ext>
            </a:extLst>
          </p:cNvPr>
          <p:cNvSpPr txBox="1"/>
          <p:nvPr/>
        </p:nvSpPr>
        <p:spPr>
          <a:xfrm>
            <a:off x="449942" y="4125168"/>
            <a:ext cx="82513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William Wilberforce, 1819 ~ </a:t>
            </a:r>
            <a:r>
              <a:rPr lang="en-US" sz="3200" dirty="0"/>
              <a:t>“I walked from Hyde Park Corner repeating the 119</a:t>
            </a:r>
            <a:r>
              <a:rPr lang="en-US" sz="3200" baseline="30000" dirty="0"/>
              <a:t>th</a:t>
            </a:r>
            <a:r>
              <a:rPr lang="en-US" sz="3200" dirty="0"/>
              <a:t> Psalm in great comfort.”</a:t>
            </a:r>
            <a:endParaRPr lang="en-US" sz="4800" dirty="0">
              <a:solidFill>
                <a:schemeClr val="bg1"/>
              </a:solidFill>
              <a:latin typeface="Lushlif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07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Hebrew children memorized it to learn the alphabet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768648-C788-4693-8469-EBC35961FC9E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119:1-72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08CBFB-471F-4C6E-8439-76346F36CF1F}"/>
              </a:ext>
            </a:extLst>
          </p:cNvPr>
          <p:cNvSpPr txBox="1"/>
          <p:nvPr/>
        </p:nvSpPr>
        <p:spPr>
          <a:xfrm>
            <a:off x="449942" y="1226474"/>
            <a:ext cx="82513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George Wishart (Scottish Anglican bishop) (1599-1671) requested it sung at his execution </a:t>
            </a:r>
            <a:endParaRPr lang="en-US" sz="7200" dirty="0">
              <a:solidFill>
                <a:schemeClr val="bg1"/>
              </a:solidFill>
              <a:latin typeface="Lushlife" panose="000004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B77456-87C2-41A1-82E8-D26296FA1073}"/>
              </a:ext>
            </a:extLst>
          </p:cNvPr>
          <p:cNvSpPr txBox="1"/>
          <p:nvPr/>
        </p:nvSpPr>
        <p:spPr>
          <a:xfrm>
            <a:off x="703943" y="2235203"/>
            <a:ext cx="7982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Lushlife" panose="00000400000000000000" pitchFamily="2" charset="0"/>
              </a:rPr>
              <a:t> Was pardoned 2/3 of the way through</a:t>
            </a:r>
          </a:p>
        </p:txBody>
      </p:sp>
    </p:spTree>
    <p:extLst>
      <p:ext uri="{BB962C8B-B14F-4D97-AF65-F5344CB8AC3E}">
        <p14:creationId xmlns:p14="http://schemas.microsoft.com/office/powerpoint/2010/main" val="312457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55C7A3-FF5E-497E-BE48-539A1C6716FD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119:1-72</a:t>
            </a:r>
          </a:p>
        </p:txBody>
      </p:sp>
    </p:spTree>
    <p:extLst>
      <p:ext uri="{BB962C8B-B14F-4D97-AF65-F5344CB8AC3E}">
        <p14:creationId xmlns:p14="http://schemas.microsoft.com/office/powerpoint/2010/main" val="52246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aleph</a:t>
            </a:r>
            <a:r>
              <a:rPr lang="en-US" sz="3200" dirty="0"/>
              <a:t>: Theme ~ Happy is the man who loves the Word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6BA36E-3032-402D-B728-76D952679A84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119:1-72</a:t>
            </a:r>
          </a:p>
        </p:txBody>
      </p:sp>
    </p:spTree>
    <p:extLst>
      <p:ext uri="{BB962C8B-B14F-4D97-AF65-F5344CB8AC3E}">
        <p14:creationId xmlns:p14="http://schemas.microsoft.com/office/powerpoint/2010/main" val="120313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A23531-BD78-4302-BD6E-9795F566FF1D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119:1-72</a:t>
            </a:r>
          </a:p>
        </p:txBody>
      </p:sp>
    </p:spTree>
    <p:extLst>
      <p:ext uri="{BB962C8B-B14F-4D97-AF65-F5344CB8AC3E}">
        <p14:creationId xmlns:p14="http://schemas.microsoft.com/office/powerpoint/2010/main" val="169877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Psalm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salms">
      <a:majorFont>
        <a:latin typeface="Lushlife"/>
        <a:ea typeface=""/>
        <a:cs typeface=""/>
      </a:majorFont>
      <a:minorFont>
        <a:latin typeface="Lushlife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>
            <a:solidFill>
              <a:schemeClr val="bg1"/>
            </a:solidFill>
            <a:latin typeface="Lushlife" panose="000004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7" id="{AA0A4C66-1EE3-4F2D-A793-1E22421EE34F}" vid="{4CC75E1C-A16D-435B-A087-B3D2F2DBC54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Psalms</Template>
  <TotalTime>3374</TotalTime>
  <Words>931</Words>
  <Application>Microsoft Office PowerPoint</Application>
  <PresentationFormat>On-screen Show (4:3)</PresentationFormat>
  <Paragraphs>247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Lushlife</vt:lpstr>
      <vt:lpstr>Times New Roman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19</cp:revision>
  <dcterms:created xsi:type="dcterms:W3CDTF">2018-03-19T14:34:32Z</dcterms:created>
  <dcterms:modified xsi:type="dcterms:W3CDTF">2018-03-21T22:49:07Z</dcterms:modified>
</cp:coreProperties>
</file>