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87" r:id="rId5"/>
    <p:sldId id="288" r:id="rId6"/>
    <p:sldId id="261" r:id="rId7"/>
    <p:sldId id="259" r:id="rId8"/>
    <p:sldId id="280" r:id="rId9"/>
    <p:sldId id="262" r:id="rId10"/>
    <p:sldId id="264" r:id="rId11"/>
    <p:sldId id="271" r:id="rId12"/>
    <p:sldId id="281" r:id="rId13"/>
    <p:sldId id="282" r:id="rId14"/>
    <p:sldId id="283" r:id="rId15"/>
    <p:sldId id="284" r:id="rId16"/>
    <p:sldId id="285" r:id="rId17"/>
    <p:sldId id="286" r:id="rId18"/>
    <p:sldId id="272" r:id="rId19"/>
    <p:sldId id="265" r:id="rId20"/>
    <p:sldId id="266" r:id="rId21"/>
    <p:sldId id="267" r:id="rId22"/>
    <p:sldId id="268" r:id="rId23"/>
    <p:sldId id="269" r:id="rId24"/>
    <p:sldId id="270" r:id="rId25"/>
    <p:sldId id="273" r:id="rId26"/>
    <p:sldId id="263" r:id="rId27"/>
    <p:sldId id="260" r:id="rId28"/>
    <p:sldId id="276" r:id="rId29"/>
    <p:sldId id="277" r:id="rId30"/>
    <p:sldId id="278" r:id="rId31"/>
    <p:sldId id="279" r:id="rId32"/>
  </p:sldIdLst>
  <p:sldSz cx="9144000" cy="6858000" type="screen4x3"/>
  <p:notesSz cx="6858000" cy="9144000"/>
  <p:embeddedFontLst>
    <p:embeddedFont>
      <p:font typeface="Lushlife" panose="00000400000000000000" pitchFamily="2"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69" d="100"/>
          <a:sy n="69" d="100"/>
        </p:scale>
        <p:origin x="926" y="185"/>
      </p:cViewPr>
      <p:guideLst/>
    </p:cSldViewPr>
  </p:slideViewPr>
  <p:notesTextViewPr>
    <p:cViewPr>
      <p:scale>
        <a:sx n="1" d="1"/>
        <a:sy n="1" d="1"/>
      </p:scale>
      <p:origin x="0" y="0"/>
    </p:cViewPr>
  </p:notesTextViewPr>
  <p:sorterViewPr>
    <p:cViewPr>
      <p:scale>
        <a:sx n="100" d="100"/>
        <a:sy n="100" d="100"/>
      </p:scale>
      <p:origin x="0" y="-2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88A8630-DB41-446C-A921-58E9BB40A920}"/>
    <pc:docChg chg="undo redo custSel addSld delSld modSld sldOrd">
      <pc:chgData name="Ken Merrihew" userId="bcb7a1e886d99f07" providerId="LiveId" clId="{288A8630-DB41-446C-A921-58E9BB40A920}" dt="2018-03-14T22:57:22.836" v="2644" actId="1036"/>
      <pc:docMkLst>
        <pc:docMk/>
      </pc:docMkLst>
      <pc:sldChg chg="addSp modSp modAnim">
        <pc:chgData name="Ken Merrihew" userId="bcb7a1e886d99f07" providerId="LiveId" clId="{288A8630-DB41-446C-A921-58E9BB40A920}" dt="2018-03-14T22:17:24.269" v="2518"/>
        <pc:sldMkLst>
          <pc:docMk/>
          <pc:sldMk cId="2526491091" sldId="257"/>
        </pc:sldMkLst>
        <pc:spChg chg="mod">
          <ac:chgData name="Ken Merrihew" userId="bcb7a1e886d99f07" providerId="LiveId" clId="{288A8630-DB41-446C-A921-58E9BB40A920}" dt="2018-03-14T20:30:08.886" v="2494" actId="20577"/>
          <ac:spMkLst>
            <pc:docMk/>
            <pc:sldMk cId="2526491091" sldId="257"/>
            <ac:spMk id="2" creationId="{42C30604-0FAE-4315-A664-4342286CC67A}"/>
          </ac:spMkLst>
        </pc:spChg>
        <pc:spChg chg="mod">
          <ac:chgData name="Ken Merrihew" userId="bcb7a1e886d99f07" providerId="LiveId" clId="{288A8630-DB41-446C-A921-58E9BB40A920}" dt="2018-03-14T20:30:20.822" v="2517" actId="1035"/>
          <ac:spMkLst>
            <pc:docMk/>
            <pc:sldMk cId="2526491091" sldId="257"/>
            <ac:spMk id="10" creationId="{60DBC5CB-F254-4E27-838A-BC843DB4BA59}"/>
          </ac:spMkLst>
        </pc:spChg>
        <pc:spChg chg="mod">
          <ac:chgData name="Ken Merrihew" userId="bcb7a1e886d99f07" providerId="LiveId" clId="{288A8630-DB41-446C-A921-58E9BB40A920}" dt="2018-03-14T20:30:20.822" v="2517" actId="1035"/>
          <ac:spMkLst>
            <pc:docMk/>
            <pc:sldMk cId="2526491091" sldId="257"/>
            <ac:spMk id="11" creationId="{0BD44B6E-EFE9-460D-9107-4DB01EB4B991}"/>
          </ac:spMkLst>
        </pc:spChg>
        <pc:spChg chg="add mod">
          <ac:chgData name="Ken Merrihew" userId="bcb7a1e886d99f07" providerId="LiveId" clId="{288A8630-DB41-446C-A921-58E9BB40A920}" dt="2018-03-14T20:30:13.013" v="2495" actId="1035"/>
          <ac:spMkLst>
            <pc:docMk/>
            <pc:sldMk cId="2526491091" sldId="257"/>
            <ac:spMk id="12" creationId="{8536BE78-D526-41BD-82ED-BD26D80F8C1C}"/>
          </ac:spMkLst>
        </pc:spChg>
      </pc:sldChg>
      <pc:sldChg chg="modSp">
        <pc:chgData name="Ken Merrihew" userId="bcb7a1e886d99f07" providerId="LiveId" clId="{288A8630-DB41-446C-A921-58E9BB40A920}" dt="2018-03-14T18:47:15.820" v="2309" actId="20577"/>
        <pc:sldMkLst>
          <pc:docMk/>
          <pc:sldMk cId="832714323" sldId="259"/>
        </pc:sldMkLst>
        <pc:spChg chg="mod">
          <ac:chgData name="Ken Merrihew" userId="bcb7a1e886d99f07" providerId="LiveId" clId="{288A8630-DB41-446C-A921-58E9BB40A920}" dt="2018-03-14T18:47:15.820" v="2309" actId="20577"/>
          <ac:spMkLst>
            <pc:docMk/>
            <pc:sldMk cId="832714323" sldId="259"/>
            <ac:spMk id="5" creationId="{00000000-0000-0000-0000-000000000000}"/>
          </ac:spMkLst>
        </pc:spChg>
      </pc:sldChg>
      <pc:sldChg chg="modSp modAnim">
        <pc:chgData name="Ken Merrihew" userId="bcb7a1e886d99f07" providerId="LiveId" clId="{288A8630-DB41-446C-A921-58E9BB40A920}" dt="2018-03-13T17:51:27.746" v="752" actId="692"/>
        <pc:sldMkLst>
          <pc:docMk/>
          <pc:sldMk cId="3420405114" sldId="261"/>
        </pc:sldMkLst>
        <pc:spChg chg="mod">
          <ac:chgData name="Ken Merrihew" userId="bcb7a1e886d99f07" providerId="LiveId" clId="{288A8630-DB41-446C-A921-58E9BB40A920}" dt="2018-03-13T17:48:14.098" v="718" actId="122"/>
          <ac:spMkLst>
            <pc:docMk/>
            <pc:sldMk cId="3420405114" sldId="261"/>
            <ac:spMk id="5" creationId="{00000000-0000-0000-0000-000000000000}"/>
          </ac:spMkLst>
        </pc:spChg>
        <pc:spChg chg="mod">
          <ac:chgData name="Ken Merrihew" userId="bcb7a1e886d99f07" providerId="LiveId" clId="{288A8630-DB41-446C-A921-58E9BB40A920}" dt="2018-03-13T17:48:24.862" v="738" actId="1038"/>
          <ac:spMkLst>
            <pc:docMk/>
            <pc:sldMk cId="3420405114" sldId="261"/>
            <ac:spMk id="18" creationId="{B0287CA8-04B7-4E97-8A93-1B462F15CF4F}"/>
          </ac:spMkLst>
        </pc:spChg>
        <pc:spChg chg="mod">
          <ac:chgData name="Ken Merrihew" userId="bcb7a1e886d99f07" providerId="LiveId" clId="{288A8630-DB41-446C-A921-58E9BB40A920}" dt="2018-03-13T17:49:32.081" v="747" actId="20577"/>
          <ac:spMkLst>
            <pc:docMk/>
            <pc:sldMk cId="3420405114" sldId="261"/>
            <ac:spMk id="19" creationId="{8D1D05A5-AE30-4D9C-B311-B1A7F36E7FB1}"/>
          </ac:spMkLst>
        </pc:spChg>
        <pc:spChg chg="mod">
          <ac:chgData name="Ken Merrihew" userId="bcb7a1e886d99f07" providerId="LiveId" clId="{288A8630-DB41-446C-A921-58E9BB40A920}" dt="2018-03-13T17:48:24.862" v="738" actId="1038"/>
          <ac:spMkLst>
            <pc:docMk/>
            <pc:sldMk cId="3420405114" sldId="261"/>
            <ac:spMk id="20" creationId="{AD99E3AD-7E1D-4AC6-B05F-856F6D9A7E37}"/>
          </ac:spMkLst>
        </pc:spChg>
        <pc:grpChg chg="mod">
          <ac:chgData name="Ken Merrihew" userId="bcb7a1e886d99f07" providerId="LiveId" clId="{288A8630-DB41-446C-A921-58E9BB40A920}" dt="2018-03-13T17:48:24.862" v="738" actId="1038"/>
          <ac:grpSpMkLst>
            <pc:docMk/>
            <pc:sldMk cId="3420405114" sldId="261"/>
            <ac:grpSpMk id="6" creationId="{9508F3F3-3B97-4A79-977B-5F429C68A6B9}"/>
          </ac:grpSpMkLst>
        </pc:grpChg>
        <pc:grpChg chg="mod">
          <ac:chgData name="Ken Merrihew" userId="bcb7a1e886d99f07" providerId="LiveId" clId="{288A8630-DB41-446C-A921-58E9BB40A920}" dt="2018-03-13T17:48:24.862" v="738" actId="1038"/>
          <ac:grpSpMkLst>
            <pc:docMk/>
            <pc:sldMk cId="3420405114" sldId="261"/>
            <ac:grpSpMk id="14" creationId="{4FD26EAF-80E3-4D4D-9F3F-3AED91DC4BF3}"/>
          </ac:grpSpMkLst>
        </pc:grpChg>
        <pc:cxnChg chg="mod">
          <ac:chgData name="Ken Merrihew" userId="bcb7a1e886d99f07" providerId="LiveId" clId="{288A8630-DB41-446C-A921-58E9BB40A920}" dt="2018-03-13T17:51:27.746" v="752" actId="692"/>
          <ac:cxnSpMkLst>
            <pc:docMk/>
            <pc:sldMk cId="3420405114" sldId="261"/>
            <ac:cxnSpMk id="16" creationId="{04287E01-0218-481D-86D6-90E036FEE297}"/>
          </ac:cxnSpMkLst>
        </pc:cxnChg>
        <pc:cxnChg chg="mod">
          <ac:chgData name="Ken Merrihew" userId="bcb7a1e886d99f07" providerId="LiveId" clId="{288A8630-DB41-446C-A921-58E9BB40A920}" dt="2018-03-13T17:51:27.746" v="752" actId="692"/>
          <ac:cxnSpMkLst>
            <pc:docMk/>
            <pc:sldMk cId="3420405114" sldId="261"/>
            <ac:cxnSpMk id="17" creationId="{DF488718-58A3-499E-8D94-E552EA1632ED}"/>
          </ac:cxnSpMkLst>
        </pc:cxnChg>
      </pc:sldChg>
      <pc:sldChg chg="addSp delSp modSp delAnim modAnim">
        <pc:chgData name="Ken Merrihew" userId="bcb7a1e886d99f07" providerId="LiveId" clId="{288A8630-DB41-446C-A921-58E9BB40A920}" dt="2018-03-14T22:57:22.836" v="2644" actId="1036"/>
        <pc:sldMkLst>
          <pc:docMk/>
          <pc:sldMk cId="680919208" sldId="266"/>
        </pc:sldMkLst>
        <pc:spChg chg="del mod">
          <ac:chgData name="Ken Merrihew" userId="bcb7a1e886d99f07" providerId="LiveId" clId="{288A8630-DB41-446C-A921-58E9BB40A920}" dt="2018-03-14T22:57:18.656" v="2622" actId="478"/>
          <ac:spMkLst>
            <pc:docMk/>
            <pc:sldMk cId="680919208" sldId="266"/>
            <ac:spMk id="2" creationId="{42C30604-0FAE-4315-A664-4342286CC67A}"/>
          </ac:spMkLst>
        </pc:spChg>
        <pc:spChg chg="add mod">
          <ac:chgData name="Ken Merrihew" userId="bcb7a1e886d99f07" providerId="LiveId" clId="{288A8630-DB41-446C-A921-58E9BB40A920}" dt="2018-03-14T22:57:22.836" v="2644" actId="1036"/>
          <ac:spMkLst>
            <pc:docMk/>
            <pc:sldMk cId="680919208" sldId="266"/>
            <ac:spMk id="10" creationId="{94D539AF-9322-4DCB-9A68-6EBAA81BE125}"/>
          </ac:spMkLst>
        </pc:spChg>
      </pc:sldChg>
      <pc:sldChg chg="addSp delSp modSp">
        <pc:chgData name="Ken Merrihew" userId="bcb7a1e886d99f07" providerId="LiveId" clId="{288A8630-DB41-446C-A921-58E9BB40A920}" dt="2018-03-13T17:24:48.447" v="377" actId="478"/>
        <pc:sldMkLst>
          <pc:docMk/>
          <pc:sldMk cId="4196543233" sldId="269"/>
        </pc:sldMkLst>
        <pc:picChg chg="add del mod">
          <ac:chgData name="Ken Merrihew" userId="bcb7a1e886d99f07" providerId="LiveId" clId="{288A8630-DB41-446C-A921-58E9BB40A920}" dt="2018-03-13T17:24:48.447" v="377" actId="478"/>
          <ac:picMkLst>
            <pc:docMk/>
            <pc:sldMk cId="4196543233" sldId="269"/>
            <ac:picMk id="2050" creationId="{3719FEAB-088C-458D-95D8-16309ABA2D79}"/>
          </ac:picMkLst>
        </pc:picChg>
      </pc:sldChg>
      <pc:sldChg chg="ord">
        <pc:chgData name="Ken Merrihew" userId="bcb7a1e886d99f07" providerId="LiveId" clId="{288A8630-DB41-446C-A921-58E9BB40A920}" dt="2018-03-12T17:51:40.698" v="0" actId="478"/>
        <pc:sldMkLst>
          <pc:docMk/>
          <pc:sldMk cId="3059948256" sldId="271"/>
        </pc:sldMkLst>
      </pc:sldChg>
      <pc:sldChg chg="addSp modSp ord modAnim">
        <pc:chgData name="Ken Merrihew" userId="bcb7a1e886d99f07" providerId="LiveId" clId="{288A8630-DB41-446C-A921-58E9BB40A920}" dt="2018-03-13T17:53:49.976" v="839" actId="1037"/>
        <pc:sldMkLst>
          <pc:docMk/>
          <pc:sldMk cId="1472967002" sldId="272"/>
        </pc:sldMkLst>
        <pc:spChg chg="mod">
          <ac:chgData name="Ken Merrihew" userId="bcb7a1e886d99f07" providerId="LiveId" clId="{288A8630-DB41-446C-A921-58E9BB40A920}" dt="2018-03-12T18:03:01.942" v="364" actId="1038"/>
          <ac:spMkLst>
            <pc:docMk/>
            <pc:sldMk cId="1472967002" sldId="272"/>
            <ac:spMk id="22" creationId="{7687EC96-B901-462E-8DD6-8643CA530E72}"/>
          </ac:spMkLst>
        </pc:spChg>
        <pc:spChg chg="add mod">
          <ac:chgData name="Ken Merrihew" userId="bcb7a1e886d99f07" providerId="LiveId" clId="{288A8630-DB41-446C-A921-58E9BB40A920}" dt="2018-03-12T17:55:47.085" v="58" actId="1038"/>
          <ac:spMkLst>
            <pc:docMk/>
            <pc:sldMk cId="1472967002" sldId="272"/>
            <ac:spMk id="27" creationId="{F4288343-F415-4C60-A488-2CF782DC2139}"/>
          </ac:spMkLst>
        </pc:spChg>
        <pc:spChg chg="add mod">
          <ac:chgData name="Ken Merrihew" userId="bcb7a1e886d99f07" providerId="LiveId" clId="{288A8630-DB41-446C-A921-58E9BB40A920}" dt="2018-03-13T17:53:34.422" v="804" actId="1038"/>
          <ac:spMkLst>
            <pc:docMk/>
            <pc:sldMk cId="1472967002" sldId="272"/>
            <ac:spMk id="28" creationId="{451652F4-BC97-4CF6-A01E-C067543C4782}"/>
          </ac:spMkLst>
        </pc:spChg>
        <pc:spChg chg="mod">
          <ac:chgData name="Ken Merrihew" userId="bcb7a1e886d99f07" providerId="LiveId" clId="{288A8630-DB41-446C-A921-58E9BB40A920}" dt="2018-03-12T17:59:27.757" v="348" actId="14100"/>
          <ac:spMkLst>
            <pc:docMk/>
            <pc:sldMk cId="1472967002" sldId="272"/>
            <ac:spMk id="29" creationId="{15B138E5-9E24-4C58-AD1F-B6185B4574F1}"/>
          </ac:spMkLst>
        </pc:spChg>
        <pc:spChg chg="mod">
          <ac:chgData name="Ken Merrihew" userId="bcb7a1e886d99f07" providerId="LiveId" clId="{288A8630-DB41-446C-A921-58E9BB40A920}" dt="2018-03-12T17:59:33.660" v="351" actId="1035"/>
          <ac:spMkLst>
            <pc:docMk/>
            <pc:sldMk cId="1472967002" sldId="272"/>
            <ac:spMk id="30" creationId="{B7CFE703-E8A7-4755-A4B6-6F26FC5D60C4}"/>
          </ac:spMkLst>
        </pc:spChg>
        <pc:spChg chg="add mod">
          <ac:chgData name="Ken Merrihew" userId="bcb7a1e886d99f07" providerId="LiveId" clId="{288A8630-DB41-446C-A921-58E9BB40A920}" dt="2018-03-12T17:56:07.393" v="172" actId="1037"/>
          <ac:spMkLst>
            <pc:docMk/>
            <pc:sldMk cId="1472967002" sldId="272"/>
            <ac:spMk id="32" creationId="{D125D176-444C-48E8-8633-09D5D4DBEA1B}"/>
          </ac:spMkLst>
        </pc:spChg>
        <pc:spChg chg="add mod">
          <ac:chgData name="Ken Merrihew" userId="bcb7a1e886d99f07" providerId="LiveId" clId="{288A8630-DB41-446C-A921-58E9BB40A920}" dt="2018-03-13T17:53:49.976" v="839" actId="1037"/>
          <ac:spMkLst>
            <pc:docMk/>
            <pc:sldMk cId="1472967002" sldId="272"/>
            <ac:spMk id="34" creationId="{FBF56BBE-E1BF-4F33-B92B-03CD514A4E18}"/>
          </ac:spMkLst>
        </pc:spChg>
        <pc:cxnChg chg="mod">
          <ac:chgData name="Ken Merrihew" userId="bcb7a1e886d99f07" providerId="LiveId" clId="{288A8630-DB41-446C-A921-58E9BB40A920}" dt="2018-03-12T18:02:59.329" v="362" actId="1038"/>
          <ac:cxnSpMkLst>
            <pc:docMk/>
            <pc:sldMk cId="1472967002" sldId="272"/>
            <ac:cxnSpMk id="23" creationId="{700B8C2E-3201-4D3A-A90C-74BF83D8F5DC}"/>
          </ac:cxnSpMkLst>
        </pc:cxnChg>
      </pc:sldChg>
      <pc:sldChg chg="del">
        <pc:chgData name="Ken Merrihew" userId="bcb7a1e886d99f07" providerId="LiveId" clId="{288A8630-DB41-446C-A921-58E9BB40A920}" dt="2018-03-14T19:06:24.893" v="2310" actId="2696"/>
        <pc:sldMkLst>
          <pc:docMk/>
          <pc:sldMk cId="2955837831" sldId="274"/>
        </pc:sldMkLst>
      </pc:sldChg>
      <pc:sldChg chg="del">
        <pc:chgData name="Ken Merrihew" userId="bcb7a1e886d99f07" providerId="LiveId" clId="{288A8630-DB41-446C-A921-58E9BB40A920}" dt="2018-03-14T19:06:26.442" v="2311" actId="2696"/>
        <pc:sldMkLst>
          <pc:docMk/>
          <pc:sldMk cId="3592279939" sldId="275"/>
        </pc:sldMkLst>
      </pc:sldChg>
      <pc:sldChg chg="modSp add">
        <pc:chgData name="Ken Merrihew" userId="bcb7a1e886d99f07" providerId="LiveId" clId="{288A8630-DB41-446C-A921-58E9BB40A920}" dt="2018-03-13T17:47:10.757" v="713"/>
        <pc:sldMkLst>
          <pc:docMk/>
          <pc:sldMk cId="4052536754" sldId="280"/>
        </pc:sldMkLst>
        <pc:spChg chg="mod">
          <ac:chgData name="Ken Merrihew" userId="bcb7a1e886d99f07" providerId="LiveId" clId="{288A8630-DB41-446C-A921-58E9BB40A920}" dt="2018-03-13T17:47:10.757" v="713"/>
          <ac:spMkLst>
            <pc:docMk/>
            <pc:sldMk cId="4052536754" sldId="280"/>
            <ac:spMk id="5" creationId="{00000000-0000-0000-0000-000000000000}"/>
          </ac:spMkLst>
        </pc:spChg>
      </pc:sldChg>
      <pc:sldChg chg="addSp delSp modSp add delAnim modAnim">
        <pc:chgData name="Ken Merrihew" userId="bcb7a1e886d99f07" providerId="LiveId" clId="{288A8630-DB41-446C-A921-58E9BB40A920}" dt="2018-03-14T15:25:08.155" v="1081"/>
        <pc:sldMkLst>
          <pc:docMk/>
          <pc:sldMk cId="200122596" sldId="281"/>
        </pc:sldMkLst>
        <pc:spChg chg="del">
          <ac:chgData name="Ken Merrihew" userId="bcb7a1e886d99f07" providerId="LiveId" clId="{288A8630-DB41-446C-A921-58E9BB40A920}" dt="2018-03-14T15:22:22.815" v="841" actId="478"/>
          <ac:spMkLst>
            <pc:docMk/>
            <pc:sldMk cId="200122596" sldId="281"/>
            <ac:spMk id="2" creationId="{42C30604-0FAE-4315-A664-4342286CC67A}"/>
          </ac:spMkLst>
        </pc:spChg>
        <pc:spChg chg="mod">
          <ac:chgData name="Ken Merrihew" userId="bcb7a1e886d99f07" providerId="LiveId" clId="{288A8630-DB41-446C-A921-58E9BB40A920}" dt="2018-03-14T15:23:54.717" v="1028" actId="404"/>
          <ac:spMkLst>
            <pc:docMk/>
            <pc:sldMk cId="200122596" sldId="281"/>
            <ac:spMk id="5" creationId="{00000000-0000-0000-0000-000000000000}"/>
          </ac:spMkLst>
        </pc:spChg>
        <pc:spChg chg="add mod">
          <ac:chgData name="Ken Merrihew" userId="bcb7a1e886d99f07" providerId="LiveId" clId="{288A8630-DB41-446C-A921-58E9BB40A920}" dt="2018-03-14T15:24:01.129" v="1035" actId="1035"/>
          <ac:spMkLst>
            <pc:docMk/>
            <pc:sldMk cId="200122596" sldId="281"/>
            <ac:spMk id="10" creationId="{8464F64C-3B39-45AB-8EE9-82F7BEE40EDE}"/>
          </ac:spMkLst>
        </pc:spChg>
        <pc:spChg chg="add mod">
          <ac:chgData name="Ken Merrihew" userId="bcb7a1e886d99f07" providerId="LiveId" clId="{288A8630-DB41-446C-A921-58E9BB40A920}" dt="2018-03-14T15:25:08.155" v="1081"/>
          <ac:spMkLst>
            <pc:docMk/>
            <pc:sldMk cId="200122596" sldId="281"/>
            <ac:spMk id="11" creationId="{D39913DD-92FC-4F40-9484-90E9AFA71EAF}"/>
          </ac:spMkLst>
        </pc:spChg>
      </pc:sldChg>
      <pc:sldChg chg="addSp delSp modSp add">
        <pc:chgData name="Ken Merrihew" userId="bcb7a1e886d99f07" providerId="LiveId" clId="{288A8630-DB41-446C-A921-58E9BB40A920}" dt="2018-03-14T16:05:43.260" v="1222"/>
        <pc:sldMkLst>
          <pc:docMk/>
          <pc:sldMk cId="1369519560" sldId="282"/>
        </pc:sldMkLst>
        <pc:spChg chg="add del mod">
          <ac:chgData name="Ken Merrihew" userId="bcb7a1e886d99f07" providerId="LiveId" clId="{288A8630-DB41-446C-A921-58E9BB40A920}" dt="2018-03-14T15:34:51.590" v="1085" actId="478"/>
          <ac:spMkLst>
            <pc:docMk/>
            <pc:sldMk cId="1369519560" sldId="282"/>
            <ac:spMk id="7" creationId="{3887021F-92DE-4899-BE14-A87A5648E296}"/>
          </ac:spMkLst>
        </pc:spChg>
        <pc:spChg chg="add del mod">
          <ac:chgData name="Ken Merrihew" userId="bcb7a1e886d99f07" providerId="LiveId" clId="{288A8630-DB41-446C-A921-58E9BB40A920}" dt="2018-03-14T15:47:04.404" v="1104" actId="478"/>
          <ac:spMkLst>
            <pc:docMk/>
            <pc:sldMk cId="1369519560" sldId="282"/>
            <ac:spMk id="8" creationId="{58AD3BBE-9993-4B3F-9F31-725DD2901130}"/>
          </ac:spMkLst>
        </pc:spChg>
        <pc:spChg chg="add del mod ord">
          <ac:chgData name="Ken Merrihew" userId="bcb7a1e886d99f07" providerId="LiveId" clId="{288A8630-DB41-446C-A921-58E9BB40A920}" dt="2018-03-14T16:05:43.260" v="1222"/>
          <ac:spMkLst>
            <pc:docMk/>
            <pc:sldMk cId="1369519560" sldId="282"/>
            <ac:spMk id="9" creationId="{260585FD-F433-422A-832F-4DECEAFC1E83}"/>
          </ac:spMkLst>
        </pc:spChg>
        <pc:spChg chg="add mod ord">
          <ac:chgData name="Ken Merrihew" userId="bcb7a1e886d99f07" providerId="LiveId" clId="{288A8630-DB41-446C-A921-58E9BB40A920}" dt="2018-03-14T15:54:31.150" v="1143" actId="164"/>
          <ac:spMkLst>
            <pc:docMk/>
            <pc:sldMk cId="1369519560" sldId="282"/>
            <ac:spMk id="10" creationId="{FEBAD604-31C2-4892-A1EA-D6289E2D7FD9}"/>
          </ac:spMkLst>
        </pc:spChg>
        <pc:spChg chg="add mod">
          <ac:chgData name="Ken Merrihew" userId="bcb7a1e886d99f07" providerId="LiveId" clId="{288A8630-DB41-446C-A921-58E9BB40A920}" dt="2018-03-14T15:54:31.150" v="1143" actId="164"/>
          <ac:spMkLst>
            <pc:docMk/>
            <pc:sldMk cId="1369519560" sldId="282"/>
            <ac:spMk id="11" creationId="{7A204756-7C01-481F-8483-8EB84DE5298A}"/>
          </ac:spMkLst>
        </pc:spChg>
        <pc:spChg chg="add mod">
          <ac:chgData name="Ken Merrihew" userId="bcb7a1e886d99f07" providerId="LiveId" clId="{288A8630-DB41-446C-A921-58E9BB40A920}" dt="2018-03-14T15:55:28.618" v="1150" actId="688"/>
          <ac:spMkLst>
            <pc:docMk/>
            <pc:sldMk cId="1369519560" sldId="282"/>
            <ac:spMk id="12" creationId="{97560246-BD45-4648-BEFF-D16BEB5C5041}"/>
          </ac:spMkLst>
        </pc:spChg>
        <pc:spChg chg="add del mod">
          <ac:chgData name="Ken Merrihew" userId="bcb7a1e886d99f07" providerId="LiveId" clId="{288A8630-DB41-446C-A921-58E9BB40A920}" dt="2018-03-14T16:05:43.260" v="1222"/>
          <ac:spMkLst>
            <pc:docMk/>
            <pc:sldMk cId="1369519560" sldId="282"/>
            <ac:spMk id="14" creationId="{FF74F2F6-F141-4AE1-92E9-F486BCE1BBE3}"/>
          </ac:spMkLst>
        </pc:spChg>
        <pc:spChg chg="mod topLvl">
          <ac:chgData name="Ken Merrihew" userId="bcb7a1e886d99f07" providerId="LiveId" clId="{288A8630-DB41-446C-A921-58E9BB40A920}" dt="2018-03-14T16:04:32.293" v="1171" actId="164"/>
          <ac:spMkLst>
            <pc:docMk/>
            <pc:sldMk cId="1369519560" sldId="282"/>
            <ac:spMk id="16" creationId="{0CC5C114-D114-4670-81B8-80B73BDA7B8C}"/>
          </ac:spMkLst>
        </pc:spChg>
        <pc:spChg chg="mod topLvl">
          <ac:chgData name="Ken Merrihew" userId="bcb7a1e886d99f07" providerId="LiveId" clId="{288A8630-DB41-446C-A921-58E9BB40A920}" dt="2018-03-14T16:04:32.293" v="1171" actId="164"/>
          <ac:spMkLst>
            <pc:docMk/>
            <pc:sldMk cId="1369519560" sldId="282"/>
            <ac:spMk id="17" creationId="{EEB1DCAB-B605-410C-AF6C-D6E49B500E2D}"/>
          </ac:spMkLst>
        </pc:spChg>
        <pc:spChg chg="mod topLvl">
          <ac:chgData name="Ken Merrihew" userId="bcb7a1e886d99f07" providerId="LiveId" clId="{288A8630-DB41-446C-A921-58E9BB40A920}" dt="2018-03-14T16:04:32.293" v="1171" actId="164"/>
          <ac:spMkLst>
            <pc:docMk/>
            <pc:sldMk cId="1369519560" sldId="282"/>
            <ac:spMk id="18" creationId="{8DB83C4B-8273-4B65-94AC-56C030450164}"/>
          </ac:spMkLst>
        </pc:spChg>
        <pc:grpChg chg="add del mod">
          <ac:chgData name="Ken Merrihew" userId="bcb7a1e886d99f07" providerId="LiveId" clId="{288A8630-DB41-446C-A921-58E9BB40A920}" dt="2018-03-14T16:05:43.260" v="1222"/>
          <ac:grpSpMkLst>
            <pc:docMk/>
            <pc:sldMk cId="1369519560" sldId="282"/>
            <ac:grpSpMk id="13" creationId="{DCD3EC93-D004-4158-9F47-1E023B3CF740}"/>
          </ac:grpSpMkLst>
        </pc:grpChg>
        <pc:grpChg chg="add del mod">
          <ac:chgData name="Ken Merrihew" userId="bcb7a1e886d99f07" providerId="LiveId" clId="{288A8630-DB41-446C-A921-58E9BB40A920}" dt="2018-03-14T15:54:48.294" v="1146" actId="165"/>
          <ac:grpSpMkLst>
            <pc:docMk/>
            <pc:sldMk cId="1369519560" sldId="282"/>
            <ac:grpSpMk id="15" creationId="{6E1DF0B3-65F7-4B60-881F-818C9114DED2}"/>
          </ac:grpSpMkLst>
        </pc:grpChg>
        <pc:grpChg chg="add del mod">
          <ac:chgData name="Ken Merrihew" userId="bcb7a1e886d99f07" providerId="LiveId" clId="{288A8630-DB41-446C-A921-58E9BB40A920}" dt="2018-03-14T16:05:43.260" v="1222"/>
          <ac:grpSpMkLst>
            <pc:docMk/>
            <pc:sldMk cId="1369519560" sldId="282"/>
            <ac:grpSpMk id="19" creationId="{CB505CB3-F05D-49E0-9D12-0C6A20739AA2}"/>
          </ac:grpSpMkLst>
        </pc:grpChg>
        <pc:picChg chg="add del mod">
          <ac:chgData name="Ken Merrihew" userId="bcb7a1e886d99f07" providerId="LiveId" clId="{288A8630-DB41-446C-A921-58E9BB40A920}" dt="2018-03-14T15:59:01.207" v="1157" actId="478"/>
          <ac:picMkLst>
            <pc:docMk/>
            <pc:sldMk cId="1369519560" sldId="282"/>
            <ac:picMk id="6" creationId="{F674B9F9-4783-4064-BF42-A11FBBE404BD}"/>
          </ac:picMkLst>
        </pc:picChg>
        <pc:picChg chg="add del mod">
          <ac:chgData name="Ken Merrihew" userId="bcb7a1e886d99f07" providerId="LiveId" clId="{288A8630-DB41-446C-A921-58E9BB40A920}" dt="2018-03-14T16:05:15.046" v="1217" actId="478"/>
          <ac:picMkLst>
            <pc:docMk/>
            <pc:sldMk cId="1369519560" sldId="282"/>
            <ac:picMk id="1026" creationId="{101D8A2D-8CFE-4924-80B8-9407FBB8A784}"/>
          </ac:picMkLst>
        </pc:picChg>
        <pc:picChg chg="add del mod">
          <ac:chgData name="Ken Merrihew" userId="bcb7a1e886d99f07" providerId="LiveId" clId="{288A8630-DB41-446C-A921-58E9BB40A920}" dt="2018-03-14T16:05:43.260" v="1222"/>
          <ac:picMkLst>
            <pc:docMk/>
            <pc:sldMk cId="1369519560" sldId="282"/>
            <ac:picMk id="1028" creationId="{8048D0B4-4E03-4A49-A7A4-69A4C163C39C}"/>
          </ac:picMkLst>
        </pc:picChg>
      </pc:sldChg>
      <pc:sldChg chg="addSp delSp modSp add delAnim modAnim">
        <pc:chgData name="Ken Merrihew" userId="bcb7a1e886d99f07" providerId="LiveId" clId="{288A8630-DB41-446C-A921-58E9BB40A920}" dt="2018-03-14T17:46:18.654" v="2292"/>
        <pc:sldMkLst>
          <pc:docMk/>
          <pc:sldMk cId="3622372120" sldId="283"/>
        </pc:sldMkLst>
        <pc:spChg chg="add mod">
          <ac:chgData name="Ken Merrihew" userId="bcb7a1e886d99f07" providerId="LiveId" clId="{288A8630-DB41-446C-A921-58E9BB40A920}" dt="2018-03-14T16:42:04.076" v="1844" actId="1036"/>
          <ac:spMkLst>
            <pc:docMk/>
            <pc:sldMk cId="3622372120" sldId="283"/>
            <ac:spMk id="2" creationId="{402B7DEA-FBB7-4C37-9AC2-8816754C0287}"/>
          </ac:spMkLst>
        </pc:spChg>
        <pc:spChg chg="add mod">
          <ac:chgData name="Ken Merrihew" userId="bcb7a1e886d99f07" providerId="LiveId" clId="{288A8630-DB41-446C-A921-58E9BB40A920}" dt="2018-03-14T16:26:09.788" v="1672" actId="164"/>
          <ac:spMkLst>
            <pc:docMk/>
            <pc:sldMk cId="3622372120" sldId="283"/>
            <ac:spMk id="3" creationId="{AA3BF786-BAED-479D-9CF7-5B9C50B76792}"/>
          </ac:spMkLst>
        </pc:spChg>
        <pc:spChg chg="del">
          <ac:chgData name="Ken Merrihew" userId="bcb7a1e886d99f07" providerId="LiveId" clId="{288A8630-DB41-446C-A921-58E9BB40A920}" dt="2018-03-14T16:05:37.501" v="1221" actId="478"/>
          <ac:spMkLst>
            <pc:docMk/>
            <pc:sldMk cId="3622372120" sldId="283"/>
            <ac:spMk id="5" creationId="{00000000-0000-0000-0000-000000000000}"/>
          </ac:spMkLst>
        </pc:spChg>
        <pc:spChg chg="del">
          <ac:chgData name="Ken Merrihew" userId="bcb7a1e886d99f07" providerId="LiveId" clId="{288A8630-DB41-446C-A921-58E9BB40A920}" dt="2018-03-14T16:05:35.756" v="1219" actId="478"/>
          <ac:spMkLst>
            <pc:docMk/>
            <pc:sldMk cId="3622372120" sldId="283"/>
            <ac:spMk id="10" creationId="{8464F64C-3B39-45AB-8EE9-82F7BEE40EDE}"/>
          </ac:spMkLst>
        </pc:spChg>
        <pc:spChg chg="del">
          <ac:chgData name="Ken Merrihew" userId="bcb7a1e886d99f07" providerId="LiveId" clId="{288A8630-DB41-446C-A921-58E9BB40A920}" dt="2018-03-14T16:05:36.573" v="1220" actId="478"/>
          <ac:spMkLst>
            <pc:docMk/>
            <pc:sldMk cId="3622372120" sldId="283"/>
            <ac:spMk id="11" creationId="{D39913DD-92FC-4F40-9484-90E9AFA71EAF}"/>
          </ac:spMkLst>
        </pc:spChg>
        <pc:spChg chg="add mod">
          <ac:chgData name="Ken Merrihew" userId="bcb7a1e886d99f07" providerId="LiveId" clId="{288A8630-DB41-446C-A921-58E9BB40A920}" dt="2018-03-14T16:59:34.860" v="2134" actId="164"/>
          <ac:spMkLst>
            <pc:docMk/>
            <pc:sldMk cId="3622372120" sldId="283"/>
            <ac:spMk id="20" creationId="{654D470D-ADB5-4F61-879F-FA15CE317099}"/>
          </ac:spMkLst>
        </pc:spChg>
        <pc:spChg chg="add ord">
          <ac:chgData name="Ken Merrihew" userId="bcb7a1e886d99f07" providerId="LiveId" clId="{288A8630-DB41-446C-A921-58E9BB40A920}" dt="2018-03-14T17:01:30.770" v="2214" actId="166"/>
          <ac:spMkLst>
            <pc:docMk/>
            <pc:sldMk cId="3622372120" sldId="283"/>
            <ac:spMk id="21" creationId="{218F1679-E9B6-482F-9D48-3B1FC905C67F}"/>
          </ac:spMkLst>
        </pc:spChg>
        <pc:spChg chg="add del mod">
          <ac:chgData name="Ken Merrihew" userId="bcb7a1e886d99f07" providerId="LiveId" clId="{288A8630-DB41-446C-A921-58E9BB40A920}" dt="2018-03-14T16:24:42.040" v="1665" actId="478"/>
          <ac:spMkLst>
            <pc:docMk/>
            <pc:sldMk cId="3622372120" sldId="283"/>
            <ac:spMk id="23" creationId="{4581C0E2-8F89-4465-9EEF-87C05AA18C8F}"/>
          </ac:spMkLst>
        </pc:spChg>
        <pc:spChg chg="add mod">
          <ac:chgData name="Ken Merrihew" userId="bcb7a1e886d99f07" providerId="LiveId" clId="{288A8630-DB41-446C-A921-58E9BB40A920}" dt="2018-03-14T16:26:09.788" v="1672" actId="164"/>
          <ac:spMkLst>
            <pc:docMk/>
            <pc:sldMk cId="3622372120" sldId="283"/>
            <ac:spMk id="37" creationId="{F5BD4472-274C-4E39-9252-CB5FC2B5857B}"/>
          </ac:spMkLst>
        </pc:spChg>
        <pc:spChg chg="add mod">
          <ac:chgData name="Ken Merrihew" userId="bcb7a1e886d99f07" providerId="LiveId" clId="{288A8630-DB41-446C-A921-58E9BB40A920}" dt="2018-03-14T16:26:09.788" v="1672" actId="164"/>
          <ac:spMkLst>
            <pc:docMk/>
            <pc:sldMk cId="3622372120" sldId="283"/>
            <ac:spMk id="38" creationId="{8D2B641D-EF9B-4467-9020-2915F08F16BB}"/>
          </ac:spMkLst>
        </pc:spChg>
        <pc:spChg chg="add mod">
          <ac:chgData name="Ken Merrihew" userId="bcb7a1e886d99f07" providerId="LiveId" clId="{288A8630-DB41-446C-A921-58E9BB40A920}" dt="2018-03-14T16:26:09.788" v="1672" actId="164"/>
          <ac:spMkLst>
            <pc:docMk/>
            <pc:sldMk cId="3622372120" sldId="283"/>
            <ac:spMk id="39" creationId="{3B3154B5-9A21-4F55-A883-DCF3DD07FB85}"/>
          </ac:spMkLst>
        </pc:spChg>
        <pc:spChg chg="add mod">
          <ac:chgData name="Ken Merrihew" userId="bcb7a1e886d99f07" providerId="LiveId" clId="{288A8630-DB41-446C-A921-58E9BB40A920}" dt="2018-03-14T16:26:09.788" v="1672" actId="164"/>
          <ac:spMkLst>
            <pc:docMk/>
            <pc:sldMk cId="3622372120" sldId="283"/>
            <ac:spMk id="40" creationId="{4AAE3481-52D3-4F37-A713-D6C0E11B80D7}"/>
          </ac:spMkLst>
        </pc:spChg>
        <pc:spChg chg="add mod">
          <ac:chgData name="Ken Merrihew" userId="bcb7a1e886d99f07" providerId="LiveId" clId="{288A8630-DB41-446C-A921-58E9BB40A920}" dt="2018-03-14T16:26:09.788" v="1672" actId="164"/>
          <ac:spMkLst>
            <pc:docMk/>
            <pc:sldMk cId="3622372120" sldId="283"/>
            <ac:spMk id="41" creationId="{65270427-5E81-4AA4-A72B-896FB39BCEFF}"/>
          </ac:spMkLst>
        </pc:spChg>
        <pc:spChg chg="add mod">
          <ac:chgData name="Ken Merrihew" userId="bcb7a1e886d99f07" providerId="LiveId" clId="{288A8630-DB41-446C-A921-58E9BB40A920}" dt="2018-03-14T16:26:09.788" v="1672" actId="164"/>
          <ac:spMkLst>
            <pc:docMk/>
            <pc:sldMk cId="3622372120" sldId="283"/>
            <ac:spMk id="42" creationId="{6D67584D-101E-4119-AB42-23785E93B14A}"/>
          </ac:spMkLst>
        </pc:spChg>
        <pc:spChg chg="add mod">
          <ac:chgData name="Ken Merrihew" userId="bcb7a1e886d99f07" providerId="LiveId" clId="{288A8630-DB41-446C-A921-58E9BB40A920}" dt="2018-03-14T16:26:09.788" v="1672" actId="164"/>
          <ac:spMkLst>
            <pc:docMk/>
            <pc:sldMk cId="3622372120" sldId="283"/>
            <ac:spMk id="43" creationId="{043383EF-D6B2-4C29-9232-E1494FFBF269}"/>
          </ac:spMkLst>
        </pc:spChg>
        <pc:spChg chg="add mod">
          <ac:chgData name="Ken Merrihew" userId="bcb7a1e886d99f07" providerId="LiveId" clId="{288A8630-DB41-446C-A921-58E9BB40A920}" dt="2018-03-14T16:26:09.788" v="1672" actId="164"/>
          <ac:spMkLst>
            <pc:docMk/>
            <pc:sldMk cId="3622372120" sldId="283"/>
            <ac:spMk id="44" creationId="{BE7EA1E5-7C6B-44FF-926D-19A4054BAE23}"/>
          </ac:spMkLst>
        </pc:spChg>
        <pc:spChg chg="add mod">
          <ac:chgData name="Ken Merrihew" userId="bcb7a1e886d99f07" providerId="LiveId" clId="{288A8630-DB41-446C-A921-58E9BB40A920}" dt="2018-03-14T16:26:09.788" v="1672" actId="164"/>
          <ac:spMkLst>
            <pc:docMk/>
            <pc:sldMk cId="3622372120" sldId="283"/>
            <ac:spMk id="45" creationId="{E89D32AC-08D0-494B-8F53-AC7EA11A1DF1}"/>
          </ac:spMkLst>
        </pc:spChg>
        <pc:spChg chg="add mod">
          <ac:chgData name="Ken Merrihew" userId="bcb7a1e886d99f07" providerId="LiveId" clId="{288A8630-DB41-446C-A921-58E9BB40A920}" dt="2018-03-14T16:26:09.788" v="1672" actId="164"/>
          <ac:spMkLst>
            <pc:docMk/>
            <pc:sldMk cId="3622372120" sldId="283"/>
            <ac:spMk id="46" creationId="{0F7C6D00-1093-4CC0-900C-19BAEE7C94C5}"/>
          </ac:spMkLst>
        </pc:spChg>
        <pc:spChg chg="add mod">
          <ac:chgData name="Ken Merrihew" userId="bcb7a1e886d99f07" providerId="LiveId" clId="{288A8630-DB41-446C-A921-58E9BB40A920}" dt="2018-03-14T16:26:09.788" v="1672" actId="164"/>
          <ac:spMkLst>
            <pc:docMk/>
            <pc:sldMk cId="3622372120" sldId="283"/>
            <ac:spMk id="47" creationId="{C63CCD05-2F7E-42F4-9241-5491B03543D4}"/>
          </ac:spMkLst>
        </pc:spChg>
        <pc:spChg chg="add del mod">
          <ac:chgData name="Ken Merrihew" userId="bcb7a1e886d99f07" providerId="LiveId" clId="{288A8630-DB41-446C-A921-58E9BB40A920}" dt="2018-03-14T16:19:12.693" v="1340" actId="478"/>
          <ac:spMkLst>
            <pc:docMk/>
            <pc:sldMk cId="3622372120" sldId="283"/>
            <ac:spMk id="48" creationId="{B3D56961-AA5C-4043-AAFC-5B7845450CAA}"/>
          </ac:spMkLst>
        </pc:spChg>
        <pc:spChg chg="add mod">
          <ac:chgData name="Ken Merrihew" userId="bcb7a1e886d99f07" providerId="LiveId" clId="{288A8630-DB41-446C-A921-58E9BB40A920}" dt="2018-03-14T16:26:09.788" v="1672" actId="164"/>
          <ac:spMkLst>
            <pc:docMk/>
            <pc:sldMk cId="3622372120" sldId="283"/>
            <ac:spMk id="49" creationId="{1B325CF1-5CBC-4DD7-90A0-4E31D5753FAF}"/>
          </ac:spMkLst>
        </pc:spChg>
        <pc:spChg chg="add mod">
          <ac:chgData name="Ken Merrihew" userId="bcb7a1e886d99f07" providerId="LiveId" clId="{288A8630-DB41-446C-A921-58E9BB40A920}" dt="2018-03-14T16:26:09.788" v="1672" actId="164"/>
          <ac:spMkLst>
            <pc:docMk/>
            <pc:sldMk cId="3622372120" sldId="283"/>
            <ac:spMk id="50" creationId="{6D936435-2A10-4958-9BA6-E94C23DE4E09}"/>
          </ac:spMkLst>
        </pc:spChg>
        <pc:spChg chg="add mod">
          <ac:chgData name="Ken Merrihew" userId="bcb7a1e886d99f07" providerId="LiveId" clId="{288A8630-DB41-446C-A921-58E9BB40A920}" dt="2018-03-14T16:26:09.788" v="1672" actId="164"/>
          <ac:spMkLst>
            <pc:docMk/>
            <pc:sldMk cId="3622372120" sldId="283"/>
            <ac:spMk id="51" creationId="{458E478B-952B-41FC-9D7D-5BD2ADA8BB6C}"/>
          </ac:spMkLst>
        </pc:spChg>
        <pc:spChg chg="add mod">
          <ac:chgData name="Ken Merrihew" userId="bcb7a1e886d99f07" providerId="LiveId" clId="{288A8630-DB41-446C-A921-58E9BB40A920}" dt="2018-03-14T16:26:09.788" v="1672" actId="164"/>
          <ac:spMkLst>
            <pc:docMk/>
            <pc:sldMk cId="3622372120" sldId="283"/>
            <ac:spMk id="52" creationId="{3B7C6058-7006-4382-B10F-1391BB9470C4}"/>
          </ac:spMkLst>
        </pc:spChg>
        <pc:spChg chg="add mod">
          <ac:chgData name="Ken Merrihew" userId="bcb7a1e886d99f07" providerId="LiveId" clId="{288A8630-DB41-446C-A921-58E9BB40A920}" dt="2018-03-14T16:26:09.788" v="1672" actId="164"/>
          <ac:spMkLst>
            <pc:docMk/>
            <pc:sldMk cId="3622372120" sldId="283"/>
            <ac:spMk id="64" creationId="{AF2DB747-07FF-406C-BB11-B443CAA4AA91}"/>
          </ac:spMkLst>
        </pc:spChg>
        <pc:spChg chg="add mod">
          <ac:chgData name="Ken Merrihew" userId="bcb7a1e886d99f07" providerId="LiveId" clId="{288A8630-DB41-446C-A921-58E9BB40A920}" dt="2018-03-14T16:44:14.520" v="1913" actId="164"/>
          <ac:spMkLst>
            <pc:docMk/>
            <pc:sldMk cId="3622372120" sldId="283"/>
            <ac:spMk id="66" creationId="{37BC00A2-AF2C-4E32-BA87-3367FB74719A}"/>
          </ac:spMkLst>
        </pc:spChg>
        <pc:spChg chg="add mod ord">
          <ac:chgData name="Ken Merrihew" userId="bcb7a1e886d99f07" providerId="LiveId" clId="{288A8630-DB41-446C-A921-58E9BB40A920}" dt="2018-03-14T16:44:14.520" v="1913" actId="164"/>
          <ac:spMkLst>
            <pc:docMk/>
            <pc:sldMk cId="3622372120" sldId="283"/>
            <ac:spMk id="67" creationId="{297F22F0-5D82-43EE-8D1E-FBE92CD35111}"/>
          </ac:spMkLst>
        </pc:spChg>
        <pc:spChg chg="add mod ord">
          <ac:chgData name="Ken Merrihew" userId="bcb7a1e886d99f07" providerId="LiveId" clId="{288A8630-DB41-446C-A921-58E9BB40A920}" dt="2018-03-14T16:44:14.520" v="1913" actId="164"/>
          <ac:spMkLst>
            <pc:docMk/>
            <pc:sldMk cId="3622372120" sldId="283"/>
            <ac:spMk id="68" creationId="{285D9840-4295-489D-A97D-3ADD10BAFABA}"/>
          </ac:spMkLst>
        </pc:spChg>
        <pc:spChg chg="add mod ord">
          <ac:chgData name="Ken Merrihew" userId="bcb7a1e886d99f07" providerId="LiveId" clId="{288A8630-DB41-446C-A921-58E9BB40A920}" dt="2018-03-14T16:44:14.520" v="1913" actId="164"/>
          <ac:spMkLst>
            <pc:docMk/>
            <pc:sldMk cId="3622372120" sldId="283"/>
            <ac:spMk id="77" creationId="{602E4F95-98E6-4FD7-AC0B-A91D80CFAFB5}"/>
          </ac:spMkLst>
        </pc:spChg>
        <pc:spChg chg="add mod ord">
          <ac:chgData name="Ken Merrihew" userId="bcb7a1e886d99f07" providerId="LiveId" clId="{288A8630-DB41-446C-A921-58E9BB40A920}" dt="2018-03-14T16:44:14.520" v="1913" actId="164"/>
          <ac:spMkLst>
            <pc:docMk/>
            <pc:sldMk cId="3622372120" sldId="283"/>
            <ac:spMk id="78" creationId="{7E3C2F62-94E4-48B8-972D-AED293AB10F3}"/>
          </ac:spMkLst>
        </pc:spChg>
        <pc:spChg chg="add mod ord">
          <ac:chgData name="Ken Merrihew" userId="bcb7a1e886d99f07" providerId="LiveId" clId="{288A8630-DB41-446C-A921-58E9BB40A920}" dt="2018-03-14T16:44:14.520" v="1913" actId="164"/>
          <ac:spMkLst>
            <pc:docMk/>
            <pc:sldMk cId="3622372120" sldId="283"/>
            <ac:spMk id="79" creationId="{898EA21E-81BE-44FF-93D2-153864789913}"/>
          </ac:spMkLst>
        </pc:spChg>
        <pc:spChg chg="add del mod">
          <ac:chgData name="Ken Merrihew" userId="bcb7a1e886d99f07" providerId="LiveId" clId="{288A8630-DB41-446C-A921-58E9BB40A920}" dt="2018-03-14T16:32:50.403" v="1701" actId="478"/>
          <ac:spMkLst>
            <pc:docMk/>
            <pc:sldMk cId="3622372120" sldId="283"/>
            <ac:spMk id="80" creationId="{FBE832A2-1BA2-4650-9B87-4E0DCD7F6B86}"/>
          </ac:spMkLst>
        </pc:spChg>
        <pc:spChg chg="add del mod">
          <ac:chgData name="Ken Merrihew" userId="bcb7a1e886d99f07" providerId="LiveId" clId="{288A8630-DB41-446C-A921-58E9BB40A920}" dt="2018-03-14T16:33:43.291" v="1707" actId="478"/>
          <ac:spMkLst>
            <pc:docMk/>
            <pc:sldMk cId="3622372120" sldId="283"/>
            <ac:spMk id="81" creationId="{1B966D54-DB96-4F5D-83B7-E5DAE7C5C9A2}"/>
          </ac:spMkLst>
        </pc:spChg>
        <pc:spChg chg="add mod">
          <ac:chgData name="Ken Merrihew" userId="bcb7a1e886d99f07" providerId="LiveId" clId="{288A8630-DB41-446C-A921-58E9BB40A920}" dt="2018-03-14T16:44:14.520" v="1913" actId="164"/>
          <ac:spMkLst>
            <pc:docMk/>
            <pc:sldMk cId="3622372120" sldId="283"/>
            <ac:spMk id="82" creationId="{17B90AD9-DB53-4F3E-A62B-74D576821151}"/>
          </ac:spMkLst>
        </pc:spChg>
        <pc:spChg chg="add mod ord">
          <ac:chgData name="Ken Merrihew" userId="bcb7a1e886d99f07" providerId="LiveId" clId="{288A8630-DB41-446C-A921-58E9BB40A920}" dt="2018-03-14T16:44:14.520" v="1913" actId="164"/>
          <ac:spMkLst>
            <pc:docMk/>
            <pc:sldMk cId="3622372120" sldId="283"/>
            <ac:spMk id="83" creationId="{81A91EAF-EFBF-4B3F-B0DB-99C51D4F9A70}"/>
          </ac:spMkLst>
        </pc:spChg>
        <pc:spChg chg="add mod ord">
          <ac:chgData name="Ken Merrihew" userId="bcb7a1e886d99f07" providerId="LiveId" clId="{288A8630-DB41-446C-A921-58E9BB40A920}" dt="2018-03-14T16:44:14.520" v="1913" actId="164"/>
          <ac:spMkLst>
            <pc:docMk/>
            <pc:sldMk cId="3622372120" sldId="283"/>
            <ac:spMk id="84" creationId="{B127CA53-2423-442A-A712-7780D05EF93A}"/>
          </ac:spMkLst>
        </pc:spChg>
        <pc:spChg chg="add mod">
          <ac:chgData name="Ken Merrihew" userId="bcb7a1e886d99f07" providerId="LiveId" clId="{288A8630-DB41-446C-A921-58E9BB40A920}" dt="2018-03-14T16:44:14.520" v="1913" actId="164"/>
          <ac:spMkLst>
            <pc:docMk/>
            <pc:sldMk cId="3622372120" sldId="283"/>
            <ac:spMk id="85" creationId="{82F7679B-1031-411A-9443-861EEF5C31DF}"/>
          </ac:spMkLst>
        </pc:spChg>
        <pc:spChg chg="add del mod">
          <ac:chgData name="Ken Merrihew" userId="bcb7a1e886d99f07" providerId="LiveId" clId="{288A8630-DB41-446C-A921-58E9BB40A920}" dt="2018-03-14T16:40:12.452" v="1746" actId="478"/>
          <ac:spMkLst>
            <pc:docMk/>
            <pc:sldMk cId="3622372120" sldId="283"/>
            <ac:spMk id="86" creationId="{119897EE-0539-4432-993E-D9B342D2112E}"/>
          </ac:spMkLst>
        </pc:spChg>
        <pc:spChg chg="add mod">
          <ac:chgData name="Ken Merrihew" userId="bcb7a1e886d99f07" providerId="LiveId" clId="{288A8630-DB41-446C-A921-58E9BB40A920}" dt="2018-03-14T16:44:50.685" v="1925"/>
          <ac:spMkLst>
            <pc:docMk/>
            <pc:sldMk cId="3622372120" sldId="283"/>
            <ac:spMk id="87" creationId="{0D85009B-1B4F-459A-A69B-2B3788CD8B20}"/>
          </ac:spMkLst>
        </pc:spChg>
        <pc:spChg chg="add del mod">
          <ac:chgData name="Ken Merrihew" userId="bcb7a1e886d99f07" providerId="LiveId" clId="{288A8630-DB41-446C-A921-58E9BB40A920}" dt="2018-03-14T16:48:14.485" v="1978" actId="478"/>
          <ac:spMkLst>
            <pc:docMk/>
            <pc:sldMk cId="3622372120" sldId="283"/>
            <ac:spMk id="91" creationId="{F8003456-B223-445B-88C9-BD74EC1406AF}"/>
          </ac:spMkLst>
        </pc:spChg>
        <pc:spChg chg="add del mod">
          <ac:chgData name="Ken Merrihew" userId="bcb7a1e886d99f07" providerId="LiveId" clId="{288A8630-DB41-446C-A921-58E9BB40A920}" dt="2018-03-14T16:47:11.530" v="1932" actId="478"/>
          <ac:spMkLst>
            <pc:docMk/>
            <pc:sldMk cId="3622372120" sldId="283"/>
            <ac:spMk id="98" creationId="{454FCA75-A1A0-474C-8750-4C5006668EA1}"/>
          </ac:spMkLst>
        </pc:spChg>
        <pc:spChg chg="add mod">
          <ac:chgData name="Ken Merrihew" userId="bcb7a1e886d99f07" providerId="LiveId" clId="{288A8630-DB41-446C-A921-58E9BB40A920}" dt="2018-03-14T16:59:34.860" v="2134" actId="164"/>
          <ac:spMkLst>
            <pc:docMk/>
            <pc:sldMk cId="3622372120" sldId="283"/>
            <ac:spMk id="99" creationId="{3C8331CE-5F3D-4973-AA5C-88FAA31F0703}"/>
          </ac:spMkLst>
        </pc:spChg>
        <pc:spChg chg="add mod">
          <ac:chgData name="Ken Merrihew" userId="bcb7a1e886d99f07" providerId="LiveId" clId="{288A8630-DB41-446C-A921-58E9BB40A920}" dt="2018-03-14T16:59:34.860" v="2134" actId="164"/>
          <ac:spMkLst>
            <pc:docMk/>
            <pc:sldMk cId="3622372120" sldId="283"/>
            <ac:spMk id="100" creationId="{AB97B428-2315-4552-BC49-80544DB23844}"/>
          </ac:spMkLst>
        </pc:spChg>
        <pc:spChg chg="add mod">
          <ac:chgData name="Ken Merrihew" userId="bcb7a1e886d99f07" providerId="LiveId" clId="{288A8630-DB41-446C-A921-58E9BB40A920}" dt="2018-03-14T16:59:34.860" v="2134" actId="164"/>
          <ac:spMkLst>
            <pc:docMk/>
            <pc:sldMk cId="3622372120" sldId="283"/>
            <ac:spMk id="101" creationId="{2F69D52B-6B8F-4FB0-8AF1-BB77ED2A9C89}"/>
          </ac:spMkLst>
        </pc:spChg>
        <pc:spChg chg="add mod">
          <ac:chgData name="Ken Merrihew" userId="bcb7a1e886d99f07" providerId="LiveId" clId="{288A8630-DB41-446C-A921-58E9BB40A920}" dt="2018-03-14T16:59:34.860" v="2134" actId="164"/>
          <ac:spMkLst>
            <pc:docMk/>
            <pc:sldMk cId="3622372120" sldId="283"/>
            <ac:spMk id="103" creationId="{1A2812C4-0BDE-4A73-9D7D-2764D9153903}"/>
          </ac:spMkLst>
        </pc:spChg>
        <pc:spChg chg="add mod">
          <ac:chgData name="Ken Merrihew" userId="bcb7a1e886d99f07" providerId="LiveId" clId="{288A8630-DB41-446C-A921-58E9BB40A920}" dt="2018-03-14T17:36:08.930" v="2275" actId="14100"/>
          <ac:spMkLst>
            <pc:docMk/>
            <pc:sldMk cId="3622372120" sldId="283"/>
            <ac:spMk id="104" creationId="{AFF3ECEA-30D2-4F14-9E21-2AC42BFF9F9F}"/>
          </ac:spMkLst>
        </pc:spChg>
        <pc:spChg chg="add mod">
          <ac:chgData name="Ken Merrihew" userId="bcb7a1e886d99f07" providerId="LiveId" clId="{288A8630-DB41-446C-A921-58E9BB40A920}" dt="2018-03-14T17:36:28.730" v="2284" actId="1038"/>
          <ac:spMkLst>
            <pc:docMk/>
            <pc:sldMk cId="3622372120" sldId="283"/>
            <ac:spMk id="105" creationId="{E44476A2-D88A-48BA-B158-92B06FA33584}"/>
          </ac:spMkLst>
        </pc:spChg>
        <pc:grpChg chg="add ord">
          <ac:chgData name="Ken Merrihew" userId="bcb7a1e886d99f07" providerId="LiveId" clId="{288A8630-DB41-446C-A921-58E9BB40A920}" dt="2018-03-14T17:01:28.255" v="2213" actId="166"/>
          <ac:grpSpMkLst>
            <pc:docMk/>
            <pc:sldMk cId="3622372120" sldId="283"/>
            <ac:grpSpMk id="12" creationId="{A75A8B65-6173-467C-B94A-A7490AA9E26A}"/>
          </ac:grpSpMkLst>
        </pc:grpChg>
        <pc:grpChg chg="add ord">
          <ac:chgData name="Ken Merrihew" userId="bcb7a1e886d99f07" providerId="LiveId" clId="{288A8630-DB41-446C-A921-58E9BB40A920}" dt="2018-03-14T17:01:24.974" v="2212" actId="166"/>
          <ac:grpSpMkLst>
            <pc:docMk/>
            <pc:sldMk cId="3622372120" sldId="283"/>
            <ac:grpSpMk id="16" creationId="{E3668705-8DE5-441B-9577-1B90133EE837}"/>
          </ac:grpSpMkLst>
        </pc:grpChg>
        <pc:grpChg chg="add mod">
          <ac:chgData name="Ken Merrihew" userId="bcb7a1e886d99f07" providerId="LiveId" clId="{288A8630-DB41-446C-A921-58E9BB40A920}" dt="2018-03-14T16:44:14.520" v="1913" actId="164"/>
          <ac:grpSpMkLst>
            <pc:docMk/>
            <pc:sldMk cId="3622372120" sldId="283"/>
            <ac:grpSpMk id="65" creationId="{9DA19A12-0D59-429D-A89B-CF8502F35860}"/>
          </ac:grpSpMkLst>
        </pc:grpChg>
        <pc:grpChg chg="add mod ord">
          <ac:chgData name="Ken Merrihew" userId="bcb7a1e886d99f07" providerId="LiveId" clId="{288A8630-DB41-446C-A921-58E9BB40A920}" dt="2018-03-14T17:00:27.989" v="2144" actId="167"/>
          <ac:grpSpMkLst>
            <pc:docMk/>
            <pc:sldMk cId="3622372120" sldId="283"/>
            <ac:grpSpMk id="88" creationId="{8AD2D8D0-F9B8-455A-B788-49E23E376991}"/>
          </ac:grpSpMkLst>
        </pc:grpChg>
        <pc:grpChg chg="add mod ord">
          <ac:chgData name="Ken Merrihew" userId="bcb7a1e886d99f07" providerId="LiveId" clId="{288A8630-DB41-446C-A921-58E9BB40A920}" dt="2018-03-14T17:01:16.380" v="2210" actId="1038"/>
          <ac:grpSpMkLst>
            <pc:docMk/>
            <pc:sldMk cId="3622372120" sldId="283"/>
            <ac:grpSpMk id="102" creationId="{2F6019E1-7D40-4D9A-8204-5CB32EBA0210}"/>
          </ac:grpSpMkLst>
        </pc:grpChg>
        <pc:picChg chg="add del mod">
          <ac:chgData name="Ken Merrihew" userId="bcb7a1e886d99f07" providerId="LiveId" clId="{288A8630-DB41-446C-A921-58E9BB40A920}" dt="2018-03-14T16:41:36.389" v="1753" actId="478"/>
          <ac:picMkLst>
            <pc:docMk/>
            <pc:sldMk cId="3622372120" sldId="283"/>
            <ac:picMk id="22" creationId="{1B0ADF69-32ED-45D7-B8A4-71AB2EABF443}"/>
          </ac:picMkLst>
        </pc:picChg>
        <pc:picChg chg="add del mod ord modCrop">
          <ac:chgData name="Ken Merrihew" userId="bcb7a1e886d99f07" providerId="LiveId" clId="{288A8630-DB41-446C-A921-58E9BB40A920}" dt="2018-03-14T17:01:40.283" v="2215" actId="478"/>
          <ac:picMkLst>
            <pc:docMk/>
            <pc:sldMk cId="3622372120" sldId="283"/>
            <ac:picMk id="90" creationId="{4DE9B2B5-A38A-43EF-9053-699BA8BBE9EB}"/>
          </ac:picMkLst>
        </pc:picChg>
        <pc:picChg chg="add mod modCrop">
          <ac:chgData name="Ken Merrihew" userId="bcb7a1e886d99f07" providerId="LiveId" clId="{288A8630-DB41-446C-A921-58E9BB40A920}" dt="2018-03-14T17:03:53.181" v="2223" actId="1076"/>
          <ac:picMkLst>
            <pc:docMk/>
            <pc:sldMk cId="3622372120" sldId="283"/>
            <ac:picMk id="93" creationId="{00FEC454-0E07-47D6-BD8A-CE12D3CE2648}"/>
          </ac:picMkLst>
        </pc:picChg>
        <pc:picChg chg="add del mod">
          <ac:chgData name="Ken Merrihew" userId="bcb7a1e886d99f07" providerId="LiveId" clId="{288A8630-DB41-446C-A921-58E9BB40A920}" dt="2018-03-14T16:51:23.541" v="2025" actId="478"/>
          <ac:picMkLst>
            <pc:docMk/>
            <pc:sldMk cId="3622372120" sldId="283"/>
            <ac:picMk id="95" creationId="{047B1390-E2E0-4B8F-8F5C-36460692F524}"/>
          </ac:picMkLst>
        </pc:picChg>
        <pc:picChg chg="add del mod">
          <ac:chgData name="Ken Merrihew" userId="bcb7a1e886d99f07" providerId="LiveId" clId="{288A8630-DB41-446C-A921-58E9BB40A920}" dt="2018-03-14T16:47:10.227" v="1931" actId="478"/>
          <ac:picMkLst>
            <pc:docMk/>
            <pc:sldMk cId="3622372120" sldId="283"/>
            <ac:picMk id="97" creationId="{79C48DD5-A50D-46AA-BBD6-04B1A5C08111}"/>
          </ac:picMkLst>
        </pc:picChg>
        <pc:picChg chg="add del mod ord">
          <ac:chgData name="Ken Merrihew" userId="bcb7a1e886d99f07" providerId="LiveId" clId="{288A8630-DB41-446C-A921-58E9BB40A920}" dt="2018-03-14T16:59:48.422" v="2136" actId="478"/>
          <ac:picMkLst>
            <pc:docMk/>
            <pc:sldMk cId="3622372120" sldId="283"/>
            <ac:picMk id="2050" creationId="{64B60CCB-CA38-423A-927F-D76416A617C0}"/>
          </ac:picMkLst>
        </pc:picChg>
        <pc:cxnChg chg="add mod">
          <ac:chgData name="Ken Merrihew" userId="bcb7a1e886d99f07" providerId="LiveId" clId="{288A8630-DB41-446C-A921-58E9BB40A920}" dt="2018-03-14T16:26:09.788" v="1672" actId="164"/>
          <ac:cxnSpMkLst>
            <pc:docMk/>
            <pc:sldMk cId="3622372120" sldId="283"/>
            <ac:cxnSpMk id="6" creationId="{095CA11E-4BB9-4A2B-8911-D7395022FBF4}"/>
          </ac:cxnSpMkLst>
        </pc:cxnChg>
        <pc:cxnChg chg="add mod">
          <ac:chgData name="Ken Merrihew" userId="bcb7a1e886d99f07" providerId="LiveId" clId="{288A8630-DB41-446C-A921-58E9BB40A920}" dt="2018-03-14T16:26:09.788" v="1672" actId="164"/>
          <ac:cxnSpMkLst>
            <pc:docMk/>
            <pc:sldMk cId="3622372120" sldId="283"/>
            <ac:cxnSpMk id="26" creationId="{355156CA-7BCC-420A-8170-E766CA36C6AE}"/>
          </ac:cxnSpMkLst>
        </pc:cxnChg>
        <pc:cxnChg chg="add mod">
          <ac:chgData name="Ken Merrihew" userId="bcb7a1e886d99f07" providerId="LiveId" clId="{288A8630-DB41-446C-A921-58E9BB40A920}" dt="2018-03-14T16:26:09.788" v="1672" actId="164"/>
          <ac:cxnSpMkLst>
            <pc:docMk/>
            <pc:sldMk cId="3622372120" sldId="283"/>
            <ac:cxnSpMk id="27" creationId="{FF1AAF82-4BAF-4D00-B058-8A4381A28B05}"/>
          </ac:cxnSpMkLst>
        </pc:cxnChg>
        <pc:cxnChg chg="add mod">
          <ac:chgData name="Ken Merrihew" userId="bcb7a1e886d99f07" providerId="LiveId" clId="{288A8630-DB41-446C-A921-58E9BB40A920}" dt="2018-03-14T16:26:09.788" v="1672" actId="164"/>
          <ac:cxnSpMkLst>
            <pc:docMk/>
            <pc:sldMk cId="3622372120" sldId="283"/>
            <ac:cxnSpMk id="29" creationId="{F2597791-5DB7-42C2-A374-CADA0C4AF66B}"/>
          </ac:cxnSpMkLst>
        </pc:cxnChg>
        <pc:cxnChg chg="add mod">
          <ac:chgData name="Ken Merrihew" userId="bcb7a1e886d99f07" providerId="LiveId" clId="{288A8630-DB41-446C-A921-58E9BB40A920}" dt="2018-03-14T16:26:09.788" v="1672" actId="164"/>
          <ac:cxnSpMkLst>
            <pc:docMk/>
            <pc:sldMk cId="3622372120" sldId="283"/>
            <ac:cxnSpMk id="31" creationId="{2FA19C7C-20A7-40C8-9368-8CB763F8A2A6}"/>
          </ac:cxnSpMkLst>
        </pc:cxnChg>
        <pc:cxnChg chg="add mod">
          <ac:chgData name="Ken Merrihew" userId="bcb7a1e886d99f07" providerId="LiveId" clId="{288A8630-DB41-446C-A921-58E9BB40A920}" dt="2018-03-14T16:26:09.788" v="1672" actId="164"/>
          <ac:cxnSpMkLst>
            <pc:docMk/>
            <pc:sldMk cId="3622372120" sldId="283"/>
            <ac:cxnSpMk id="32" creationId="{998B7CAB-D179-4C38-B5B0-0991285A6A35}"/>
          </ac:cxnSpMkLst>
        </pc:cxnChg>
        <pc:cxnChg chg="add mod">
          <ac:chgData name="Ken Merrihew" userId="bcb7a1e886d99f07" providerId="LiveId" clId="{288A8630-DB41-446C-A921-58E9BB40A920}" dt="2018-03-14T16:26:09.788" v="1672" actId="164"/>
          <ac:cxnSpMkLst>
            <pc:docMk/>
            <pc:sldMk cId="3622372120" sldId="283"/>
            <ac:cxnSpMk id="33" creationId="{3F2CB4D6-F3DF-4E6E-9CD5-51B225F7D5BE}"/>
          </ac:cxnSpMkLst>
        </pc:cxnChg>
        <pc:cxnChg chg="add mod">
          <ac:chgData name="Ken Merrihew" userId="bcb7a1e886d99f07" providerId="LiveId" clId="{288A8630-DB41-446C-A921-58E9BB40A920}" dt="2018-03-14T16:26:09.788" v="1672" actId="164"/>
          <ac:cxnSpMkLst>
            <pc:docMk/>
            <pc:sldMk cId="3622372120" sldId="283"/>
            <ac:cxnSpMk id="34" creationId="{33C10377-D277-49F6-993B-9C88ADAC9946}"/>
          </ac:cxnSpMkLst>
        </pc:cxnChg>
        <pc:cxnChg chg="add mod">
          <ac:chgData name="Ken Merrihew" userId="bcb7a1e886d99f07" providerId="LiveId" clId="{288A8630-DB41-446C-A921-58E9BB40A920}" dt="2018-03-14T16:26:09.788" v="1672" actId="164"/>
          <ac:cxnSpMkLst>
            <pc:docMk/>
            <pc:sldMk cId="3622372120" sldId="283"/>
            <ac:cxnSpMk id="36" creationId="{F1C67A0A-C5A8-4206-9375-5CDD6763865E}"/>
          </ac:cxnSpMkLst>
        </pc:cxnChg>
        <pc:cxnChg chg="add del mod">
          <ac:chgData name="Ken Merrihew" userId="bcb7a1e886d99f07" providerId="LiveId" clId="{288A8630-DB41-446C-A921-58E9BB40A920}" dt="2018-03-14T16:21:53.459" v="1354" actId="478"/>
          <ac:cxnSpMkLst>
            <pc:docMk/>
            <pc:sldMk cId="3622372120" sldId="283"/>
            <ac:cxnSpMk id="54" creationId="{F57AE819-B0FB-43B5-B1B3-D45366E7037B}"/>
          </ac:cxnSpMkLst>
        </pc:cxnChg>
        <pc:cxnChg chg="add mod">
          <ac:chgData name="Ken Merrihew" userId="bcb7a1e886d99f07" providerId="LiveId" clId="{288A8630-DB41-446C-A921-58E9BB40A920}" dt="2018-03-14T16:26:09.788" v="1672" actId="164"/>
          <ac:cxnSpMkLst>
            <pc:docMk/>
            <pc:sldMk cId="3622372120" sldId="283"/>
            <ac:cxnSpMk id="56" creationId="{B51EA4B9-44DB-4A07-AF46-78ABC899ED6E}"/>
          </ac:cxnSpMkLst>
        </pc:cxnChg>
        <pc:cxnChg chg="add mod">
          <ac:chgData name="Ken Merrihew" userId="bcb7a1e886d99f07" providerId="LiveId" clId="{288A8630-DB41-446C-A921-58E9BB40A920}" dt="2018-03-14T16:26:09.788" v="1672" actId="164"/>
          <ac:cxnSpMkLst>
            <pc:docMk/>
            <pc:sldMk cId="3622372120" sldId="283"/>
            <ac:cxnSpMk id="57" creationId="{5D92FB95-FD9B-4713-B586-387E842939E9}"/>
          </ac:cxnSpMkLst>
        </pc:cxnChg>
        <pc:cxnChg chg="add mod">
          <ac:chgData name="Ken Merrihew" userId="bcb7a1e886d99f07" providerId="LiveId" clId="{288A8630-DB41-446C-A921-58E9BB40A920}" dt="2018-03-14T16:26:09.788" v="1672" actId="164"/>
          <ac:cxnSpMkLst>
            <pc:docMk/>
            <pc:sldMk cId="3622372120" sldId="283"/>
            <ac:cxnSpMk id="58" creationId="{594C2DE3-C4AD-4FC1-AB6A-09AEBB765833}"/>
          </ac:cxnSpMkLst>
        </pc:cxnChg>
        <pc:cxnChg chg="add mod">
          <ac:chgData name="Ken Merrihew" userId="bcb7a1e886d99f07" providerId="LiveId" clId="{288A8630-DB41-446C-A921-58E9BB40A920}" dt="2018-03-14T16:26:09.788" v="1672" actId="164"/>
          <ac:cxnSpMkLst>
            <pc:docMk/>
            <pc:sldMk cId="3622372120" sldId="283"/>
            <ac:cxnSpMk id="59" creationId="{FDE30CD4-7342-4FFD-8770-E7ED9E433FB9}"/>
          </ac:cxnSpMkLst>
        </pc:cxnChg>
        <pc:cxnChg chg="add mod">
          <ac:chgData name="Ken Merrihew" userId="bcb7a1e886d99f07" providerId="LiveId" clId="{288A8630-DB41-446C-A921-58E9BB40A920}" dt="2018-03-14T16:26:09.788" v="1672" actId="164"/>
          <ac:cxnSpMkLst>
            <pc:docMk/>
            <pc:sldMk cId="3622372120" sldId="283"/>
            <ac:cxnSpMk id="60" creationId="{47624DB2-4092-404C-A1E0-A2A0DFF96E0A}"/>
          </ac:cxnSpMkLst>
        </pc:cxnChg>
        <pc:cxnChg chg="add mod">
          <ac:chgData name="Ken Merrihew" userId="bcb7a1e886d99f07" providerId="LiveId" clId="{288A8630-DB41-446C-A921-58E9BB40A920}" dt="2018-03-14T16:26:09.788" v="1672" actId="164"/>
          <ac:cxnSpMkLst>
            <pc:docMk/>
            <pc:sldMk cId="3622372120" sldId="283"/>
            <ac:cxnSpMk id="61" creationId="{7E3B7636-567E-41CE-8C59-FD639104F57D}"/>
          </ac:cxnSpMkLst>
        </pc:cxnChg>
        <pc:cxnChg chg="add mod">
          <ac:chgData name="Ken Merrihew" userId="bcb7a1e886d99f07" providerId="LiveId" clId="{288A8630-DB41-446C-A921-58E9BB40A920}" dt="2018-03-14T16:26:09.788" v="1672" actId="164"/>
          <ac:cxnSpMkLst>
            <pc:docMk/>
            <pc:sldMk cId="3622372120" sldId="283"/>
            <ac:cxnSpMk id="62" creationId="{A3E6A442-954B-4927-987B-5663116A584A}"/>
          </ac:cxnSpMkLst>
        </pc:cxnChg>
        <pc:cxnChg chg="add mod">
          <ac:chgData name="Ken Merrihew" userId="bcb7a1e886d99f07" providerId="LiveId" clId="{288A8630-DB41-446C-A921-58E9BB40A920}" dt="2018-03-14T16:26:09.788" v="1672" actId="164"/>
          <ac:cxnSpMkLst>
            <pc:docMk/>
            <pc:sldMk cId="3622372120" sldId="283"/>
            <ac:cxnSpMk id="63" creationId="{9AF8CE27-CD6A-4506-BB51-7E5F79B741B0}"/>
          </ac:cxnSpMkLst>
        </pc:cxnChg>
        <pc:cxnChg chg="add mod ord">
          <ac:chgData name="Ken Merrihew" userId="bcb7a1e886d99f07" providerId="LiveId" clId="{288A8630-DB41-446C-A921-58E9BB40A920}" dt="2018-03-14T16:44:14.520" v="1913" actId="164"/>
          <ac:cxnSpMkLst>
            <pc:docMk/>
            <pc:sldMk cId="3622372120" sldId="283"/>
            <ac:cxnSpMk id="70" creationId="{FB10052A-66E3-4E44-9968-F5272959CBC9}"/>
          </ac:cxnSpMkLst>
        </pc:cxnChg>
        <pc:cxnChg chg="add del mod">
          <ac:chgData name="Ken Merrihew" userId="bcb7a1e886d99f07" providerId="LiveId" clId="{288A8630-DB41-446C-A921-58E9BB40A920}" dt="2018-03-14T16:30:31.325" v="1689" actId="478"/>
          <ac:cxnSpMkLst>
            <pc:docMk/>
            <pc:sldMk cId="3622372120" sldId="283"/>
            <ac:cxnSpMk id="72" creationId="{3AE736E8-1E88-411C-9D8D-B841EAB6BF8B}"/>
          </ac:cxnSpMkLst>
        </pc:cxnChg>
        <pc:cxnChg chg="add mod ord">
          <ac:chgData name="Ken Merrihew" userId="bcb7a1e886d99f07" providerId="LiveId" clId="{288A8630-DB41-446C-A921-58E9BB40A920}" dt="2018-03-14T16:44:14.520" v="1913" actId="164"/>
          <ac:cxnSpMkLst>
            <pc:docMk/>
            <pc:sldMk cId="3622372120" sldId="283"/>
            <ac:cxnSpMk id="74" creationId="{50BF0E96-EFAF-4D71-BEB7-E78114B64A62}"/>
          </ac:cxnSpMkLst>
        </pc:cxnChg>
        <pc:cxnChg chg="add mod ord">
          <ac:chgData name="Ken Merrihew" userId="bcb7a1e886d99f07" providerId="LiveId" clId="{288A8630-DB41-446C-A921-58E9BB40A920}" dt="2018-03-14T16:44:14.520" v="1913" actId="164"/>
          <ac:cxnSpMkLst>
            <pc:docMk/>
            <pc:sldMk cId="3622372120" sldId="283"/>
            <ac:cxnSpMk id="76" creationId="{583CDFF5-53C2-4A0F-8487-F8B347E92FFF}"/>
          </ac:cxnSpMkLst>
        </pc:cxnChg>
      </pc:sldChg>
      <pc:sldChg chg="delSp add del">
        <pc:chgData name="Ken Merrihew" userId="bcb7a1e886d99f07" providerId="LiveId" clId="{288A8630-DB41-446C-A921-58E9BB40A920}" dt="2018-03-14T16:05:58.189" v="1226" actId="478"/>
        <pc:sldMkLst>
          <pc:docMk/>
          <pc:sldMk cId="2996839261" sldId="284"/>
        </pc:sldMkLst>
        <pc:spChg chg="del">
          <ac:chgData name="Ken Merrihew" userId="bcb7a1e886d99f07" providerId="LiveId" clId="{288A8630-DB41-446C-A921-58E9BB40A920}" dt="2018-03-14T16:05:58.189" v="1226" actId="478"/>
          <ac:spMkLst>
            <pc:docMk/>
            <pc:sldMk cId="2996839261" sldId="284"/>
            <ac:spMk id="9" creationId="{260585FD-F433-422A-832F-4DECEAFC1E83}"/>
          </ac:spMkLst>
        </pc:spChg>
        <pc:spChg chg="del">
          <ac:chgData name="Ken Merrihew" userId="bcb7a1e886d99f07" providerId="LiveId" clId="{288A8630-DB41-446C-A921-58E9BB40A920}" dt="2018-03-14T16:05:58.189" v="1226" actId="478"/>
          <ac:spMkLst>
            <pc:docMk/>
            <pc:sldMk cId="2996839261" sldId="284"/>
            <ac:spMk id="14" creationId="{FF74F2F6-F141-4AE1-92E9-F486BCE1BBE3}"/>
          </ac:spMkLst>
        </pc:spChg>
        <pc:grpChg chg="del">
          <ac:chgData name="Ken Merrihew" userId="bcb7a1e886d99f07" providerId="LiveId" clId="{288A8630-DB41-446C-A921-58E9BB40A920}" dt="2018-03-14T16:05:58.189" v="1226" actId="478"/>
          <ac:grpSpMkLst>
            <pc:docMk/>
            <pc:sldMk cId="2996839261" sldId="284"/>
            <ac:grpSpMk id="13" creationId="{DCD3EC93-D004-4158-9F47-1E023B3CF740}"/>
          </ac:grpSpMkLst>
        </pc:grpChg>
        <pc:grpChg chg="del">
          <ac:chgData name="Ken Merrihew" userId="bcb7a1e886d99f07" providerId="LiveId" clId="{288A8630-DB41-446C-A921-58E9BB40A920}" dt="2018-03-14T16:05:58.189" v="1226" actId="478"/>
          <ac:grpSpMkLst>
            <pc:docMk/>
            <pc:sldMk cId="2996839261" sldId="284"/>
            <ac:grpSpMk id="19" creationId="{CB505CB3-F05D-49E0-9D12-0C6A20739AA2}"/>
          </ac:grpSpMkLst>
        </pc:grpChg>
        <pc:picChg chg="del">
          <ac:chgData name="Ken Merrihew" userId="bcb7a1e886d99f07" providerId="LiveId" clId="{288A8630-DB41-446C-A921-58E9BB40A920}" dt="2018-03-14T16:05:58.189" v="1226" actId="478"/>
          <ac:picMkLst>
            <pc:docMk/>
            <pc:sldMk cId="2996839261" sldId="284"/>
            <ac:picMk id="1028" creationId="{8048D0B4-4E03-4A49-A7A4-69A4C163C39C}"/>
          </ac:picMkLst>
        </pc:picChg>
      </pc:sldChg>
      <pc:sldChg chg="delSp modSp add ord delAnim">
        <pc:chgData name="Ken Merrihew" userId="bcb7a1e886d99f07" providerId="LiveId" clId="{288A8630-DB41-446C-A921-58E9BB40A920}" dt="2018-03-14T18:24:10.377" v="2302"/>
        <pc:sldMkLst>
          <pc:docMk/>
          <pc:sldMk cId="920443741" sldId="285"/>
        </pc:sldMkLst>
        <pc:spChg chg="del">
          <ac:chgData name="Ken Merrihew" userId="bcb7a1e886d99f07" providerId="LiveId" clId="{288A8630-DB41-446C-A921-58E9BB40A920}" dt="2018-03-14T18:23:43.914" v="2295" actId="478"/>
          <ac:spMkLst>
            <pc:docMk/>
            <pc:sldMk cId="920443741" sldId="285"/>
            <ac:spMk id="2" creationId="{42C30604-0FAE-4315-A664-4342286CC67A}"/>
          </ac:spMkLst>
        </pc:spChg>
        <pc:spChg chg="mod">
          <ac:chgData name="Ken Merrihew" userId="bcb7a1e886d99f07" providerId="LiveId" clId="{288A8630-DB41-446C-A921-58E9BB40A920}" dt="2018-03-14T18:24:10.377" v="2302"/>
          <ac:spMkLst>
            <pc:docMk/>
            <pc:sldMk cId="920443741" sldId="285"/>
            <ac:spMk id="5" creationId="{00000000-0000-0000-0000-000000000000}"/>
          </ac:spMkLst>
        </pc:spChg>
      </pc:sldChg>
      <pc:sldChg chg="add ord">
        <pc:chgData name="Ken Merrihew" userId="bcb7a1e886d99f07" providerId="LiveId" clId="{288A8630-DB41-446C-A921-58E9BB40A920}" dt="2018-03-14T18:23:38.496" v="2294"/>
        <pc:sldMkLst>
          <pc:docMk/>
          <pc:sldMk cId="1366061703" sldId="286"/>
        </pc:sldMkLst>
      </pc:sldChg>
      <pc:sldChg chg="addSp delSp modSp add delAnim modAnim">
        <pc:chgData name="Ken Merrihew" userId="bcb7a1e886d99f07" providerId="LiveId" clId="{288A8630-DB41-446C-A921-58E9BB40A920}" dt="2018-03-14T20:27:21.897" v="2387"/>
        <pc:sldMkLst>
          <pc:docMk/>
          <pc:sldMk cId="1172278399" sldId="287"/>
        </pc:sldMkLst>
        <pc:spChg chg="del">
          <ac:chgData name="Ken Merrihew" userId="bcb7a1e886d99f07" providerId="LiveId" clId="{288A8630-DB41-446C-A921-58E9BB40A920}" dt="2018-03-14T20:25:57.222" v="2313" actId="478"/>
          <ac:spMkLst>
            <pc:docMk/>
            <pc:sldMk cId="1172278399" sldId="287"/>
            <ac:spMk id="2" creationId="{42C30604-0FAE-4315-A664-4342286CC67A}"/>
          </ac:spMkLst>
        </pc:spChg>
        <pc:spChg chg="del">
          <ac:chgData name="Ken Merrihew" userId="bcb7a1e886d99f07" providerId="LiveId" clId="{288A8630-DB41-446C-A921-58E9BB40A920}" dt="2018-03-14T20:25:57.222" v="2313" actId="478"/>
          <ac:spMkLst>
            <pc:docMk/>
            <pc:sldMk cId="1172278399" sldId="287"/>
            <ac:spMk id="5" creationId="{00000000-0000-0000-0000-000000000000}"/>
          </ac:spMkLst>
        </pc:spChg>
        <pc:spChg chg="del">
          <ac:chgData name="Ken Merrihew" userId="bcb7a1e886d99f07" providerId="LiveId" clId="{288A8630-DB41-446C-A921-58E9BB40A920}" dt="2018-03-14T20:25:57.222" v="2313" actId="478"/>
          <ac:spMkLst>
            <pc:docMk/>
            <pc:sldMk cId="1172278399" sldId="287"/>
            <ac:spMk id="10" creationId="{60DBC5CB-F254-4E27-838A-BC843DB4BA59}"/>
          </ac:spMkLst>
        </pc:spChg>
        <pc:spChg chg="del">
          <ac:chgData name="Ken Merrihew" userId="bcb7a1e886d99f07" providerId="LiveId" clId="{288A8630-DB41-446C-A921-58E9BB40A920}" dt="2018-03-14T20:25:57.222" v="2313" actId="478"/>
          <ac:spMkLst>
            <pc:docMk/>
            <pc:sldMk cId="1172278399" sldId="287"/>
            <ac:spMk id="11" creationId="{0BD44B6E-EFE9-460D-9107-4DB01EB4B991}"/>
          </ac:spMkLst>
        </pc:spChg>
        <pc:picChg chg="add mod">
          <ac:chgData name="Ken Merrihew" userId="bcb7a1e886d99f07" providerId="LiveId" clId="{288A8630-DB41-446C-A921-58E9BB40A920}" dt="2018-03-14T20:27:11.238" v="2385" actId="14861"/>
          <ac:picMkLst>
            <pc:docMk/>
            <pc:sldMk cId="1172278399" sldId="287"/>
            <ac:picMk id="4098" creationId="{10B8FAF5-BBC7-4E9F-A012-162BF8F1985A}"/>
          </ac:picMkLst>
        </pc:picChg>
      </pc:sldChg>
      <pc:sldChg chg="add">
        <pc:chgData name="Ken Merrihew" userId="bcb7a1e886d99f07" providerId="LiveId" clId="{288A8630-DB41-446C-A921-58E9BB40A920}" dt="2018-03-14T20:25:53.684" v="2312"/>
        <pc:sldMkLst>
          <pc:docMk/>
          <pc:sldMk cId="1479153098"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3/13/2018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05737" y="2549651"/>
            <a:ext cx="3735332" cy="2015936"/>
          </a:xfrm>
          <a:prstGeom prst="rect">
            <a:avLst/>
          </a:prstGeom>
          <a:noFill/>
        </p:spPr>
        <p:txBody>
          <a:bodyPr wrap="square" rtlCol="0">
            <a:spAutoFit/>
            <a:scene3d>
              <a:camera prst="orthographicFront"/>
              <a:lightRig rig="threePt" dir="t"/>
            </a:scene3d>
            <a:sp3d extrusionH="57150">
              <a:bevelT w="101600" h="38100" prst="slope"/>
            </a:sp3d>
          </a:bodyPr>
          <a:lstStyle/>
          <a:p>
            <a:r>
              <a:rPr lang="en-US" sz="125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113-118</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Strange language </a:t>
            </a:r>
            <a:r>
              <a:rPr lang="en-US" sz="3200" dirty="0"/>
              <a:t>~ literally, </a:t>
            </a:r>
            <a:r>
              <a:rPr lang="en-US" sz="3200" i="1" dirty="0"/>
              <a:t>who spoke unintelligibly</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
        <p:nvSpPr>
          <p:cNvPr id="2" name="TextBox 1">
            <a:extLst>
              <a:ext uri="{FF2B5EF4-FFF2-40B4-BE49-F238E27FC236}">
                <a16:creationId xmlns:a16="http://schemas.microsoft.com/office/drawing/2014/main" id="{42C30604-0FAE-4315-A664-4342286CC67A}"/>
              </a:ext>
            </a:extLst>
          </p:cNvPr>
          <p:cNvSpPr txBox="1"/>
          <p:nvPr/>
        </p:nvSpPr>
        <p:spPr>
          <a:xfrm>
            <a:off x="685800" y="1234952"/>
            <a:ext cx="7962900"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Douay-Rheims ~ </a:t>
            </a:r>
            <a:r>
              <a:rPr lang="en-US" sz="3200" dirty="0">
                <a:solidFill>
                  <a:schemeClr val="accent4">
                    <a:lumMod val="40000"/>
                    <a:lumOff val="60000"/>
                  </a:schemeClr>
                </a:solidFill>
              </a:rPr>
              <a:t>When Israel went out of Egypt, the house of Jacob from a barbarous people:</a:t>
            </a:r>
          </a:p>
        </p:txBody>
      </p:sp>
    </p:spTree>
    <p:extLst>
      <p:ext uri="{BB962C8B-B14F-4D97-AF65-F5344CB8AC3E}">
        <p14:creationId xmlns:p14="http://schemas.microsoft.com/office/powerpoint/2010/main" val="203402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30599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431161"/>
          </a:xfrm>
          <a:prstGeom prst="rect">
            <a:avLst/>
          </a:prstGeom>
          <a:noFill/>
        </p:spPr>
        <p:txBody>
          <a:bodyPr wrap="square" rtlCol="0">
            <a:spAutoFit/>
          </a:bodyPr>
          <a:lstStyle/>
          <a:p>
            <a:r>
              <a:rPr lang="en-US" sz="2800" dirty="0"/>
              <a:t>Ex. 17:6 ~ </a:t>
            </a:r>
            <a:r>
              <a:rPr lang="en-US" sz="2800" dirty="0">
                <a:solidFill>
                  <a:schemeClr val="accent4">
                    <a:lumMod val="40000"/>
                    <a:lumOff val="60000"/>
                  </a:schemeClr>
                </a:solidFill>
              </a:rPr>
              <a:t>Behold, I will stand before you there on the rock in Horeb; and you shall strike the rock, and water will come out of it, that the people may drink.</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
        <p:nvSpPr>
          <p:cNvPr id="10" name="TextBox 9">
            <a:extLst>
              <a:ext uri="{FF2B5EF4-FFF2-40B4-BE49-F238E27FC236}">
                <a16:creationId xmlns:a16="http://schemas.microsoft.com/office/drawing/2014/main" id="{8464F64C-3B39-45AB-8EE9-82F7BEE40EDE}"/>
              </a:ext>
            </a:extLst>
          </p:cNvPr>
          <p:cNvSpPr txBox="1"/>
          <p:nvPr/>
        </p:nvSpPr>
        <p:spPr>
          <a:xfrm>
            <a:off x="461476" y="2027524"/>
            <a:ext cx="8229600" cy="1815882"/>
          </a:xfrm>
          <a:prstGeom prst="rect">
            <a:avLst/>
          </a:prstGeom>
          <a:noFill/>
        </p:spPr>
        <p:txBody>
          <a:bodyPr wrap="square" rtlCol="0">
            <a:spAutoFit/>
          </a:bodyPr>
          <a:lstStyle/>
          <a:p>
            <a:r>
              <a:rPr lang="en-US" sz="2800" dirty="0"/>
              <a:t>Num. 20:8 ~ </a:t>
            </a:r>
            <a:r>
              <a:rPr lang="en-US" sz="2800" dirty="0">
                <a:solidFill>
                  <a:schemeClr val="accent4">
                    <a:lumMod val="40000"/>
                    <a:lumOff val="60000"/>
                  </a:schemeClr>
                </a:solidFill>
              </a:rPr>
              <a:t>Take the rod; you and your brother Aaron gather the congregation together. Speak to the rock before their eyes, and it will yield its water; thus you shall bring water for them out of the rock, and give drink to the congregation and their animals.</a:t>
            </a:r>
          </a:p>
        </p:txBody>
      </p:sp>
      <p:sp>
        <p:nvSpPr>
          <p:cNvPr id="11" name="TextBox 10">
            <a:extLst>
              <a:ext uri="{FF2B5EF4-FFF2-40B4-BE49-F238E27FC236}">
                <a16:creationId xmlns:a16="http://schemas.microsoft.com/office/drawing/2014/main" id="{D39913DD-92FC-4F40-9484-90E9AFA71EAF}"/>
              </a:ext>
            </a:extLst>
          </p:cNvPr>
          <p:cNvSpPr txBox="1"/>
          <p:nvPr/>
        </p:nvSpPr>
        <p:spPr>
          <a:xfrm>
            <a:off x="461479" y="3769228"/>
            <a:ext cx="8229600" cy="1815882"/>
          </a:xfrm>
          <a:prstGeom prst="rect">
            <a:avLst/>
          </a:prstGeom>
          <a:noFill/>
        </p:spPr>
        <p:txBody>
          <a:bodyPr wrap="square" rtlCol="0">
            <a:spAutoFit/>
          </a:bodyPr>
          <a:lstStyle/>
          <a:p>
            <a:r>
              <a:rPr lang="en-US" sz="2800" dirty="0"/>
              <a:t>1 Cor. 10:2-4 ~ </a:t>
            </a:r>
            <a:r>
              <a:rPr lang="en-US" sz="2800" baseline="30000" dirty="0"/>
              <a:t>2</a:t>
            </a:r>
            <a:r>
              <a:rPr lang="en-US" sz="2800" dirty="0"/>
              <a:t> </a:t>
            </a:r>
            <a:r>
              <a:rPr lang="en-US" sz="2800" dirty="0">
                <a:solidFill>
                  <a:schemeClr val="accent4">
                    <a:lumMod val="40000"/>
                    <a:lumOff val="60000"/>
                  </a:schemeClr>
                </a:solidFill>
              </a:rPr>
              <a:t>all were baptized into Moses in the cloud and in the sea,</a:t>
            </a:r>
            <a:r>
              <a:rPr lang="en-US" sz="2800" dirty="0"/>
              <a:t> </a:t>
            </a:r>
            <a:r>
              <a:rPr lang="en-US" sz="2800" baseline="30000" dirty="0"/>
              <a:t>3</a:t>
            </a:r>
            <a:r>
              <a:rPr lang="en-US" sz="2800" dirty="0"/>
              <a:t> </a:t>
            </a:r>
            <a:r>
              <a:rPr lang="en-US" sz="2800" dirty="0">
                <a:solidFill>
                  <a:schemeClr val="accent4">
                    <a:lumMod val="40000"/>
                    <a:lumOff val="60000"/>
                  </a:schemeClr>
                </a:solidFill>
              </a:rPr>
              <a:t>all ate the same spiritual food, </a:t>
            </a:r>
            <a:r>
              <a:rPr lang="en-US" sz="2800" baseline="30000" dirty="0"/>
              <a:t>4</a:t>
            </a:r>
            <a:r>
              <a:rPr lang="en-US" sz="2800" dirty="0"/>
              <a:t> </a:t>
            </a:r>
            <a:r>
              <a:rPr lang="en-US" sz="2800" dirty="0">
                <a:solidFill>
                  <a:schemeClr val="accent4">
                    <a:lumMod val="40000"/>
                    <a:lumOff val="60000"/>
                  </a:schemeClr>
                </a:solidFill>
              </a:rPr>
              <a:t>and all drank the same spiritual drink. For they drank of that spiritual Rock that followed them, and that Rock was Christ.</a:t>
            </a:r>
          </a:p>
        </p:txBody>
      </p:sp>
    </p:spTree>
    <p:extLst>
      <p:ext uri="{BB962C8B-B14F-4D97-AF65-F5344CB8AC3E}">
        <p14:creationId xmlns:p14="http://schemas.microsoft.com/office/powerpoint/2010/main" val="20012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0" grpId="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136951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8AD2D8D0-F9B8-455A-B788-49E23E376991}"/>
              </a:ext>
            </a:extLst>
          </p:cNvPr>
          <p:cNvGrpSpPr/>
          <p:nvPr/>
        </p:nvGrpSpPr>
        <p:grpSpPr>
          <a:xfrm>
            <a:off x="3921551" y="997691"/>
            <a:ext cx="1342992" cy="2060274"/>
            <a:chOff x="3921551" y="947651"/>
            <a:chExt cx="1342992" cy="2060274"/>
          </a:xfrm>
        </p:grpSpPr>
        <p:sp>
          <p:nvSpPr>
            <p:cNvPr id="83" name="Freeform: Shape 82">
              <a:extLst>
                <a:ext uri="{FF2B5EF4-FFF2-40B4-BE49-F238E27FC236}">
                  <a16:creationId xmlns:a16="http://schemas.microsoft.com/office/drawing/2014/main" id="{81A91EAF-EFBF-4B3F-B0DB-99C51D4F9A70}"/>
                </a:ext>
              </a:extLst>
            </p:cNvPr>
            <p:cNvSpPr/>
            <p:nvPr/>
          </p:nvSpPr>
          <p:spPr>
            <a:xfrm>
              <a:off x="3921551" y="2542878"/>
              <a:ext cx="546754" cy="465047"/>
            </a:xfrm>
            <a:custGeom>
              <a:avLst/>
              <a:gdLst>
                <a:gd name="connsiteX0" fmla="*/ 478410 w 546754"/>
                <a:gd name="connsiteY0" fmla="*/ 459557 h 631596"/>
                <a:gd name="connsiteX1" fmla="*/ 0 w 546754"/>
                <a:gd name="connsiteY1" fmla="*/ 362932 h 631596"/>
                <a:gd name="connsiteX2" fmla="*/ 2356 w 546754"/>
                <a:gd name="connsiteY2" fmla="*/ 271021 h 631596"/>
                <a:gd name="connsiteX3" fmla="*/ 120191 w 546754"/>
                <a:gd name="connsiteY3" fmla="*/ 216817 h 631596"/>
                <a:gd name="connsiteX4" fmla="*/ 181465 w 546754"/>
                <a:gd name="connsiteY4" fmla="*/ 0 h 631596"/>
                <a:gd name="connsiteX5" fmla="*/ 344078 w 546754"/>
                <a:gd name="connsiteY5" fmla="*/ 37708 h 631596"/>
                <a:gd name="connsiteX6" fmla="*/ 414779 w 546754"/>
                <a:gd name="connsiteY6" fmla="*/ 0 h 631596"/>
                <a:gd name="connsiteX7" fmla="*/ 494907 w 546754"/>
                <a:gd name="connsiteY7" fmla="*/ 7071 h 631596"/>
                <a:gd name="connsiteX8" fmla="*/ 546754 w 546754"/>
                <a:gd name="connsiteY8" fmla="*/ 35351 h 631596"/>
                <a:gd name="connsiteX9" fmla="*/ 523187 w 546754"/>
                <a:gd name="connsiteY9" fmla="*/ 247454 h 631596"/>
                <a:gd name="connsiteX10" fmla="*/ 452486 w 546754"/>
                <a:gd name="connsiteY10" fmla="*/ 315798 h 631596"/>
                <a:gd name="connsiteX11" fmla="*/ 412422 w 546754"/>
                <a:gd name="connsiteY11" fmla="*/ 565609 h 631596"/>
                <a:gd name="connsiteX12" fmla="*/ 407709 w 546754"/>
                <a:gd name="connsiteY12" fmla="*/ 598602 h 631596"/>
                <a:gd name="connsiteX13" fmla="*/ 405352 w 546754"/>
                <a:gd name="connsiteY13" fmla="*/ 617456 h 631596"/>
                <a:gd name="connsiteX14" fmla="*/ 405352 w 546754"/>
                <a:gd name="connsiteY14" fmla="*/ 631596 h 631596"/>
                <a:gd name="connsiteX15" fmla="*/ 478410 w 546754"/>
                <a:gd name="connsiteY15" fmla="*/ 459557 h 631596"/>
                <a:gd name="connsiteX0" fmla="*/ 478410 w 546754"/>
                <a:gd name="connsiteY0" fmla="*/ 459557 h 617456"/>
                <a:gd name="connsiteX1" fmla="*/ 0 w 546754"/>
                <a:gd name="connsiteY1" fmla="*/ 362932 h 617456"/>
                <a:gd name="connsiteX2" fmla="*/ 2356 w 546754"/>
                <a:gd name="connsiteY2" fmla="*/ 271021 h 617456"/>
                <a:gd name="connsiteX3" fmla="*/ 120191 w 546754"/>
                <a:gd name="connsiteY3" fmla="*/ 216817 h 617456"/>
                <a:gd name="connsiteX4" fmla="*/ 181465 w 546754"/>
                <a:gd name="connsiteY4" fmla="*/ 0 h 617456"/>
                <a:gd name="connsiteX5" fmla="*/ 344078 w 546754"/>
                <a:gd name="connsiteY5" fmla="*/ 37708 h 617456"/>
                <a:gd name="connsiteX6" fmla="*/ 414779 w 546754"/>
                <a:gd name="connsiteY6" fmla="*/ 0 h 617456"/>
                <a:gd name="connsiteX7" fmla="*/ 494907 w 546754"/>
                <a:gd name="connsiteY7" fmla="*/ 7071 h 617456"/>
                <a:gd name="connsiteX8" fmla="*/ 546754 w 546754"/>
                <a:gd name="connsiteY8" fmla="*/ 35351 h 617456"/>
                <a:gd name="connsiteX9" fmla="*/ 523187 w 546754"/>
                <a:gd name="connsiteY9" fmla="*/ 247454 h 617456"/>
                <a:gd name="connsiteX10" fmla="*/ 452486 w 546754"/>
                <a:gd name="connsiteY10" fmla="*/ 315798 h 617456"/>
                <a:gd name="connsiteX11" fmla="*/ 412422 w 546754"/>
                <a:gd name="connsiteY11" fmla="*/ 565609 h 617456"/>
                <a:gd name="connsiteX12" fmla="*/ 407709 w 546754"/>
                <a:gd name="connsiteY12" fmla="*/ 598602 h 617456"/>
                <a:gd name="connsiteX13" fmla="*/ 405352 w 546754"/>
                <a:gd name="connsiteY13" fmla="*/ 617456 h 617456"/>
                <a:gd name="connsiteX14" fmla="*/ 478410 w 546754"/>
                <a:gd name="connsiteY14" fmla="*/ 459557 h 617456"/>
                <a:gd name="connsiteX0" fmla="*/ 478410 w 546754"/>
                <a:gd name="connsiteY0" fmla="*/ 459557 h 603072"/>
                <a:gd name="connsiteX1" fmla="*/ 0 w 546754"/>
                <a:gd name="connsiteY1" fmla="*/ 362932 h 603072"/>
                <a:gd name="connsiteX2" fmla="*/ 2356 w 546754"/>
                <a:gd name="connsiteY2" fmla="*/ 271021 h 603072"/>
                <a:gd name="connsiteX3" fmla="*/ 120191 w 546754"/>
                <a:gd name="connsiteY3" fmla="*/ 216817 h 603072"/>
                <a:gd name="connsiteX4" fmla="*/ 181465 w 546754"/>
                <a:gd name="connsiteY4" fmla="*/ 0 h 603072"/>
                <a:gd name="connsiteX5" fmla="*/ 344078 w 546754"/>
                <a:gd name="connsiteY5" fmla="*/ 37708 h 603072"/>
                <a:gd name="connsiteX6" fmla="*/ 414779 w 546754"/>
                <a:gd name="connsiteY6" fmla="*/ 0 h 603072"/>
                <a:gd name="connsiteX7" fmla="*/ 494907 w 546754"/>
                <a:gd name="connsiteY7" fmla="*/ 7071 h 603072"/>
                <a:gd name="connsiteX8" fmla="*/ 546754 w 546754"/>
                <a:gd name="connsiteY8" fmla="*/ 35351 h 603072"/>
                <a:gd name="connsiteX9" fmla="*/ 523187 w 546754"/>
                <a:gd name="connsiteY9" fmla="*/ 247454 h 603072"/>
                <a:gd name="connsiteX10" fmla="*/ 452486 w 546754"/>
                <a:gd name="connsiteY10" fmla="*/ 315798 h 603072"/>
                <a:gd name="connsiteX11" fmla="*/ 412422 w 546754"/>
                <a:gd name="connsiteY11" fmla="*/ 565609 h 603072"/>
                <a:gd name="connsiteX12" fmla="*/ 407709 w 546754"/>
                <a:gd name="connsiteY12" fmla="*/ 598602 h 603072"/>
                <a:gd name="connsiteX13" fmla="*/ 478410 w 546754"/>
                <a:gd name="connsiteY13" fmla="*/ 459557 h 603072"/>
                <a:gd name="connsiteX0" fmla="*/ 478410 w 546754"/>
                <a:gd name="connsiteY0" fmla="*/ 459557 h 599725"/>
                <a:gd name="connsiteX1" fmla="*/ 0 w 546754"/>
                <a:gd name="connsiteY1" fmla="*/ 362932 h 599725"/>
                <a:gd name="connsiteX2" fmla="*/ 2356 w 546754"/>
                <a:gd name="connsiteY2" fmla="*/ 271021 h 599725"/>
                <a:gd name="connsiteX3" fmla="*/ 120191 w 546754"/>
                <a:gd name="connsiteY3" fmla="*/ 216817 h 599725"/>
                <a:gd name="connsiteX4" fmla="*/ 181465 w 546754"/>
                <a:gd name="connsiteY4" fmla="*/ 0 h 599725"/>
                <a:gd name="connsiteX5" fmla="*/ 344078 w 546754"/>
                <a:gd name="connsiteY5" fmla="*/ 37708 h 599725"/>
                <a:gd name="connsiteX6" fmla="*/ 414779 w 546754"/>
                <a:gd name="connsiteY6" fmla="*/ 0 h 599725"/>
                <a:gd name="connsiteX7" fmla="*/ 494907 w 546754"/>
                <a:gd name="connsiteY7" fmla="*/ 7071 h 599725"/>
                <a:gd name="connsiteX8" fmla="*/ 546754 w 546754"/>
                <a:gd name="connsiteY8" fmla="*/ 35351 h 599725"/>
                <a:gd name="connsiteX9" fmla="*/ 523187 w 546754"/>
                <a:gd name="connsiteY9" fmla="*/ 247454 h 599725"/>
                <a:gd name="connsiteX10" fmla="*/ 452486 w 546754"/>
                <a:gd name="connsiteY10" fmla="*/ 315798 h 599725"/>
                <a:gd name="connsiteX11" fmla="*/ 367645 w 546754"/>
                <a:gd name="connsiteY11" fmla="*/ 525545 h 599725"/>
                <a:gd name="connsiteX12" fmla="*/ 407709 w 546754"/>
                <a:gd name="connsiteY12" fmla="*/ 598602 h 599725"/>
                <a:gd name="connsiteX13" fmla="*/ 478410 w 546754"/>
                <a:gd name="connsiteY13" fmla="*/ 459557 h 599725"/>
                <a:gd name="connsiteX0" fmla="*/ 478410 w 546754"/>
                <a:gd name="connsiteY0" fmla="*/ 459557 h 598690"/>
                <a:gd name="connsiteX1" fmla="*/ 0 w 546754"/>
                <a:gd name="connsiteY1" fmla="*/ 362932 h 598690"/>
                <a:gd name="connsiteX2" fmla="*/ 2356 w 546754"/>
                <a:gd name="connsiteY2" fmla="*/ 271021 h 598690"/>
                <a:gd name="connsiteX3" fmla="*/ 120191 w 546754"/>
                <a:gd name="connsiteY3" fmla="*/ 216817 h 598690"/>
                <a:gd name="connsiteX4" fmla="*/ 181465 w 546754"/>
                <a:gd name="connsiteY4" fmla="*/ 0 h 598690"/>
                <a:gd name="connsiteX5" fmla="*/ 344078 w 546754"/>
                <a:gd name="connsiteY5" fmla="*/ 37708 h 598690"/>
                <a:gd name="connsiteX6" fmla="*/ 414779 w 546754"/>
                <a:gd name="connsiteY6" fmla="*/ 0 h 598690"/>
                <a:gd name="connsiteX7" fmla="*/ 494907 w 546754"/>
                <a:gd name="connsiteY7" fmla="*/ 7071 h 598690"/>
                <a:gd name="connsiteX8" fmla="*/ 546754 w 546754"/>
                <a:gd name="connsiteY8" fmla="*/ 35351 h 598690"/>
                <a:gd name="connsiteX9" fmla="*/ 523187 w 546754"/>
                <a:gd name="connsiteY9" fmla="*/ 247454 h 598690"/>
                <a:gd name="connsiteX10" fmla="*/ 452486 w 546754"/>
                <a:gd name="connsiteY10" fmla="*/ 315798 h 598690"/>
                <a:gd name="connsiteX11" fmla="*/ 487837 w 546754"/>
                <a:gd name="connsiteY11" fmla="*/ 438347 h 598690"/>
                <a:gd name="connsiteX12" fmla="*/ 407709 w 546754"/>
                <a:gd name="connsiteY12" fmla="*/ 598602 h 598690"/>
                <a:gd name="connsiteX13" fmla="*/ 478410 w 546754"/>
                <a:gd name="connsiteY13" fmla="*/ 459557 h 598690"/>
                <a:gd name="connsiteX0" fmla="*/ 478410 w 546754"/>
                <a:gd name="connsiteY0" fmla="*/ 459557 h 465047"/>
                <a:gd name="connsiteX1" fmla="*/ 0 w 546754"/>
                <a:gd name="connsiteY1" fmla="*/ 362932 h 465047"/>
                <a:gd name="connsiteX2" fmla="*/ 2356 w 546754"/>
                <a:gd name="connsiteY2" fmla="*/ 271021 h 465047"/>
                <a:gd name="connsiteX3" fmla="*/ 120191 w 546754"/>
                <a:gd name="connsiteY3" fmla="*/ 216817 h 465047"/>
                <a:gd name="connsiteX4" fmla="*/ 181465 w 546754"/>
                <a:gd name="connsiteY4" fmla="*/ 0 h 465047"/>
                <a:gd name="connsiteX5" fmla="*/ 344078 w 546754"/>
                <a:gd name="connsiteY5" fmla="*/ 37708 h 465047"/>
                <a:gd name="connsiteX6" fmla="*/ 414779 w 546754"/>
                <a:gd name="connsiteY6" fmla="*/ 0 h 465047"/>
                <a:gd name="connsiteX7" fmla="*/ 494907 w 546754"/>
                <a:gd name="connsiteY7" fmla="*/ 7071 h 465047"/>
                <a:gd name="connsiteX8" fmla="*/ 546754 w 546754"/>
                <a:gd name="connsiteY8" fmla="*/ 35351 h 465047"/>
                <a:gd name="connsiteX9" fmla="*/ 523187 w 546754"/>
                <a:gd name="connsiteY9" fmla="*/ 247454 h 465047"/>
                <a:gd name="connsiteX10" fmla="*/ 452486 w 546754"/>
                <a:gd name="connsiteY10" fmla="*/ 315798 h 465047"/>
                <a:gd name="connsiteX11" fmla="*/ 487837 w 546754"/>
                <a:gd name="connsiteY11" fmla="*/ 438347 h 465047"/>
                <a:gd name="connsiteX12" fmla="*/ 478410 w 546754"/>
                <a:gd name="connsiteY12" fmla="*/ 459557 h 4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6754" h="465047">
                  <a:moveTo>
                    <a:pt x="478410" y="459557"/>
                  </a:moveTo>
                  <a:lnTo>
                    <a:pt x="0" y="362932"/>
                  </a:lnTo>
                  <a:cubicBezTo>
                    <a:pt x="785" y="332295"/>
                    <a:pt x="1571" y="301658"/>
                    <a:pt x="2356" y="271021"/>
                  </a:cubicBezTo>
                  <a:lnTo>
                    <a:pt x="120191" y="216817"/>
                  </a:lnTo>
                  <a:lnTo>
                    <a:pt x="181465" y="0"/>
                  </a:lnTo>
                  <a:lnTo>
                    <a:pt x="344078" y="37708"/>
                  </a:lnTo>
                  <a:lnTo>
                    <a:pt x="414779" y="0"/>
                  </a:lnTo>
                  <a:lnTo>
                    <a:pt x="494907" y="7071"/>
                  </a:lnTo>
                  <a:lnTo>
                    <a:pt x="546754" y="35351"/>
                  </a:lnTo>
                  <a:lnTo>
                    <a:pt x="523187" y="247454"/>
                  </a:lnTo>
                  <a:lnTo>
                    <a:pt x="452486" y="315798"/>
                  </a:lnTo>
                  <a:cubicBezTo>
                    <a:pt x="439131" y="399068"/>
                    <a:pt x="483516" y="414387"/>
                    <a:pt x="487837" y="438347"/>
                  </a:cubicBezTo>
                  <a:cubicBezTo>
                    <a:pt x="492158" y="462307"/>
                    <a:pt x="559716" y="472126"/>
                    <a:pt x="478410" y="459557"/>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297F22F0-5D82-43EE-8D1E-FBE92CD35111}"/>
                </a:ext>
              </a:extLst>
            </p:cNvPr>
            <p:cNvSpPr/>
            <p:nvPr/>
          </p:nvSpPr>
          <p:spPr>
            <a:xfrm>
              <a:off x="4359897" y="1857080"/>
              <a:ext cx="723507" cy="1147714"/>
            </a:xfrm>
            <a:custGeom>
              <a:avLst/>
              <a:gdLst>
                <a:gd name="connsiteX0" fmla="*/ 0 w 723507"/>
                <a:gd name="connsiteY0" fmla="*/ 478411 h 1147714"/>
                <a:gd name="connsiteX1" fmla="*/ 32994 w 723507"/>
                <a:gd name="connsiteY1" fmla="*/ 393569 h 1147714"/>
                <a:gd name="connsiteX2" fmla="*/ 329938 w 723507"/>
                <a:gd name="connsiteY2" fmla="*/ 372359 h 1147714"/>
                <a:gd name="connsiteX3" fmla="*/ 723507 w 723507"/>
                <a:gd name="connsiteY3" fmla="*/ 0 h 1147714"/>
                <a:gd name="connsiteX4" fmla="*/ 702297 w 723507"/>
                <a:gd name="connsiteY4" fmla="*/ 683444 h 1147714"/>
                <a:gd name="connsiteX5" fmla="*/ 674016 w 723507"/>
                <a:gd name="connsiteY5" fmla="*/ 707011 h 1147714"/>
                <a:gd name="connsiteX6" fmla="*/ 278091 w 723507"/>
                <a:gd name="connsiteY6" fmla="*/ 718794 h 1147714"/>
                <a:gd name="connsiteX7" fmla="*/ 263950 w 723507"/>
                <a:gd name="connsiteY7" fmla="*/ 1147714 h 1147714"/>
                <a:gd name="connsiteX8" fmla="*/ 139045 w 723507"/>
                <a:gd name="connsiteY8" fmla="*/ 1110007 h 1147714"/>
                <a:gd name="connsiteX9" fmla="*/ 169682 w 723507"/>
                <a:gd name="connsiteY9" fmla="*/ 732934 h 1147714"/>
                <a:gd name="connsiteX10" fmla="*/ 0 w 723507"/>
                <a:gd name="connsiteY10" fmla="*/ 478411 h 114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507" h="1147714">
                  <a:moveTo>
                    <a:pt x="0" y="478411"/>
                  </a:moveTo>
                  <a:lnTo>
                    <a:pt x="32994" y="393569"/>
                  </a:lnTo>
                  <a:lnTo>
                    <a:pt x="329938" y="372359"/>
                  </a:lnTo>
                  <a:lnTo>
                    <a:pt x="723507" y="0"/>
                  </a:lnTo>
                  <a:lnTo>
                    <a:pt x="702297" y="683444"/>
                  </a:lnTo>
                  <a:lnTo>
                    <a:pt x="674016" y="707011"/>
                  </a:lnTo>
                  <a:lnTo>
                    <a:pt x="278091" y="718794"/>
                  </a:lnTo>
                  <a:lnTo>
                    <a:pt x="263950" y="1147714"/>
                  </a:lnTo>
                  <a:lnTo>
                    <a:pt x="139045" y="1110007"/>
                  </a:lnTo>
                  <a:lnTo>
                    <a:pt x="169682" y="732934"/>
                  </a:lnTo>
                  <a:lnTo>
                    <a:pt x="0" y="478411"/>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9DA19A12-0D59-429D-A89B-CF8502F35860}"/>
                </a:ext>
              </a:extLst>
            </p:cNvPr>
            <p:cNvGrpSpPr/>
            <p:nvPr/>
          </p:nvGrpSpPr>
          <p:grpSpPr>
            <a:xfrm>
              <a:off x="4124490" y="947651"/>
              <a:ext cx="1140053" cy="1314782"/>
              <a:chOff x="4096208" y="928797"/>
              <a:chExt cx="1140053" cy="1314782"/>
            </a:xfrm>
          </p:grpSpPr>
          <p:sp>
            <p:nvSpPr>
              <p:cNvPr id="2" name="Freeform: Shape 1">
                <a:extLst>
                  <a:ext uri="{FF2B5EF4-FFF2-40B4-BE49-F238E27FC236}">
                    <a16:creationId xmlns:a16="http://schemas.microsoft.com/office/drawing/2014/main" id="{402B7DEA-FBB7-4C37-9AC2-8816754C0287}"/>
                  </a:ext>
                </a:extLst>
              </p:cNvPr>
              <p:cNvSpPr/>
              <p:nvPr/>
            </p:nvSpPr>
            <p:spPr>
              <a:xfrm>
                <a:off x="4096208" y="928797"/>
                <a:ext cx="1140053" cy="1277462"/>
              </a:xfrm>
              <a:custGeom>
                <a:avLst/>
                <a:gdLst>
                  <a:gd name="connsiteX0" fmla="*/ 149472 w 1150385"/>
                  <a:gd name="connsiteY0" fmla="*/ 1271241 h 1320219"/>
                  <a:gd name="connsiteX1" fmla="*/ 112149 w 1150385"/>
                  <a:gd name="connsiteY1" fmla="*/ 960221 h 1320219"/>
                  <a:gd name="connsiteX2" fmla="*/ 18843 w 1150385"/>
                  <a:gd name="connsiteY2" fmla="*/ 857584 h 1320219"/>
                  <a:gd name="connsiteX3" fmla="*/ 18843 w 1150385"/>
                  <a:gd name="connsiteY3" fmla="*/ 605657 h 1320219"/>
                  <a:gd name="connsiteX4" fmla="*/ 56166 w 1150385"/>
                  <a:gd name="connsiteY4" fmla="*/ 509241 h 1320219"/>
                  <a:gd name="connsiteX5" fmla="*/ 56166 w 1150385"/>
                  <a:gd name="connsiteY5" fmla="*/ 484360 h 1320219"/>
                  <a:gd name="connsiteX6" fmla="*/ 56166 w 1150385"/>
                  <a:gd name="connsiteY6" fmla="*/ 462588 h 1320219"/>
                  <a:gd name="connsiteX7" fmla="*/ 28174 w 1150385"/>
                  <a:gd name="connsiteY7" fmla="*/ 61372 h 1320219"/>
                  <a:gd name="connsiteX8" fmla="*/ 507145 w 1150385"/>
                  <a:gd name="connsiteY8" fmla="*/ 2278 h 1320219"/>
                  <a:gd name="connsiteX9" fmla="*/ 976786 w 1150385"/>
                  <a:gd name="connsiteY9" fmla="*/ 17829 h 1320219"/>
                  <a:gd name="connsiteX10" fmla="*/ 1147847 w 1150385"/>
                  <a:gd name="connsiteY10" fmla="*/ 70702 h 1320219"/>
                  <a:gd name="connsiteX11" fmla="*/ 1082533 w 1150385"/>
                  <a:gd name="connsiteY11" fmla="*/ 580776 h 1320219"/>
                  <a:gd name="connsiteX12" fmla="*/ 1129186 w 1150385"/>
                  <a:gd name="connsiteY12" fmla="*/ 611878 h 1320219"/>
                  <a:gd name="connsiteX13" fmla="*/ 1079423 w 1150385"/>
                  <a:gd name="connsiteY13" fmla="*/ 789160 h 1320219"/>
                  <a:gd name="connsiteX14" fmla="*/ 1060762 w 1150385"/>
                  <a:gd name="connsiteY14" fmla="*/ 854474 h 1320219"/>
                  <a:gd name="connsiteX15" fmla="*/ 1116745 w 1150385"/>
                  <a:gd name="connsiteY15" fmla="*/ 863804 h 1320219"/>
                  <a:gd name="connsiteX16" fmla="*/ 619113 w 1150385"/>
                  <a:gd name="connsiteY16" fmla="*/ 1277462 h 1320219"/>
                  <a:gd name="connsiteX17" fmla="*/ 149472 w 1150385"/>
                  <a:gd name="connsiteY17" fmla="*/ 1271241 h 1320219"/>
                  <a:gd name="connsiteX0" fmla="*/ 149472 w 1150385"/>
                  <a:gd name="connsiteY0" fmla="*/ 1271241 h 1277462"/>
                  <a:gd name="connsiteX1" fmla="*/ 112149 w 1150385"/>
                  <a:gd name="connsiteY1" fmla="*/ 960221 h 1277462"/>
                  <a:gd name="connsiteX2" fmla="*/ 18843 w 1150385"/>
                  <a:gd name="connsiteY2" fmla="*/ 857584 h 1277462"/>
                  <a:gd name="connsiteX3" fmla="*/ 18843 w 1150385"/>
                  <a:gd name="connsiteY3" fmla="*/ 605657 h 1277462"/>
                  <a:gd name="connsiteX4" fmla="*/ 56166 w 1150385"/>
                  <a:gd name="connsiteY4" fmla="*/ 509241 h 1277462"/>
                  <a:gd name="connsiteX5" fmla="*/ 56166 w 1150385"/>
                  <a:gd name="connsiteY5" fmla="*/ 484360 h 1277462"/>
                  <a:gd name="connsiteX6" fmla="*/ 56166 w 1150385"/>
                  <a:gd name="connsiteY6" fmla="*/ 462588 h 1277462"/>
                  <a:gd name="connsiteX7" fmla="*/ 28174 w 1150385"/>
                  <a:gd name="connsiteY7" fmla="*/ 61372 h 1277462"/>
                  <a:gd name="connsiteX8" fmla="*/ 507145 w 1150385"/>
                  <a:gd name="connsiteY8" fmla="*/ 2278 h 1277462"/>
                  <a:gd name="connsiteX9" fmla="*/ 976786 w 1150385"/>
                  <a:gd name="connsiteY9" fmla="*/ 17829 h 1277462"/>
                  <a:gd name="connsiteX10" fmla="*/ 1147847 w 1150385"/>
                  <a:gd name="connsiteY10" fmla="*/ 70702 h 1277462"/>
                  <a:gd name="connsiteX11" fmla="*/ 1082533 w 1150385"/>
                  <a:gd name="connsiteY11" fmla="*/ 580776 h 1277462"/>
                  <a:gd name="connsiteX12" fmla="*/ 1129186 w 1150385"/>
                  <a:gd name="connsiteY12" fmla="*/ 611878 h 1277462"/>
                  <a:gd name="connsiteX13" fmla="*/ 1079423 w 1150385"/>
                  <a:gd name="connsiteY13" fmla="*/ 789160 h 1277462"/>
                  <a:gd name="connsiteX14" fmla="*/ 1060762 w 1150385"/>
                  <a:gd name="connsiteY14" fmla="*/ 854474 h 1277462"/>
                  <a:gd name="connsiteX15" fmla="*/ 1116745 w 1150385"/>
                  <a:gd name="connsiteY15" fmla="*/ 863804 h 1277462"/>
                  <a:gd name="connsiteX16" fmla="*/ 619113 w 1150385"/>
                  <a:gd name="connsiteY16" fmla="*/ 1277462 h 1277462"/>
                  <a:gd name="connsiteX17" fmla="*/ 149472 w 1150385"/>
                  <a:gd name="connsiteY17" fmla="*/ 1271241 h 1277462"/>
                  <a:gd name="connsiteX0" fmla="*/ 149472 w 1150385"/>
                  <a:gd name="connsiteY0" fmla="*/ 1271241 h 1304465"/>
                  <a:gd name="connsiteX1" fmla="*/ 112149 w 1150385"/>
                  <a:gd name="connsiteY1" fmla="*/ 960221 h 1304465"/>
                  <a:gd name="connsiteX2" fmla="*/ 18843 w 1150385"/>
                  <a:gd name="connsiteY2" fmla="*/ 857584 h 1304465"/>
                  <a:gd name="connsiteX3" fmla="*/ 18843 w 1150385"/>
                  <a:gd name="connsiteY3" fmla="*/ 605657 h 1304465"/>
                  <a:gd name="connsiteX4" fmla="*/ 56166 w 1150385"/>
                  <a:gd name="connsiteY4" fmla="*/ 509241 h 1304465"/>
                  <a:gd name="connsiteX5" fmla="*/ 56166 w 1150385"/>
                  <a:gd name="connsiteY5" fmla="*/ 484360 h 1304465"/>
                  <a:gd name="connsiteX6" fmla="*/ 56166 w 1150385"/>
                  <a:gd name="connsiteY6" fmla="*/ 462588 h 1304465"/>
                  <a:gd name="connsiteX7" fmla="*/ 28174 w 1150385"/>
                  <a:gd name="connsiteY7" fmla="*/ 61372 h 1304465"/>
                  <a:gd name="connsiteX8" fmla="*/ 507145 w 1150385"/>
                  <a:gd name="connsiteY8" fmla="*/ 2278 h 1304465"/>
                  <a:gd name="connsiteX9" fmla="*/ 976786 w 1150385"/>
                  <a:gd name="connsiteY9" fmla="*/ 17829 h 1304465"/>
                  <a:gd name="connsiteX10" fmla="*/ 1147847 w 1150385"/>
                  <a:gd name="connsiteY10" fmla="*/ 70702 h 1304465"/>
                  <a:gd name="connsiteX11" fmla="*/ 1082533 w 1150385"/>
                  <a:gd name="connsiteY11" fmla="*/ 580776 h 1304465"/>
                  <a:gd name="connsiteX12" fmla="*/ 1129186 w 1150385"/>
                  <a:gd name="connsiteY12" fmla="*/ 611878 h 1304465"/>
                  <a:gd name="connsiteX13" fmla="*/ 1079423 w 1150385"/>
                  <a:gd name="connsiteY13" fmla="*/ 789160 h 1304465"/>
                  <a:gd name="connsiteX14" fmla="*/ 1060762 w 1150385"/>
                  <a:gd name="connsiteY14" fmla="*/ 854474 h 1304465"/>
                  <a:gd name="connsiteX15" fmla="*/ 998557 w 1150385"/>
                  <a:gd name="connsiteY15" fmla="*/ 891796 h 1304465"/>
                  <a:gd name="connsiteX16" fmla="*/ 619113 w 1150385"/>
                  <a:gd name="connsiteY16" fmla="*/ 1277462 h 1304465"/>
                  <a:gd name="connsiteX17" fmla="*/ 149472 w 1150385"/>
                  <a:gd name="connsiteY17" fmla="*/ 1271241 h 1304465"/>
                  <a:gd name="connsiteX0" fmla="*/ 149472 w 1150385"/>
                  <a:gd name="connsiteY0" fmla="*/ 1271241 h 1304465"/>
                  <a:gd name="connsiteX1" fmla="*/ 112149 w 1150385"/>
                  <a:gd name="connsiteY1" fmla="*/ 960221 h 1304465"/>
                  <a:gd name="connsiteX2" fmla="*/ 18843 w 1150385"/>
                  <a:gd name="connsiteY2" fmla="*/ 857584 h 1304465"/>
                  <a:gd name="connsiteX3" fmla="*/ 18843 w 1150385"/>
                  <a:gd name="connsiteY3" fmla="*/ 605657 h 1304465"/>
                  <a:gd name="connsiteX4" fmla="*/ 56166 w 1150385"/>
                  <a:gd name="connsiteY4" fmla="*/ 509241 h 1304465"/>
                  <a:gd name="connsiteX5" fmla="*/ 56166 w 1150385"/>
                  <a:gd name="connsiteY5" fmla="*/ 484360 h 1304465"/>
                  <a:gd name="connsiteX6" fmla="*/ 56166 w 1150385"/>
                  <a:gd name="connsiteY6" fmla="*/ 462588 h 1304465"/>
                  <a:gd name="connsiteX7" fmla="*/ 28174 w 1150385"/>
                  <a:gd name="connsiteY7" fmla="*/ 61372 h 1304465"/>
                  <a:gd name="connsiteX8" fmla="*/ 507145 w 1150385"/>
                  <a:gd name="connsiteY8" fmla="*/ 2278 h 1304465"/>
                  <a:gd name="connsiteX9" fmla="*/ 976786 w 1150385"/>
                  <a:gd name="connsiteY9" fmla="*/ 17829 h 1304465"/>
                  <a:gd name="connsiteX10" fmla="*/ 1147847 w 1150385"/>
                  <a:gd name="connsiteY10" fmla="*/ 70702 h 1304465"/>
                  <a:gd name="connsiteX11" fmla="*/ 1082533 w 1150385"/>
                  <a:gd name="connsiteY11" fmla="*/ 580776 h 1304465"/>
                  <a:gd name="connsiteX12" fmla="*/ 1129186 w 1150385"/>
                  <a:gd name="connsiteY12" fmla="*/ 611878 h 1304465"/>
                  <a:gd name="connsiteX13" fmla="*/ 1079423 w 1150385"/>
                  <a:gd name="connsiteY13" fmla="*/ 789160 h 1304465"/>
                  <a:gd name="connsiteX14" fmla="*/ 1060762 w 1150385"/>
                  <a:gd name="connsiteY14" fmla="*/ 854474 h 1304465"/>
                  <a:gd name="connsiteX15" fmla="*/ 998557 w 1150385"/>
                  <a:gd name="connsiteY15" fmla="*/ 891796 h 1304465"/>
                  <a:gd name="connsiteX16" fmla="*/ 986117 w 1150385"/>
                  <a:gd name="connsiteY16" fmla="*/ 907347 h 1304465"/>
                  <a:gd name="connsiteX17" fmla="*/ 619113 w 1150385"/>
                  <a:gd name="connsiteY17" fmla="*/ 1277462 h 1304465"/>
                  <a:gd name="connsiteX18" fmla="*/ 149472 w 1150385"/>
                  <a:gd name="connsiteY18" fmla="*/ 1271241 h 1304465"/>
                  <a:gd name="connsiteX0" fmla="*/ 149472 w 1150385"/>
                  <a:gd name="connsiteY0" fmla="*/ 1271241 h 1306535"/>
                  <a:gd name="connsiteX1" fmla="*/ 112149 w 1150385"/>
                  <a:gd name="connsiteY1" fmla="*/ 960221 h 1306535"/>
                  <a:gd name="connsiteX2" fmla="*/ 18843 w 1150385"/>
                  <a:gd name="connsiteY2" fmla="*/ 857584 h 1306535"/>
                  <a:gd name="connsiteX3" fmla="*/ 18843 w 1150385"/>
                  <a:gd name="connsiteY3" fmla="*/ 605657 h 1306535"/>
                  <a:gd name="connsiteX4" fmla="*/ 56166 w 1150385"/>
                  <a:gd name="connsiteY4" fmla="*/ 509241 h 1306535"/>
                  <a:gd name="connsiteX5" fmla="*/ 56166 w 1150385"/>
                  <a:gd name="connsiteY5" fmla="*/ 484360 h 1306535"/>
                  <a:gd name="connsiteX6" fmla="*/ 56166 w 1150385"/>
                  <a:gd name="connsiteY6" fmla="*/ 462588 h 1306535"/>
                  <a:gd name="connsiteX7" fmla="*/ 28174 w 1150385"/>
                  <a:gd name="connsiteY7" fmla="*/ 61372 h 1306535"/>
                  <a:gd name="connsiteX8" fmla="*/ 507145 w 1150385"/>
                  <a:gd name="connsiteY8" fmla="*/ 2278 h 1306535"/>
                  <a:gd name="connsiteX9" fmla="*/ 976786 w 1150385"/>
                  <a:gd name="connsiteY9" fmla="*/ 17829 h 1306535"/>
                  <a:gd name="connsiteX10" fmla="*/ 1147847 w 1150385"/>
                  <a:gd name="connsiteY10" fmla="*/ 70702 h 1306535"/>
                  <a:gd name="connsiteX11" fmla="*/ 1082533 w 1150385"/>
                  <a:gd name="connsiteY11" fmla="*/ 580776 h 1306535"/>
                  <a:gd name="connsiteX12" fmla="*/ 1129186 w 1150385"/>
                  <a:gd name="connsiteY12" fmla="*/ 611878 h 1306535"/>
                  <a:gd name="connsiteX13" fmla="*/ 1079423 w 1150385"/>
                  <a:gd name="connsiteY13" fmla="*/ 789160 h 1306535"/>
                  <a:gd name="connsiteX14" fmla="*/ 1060762 w 1150385"/>
                  <a:gd name="connsiteY14" fmla="*/ 854474 h 1306535"/>
                  <a:gd name="connsiteX15" fmla="*/ 998557 w 1150385"/>
                  <a:gd name="connsiteY15" fmla="*/ 891796 h 1306535"/>
                  <a:gd name="connsiteX16" fmla="*/ 986117 w 1150385"/>
                  <a:gd name="connsiteY16" fmla="*/ 863804 h 1306535"/>
                  <a:gd name="connsiteX17" fmla="*/ 619113 w 1150385"/>
                  <a:gd name="connsiteY17" fmla="*/ 1277462 h 1306535"/>
                  <a:gd name="connsiteX18" fmla="*/ 149472 w 1150385"/>
                  <a:gd name="connsiteY18" fmla="*/ 1271241 h 1306535"/>
                  <a:gd name="connsiteX0" fmla="*/ 149472 w 1150385"/>
                  <a:gd name="connsiteY0" fmla="*/ 1271241 h 1301016"/>
                  <a:gd name="connsiteX1" fmla="*/ 112149 w 1150385"/>
                  <a:gd name="connsiteY1" fmla="*/ 960221 h 1301016"/>
                  <a:gd name="connsiteX2" fmla="*/ 18843 w 1150385"/>
                  <a:gd name="connsiteY2" fmla="*/ 857584 h 1301016"/>
                  <a:gd name="connsiteX3" fmla="*/ 18843 w 1150385"/>
                  <a:gd name="connsiteY3" fmla="*/ 605657 h 1301016"/>
                  <a:gd name="connsiteX4" fmla="*/ 56166 w 1150385"/>
                  <a:gd name="connsiteY4" fmla="*/ 509241 h 1301016"/>
                  <a:gd name="connsiteX5" fmla="*/ 56166 w 1150385"/>
                  <a:gd name="connsiteY5" fmla="*/ 484360 h 1301016"/>
                  <a:gd name="connsiteX6" fmla="*/ 56166 w 1150385"/>
                  <a:gd name="connsiteY6" fmla="*/ 462588 h 1301016"/>
                  <a:gd name="connsiteX7" fmla="*/ 28174 w 1150385"/>
                  <a:gd name="connsiteY7" fmla="*/ 61372 h 1301016"/>
                  <a:gd name="connsiteX8" fmla="*/ 507145 w 1150385"/>
                  <a:gd name="connsiteY8" fmla="*/ 2278 h 1301016"/>
                  <a:gd name="connsiteX9" fmla="*/ 976786 w 1150385"/>
                  <a:gd name="connsiteY9" fmla="*/ 17829 h 1301016"/>
                  <a:gd name="connsiteX10" fmla="*/ 1147847 w 1150385"/>
                  <a:gd name="connsiteY10" fmla="*/ 70702 h 1301016"/>
                  <a:gd name="connsiteX11" fmla="*/ 1082533 w 1150385"/>
                  <a:gd name="connsiteY11" fmla="*/ 580776 h 1301016"/>
                  <a:gd name="connsiteX12" fmla="*/ 1129186 w 1150385"/>
                  <a:gd name="connsiteY12" fmla="*/ 611878 h 1301016"/>
                  <a:gd name="connsiteX13" fmla="*/ 1079423 w 1150385"/>
                  <a:gd name="connsiteY13" fmla="*/ 789160 h 1301016"/>
                  <a:gd name="connsiteX14" fmla="*/ 1060762 w 1150385"/>
                  <a:gd name="connsiteY14" fmla="*/ 854474 h 1301016"/>
                  <a:gd name="connsiteX15" fmla="*/ 998557 w 1150385"/>
                  <a:gd name="connsiteY15" fmla="*/ 891796 h 1301016"/>
                  <a:gd name="connsiteX16" fmla="*/ 970566 w 1150385"/>
                  <a:gd name="connsiteY16" fmla="*/ 938449 h 1301016"/>
                  <a:gd name="connsiteX17" fmla="*/ 619113 w 1150385"/>
                  <a:gd name="connsiteY17" fmla="*/ 1277462 h 1301016"/>
                  <a:gd name="connsiteX18" fmla="*/ 149472 w 1150385"/>
                  <a:gd name="connsiteY18" fmla="*/ 1271241 h 1301016"/>
                  <a:gd name="connsiteX0" fmla="*/ 149472 w 1150385"/>
                  <a:gd name="connsiteY0" fmla="*/ 1271241 h 1301016"/>
                  <a:gd name="connsiteX1" fmla="*/ 112149 w 1150385"/>
                  <a:gd name="connsiteY1" fmla="*/ 960221 h 1301016"/>
                  <a:gd name="connsiteX2" fmla="*/ 18843 w 1150385"/>
                  <a:gd name="connsiteY2" fmla="*/ 857584 h 1301016"/>
                  <a:gd name="connsiteX3" fmla="*/ 18843 w 1150385"/>
                  <a:gd name="connsiteY3" fmla="*/ 605657 h 1301016"/>
                  <a:gd name="connsiteX4" fmla="*/ 56166 w 1150385"/>
                  <a:gd name="connsiteY4" fmla="*/ 509241 h 1301016"/>
                  <a:gd name="connsiteX5" fmla="*/ 56166 w 1150385"/>
                  <a:gd name="connsiteY5" fmla="*/ 484360 h 1301016"/>
                  <a:gd name="connsiteX6" fmla="*/ 56166 w 1150385"/>
                  <a:gd name="connsiteY6" fmla="*/ 462588 h 1301016"/>
                  <a:gd name="connsiteX7" fmla="*/ 28174 w 1150385"/>
                  <a:gd name="connsiteY7" fmla="*/ 61372 h 1301016"/>
                  <a:gd name="connsiteX8" fmla="*/ 507145 w 1150385"/>
                  <a:gd name="connsiteY8" fmla="*/ 2278 h 1301016"/>
                  <a:gd name="connsiteX9" fmla="*/ 976786 w 1150385"/>
                  <a:gd name="connsiteY9" fmla="*/ 17829 h 1301016"/>
                  <a:gd name="connsiteX10" fmla="*/ 1147847 w 1150385"/>
                  <a:gd name="connsiteY10" fmla="*/ 70702 h 1301016"/>
                  <a:gd name="connsiteX11" fmla="*/ 1082533 w 1150385"/>
                  <a:gd name="connsiteY11" fmla="*/ 580776 h 1301016"/>
                  <a:gd name="connsiteX12" fmla="*/ 1129186 w 1150385"/>
                  <a:gd name="connsiteY12" fmla="*/ 611878 h 1301016"/>
                  <a:gd name="connsiteX13" fmla="*/ 1079423 w 1150385"/>
                  <a:gd name="connsiteY13" fmla="*/ 789160 h 1301016"/>
                  <a:gd name="connsiteX14" fmla="*/ 1060762 w 1150385"/>
                  <a:gd name="connsiteY14" fmla="*/ 854474 h 1301016"/>
                  <a:gd name="connsiteX15" fmla="*/ 998557 w 1150385"/>
                  <a:gd name="connsiteY15" fmla="*/ 870024 h 1301016"/>
                  <a:gd name="connsiteX16" fmla="*/ 970566 w 1150385"/>
                  <a:gd name="connsiteY16" fmla="*/ 938449 h 1301016"/>
                  <a:gd name="connsiteX17" fmla="*/ 619113 w 1150385"/>
                  <a:gd name="connsiteY17" fmla="*/ 1277462 h 1301016"/>
                  <a:gd name="connsiteX18" fmla="*/ 149472 w 1150385"/>
                  <a:gd name="connsiteY18" fmla="*/ 1271241 h 1301016"/>
                  <a:gd name="connsiteX0" fmla="*/ 149472 w 1150385"/>
                  <a:gd name="connsiteY0" fmla="*/ 1271241 h 1301936"/>
                  <a:gd name="connsiteX1" fmla="*/ 112149 w 1150385"/>
                  <a:gd name="connsiteY1" fmla="*/ 960221 h 1301936"/>
                  <a:gd name="connsiteX2" fmla="*/ 18843 w 1150385"/>
                  <a:gd name="connsiteY2" fmla="*/ 857584 h 1301936"/>
                  <a:gd name="connsiteX3" fmla="*/ 18843 w 1150385"/>
                  <a:gd name="connsiteY3" fmla="*/ 605657 h 1301936"/>
                  <a:gd name="connsiteX4" fmla="*/ 56166 w 1150385"/>
                  <a:gd name="connsiteY4" fmla="*/ 509241 h 1301936"/>
                  <a:gd name="connsiteX5" fmla="*/ 56166 w 1150385"/>
                  <a:gd name="connsiteY5" fmla="*/ 484360 h 1301936"/>
                  <a:gd name="connsiteX6" fmla="*/ 56166 w 1150385"/>
                  <a:gd name="connsiteY6" fmla="*/ 462588 h 1301936"/>
                  <a:gd name="connsiteX7" fmla="*/ 28174 w 1150385"/>
                  <a:gd name="connsiteY7" fmla="*/ 61372 h 1301936"/>
                  <a:gd name="connsiteX8" fmla="*/ 507145 w 1150385"/>
                  <a:gd name="connsiteY8" fmla="*/ 2278 h 1301936"/>
                  <a:gd name="connsiteX9" fmla="*/ 976786 w 1150385"/>
                  <a:gd name="connsiteY9" fmla="*/ 17829 h 1301936"/>
                  <a:gd name="connsiteX10" fmla="*/ 1147847 w 1150385"/>
                  <a:gd name="connsiteY10" fmla="*/ 70702 h 1301936"/>
                  <a:gd name="connsiteX11" fmla="*/ 1082533 w 1150385"/>
                  <a:gd name="connsiteY11" fmla="*/ 580776 h 1301936"/>
                  <a:gd name="connsiteX12" fmla="*/ 1129186 w 1150385"/>
                  <a:gd name="connsiteY12" fmla="*/ 611878 h 1301936"/>
                  <a:gd name="connsiteX13" fmla="*/ 1079423 w 1150385"/>
                  <a:gd name="connsiteY13" fmla="*/ 789160 h 1301936"/>
                  <a:gd name="connsiteX14" fmla="*/ 1060762 w 1150385"/>
                  <a:gd name="connsiteY14" fmla="*/ 854474 h 1301936"/>
                  <a:gd name="connsiteX15" fmla="*/ 998557 w 1150385"/>
                  <a:gd name="connsiteY15" fmla="*/ 870024 h 1301936"/>
                  <a:gd name="connsiteX16" fmla="*/ 986117 w 1150385"/>
                  <a:gd name="connsiteY16" fmla="*/ 926008 h 1301936"/>
                  <a:gd name="connsiteX17" fmla="*/ 619113 w 1150385"/>
                  <a:gd name="connsiteY17" fmla="*/ 1277462 h 1301936"/>
                  <a:gd name="connsiteX18" fmla="*/ 149472 w 1150385"/>
                  <a:gd name="connsiteY18" fmla="*/ 1271241 h 1301936"/>
                  <a:gd name="connsiteX0" fmla="*/ 149472 w 1150385"/>
                  <a:gd name="connsiteY0" fmla="*/ 1271241 h 1301936"/>
                  <a:gd name="connsiteX1" fmla="*/ 112149 w 1150385"/>
                  <a:gd name="connsiteY1" fmla="*/ 960221 h 1301936"/>
                  <a:gd name="connsiteX2" fmla="*/ 18843 w 1150385"/>
                  <a:gd name="connsiteY2" fmla="*/ 857584 h 1301936"/>
                  <a:gd name="connsiteX3" fmla="*/ 18843 w 1150385"/>
                  <a:gd name="connsiteY3" fmla="*/ 605657 h 1301936"/>
                  <a:gd name="connsiteX4" fmla="*/ 56166 w 1150385"/>
                  <a:gd name="connsiteY4" fmla="*/ 509241 h 1301936"/>
                  <a:gd name="connsiteX5" fmla="*/ 56166 w 1150385"/>
                  <a:gd name="connsiteY5" fmla="*/ 484360 h 1301936"/>
                  <a:gd name="connsiteX6" fmla="*/ 56166 w 1150385"/>
                  <a:gd name="connsiteY6" fmla="*/ 462588 h 1301936"/>
                  <a:gd name="connsiteX7" fmla="*/ 28174 w 1150385"/>
                  <a:gd name="connsiteY7" fmla="*/ 61372 h 1301936"/>
                  <a:gd name="connsiteX8" fmla="*/ 507145 w 1150385"/>
                  <a:gd name="connsiteY8" fmla="*/ 2278 h 1301936"/>
                  <a:gd name="connsiteX9" fmla="*/ 976786 w 1150385"/>
                  <a:gd name="connsiteY9" fmla="*/ 17829 h 1301936"/>
                  <a:gd name="connsiteX10" fmla="*/ 1147847 w 1150385"/>
                  <a:gd name="connsiteY10" fmla="*/ 70702 h 1301936"/>
                  <a:gd name="connsiteX11" fmla="*/ 1082533 w 1150385"/>
                  <a:gd name="connsiteY11" fmla="*/ 580776 h 1301936"/>
                  <a:gd name="connsiteX12" fmla="*/ 1129186 w 1150385"/>
                  <a:gd name="connsiteY12" fmla="*/ 611878 h 1301936"/>
                  <a:gd name="connsiteX13" fmla="*/ 1079423 w 1150385"/>
                  <a:gd name="connsiteY13" fmla="*/ 789160 h 1301936"/>
                  <a:gd name="connsiteX14" fmla="*/ 1060762 w 1150385"/>
                  <a:gd name="connsiteY14" fmla="*/ 854474 h 1301936"/>
                  <a:gd name="connsiteX15" fmla="*/ 998557 w 1150385"/>
                  <a:gd name="connsiteY15" fmla="*/ 870024 h 1301936"/>
                  <a:gd name="connsiteX16" fmla="*/ 986117 w 1150385"/>
                  <a:gd name="connsiteY16" fmla="*/ 926008 h 1301936"/>
                  <a:gd name="connsiteX17" fmla="*/ 619113 w 1150385"/>
                  <a:gd name="connsiteY17" fmla="*/ 1277462 h 1301936"/>
                  <a:gd name="connsiteX18" fmla="*/ 149472 w 1150385"/>
                  <a:gd name="connsiteY18" fmla="*/ 1271241 h 1301936"/>
                  <a:gd name="connsiteX0" fmla="*/ 149472 w 1150385"/>
                  <a:gd name="connsiteY0" fmla="*/ 1271241 h 1277462"/>
                  <a:gd name="connsiteX1" fmla="*/ 112149 w 1150385"/>
                  <a:gd name="connsiteY1" fmla="*/ 960221 h 1277462"/>
                  <a:gd name="connsiteX2" fmla="*/ 18843 w 1150385"/>
                  <a:gd name="connsiteY2" fmla="*/ 857584 h 1277462"/>
                  <a:gd name="connsiteX3" fmla="*/ 18843 w 1150385"/>
                  <a:gd name="connsiteY3" fmla="*/ 605657 h 1277462"/>
                  <a:gd name="connsiteX4" fmla="*/ 56166 w 1150385"/>
                  <a:gd name="connsiteY4" fmla="*/ 509241 h 1277462"/>
                  <a:gd name="connsiteX5" fmla="*/ 56166 w 1150385"/>
                  <a:gd name="connsiteY5" fmla="*/ 484360 h 1277462"/>
                  <a:gd name="connsiteX6" fmla="*/ 56166 w 1150385"/>
                  <a:gd name="connsiteY6" fmla="*/ 462588 h 1277462"/>
                  <a:gd name="connsiteX7" fmla="*/ 28174 w 1150385"/>
                  <a:gd name="connsiteY7" fmla="*/ 61372 h 1277462"/>
                  <a:gd name="connsiteX8" fmla="*/ 507145 w 1150385"/>
                  <a:gd name="connsiteY8" fmla="*/ 2278 h 1277462"/>
                  <a:gd name="connsiteX9" fmla="*/ 976786 w 1150385"/>
                  <a:gd name="connsiteY9" fmla="*/ 17829 h 1277462"/>
                  <a:gd name="connsiteX10" fmla="*/ 1147847 w 1150385"/>
                  <a:gd name="connsiteY10" fmla="*/ 70702 h 1277462"/>
                  <a:gd name="connsiteX11" fmla="*/ 1082533 w 1150385"/>
                  <a:gd name="connsiteY11" fmla="*/ 580776 h 1277462"/>
                  <a:gd name="connsiteX12" fmla="*/ 1129186 w 1150385"/>
                  <a:gd name="connsiteY12" fmla="*/ 611878 h 1277462"/>
                  <a:gd name="connsiteX13" fmla="*/ 1079423 w 1150385"/>
                  <a:gd name="connsiteY13" fmla="*/ 789160 h 1277462"/>
                  <a:gd name="connsiteX14" fmla="*/ 1060762 w 1150385"/>
                  <a:gd name="connsiteY14" fmla="*/ 854474 h 1277462"/>
                  <a:gd name="connsiteX15" fmla="*/ 998557 w 1150385"/>
                  <a:gd name="connsiteY15" fmla="*/ 870024 h 1277462"/>
                  <a:gd name="connsiteX16" fmla="*/ 986117 w 1150385"/>
                  <a:gd name="connsiteY16" fmla="*/ 926008 h 1277462"/>
                  <a:gd name="connsiteX17" fmla="*/ 619113 w 1150385"/>
                  <a:gd name="connsiteY17" fmla="*/ 1277462 h 1277462"/>
                  <a:gd name="connsiteX18" fmla="*/ 149472 w 1150385"/>
                  <a:gd name="connsiteY18" fmla="*/ 1271241 h 1277462"/>
                  <a:gd name="connsiteX0" fmla="*/ 149472 w 1150385"/>
                  <a:gd name="connsiteY0" fmla="*/ 1271241 h 1277462"/>
                  <a:gd name="connsiteX1" fmla="*/ 112149 w 1150385"/>
                  <a:gd name="connsiteY1" fmla="*/ 960221 h 1277462"/>
                  <a:gd name="connsiteX2" fmla="*/ 18843 w 1150385"/>
                  <a:gd name="connsiteY2" fmla="*/ 857584 h 1277462"/>
                  <a:gd name="connsiteX3" fmla="*/ 18843 w 1150385"/>
                  <a:gd name="connsiteY3" fmla="*/ 605657 h 1277462"/>
                  <a:gd name="connsiteX4" fmla="*/ 56166 w 1150385"/>
                  <a:gd name="connsiteY4" fmla="*/ 509241 h 1277462"/>
                  <a:gd name="connsiteX5" fmla="*/ 56166 w 1150385"/>
                  <a:gd name="connsiteY5" fmla="*/ 484360 h 1277462"/>
                  <a:gd name="connsiteX6" fmla="*/ 56166 w 1150385"/>
                  <a:gd name="connsiteY6" fmla="*/ 462588 h 1277462"/>
                  <a:gd name="connsiteX7" fmla="*/ 28174 w 1150385"/>
                  <a:gd name="connsiteY7" fmla="*/ 61372 h 1277462"/>
                  <a:gd name="connsiteX8" fmla="*/ 507145 w 1150385"/>
                  <a:gd name="connsiteY8" fmla="*/ 2278 h 1277462"/>
                  <a:gd name="connsiteX9" fmla="*/ 976786 w 1150385"/>
                  <a:gd name="connsiteY9" fmla="*/ 17829 h 1277462"/>
                  <a:gd name="connsiteX10" fmla="*/ 1147847 w 1150385"/>
                  <a:gd name="connsiteY10" fmla="*/ 70702 h 1277462"/>
                  <a:gd name="connsiteX11" fmla="*/ 1082533 w 1150385"/>
                  <a:gd name="connsiteY11" fmla="*/ 580776 h 1277462"/>
                  <a:gd name="connsiteX12" fmla="*/ 1129186 w 1150385"/>
                  <a:gd name="connsiteY12" fmla="*/ 611878 h 1277462"/>
                  <a:gd name="connsiteX13" fmla="*/ 1079423 w 1150385"/>
                  <a:gd name="connsiteY13" fmla="*/ 789160 h 1277462"/>
                  <a:gd name="connsiteX14" fmla="*/ 1060762 w 1150385"/>
                  <a:gd name="connsiteY14" fmla="*/ 854474 h 1277462"/>
                  <a:gd name="connsiteX15" fmla="*/ 998557 w 1150385"/>
                  <a:gd name="connsiteY15" fmla="*/ 870024 h 1277462"/>
                  <a:gd name="connsiteX16" fmla="*/ 986117 w 1150385"/>
                  <a:gd name="connsiteY16" fmla="*/ 926008 h 1277462"/>
                  <a:gd name="connsiteX17" fmla="*/ 619113 w 1150385"/>
                  <a:gd name="connsiteY17" fmla="*/ 1277462 h 1277462"/>
                  <a:gd name="connsiteX18" fmla="*/ 149472 w 1150385"/>
                  <a:gd name="connsiteY18" fmla="*/ 1271241 h 1277462"/>
                  <a:gd name="connsiteX0" fmla="*/ 139140 w 1140053"/>
                  <a:gd name="connsiteY0" fmla="*/ 1271241 h 1277462"/>
                  <a:gd name="connsiteX1" fmla="*/ 101817 w 1140053"/>
                  <a:gd name="connsiteY1" fmla="*/ 960221 h 1277462"/>
                  <a:gd name="connsiteX2" fmla="*/ 8511 w 1140053"/>
                  <a:gd name="connsiteY2" fmla="*/ 857584 h 1277462"/>
                  <a:gd name="connsiteX3" fmla="*/ 8511 w 1140053"/>
                  <a:gd name="connsiteY3" fmla="*/ 605657 h 1277462"/>
                  <a:gd name="connsiteX4" fmla="*/ 45834 w 1140053"/>
                  <a:gd name="connsiteY4" fmla="*/ 509241 h 1277462"/>
                  <a:gd name="connsiteX5" fmla="*/ 45834 w 1140053"/>
                  <a:gd name="connsiteY5" fmla="*/ 484360 h 1277462"/>
                  <a:gd name="connsiteX6" fmla="*/ 45834 w 1140053"/>
                  <a:gd name="connsiteY6" fmla="*/ 462588 h 1277462"/>
                  <a:gd name="connsiteX7" fmla="*/ 17842 w 1140053"/>
                  <a:gd name="connsiteY7" fmla="*/ 61372 h 1277462"/>
                  <a:gd name="connsiteX8" fmla="*/ 496813 w 1140053"/>
                  <a:gd name="connsiteY8" fmla="*/ 2278 h 1277462"/>
                  <a:gd name="connsiteX9" fmla="*/ 966454 w 1140053"/>
                  <a:gd name="connsiteY9" fmla="*/ 17829 h 1277462"/>
                  <a:gd name="connsiteX10" fmla="*/ 1137515 w 1140053"/>
                  <a:gd name="connsiteY10" fmla="*/ 70702 h 1277462"/>
                  <a:gd name="connsiteX11" fmla="*/ 1072201 w 1140053"/>
                  <a:gd name="connsiteY11" fmla="*/ 580776 h 1277462"/>
                  <a:gd name="connsiteX12" fmla="*/ 1118854 w 1140053"/>
                  <a:gd name="connsiteY12" fmla="*/ 611878 h 1277462"/>
                  <a:gd name="connsiteX13" fmla="*/ 1069091 w 1140053"/>
                  <a:gd name="connsiteY13" fmla="*/ 789160 h 1277462"/>
                  <a:gd name="connsiteX14" fmla="*/ 1050430 w 1140053"/>
                  <a:gd name="connsiteY14" fmla="*/ 854474 h 1277462"/>
                  <a:gd name="connsiteX15" fmla="*/ 988225 w 1140053"/>
                  <a:gd name="connsiteY15" fmla="*/ 870024 h 1277462"/>
                  <a:gd name="connsiteX16" fmla="*/ 975785 w 1140053"/>
                  <a:gd name="connsiteY16" fmla="*/ 926008 h 1277462"/>
                  <a:gd name="connsiteX17" fmla="*/ 608781 w 1140053"/>
                  <a:gd name="connsiteY17" fmla="*/ 1277462 h 1277462"/>
                  <a:gd name="connsiteX18" fmla="*/ 139140 w 1140053"/>
                  <a:gd name="connsiteY18" fmla="*/ 1271241 h 1277462"/>
                  <a:gd name="connsiteX0" fmla="*/ 139140 w 1140053"/>
                  <a:gd name="connsiteY0" fmla="*/ 1271241 h 1277462"/>
                  <a:gd name="connsiteX1" fmla="*/ 101817 w 1140053"/>
                  <a:gd name="connsiteY1" fmla="*/ 960221 h 1277462"/>
                  <a:gd name="connsiteX2" fmla="*/ 8511 w 1140053"/>
                  <a:gd name="connsiteY2" fmla="*/ 857584 h 1277462"/>
                  <a:gd name="connsiteX3" fmla="*/ 8511 w 1140053"/>
                  <a:gd name="connsiteY3" fmla="*/ 605657 h 1277462"/>
                  <a:gd name="connsiteX4" fmla="*/ 45834 w 1140053"/>
                  <a:gd name="connsiteY4" fmla="*/ 509241 h 1277462"/>
                  <a:gd name="connsiteX5" fmla="*/ 45834 w 1140053"/>
                  <a:gd name="connsiteY5" fmla="*/ 484360 h 1277462"/>
                  <a:gd name="connsiteX6" fmla="*/ 45834 w 1140053"/>
                  <a:gd name="connsiteY6" fmla="*/ 462588 h 1277462"/>
                  <a:gd name="connsiteX7" fmla="*/ 17842 w 1140053"/>
                  <a:gd name="connsiteY7" fmla="*/ 61372 h 1277462"/>
                  <a:gd name="connsiteX8" fmla="*/ 496813 w 1140053"/>
                  <a:gd name="connsiteY8" fmla="*/ 2278 h 1277462"/>
                  <a:gd name="connsiteX9" fmla="*/ 966454 w 1140053"/>
                  <a:gd name="connsiteY9" fmla="*/ 17829 h 1277462"/>
                  <a:gd name="connsiteX10" fmla="*/ 1137515 w 1140053"/>
                  <a:gd name="connsiteY10" fmla="*/ 70702 h 1277462"/>
                  <a:gd name="connsiteX11" fmla="*/ 1072201 w 1140053"/>
                  <a:gd name="connsiteY11" fmla="*/ 580776 h 1277462"/>
                  <a:gd name="connsiteX12" fmla="*/ 1118854 w 1140053"/>
                  <a:gd name="connsiteY12" fmla="*/ 611878 h 1277462"/>
                  <a:gd name="connsiteX13" fmla="*/ 1069091 w 1140053"/>
                  <a:gd name="connsiteY13" fmla="*/ 789160 h 1277462"/>
                  <a:gd name="connsiteX14" fmla="*/ 1050430 w 1140053"/>
                  <a:gd name="connsiteY14" fmla="*/ 854474 h 1277462"/>
                  <a:gd name="connsiteX15" fmla="*/ 988225 w 1140053"/>
                  <a:gd name="connsiteY15" fmla="*/ 870024 h 1277462"/>
                  <a:gd name="connsiteX16" fmla="*/ 975785 w 1140053"/>
                  <a:gd name="connsiteY16" fmla="*/ 926008 h 1277462"/>
                  <a:gd name="connsiteX17" fmla="*/ 608781 w 1140053"/>
                  <a:gd name="connsiteY17" fmla="*/ 1277462 h 1277462"/>
                  <a:gd name="connsiteX18" fmla="*/ 139140 w 1140053"/>
                  <a:gd name="connsiteY18" fmla="*/ 1271241 h 12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0053" h="1277462">
                    <a:moveTo>
                      <a:pt x="139140" y="1271241"/>
                    </a:moveTo>
                    <a:lnTo>
                      <a:pt x="101817" y="960221"/>
                    </a:lnTo>
                    <a:cubicBezTo>
                      <a:pt x="80046" y="891278"/>
                      <a:pt x="24062" y="916678"/>
                      <a:pt x="8511" y="857584"/>
                    </a:cubicBezTo>
                    <a:cubicBezTo>
                      <a:pt x="-7040" y="798490"/>
                      <a:pt x="2291" y="663714"/>
                      <a:pt x="8511" y="605657"/>
                    </a:cubicBezTo>
                    <a:cubicBezTo>
                      <a:pt x="14731" y="547600"/>
                      <a:pt x="39614" y="529457"/>
                      <a:pt x="45834" y="509241"/>
                    </a:cubicBezTo>
                    <a:cubicBezTo>
                      <a:pt x="52054" y="489025"/>
                      <a:pt x="45834" y="484360"/>
                      <a:pt x="45834" y="484360"/>
                    </a:cubicBezTo>
                    <a:cubicBezTo>
                      <a:pt x="45834" y="476585"/>
                      <a:pt x="50499" y="533086"/>
                      <a:pt x="45834" y="462588"/>
                    </a:cubicBezTo>
                    <a:lnTo>
                      <a:pt x="17842" y="61372"/>
                    </a:lnTo>
                    <a:lnTo>
                      <a:pt x="496813" y="2278"/>
                    </a:lnTo>
                    <a:cubicBezTo>
                      <a:pt x="654915" y="-4979"/>
                      <a:pt x="859670" y="6425"/>
                      <a:pt x="966454" y="17829"/>
                    </a:cubicBezTo>
                    <a:lnTo>
                      <a:pt x="1137515" y="70702"/>
                    </a:lnTo>
                    <a:cubicBezTo>
                      <a:pt x="1155140" y="164527"/>
                      <a:pt x="1075311" y="490580"/>
                      <a:pt x="1072201" y="580776"/>
                    </a:cubicBezTo>
                    <a:cubicBezTo>
                      <a:pt x="1069091" y="670972"/>
                      <a:pt x="1119372" y="577147"/>
                      <a:pt x="1118854" y="611878"/>
                    </a:cubicBezTo>
                    <a:cubicBezTo>
                      <a:pt x="1118336" y="646609"/>
                      <a:pt x="1080495" y="748727"/>
                      <a:pt x="1069091" y="789160"/>
                    </a:cubicBezTo>
                    <a:cubicBezTo>
                      <a:pt x="1057687" y="829593"/>
                      <a:pt x="1063908" y="840997"/>
                      <a:pt x="1050430" y="854474"/>
                    </a:cubicBezTo>
                    <a:cubicBezTo>
                      <a:pt x="1036952" y="867951"/>
                      <a:pt x="1000666" y="861212"/>
                      <a:pt x="988225" y="870024"/>
                    </a:cubicBezTo>
                    <a:cubicBezTo>
                      <a:pt x="975784" y="878836"/>
                      <a:pt x="1039026" y="861730"/>
                      <a:pt x="975785" y="926008"/>
                    </a:cubicBezTo>
                    <a:cubicBezTo>
                      <a:pt x="912544" y="990286"/>
                      <a:pt x="748222" y="1219923"/>
                      <a:pt x="608781" y="1277462"/>
                    </a:cubicBezTo>
                    <a:lnTo>
                      <a:pt x="139140" y="1271241"/>
                    </a:ln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AA3BF786-BAED-479D-9CF7-5B9C50B76792}"/>
                  </a:ext>
                </a:extLst>
              </p:cNvPr>
              <p:cNvSpPr/>
              <p:nvPr/>
            </p:nvSpPr>
            <p:spPr>
              <a:xfrm>
                <a:off x="4124131" y="1044997"/>
                <a:ext cx="1097902" cy="74676"/>
              </a:xfrm>
              <a:custGeom>
                <a:avLst/>
                <a:gdLst>
                  <a:gd name="connsiteX0" fmla="*/ 0 w 1097902"/>
                  <a:gd name="connsiteY0" fmla="*/ 62236 h 74676"/>
                  <a:gd name="connsiteX1" fmla="*/ 289249 w 1097902"/>
                  <a:gd name="connsiteY1" fmla="*/ 15583 h 74676"/>
                  <a:gd name="connsiteX2" fmla="*/ 628261 w 1097902"/>
                  <a:gd name="connsiteY2" fmla="*/ 32 h 74676"/>
                  <a:gd name="connsiteX3" fmla="*/ 901959 w 1097902"/>
                  <a:gd name="connsiteY3" fmla="*/ 18693 h 74676"/>
                  <a:gd name="connsiteX4" fmla="*/ 1004596 w 1097902"/>
                  <a:gd name="connsiteY4" fmla="*/ 43574 h 74676"/>
                  <a:gd name="connsiteX5" fmla="*/ 1097902 w 1097902"/>
                  <a:gd name="connsiteY5" fmla="*/ 74676 h 7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902" h="74676">
                    <a:moveTo>
                      <a:pt x="0" y="62236"/>
                    </a:moveTo>
                    <a:cubicBezTo>
                      <a:pt x="92269" y="44093"/>
                      <a:pt x="184539" y="25950"/>
                      <a:pt x="289249" y="15583"/>
                    </a:cubicBezTo>
                    <a:cubicBezTo>
                      <a:pt x="393959" y="5216"/>
                      <a:pt x="526143" y="-486"/>
                      <a:pt x="628261" y="32"/>
                    </a:cubicBezTo>
                    <a:cubicBezTo>
                      <a:pt x="730379" y="550"/>
                      <a:pt x="839237" y="11436"/>
                      <a:pt x="901959" y="18693"/>
                    </a:cubicBezTo>
                    <a:cubicBezTo>
                      <a:pt x="964682" y="25950"/>
                      <a:pt x="971939" y="34243"/>
                      <a:pt x="1004596" y="43574"/>
                    </a:cubicBezTo>
                    <a:cubicBezTo>
                      <a:pt x="1037253" y="52904"/>
                      <a:pt x="1067577" y="63790"/>
                      <a:pt x="1097902" y="74676"/>
                    </a:cubicBezTo>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95CA11E-4BB9-4A2B-8911-D7395022FBF4}"/>
                  </a:ext>
                </a:extLst>
              </p:cNvPr>
              <p:cNvCxnSpPr>
                <a:cxnSpLocks/>
              </p:cNvCxnSpPr>
              <p:nvPr/>
            </p:nvCxnSpPr>
            <p:spPr>
              <a:xfrm>
                <a:off x="4182450" y="1024422"/>
                <a:ext cx="12441" cy="74645"/>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55156CA-7BCC-420A-8170-E766CA36C6AE}"/>
                  </a:ext>
                </a:extLst>
              </p:cNvPr>
              <p:cNvCxnSpPr>
                <a:cxnSpLocks/>
              </p:cNvCxnSpPr>
              <p:nvPr/>
            </p:nvCxnSpPr>
            <p:spPr>
              <a:xfrm>
                <a:off x="4283143" y="1002651"/>
                <a:ext cx="12441" cy="74645"/>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F1AAF82-4BAF-4D00-B058-8A4381A28B05}"/>
                  </a:ext>
                </a:extLst>
              </p:cNvPr>
              <p:cNvCxnSpPr>
                <a:cxnSpLocks/>
              </p:cNvCxnSpPr>
              <p:nvPr/>
            </p:nvCxnSpPr>
            <p:spPr>
              <a:xfrm>
                <a:off x="4402886" y="995847"/>
                <a:ext cx="11271" cy="151235"/>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597791-5DB7-42C2-A374-CADA0C4AF66B}"/>
                  </a:ext>
                </a:extLst>
              </p:cNvPr>
              <p:cNvCxnSpPr>
                <a:cxnSpLocks/>
              </p:cNvCxnSpPr>
              <p:nvPr/>
            </p:nvCxnSpPr>
            <p:spPr>
              <a:xfrm>
                <a:off x="4543040" y="976797"/>
                <a:ext cx="0" cy="723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A19C7C-20A7-40C8-9368-8CB763F8A2A6}"/>
                  </a:ext>
                </a:extLst>
              </p:cNvPr>
              <p:cNvCxnSpPr>
                <a:cxnSpLocks/>
              </p:cNvCxnSpPr>
              <p:nvPr/>
            </p:nvCxnSpPr>
            <p:spPr>
              <a:xfrm>
                <a:off x="4688637" y="971354"/>
                <a:ext cx="0" cy="723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8B7CAB-D179-4C38-B5B0-0991285A6A35}"/>
                  </a:ext>
                </a:extLst>
              </p:cNvPr>
              <p:cNvCxnSpPr>
                <a:cxnSpLocks/>
              </p:cNvCxnSpPr>
              <p:nvPr/>
            </p:nvCxnSpPr>
            <p:spPr>
              <a:xfrm>
                <a:off x="4838315" y="974076"/>
                <a:ext cx="0" cy="723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2CB4D6-F3DF-4E6E-9CD5-51B225F7D5BE}"/>
                  </a:ext>
                </a:extLst>
              </p:cNvPr>
              <p:cNvCxnSpPr>
                <a:cxnSpLocks/>
              </p:cNvCxnSpPr>
              <p:nvPr/>
            </p:nvCxnSpPr>
            <p:spPr>
              <a:xfrm>
                <a:off x="4963501" y="978158"/>
                <a:ext cx="0" cy="72314"/>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C10377-D277-49F6-993B-9C88ADAC9946}"/>
                  </a:ext>
                </a:extLst>
              </p:cNvPr>
              <p:cNvCxnSpPr>
                <a:cxnSpLocks/>
              </p:cNvCxnSpPr>
              <p:nvPr/>
            </p:nvCxnSpPr>
            <p:spPr>
              <a:xfrm flipH="1">
                <a:off x="5063218" y="991765"/>
                <a:ext cx="14583" cy="6414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C67A0A-C5A8-4206-9375-5CDD6763865E}"/>
                  </a:ext>
                </a:extLst>
              </p:cNvPr>
              <p:cNvCxnSpPr>
                <a:cxnSpLocks/>
              </p:cNvCxnSpPr>
              <p:nvPr/>
            </p:nvCxnSpPr>
            <p:spPr>
              <a:xfrm flipH="1">
                <a:off x="5158468" y="1027143"/>
                <a:ext cx="14583" cy="6414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F5BD4472-274C-4E39-9252-CB5FC2B5857B}"/>
                  </a:ext>
                </a:extLst>
              </p:cNvPr>
              <p:cNvSpPr/>
              <p:nvPr/>
            </p:nvSpPr>
            <p:spPr>
              <a:xfrm>
                <a:off x="4136010" y="1145357"/>
                <a:ext cx="669303" cy="181466"/>
              </a:xfrm>
              <a:custGeom>
                <a:avLst/>
                <a:gdLst>
                  <a:gd name="connsiteX0" fmla="*/ 0 w 669303"/>
                  <a:gd name="connsiteY0" fmla="*/ 181466 h 181466"/>
                  <a:gd name="connsiteX1" fmla="*/ 278091 w 669303"/>
                  <a:gd name="connsiteY1" fmla="*/ 0 h 181466"/>
                  <a:gd name="connsiteX2" fmla="*/ 669303 w 669303"/>
                  <a:gd name="connsiteY2" fmla="*/ 174396 h 181466"/>
                  <a:gd name="connsiteX3" fmla="*/ 0 w 669303"/>
                  <a:gd name="connsiteY3" fmla="*/ 181466 h 181466"/>
                </a:gdLst>
                <a:ahLst/>
                <a:cxnLst>
                  <a:cxn ang="0">
                    <a:pos x="connsiteX0" y="connsiteY0"/>
                  </a:cxn>
                  <a:cxn ang="0">
                    <a:pos x="connsiteX1" y="connsiteY1"/>
                  </a:cxn>
                  <a:cxn ang="0">
                    <a:pos x="connsiteX2" y="connsiteY2"/>
                  </a:cxn>
                  <a:cxn ang="0">
                    <a:pos x="connsiteX3" y="connsiteY3"/>
                  </a:cxn>
                </a:cxnLst>
                <a:rect l="l" t="t" r="r" b="b"/>
                <a:pathLst>
                  <a:path w="669303" h="181466">
                    <a:moveTo>
                      <a:pt x="0" y="181466"/>
                    </a:moveTo>
                    <a:lnTo>
                      <a:pt x="278091" y="0"/>
                    </a:lnTo>
                    <a:lnTo>
                      <a:pt x="669303" y="174396"/>
                    </a:lnTo>
                    <a:lnTo>
                      <a:pt x="0" y="181466"/>
                    </a:lnTo>
                    <a:close/>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D2B641D-EF9B-4467-9020-2915F08F16BB}"/>
                  </a:ext>
                </a:extLst>
              </p:cNvPr>
              <p:cNvSpPr/>
              <p:nvPr/>
            </p:nvSpPr>
            <p:spPr>
              <a:xfrm>
                <a:off x="4133654" y="1319753"/>
                <a:ext cx="756501" cy="73057"/>
              </a:xfrm>
              <a:custGeom>
                <a:avLst/>
                <a:gdLst>
                  <a:gd name="connsiteX0" fmla="*/ 662233 w 756501"/>
                  <a:gd name="connsiteY0" fmla="*/ 0 h 73057"/>
                  <a:gd name="connsiteX1" fmla="*/ 756501 w 756501"/>
                  <a:gd name="connsiteY1" fmla="*/ 63631 h 73057"/>
                  <a:gd name="connsiteX2" fmla="*/ 0 w 756501"/>
                  <a:gd name="connsiteY2" fmla="*/ 73057 h 73057"/>
                  <a:gd name="connsiteX3" fmla="*/ 7070 w 756501"/>
                  <a:gd name="connsiteY3" fmla="*/ 7070 h 73057"/>
                </a:gdLst>
                <a:ahLst/>
                <a:cxnLst>
                  <a:cxn ang="0">
                    <a:pos x="connsiteX0" y="connsiteY0"/>
                  </a:cxn>
                  <a:cxn ang="0">
                    <a:pos x="connsiteX1" y="connsiteY1"/>
                  </a:cxn>
                  <a:cxn ang="0">
                    <a:pos x="connsiteX2" y="connsiteY2"/>
                  </a:cxn>
                  <a:cxn ang="0">
                    <a:pos x="connsiteX3" y="connsiteY3"/>
                  </a:cxn>
                </a:cxnLst>
                <a:rect l="l" t="t" r="r" b="b"/>
                <a:pathLst>
                  <a:path w="756501" h="73057">
                    <a:moveTo>
                      <a:pt x="662233" y="0"/>
                    </a:moveTo>
                    <a:lnTo>
                      <a:pt x="756501" y="63631"/>
                    </a:lnTo>
                    <a:lnTo>
                      <a:pt x="0" y="73057"/>
                    </a:lnTo>
                    <a:lnTo>
                      <a:pt x="7070" y="7070"/>
                    </a:lnTo>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B3154B5-9A21-4F55-A883-DCF3DD07FB85}"/>
                  </a:ext>
                </a:extLst>
              </p:cNvPr>
              <p:cNvSpPr/>
              <p:nvPr/>
            </p:nvSpPr>
            <p:spPr>
              <a:xfrm>
                <a:off x="4880728" y="1381027"/>
                <a:ext cx="296944" cy="370002"/>
              </a:xfrm>
              <a:custGeom>
                <a:avLst/>
                <a:gdLst>
                  <a:gd name="connsiteX0" fmla="*/ 0 w 296944"/>
                  <a:gd name="connsiteY0" fmla="*/ 0 h 370002"/>
                  <a:gd name="connsiteX1" fmla="*/ 37707 w 296944"/>
                  <a:gd name="connsiteY1" fmla="*/ 40064 h 370002"/>
                  <a:gd name="connsiteX2" fmla="*/ 40064 w 296944"/>
                  <a:gd name="connsiteY2" fmla="*/ 370002 h 370002"/>
                  <a:gd name="connsiteX3" fmla="*/ 148472 w 296944"/>
                  <a:gd name="connsiteY3" fmla="*/ 367645 h 370002"/>
                  <a:gd name="connsiteX4" fmla="*/ 263950 w 296944"/>
                  <a:gd name="connsiteY4" fmla="*/ 195606 h 370002"/>
                  <a:gd name="connsiteX5" fmla="*/ 296944 w 296944"/>
                  <a:gd name="connsiteY5" fmla="*/ 172039 h 37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44" h="370002">
                    <a:moveTo>
                      <a:pt x="0" y="0"/>
                    </a:moveTo>
                    <a:lnTo>
                      <a:pt x="37707" y="40064"/>
                    </a:lnTo>
                    <a:cubicBezTo>
                      <a:pt x="38493" y="150043"/>
                      <a:pt x="39278" y="260023"/>
                      <a:pt x="40064" y="370002"/>
                    </a:cubicBezTo>
                    <a:lnTo>
                      <a:pt x="148472" y="367645"/>
                    </a:lnTo>
                    <a:lnTo>
                      <a:pt x="263950" y="195606"/>
                    </a:lnTo>
                    <a:lnTo>
                      <a:pt x="296944" y="172039"/>
                    </a:lnTo>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AAE3481-52D3-4F37-A713-D6C0E11B80D7}"/>
                  </a:ext>
                </a:extLst>
              </p:cNvPr>
              <p:cNvSpPr/>
              <p:nvPr/>
            </p:nvSpPr>
            <p:spPr>
              <a:xfrm>
                <a:off x="4137516" y="1400020"/>
                <a:ext cx="217220" cy="88944"/>
              </a:xfrm>
              <a:custGeom>
                <a:avLst/>
                <a:gdLst>
                  <a:gd name="connsiteX0" fmla="*/ 851 w 219448"/>
                  <a:gd name="connsiteY0" fmla="*/ 35211 h 70520"/>
                  <a:gd name="connsiteX1" fmla="*/ 135183 w 219448"/>
                  <a:gd name="connsiteY1" fmla="*/ 4574 h 70520"/>
                  <a:gd name="connsiteX2" fmla="*/ 194100 w 219448"/>
                  <a:gd name="connsiteY2" fmla="*/ 6931 h 70520"/>
                  <a:gd name="connsiteX3" fmla="*/ 205884 w 219448"/>
                  <a:gd name="connsiteY3" fmla="*/ 68205 h 70520"/>
                  <a:gd name="connsiteX4" fmla="*/ 851 w 219448"/>
                  <a:gd name="connsiteY4" fmla="*/ 35211 h 70520"/>
                  <a:gd name="connsiteX0" fmla="*/ 851 w 219448"/>
                  <a:gd name="connsiteY0" fmla="*/ 35211 h 126651"/>
                  <a:gd name="connsiteX1" fmla="*/ 135183 w 219448"/>
                  <a:gd name="connsiteY1" fmla="*/ 4574 h 126651"/>
                  <a:gd name="connsiteX2" fmla="*/ 194100 w 219448"/>
                  <a:gd name="connsiteY2" fmla="*/ 6931 h 126651"/>
                  <a:gd name="connsiteX3" fmla="*/ 205884 w 219448"/>
                  <a:gd name="connsiteY3" fmla="*/ 68205 h 126651"/>
                  <a:gd name="connsiteX4" fmla="*/ 92291 w 219448"/>
                  <a:gd name="connsiteY4" fmla="*/ 126651 h 126651"/>
                  <a:gd name="connsiteX0" fmla="*/ 851 w 217220"/>
                  <a:gd name="connsiteY0" fmla="*/ 35211 h 88944"/>
                  <a:gd name="connsiteX1" fmla="*/ 135183 w 217220"/>
                  <a:gd name="connsiteY1" fmla="*/ 4574 h 88944"/>
                  <a:gd name="connsiteX2" fmla="*/ 194100 w 217220"/>
                  <a:gd name="connsiteY2" fmla="*/ 6931 h 88944"/>
                  <a:gd name="connsiteX3" fmla="*/ 205884 w 217220"/>
                  <a:gd name="connsiteY3" fmla="*/ 68205 h 88944"/>
                  <a:gd name="connsiteX4" fmla="*/ 35730 w 217220"/>
                  <a:gd name="connsiteY4" fmla="*/ 88944 h 88944"/>
                  <a:gd name="connsiteX0" fmla="*/ 851 w 217220"/>
                  <a:gd name="connsiteY0" fmla="*/ 35211 h 88944"/>
                  <a:gd name="connsiteX1" fmla="*/ 135183 w 217220"/>
                  <a:gd name="connsiteY1" fmla="*/ 4574 h 88944"/>
                  <a:gd name="connsiteX2" fmla="*/ 194100 w 217220"/>
                  <a:gd name="connsiteY2" fmla="*/ 6931 h 88944"/>
                  <a:gd name="connsiteX3" fmla="*/ 205884 w 217220"/>
                  <a:gd name="connsiteY3" fmla="*/ 68205 h 88944"/>
                  <a:gd name="connsiteX4" fmla="*/ 35730 w 217220"/>
                  <a:gd name="connsiteY4" fmla="*/ 88944 h 88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20" h="88944">
                    <a:moveTo>
                      <a:pt x="851" y="35211"/>
                    </a:moveTo>
                    <a:cubicBezTo>
                      <a:pt x="-10932" y="24606"/>
                      <a:pt x="102975" y="9287"/>
                      <a:pt x="135183" y="4574"/>
                    </a:cubicBezTo>
                    <a:cubicBezTo>
                      <a:pt x="167391" y="-139"/>
                      <a:pt x="182317" y="-3674"/>
                      <a:pt x="194100" y="6931"/>
                    </a:cubicBezTo>
                    <a:cubicBezTo>
                      <a:pt x="205883" y="17536"/>
                      <a:pt x="232279" y="54536"/>
                      <a:pt x="205884" y="68205"/>
                    </a:cubicBezTo>
                    <a:lnTo>
                      <a:pt x="35730" y="88944"/>
                    </a:lnTo>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270427-5E81-4AA4-A72B-896FB39BCEFF}"/>
                  </a:ext>
                </a:extLst>
              </p:cNvPr>
              <p:cNvSpPr/>
              <p:nvPr/>
            </p:nvSpPr>
            <p:spPr>
              <a:xfrm>
                <a:off x="4440121" y="1388097"/>
                <a:ext cx="391144" cy="115664"/>
              </a:xfrm>
              <a:custGeom>
                <a:avLst/>
                <a:gdLst>
                  <a:gd name="connsiteX0" fmla="*/ 386403 w 391144"/>
                  <a:gd name="connsiteY0" fmla="*/ 115478 h 115664"/>
                  <a:gd name="connsiteX1" fmla="*/ 306275 w 391144"/>
                  <a:gd name="connsiteY1" fmla="*/ 63631 h 115664"/>
                  <a:gd name="connsiteX2" fmla="*/ 35254 w 391144"/>
                  <a:gd name="connsiteY2" fmla="*/ 70701 h 115664"/>
                  <a:gd name="connsiteX3" fmla="*/ 25827 w 391144"/>
                  <a:gd name="connsiteY3" fmla="*/ 4713 h 115664"/>
                  <a:gd name="connsiteX4" fmla="*/ 242644 w 391144"/>
                  <a:gd name="connsiteY4" fmla="*/ 9427 h 115664"/>
                  <a:gd name="connsiteX5" fmla="*/ 367549 w 391144"/>
                  <a:gd name="connsiteY5" fmla="*/ 42421 h 115664"/>
                  <a:gd name="connsiteX6" fmla="*/ 386403 w 391144"/>
                  <a:gd name="connsiteY6" fmla="*/ 115478 h 11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144" h="115664">
                    <a:moveTo>
                      <a:pt x="386403" y="115478"/>
                    </a:moveTo>
                    <a:cubicBezTo>
                      <a:pt x="376191" y="119013"/>
                      <a:pt x="364800" y="71094"/>
                      <a:pt x="306275" y="63631"/>
                    </a:cubicBezTo>
                    <a:cubicBezTo>
                      <a:pt x="247750" y="56168"/>
                      <a:pt x="81995" y="80521"/>
                      <a:pt x="35254" y="70701"/>
                    </a:cubicBezTo>
                    <a:cubicBezTo>
                      <a:pt x="-11487" y="60881"/>
                      <a:pt x="-8738" y="14925"/>
                      <a:pt x="25827" y="4713"/>
                    </a:cubicBezTo>
                    <a:cubicBezTo>
                      <a:pt x="60392" y="-5499"/>
                      <a:pt x="185690" y="3142"/>
                      <a:pt x="242644" y="9427"/>
                    </a:cubicBezTo>
                    <a:cubicBezTo>
                      <a:pt x="299598" y="15712"/>
                      <a:pt x="344768" y="26710"/>
                      <a:pt x="367549" y="42421"/>
                    </a:cubicBezTo>
                    <a:cubicBezTo>
                      <a:pt x="390330" y="58132"/>
                      <a:pt x="396615" y="111943"/>
                      <a:pt x="386403" y="115478"/>
                    </a:cubicBezTo>
                    <a:close/>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D67584D-101E-4119-AB42-23785E93B14A}"/>
                  </a:ext>
                </a:extLst>
              </p:cNvPr>
              <p:cNvSpPr/>
              <p:nvPr/>
            </p:nvSpPr>
            <p:spPr>
              <a:xfrm>
                <a:off x="4176074" y="1425804"/>
                <a:ext cx="301658" cy="450130"/>
              </a:xfrm>
              <a:custGeom>
                <a:avLst/>
                <a:gdLst>
                  <a:gd name="connsiteX0" fmla="*/ 162613 w 301658"/>
                  <a:gd name="connsiteY0" fmla="*/ 0 h 450130"/>
                  <a:gd name="connsiteX1" fmla="*/ 172039 w 301658"/>
                  <a:gd name="connsiteY1" fmla="*/ 139045 h 450130"/>
                  <a:gd name="connsiteX2" fmla="*/ 73058 w 301658"/>
                  <a:gd name="connsiteY2" fmla="*/ 299301 h 450130"/>
                  <a:gd name="connsiteX3" fmla="*/ 0 w 301658"/>
                  <a:gd name="connsiteY3" fmla="*/ 381786 h 450130"/>
                  <a:gd name="connsiteX4" fmla="*/ 32994 w 301658"/>
                  <a:gd name="connsiteY4" fmla="*/ 450130 h 450130"/>
                  <a:gd name="connsiteX5" fmla="*/ 301658 w 301658"/>
                  <a:gd name="connsiteY5" fmla="*/ 443060 h 450130"/>
                  <a:gd name="connsiteX6" fmla="*/ 301658 w 301658"/>
                  <a:gd name="connsiteY6" fmla="*/ 365289 h 450130"/>
                  <a:gd name="connsiteX7" fmla="*/ 273378 w 301658"/>
                  <a:gd name="connsiteY7" fmla="*/ 348792 h 45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58" h="450130">
                    <a:moveTo>
                      <a:pt x="162613" y="0"/>
                    </a:moveTo>
                    <a:lnTo>
                      <a:pt x="172039" y="139045"/>
                    </a:lnTo>
                    <a:lnTo>
                      <a:pt x="73058" y="299301"/>
                    </a:lnTo>
                    <a:lnTo>
                      <a:pt x="0" y="381786"/>
                    </a:lnTo>
                    <a:lnTo>
                      <a:pt x="32994" y="450130"/>
                    </a:lnTo>
                    <a:lnTo>
                      <a:pt x="301658" y="443060"/>
                    </a:lnTo>
                    <a:lnTo>
                      <a:pt x="301658" y="365289"/>
                    </a:lnTo>
                    <a:lnTo>
                      <a:pt x="273378" y="348792"/>
                    </a:lnTo>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43383EF-D6B2-4C29-9232-E1494FFBF269}"/>
                  </a:ext>
                </a:extLst>
              </p:cNvPr>
              <p:cNvSpPr/>
              <p:nvPr/>
            </p:nvSpPr>
            <p:spPr>
              <a:xfrm>
                <a:off x="4178431" y="1798163"/>
                <a:ext cx="139045" cy="68344"/>
              </a:xfrm>
              <a:custGeom>
                <a:avLst/>
                <a:gdLst>
                  <a:gd name="connsiteX0" fmla="*/ 0 w 139045"/>
                  <a:gd name="connsiteY0" fmla="*/ 4713 h 68344"/>
                  <a:gd name="connsiteX1" fmla="*/ 84841 w 139045"/>
                  <a:gd name="connsiteY1" fmla="*/ 0 h 68344"/>
                  <a:gd name="connsiteX2" fmla="*/ 136689 w 139045"/>
                  <a:gd name="connsiteY2" fmla="*/ 56561 h 68344"/>
                  <a:gd name="connsiteX3" fmla="*/ 139045 w 139045"/>
                  <a:gd name="connsiteY3" fmla="*/ 68344 h 68344"/>
                </a:gdLst>
                <a:ahLst/>
                <a:cxnLst>
                  <a:cxn ang="0">
                    <a:pos x="connsiteX0" y="connsiteY0"/>
                  </a:cxn>
                  <a:cxn ang="0">
                    <a:pos x="connsiteX1" y="connsiteY1"/>
                  </a:cxn>
                  <a:cxn ang="0">
                    <a:pos x="connsiteX2" y="connsiteY2"/>
                  </a:cxn>
                  <a:cxn ang="0">
                    <a:pos x="connsiteX3" y="connsiteY3"/>
                  </a:cxn>
                </a:cxnLst>
                <a:rect l="l" t="t" r="r" b="b"/>
                <a:pathLst>
                  <a:path w="139045" h="68344">
                    <a:moveTo>
                      <a:pt x="0" y="4713"/>
                    </a:moveTo>
                    <a:lnTo>
                      <a:pt x="84841" y="0"/>
                    </a:lnTo>
                    <a:lnTo>
                      <a:pt x="136689" y="56561"/>
                    </a:lnTo>
                    <a:lnTo>
                      <a:pt x="139045" y="68344"/>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BE7EA1E5-7C6B-44FF-926D-19A4054BAE23}"/>
                  </a:ext>
                </a:extLst>
              </p:cNvPr>
              <p:cNvSpPr/>
              <p:nvPr/>
            </p:nvSpPr>
            <p:spPr>
              <a:xfrm>
                <a:off x="4140724" y="1491792"/>
                <a:ext cx="202676" cy="235670"/>
              </a:xfrm>
              <a:custGeom>
                <a:avLst/>
                <a:gdLst>
                  <a:gd name="connsiteX0" fmla="*/ 91911 w 202676"/>
                  <a:gd name="connsiteY0" fmla="*/ 235670 h 235670"/>
                  <a:gd name="connsiteX1" fmla="*/ 2356 w 202676"/>
                  <a:gd name="connsiteY1" fmla="*/ 228600 h 235670"/>
                  <a:gd name="connsiteX2" fmla="*/ 0 w 202676"/>
                  <a:gd name="connsiteY2" fmla="*/ 186179 h 235670"/>
                  <a:gd name="connsiteX3" fmla="*/ 0 w 202676"/>
                  <a:gd name="connsiteY3" fmla="*/ 108408 h 235670"/>
                  <a:gd name="connsiteX4" fmla="*/ 23567 w 202676"/>
                  <a:gd name="connsiteY4" fmla="*/ 42420 h 235670"/>
                  <a:gd name="connsiteX5" fmla="*/ 101338 w 202676"/>
                  <a:gd name="connsiteY5" fmla="*/ 9427 h 235670"/>
                  <a:gd name="connsiteX6" fmla="*/ 131975 w 202676"/>
                  <a:gd name="connsiteY6" fmla="*/ 0 h 235670"/>
                  <a:gd name="connsiteX7" fmla="*/ 202676 w 202676"/>
                  <a:gd name="connsiteY7" fmla="*/ 30637 h 23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676" h="235670">
                    <a:moveTo>
                      <a:pt x="91911" y="235670"/>
                    </a:moveTo>
                    <a:lnTo>
                      <a:pt x="2356" y="228600"/>
                    </a:lnTo>
                    <a:lnTo>
                      <a:pt x="0" y="186179"/>
                    </a:lnTo>
                    <a:lnTo>
                      <a:pt x="0" y="108408"/>
                    </a:lnTo>
                    <a:lnTo>
                      <a:pt x="23567" y="42420"/>
                    </a:lnTo>
                    <a:lnTo>
                      <a:pt x="101338" y="9427"/>
                    </a:lnTo>
                    <a:lnTo>
                      <a:pt x="131975" y="0"/>
                    </a:lnTo>
                    <a:lnTo>
                      <a:pt x="202676" y="30637"/>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89D32AC-08D0-494B-8F53-AC7EA11A1DF1}"/>
                  </a:ext>
                </a:extLst>
              </p:cNvPr>
              <p:cNvSpPr/>
              <p:nvPr/>
            </p:nvSpPr>
            <p:spPr>
              <a:xfrm>
                <a:off x="4187858" y="1550709"/>
                <a:ext cx="129618" cy="143759"/>
              </a:xfrm>
              <a:custGeom>
                <a:avLst/>
                <a:gdLst>
                  <a:gd name="connsiteX0" fmla="*/ 56561 w 129618"/>
                  <a:gd name="connsiteY0" fmla="*/ 143759 h 143759"/>
                  <a:gd name="connsiteX1" fmla="*/ 0 w 129618"/>
                  <a:gd name="connsiteY1" fmla="*/ 115479 h 143759"/>
                  <a:gd name="connsiteX2" fmla="*/ 0 w 129618"/>
                  <a:gd name="connsiteY2" fmla="*/ 54204 h 143759"/>
                  <a:gd name="connsiteX3" fmla="*/ 32994 w 129618"/>
                  <a:gd name="connsiteY3" fmla="*/ 0 h 143759"/>
                  <a:gd name="connsiteX4" fmla="*/ 80128 w 129618"/>
                  <a:gd name="connsiteY4" fmla="*/ 0 h 143759"/>
                  <a:gd name="connsiteX5" fmla="*/ 110765 w 129618"/>
                  <a:gd name="connsiteY5" fmla="*/ 21211 h 143759"/>
                  <a:gd name="connsiteX6" fmla="*/ 129618 w 129618"/>
                  <a:gd name="connsiteY6" fmla="*/ 44778 h 14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18" h="143759">
                    <a:moveTo>
                      <a:pt x="56561" y="143759"/>
                    </a:moveTo>
                    <a:lnTo>
                      <a:pt x="0" y="115479"/>
                    </a:lnTo>
                    <a:lnTo>
                      <a:pt x="0" y="54204"/>
                    </a:lnTo>
                    <a:lnTo>
                      <a:pt x="32994" y="0"/>
                    </a:lnTo>
                    <a:lnTo>
                      <a:pt x="80128" y="0"/>
                    </a:lnTo>
                    <a:lnTo>
                      <a:pt x="110765" y="21211"/>
                    </a:lnTo>
                    <a:lnTo>
                      <a:pt x="129618" y="44778"/>
                    </a:lnTo>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F7C6D00-1093-4CC0-900C-19BAEE7C94C5}"/>
                  </a:ext>
                </a:extLst>
              </p:cNvPr>
              <p:cNvSpPr/>
              <p:nvPr/>
            </p:nvSpPr>
            <p:spPr>
              <a:xfrm>
                <a:off x="4225565" y="1614340"/>
                <a:ext cx="44777" cy="23567"/>
              </a:xfrm>
              <a:custGeom>
                <a:avLst/>
                <a:gdLst>
                  <a:gd name="connsiteX0" fmla="*/ 0 w 44777"/>
                  <a:gd name="connsiteY0" fmla="*/ 0 h 23567"/>
                  <a:gd name="connsiteX1" fmla="*/ 44777 w 44777"/>
                  <a:gd name="connsiteY1" fmla="*/ 23567 h 23567"/>
                </a:gdLst>
                <a:ahLst/>
                <a:cxnLst>
                  <a:cxn ang="0">
                    <a:pos x="connsiteX0" y="connsiteY0"/>
                  </a:cxn>
                  <a:cxn ang="0">
                    <a:pos x="connsiteX1" y="connsiteY1"/>
                  </a:cxn>
                </a:cxnLst>
                <a:rect l="l" t="t" r="r" b="b"/>
                <a:pathLst>
                  <a:path w="44777" h="23567">
                    <a:moveTo>
                      <a:pt x="0" y="0"/>
                    </a:moveTo>
                    <a:lnTo>
                      <a:pt x="44777" y="23567"/>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63CCD05-2F7E-42F4-9241-5491B03543D4}"/>
                  </a:ext>
                </a:extLst>
              </p:cNvPr>
              <p:cNvSpPr/>
              <p:nvPr/>
            </p:nvSpPr>
            <p:spPr>
              <a:xfrm>
                <a:off x="4511854" y="1440920"/>
                <a:ext cx="341461" cy="281835"/>
              </a:xfrm>
              <a:custGeom>
                <a:avLst/>
                <a:gdLst>
                  <a:gd name="connsiteX0" fmla="*/ 3585 w 341461"/>
                  <a:gd name="connsiteY0" fmla="*/ 251191 h 281835"/>
                  <a:gd name="connsiteX1" fmla="*/ 10655 w 341461"/>
                  <a:gd name="connsiteY1" fmla="*/ 95649 h 281835"/>
                  <a:gd name="connsiteX2" fmla="*/ 93140 w 341461"/>
                  <a:gd name="connsiteY2" fmla="*/ 8451 h 281835"/>
                  <a:gd name="connsiteX3" fmla="*/ 236899 w 341461"/>
                  <a:gd name="connsiteY3" fmla="*/ 8451 h 281835"/>
                  <a:gd name="connsiteX4" fmla="*/ 324097 w 341461"/>
                  <a:gd name="connsiteY4" fmla="*/ 53228 h 281835"/>
                  <a:gd name="connsiteX5" fmla="*/ 338237 w 341461"/>
                  <a:gd name="connsiteY5" fmla="*/ 147496 h 281835"/>
                  <a:gd name="connsiteX6" fmla="*/ 338237 w 341461"/>
                  <a:gd name="connsiteY6" fmla="*/ 192274 h 281835"/>
                  <a:gd name="connsiteX7" fmla="*/ 302886 w 341461"/>
                  <a:gd name="connsiteY7" fmla="*/ 267688 h 281835"/>
                  <a:gd name="connsiteX8" fmla="*/ 48362 w 341461"/>
                  <a:gd name="connsiteY8" fmla="*/ 281828 h 281835"/>
                  <a:gd name="connsiteX9" fmla="*/ 48362 w 341461"/>
                  <a:gd name="connsiteY9" fmla="*/ 281828 h 281835"/>
                  <a:gd name="connsiteX10" fmla="*/ 3585 w 341461"/>
                  <a:gd name="connsiteY10" fmla="*/ 251191 h 28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61" h="281835">
                    <a:moveTo>
                      <a:pt x="3585" y="251191"/>
                    </a:moveTo>
                    <a:cubicBezTo>
                      <a:pt x="-343" y="193648"/>
                      <a:pt x="-4271" y="136106"/>
                      <a:pt x="10655" y="95649"/>
                    </a:cubicBezTo>
                    <a:cubicBezTo>
                      <a:pt x="25581" y="55192"/>
                      <a:pt x="55433" y="22984"/>
                      <a:pt x="93140" y="8451"/>
                    </a:cubicBezTo>
                    <a:cubicBezTo>
                      <a:pt x="130847" y="-6082"/>
                      <a:pt x="198406" y="988"/>
                      <a:pt x="236899" y="8451"/>
                    </a:cubicBezTo>
                    <a:cubicBezTo>
                      <a:pt x="275392" y="15914"/>
                      <a:pt x="307207" y="30054"/>
                      <a:pt x="324097" y="53228"/>
                    </a:cubicBezTo>
                    <a:cubicBezTo>
                      <a:pt x="340987" y="76402"/>
                      <a:pt x="335880" y="124322"/>
                      <a:pt x="338237" y="147496"/>
                    </a:cubicBezTo>
                    <a:cubicBezTo>
                      <a:pt x="340594" y="170670"/>
                      <a:pt x="344129" y="172242"/>
                      <a:pt x="338237" y="192274"/>
                    </a:cubicBezTo>
                    <a:cubicBezTo>
                      <a:pt x="332345" y="212306"/>
                      <a:pt x="351198" y="252762"/>
                      <a:pt x="302886" y="267688"/>
                    </a:cubicBezTo>
                    <a:cubicBezTo>
                      <a:pt x="254574" y="282614"/>
                      <a:pt x="48362" y="281828"/>
                      <a:pt x="48362" y="281828"/>
                    </a:cubicBezTo>
                    <a:lnTo>
                      <a:pt x="48362" y="281828"/>
                    </a:lnTo>
                    <a:lnTo>
                      <a:pt x="3585" y="251191"/>
                    </a:lnTo>
                    <a:close/>
                  </a:path>
                </a:pathLst>
              </a:cu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B325CF1-5CBC-4DD7-90A0-4E31D5753FAF}"/>
                  </a:ext>
                </a:extLst>
              </p:cNvPr>
              <p:cNvSpPr/>
              <p:nvPr/>
            </p:nvSpPr>
            <p:spPr>
              <a:xfrm>
                <a:off x="4568041" y="1504592"/>
                <a:ext cx="172272" cy="177231"/>
              </a:xfrm>
              <a:custGeom>
                <a:avLst/>
                <a:gdLst>
                  <a:gd name="connsiteX0" fmla="*/ 1602 w 172272"/>
                  <a:gd name="connsiteY0" fmla="*/ 88538 h 177231"/>
                  <a:gd name="connsiteX1" fmla="*/ 32239 w 172272"/>
                  <a:gd name="connsiteY1" fmla="*/ 17837 h 177231"/>
                  <a:gd name="connsiteX2" fmla="*/ 95870 w 172272"/>
                  <a:gd name="connsiteY2" fmla="*/ 1340 h 177231"/>
                  <a:gd name="connsiteX3" fmla="*/ 166571 w 172272"/>
                  <a:gd name="connsiteY3" fmla="*/ 43761 h 177231"/>
                  <a:gd name="connsiteX4" fmla="*/ 166571 w 172272"/>
                  <a:gd name="connsiteY4" fmla="*/ 109748 h 177231"/>
                  <a:gd name="connsiteX5" fmla="*/ 154788 w 172272"/>
                  <a:gd name="connsiteY5" fmla="*/ 147455 h 177231"/>
                  <a:gd name="connsiteX6" fmla="*/ 91157 w 172272"/>
                  <a:gd name="connsiteY6" fmla="*/ 173379 h 177231"/>
                  <a:gd name="connsiteX7" fmla="*/ 60520 w 172272"/>
                  <a:gd name="connsiteY7" fmla="*/ 173379 h 177231"/>
                  <a:gd name="connsiteX8" fmla="*/ 11029 w 172272"/>
                  <a:gd name="connsiteY8" fmla="*/ 138029 h 177231"/>
                  <a:gd name="connsiteX9" fmla="*/ 1602 w 172272"/>
                  <a:gd name="connsiteY9" fmla="*/ 88538 h 1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72" h="177231">
                    <a:moveTo>
                      <a:pt x="1602" y="88538"/>
                    </a:moveTo>
                    <a:cubicBezTo>
                      <a:pt x="5137" y="68506"/>
                      <a:pt x="16528" y="32370"/>
                      <a:pt x="32239" y="17837"/>
                    </a:cubicBezTo>
                    <a:cubicBezTo>
                      <a:pt x="47950" y="3304"/>
                      <a:pt x="73481" y="-2981"/>
                      <a:pt x="95870" y="1340"/>
                    </a:cubicBezTo>
                    <a:cubicBezTo>
                      <a:pt x="118259" y="5661"/>
                      <a:pt x="154788" y="25693"/>
                      <a:pt x="166571" y="43761"/>
                    </a:cubicBezTo>
                    <a:cubicBezTo>
                      <a:pt x="178354" y="61829"/>
                      <a:pt x="168535" y="92466"/>
                      <a:pt x="166571" y="109748"/>
                    </a:cubicBezTo>
                    <a:cubicBezTo>
                      <a:pt x="164607" y="127030"/>
                      <a:pt x="167357" y="136850"/>
                      <a:pt x="154788" y="147455"/>
                    </a:cubicBezTo>
                    <a:cubicBezTo>
                      <a:pt x="142219" y="158060"/>
                      <a:pt x="106868" y="169058"/>
                      <a:pt x="91157" y="173379"/>
                    </a:cubicBezTo>
                    <a:cubicBezTo>
                      <a:pt x="75446" y="177700"/>
                      <a:pt x="73875" y="179271"/>
                      <a:pt x="60520" y="173379"/>
                    </a:cubicBezTo>
                    <a:cubicBezTo>
                      <a:pt x="47165" y="167487"/>
                      <a:pt x="22027" y="149027"/>
                      <a:pt x="11029" y="138029"/>
                    </a:cubicBezTo>
                    <a:cubicBezTo>
                      <a:pt x="31" y="127031"/>
                      <a:pt x="-1933" y="108570"/>
                      <a:pt x="1602" y="88538"/>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D936435-2A10-4958-9BA6-E94C23DE4E09}"/>
                  </a:ext>
                </a:extLst>
              </p:cNvPr>
              <p:cNvSpPr/>
              <p:nvPr/>
            </p:nvSpPr>
            <p:spPr>
              <a:xfrm>
                <a:off x="4630918" y="1578990"/>
                <a:ext cx="47134" cy="18853"/>
              </a:xfrm>
              <a:custGeom>
                <a:avLst/>
                <a:gdLst>
                  <a:gd name="connsiteX0" fmla="*/ 0 w 47134"/>
                  <a:gd name="connsiteY0" fmla="*/ 0 h 18853"/>
                  <a:gd name="connsiteX1" fmla="*/ 47134 w 47134"/>
                  <a:gd name="connsiteY1" fmla="*/ 18853 h 18853"/>
                </a:gdLst>
                <a:ahLst/>
                <a:cxnLst>
                  <a:cxn ang="0">
                    <a:pos x="connsiteX0" y="connsiteY0"/>
                  </a:cxn>
                  <a:cxn ang="0">
                    <a:pos x="connsiteX1" y="connsiteY1"/>
                  </a:cxn>
                </a:cxnLst>
                <a:rect l="l" t="t" r="r" b="b"/>
                <a:pathLst>
                  <a:path w="47134" h="18853">
                    <a:moveTo>
                      <a:pt x="0" y="0"/>
                    </a:moveTo>
                    <a:lnTo>
                      <a:pt x="47134" y="18853"/>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458E478B-952B-41FC-9D7D-5BD2ADA8BB6C}"/>
                  </a:ext>
                </a:extLst>
              </p:cNvPr>
              <p:cNvSpPr/>
              <p:nvPr/>
            </p:nvSpPr>
            <p:spPr>
              <a:xfrm>
                <a:off x="4192571" y="1729819"/>
                <a:ext cx="869623" cy="513760"/>
              </a:xfrm>
              <a:custGeom>
                <a:avLst/>
                <a:gdLst>
                  <a:gd name="connsiteX0" fmla="*/ 296944 w 869623"/>
                  <a:gd name="connsiteY0" fmla="*/ 127261 h 513760"/>
                  <a:gd name="connsiteX1" fmla="*/ 428920 w 869623"/>
                  <a:gd name="connsiteY1" fmla="*/ 174395 h 513760"/>
                  <a:gd name="connsiteX2" fmla="*/ 440703 w 869623"/>
                  <a:gd name="connsiteY2" fmla="*/ 202676 h 513760"/>
                  <a:gd name="connsiteX3" fmla="*/ 553825 w 869623"/>
                  <a:gd name="connsiteY3" fmla="*/ 205033 h 513760"/>
                  <a:gd name="connsiteX4" fmla="*/ 754144 w 869623"/>
                  <a:gd name="connsiteY4" fmla="*/ 21210 h 513760"/>
                  <a:gd name="connsiteX5" fmla="*/ 817775 w 869623"/>
                  <a:gd name="connsiteY5" fmla="*/ 18853 h 513760"/>
                  <a:gd name="connsiteX6" fmla="*/ 848413 w 869623"/>
                  <a:gd name="connsiteY6" fmla="*/ 0 h 513760"/>
                  <a:gd name="connsiteX7" fmla="*/ 869623 w 869623"/>
                  <a:gd name="connsiteY7" fmla="*/ 131975 h 513760"/>
                  <a:gd name="connsiteX8" fmla="*/ 740004 w 869623"/>
                  <a:gd name="connsiteY8" fmla="*/ 325224 h 513760"/>
                  <a:gd name="connsiteX9" fmla="*/ 615099 w 869623"/>
                  <a:gd name="connsiteY9" fmla="*/ 428919 h 513760"/>
                  <a:gd name="connsiteX10" fmla="*/ 506691 w 869623"/>
                  <a:gd name="connsiteY10" fmla="*/ 513760 h 513760"/>
                  <a:gd name="connsiteX11" fmla="*/ 49491 w 869623"/>
                  <a:gd name="connsiteY11" fmla="*/ 513760 h 513760"/>
                  <a:gd name="connsiteX12" fmla="*/ 0 w 869623"/>
                  <a:gd name="connsiteY12" fmla="*/ 207389 h 513760"/>
                  <a:gd name="connsiteX13" fmla="*/ 61274 w 869623"/>
                  <a:gd name="connsiteY13" fmla="*/ 139045 h 513760"/>
                  <a:gd name="connsiteX14" fmla="*/ 296944 w 869623"/>
                  <a:gd name="connsiteY14" fmla="*/ 127261 h 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623" h="513760">
                    <a:moveTo>
                      <a:pt x="296944" y="127261"/>
                    </a:moveTo>
                    <a:lnTo>
                      <a:pt x="428920" y="174395"/>
                    </a:lnTo>
                    <a:lnTo>
                      <a:pt x="440703" y="202676"/>
                    </a:lnTo>
                    <a:lnTo>
                      <a:pt x="553825" y="205033"/>
                    </a:lnTo>
                    <a:lnTo>
                      <a:pt x="754144" y="21210"/>
                    </a:lnTo>
                    <a:lnTo>
                      <a:pt x="817775" y="18853"/>
                    </a:lnTo>
                    <a:lnTo>
                      <a:pt x="848413" y="0"/>
                    </a:lnTo>
                    <a:lnTo>
                      <a:pt x="869623" y="131975"/>
                    </a:lnTo>
                    <a:lnTo>
                      <a:pt x="740004" y="325224"/>
                    </a:lnTo>
                    <a:lnTo>
                      <a:pt x="615099" y="428919"/>
                    </a:lnTo>
                    <a:lnTo>
                      <a:pt x="506691" y="513760"/>
                    </a:lnTo>
                    <a:lnTo>
                      <a:pt x="49491" y="513760"/>
                    </a:lnTo>
                    <a:lnTo>
                      <a:pt x="0" y="207389"/>
                    </a:lnTo>
                    <a:lnTo>
                      <a:pt x="61274" y="139045"/>
                    </a:lnTo>
                    <a:lnTo>
                      <a:pt x="296944" y="127261"/>
                    </a:ln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3B7C6058-7006-4382-B10F-1391BB9470C4}"/>
                  </a:ext>
                </a:extLst>
              </p:cNvPr>
              <p:cNvSpPr/>
              <p:nvPr/>
            </p:nvSpPr>
            <p:spPr>
              <a:xfrm>
                <a:off x="4242062" y="1932495"/>
                <a:ext cx="393569" cy="101338"/>
              </a:xfrm>
              <a:custGeom>
                <a:avLst/>
                <a:gdLst>
                  <a:gd name="connsiteX0" fmla="*/ 0 w 393569"/>
                  <a:gd name="connsiteY0" fmla="*/ 101338 h 101338"/>
                  <a:gd name="connsiteX1" fmla="*/ 353505 w 393569"/>
                  <a:gd name="connsiteY1" fmla="*/ 98981 h 101338"/>
                  <a:gd name="connsiteX2" fmla="*/ 384142 w 393569"/>
                  <a:gd name="connsiteY2" fmla="*/ 98981 h 101338"/>
                  <a:gd name="connsiteX3" fmla="*/ 393569 w 393569"/>
                  <a:gd name="connsiteY3" fmla="*/ 0 h 101338"/>
                </a:gdLst>
                <a:ahLst/>
                <a:cxnLst>
                  <a:cxn ang="0">
                    <a:pos x="connsiteX0" y="connsiteY0"/>
                  </a:cxn>
                  <a:cxn ang="0">
                    <a:pos x="connsiteX1" y="connsiteY1"/>
                  </a:cxn>
                  <a:cxn ang="0">
                    <a:pos x="connsiteX2" y="connsiteY2"/>
                  </a:cxn>
                  <a:cxn ang="0">
                    <a:pos x="connsiteX3" y="connsiteY3"/>
                  </a:cxn>
                </a:cxnLst>
                <a:rect l="l" t="t" r="r" b="b"/>
                <a:pathLst>
                  <a:path w="393569" h="101338">
                    <a:moveTo>
                      <a:pt x="0" y="101338"/>
                    </a:moveTo>
                    <a:lnTo>
                      <a:pt x="353505" y="98981"/>
                    </a:lnTo>
                    <a:lnTo>
                      <a:pt x="384142" y="98981"/>
                    </a:lnTo>
                    <a:lnTo>
                      <a:pt x="393569" y="0"/>
                    </a:lnTo>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B51EA4B9-44DB-4A07-AF46-78ABC899ED6E}"/>
                  </a:ext>
                </a:extLst>
              </p:cNvPr>
              <p:cNvCxnSpPr>
                <a:endCxn id="52" idx="0"/>
              </p:cNvCxnSpPr>
              <p:nvPr/>
            </p:nvCxnSpPr>
            <p:spPr>
              <a:xfrm>
                <a:off x="4242062" y="1953705"/>
                <a:ext cx="0" cy="8012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92FB95-FD9B-4713-B586-387E842939E9}"/>
                  </a:ext>
                </a:extLst>
              </p:cNvPr>
              <p:cNvCxnSpPr/>
              <p:nvPr/>
            </p:nvCxnSpPr>
            <p:spPr>
              <a:xfrm>
                <a:off x="4333185" y="1950561"/>
                <a:ext cx="0" cy="8012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94C2DE3-C4AD-4FC1-AB6A-09AEBB765833}"/>
                  </a:ext>
                </a:extLst>
              </p:cNvPr>
              <p:cNvCxnSpPr/>
              <p:nvPr/>
            </p:nvCxnSpPr>
            <p:spPr>
              <a:xfrm>
                <a:off x="4436094" y="1954490"/>
                <a:ext cx="0" cy="8012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DE30CD4-7342-4FFD-8770-E7ED9E433FB9}"/>
                  </a:ext>
                </a:extLst>
              </p:cNvPr>
              <p:cNvCxnSpPr/>
              <p:nvPr/>
            </p:nvCxnSpPr>
            <p:spPr>
              <a:xfrm>
                <a:off x="4555499" y="1956059"/>
                <a:ext cx="0" cy="8012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7624DB2-4092-404C-A1E0-A2A0DFF96E0A}"/>
                  </a:ext>
                </a:extLst>
              </p:cNvPr>
              <p:cNvCxnSpPr/>
              <p:nvPr/>
            </p:nvCxnSpPr>
            <p:spPr>
              <a:xfrm>
                <a:off x="4270338" y="2167093"/>
                <a:ext cx="0" cy="72844"/>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E3B7636-567E-41CE-8C59-FD639104F57D}"/>
                  </a:ext>
                </a:extLst>
              </p:cNvPr>
              <p:cNvCxnSpPr/>
              <p:nvPr/>
            </p:nvCxnSpPr>
            <p:spPr>
              <a:xfrm>
                <a:off x="4382674" y="2176687"/>
                <a:ext cx="0" cy="6622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3E6A442-954B-4927-987B-5663116A584A}"/>
                  </a:ext>
                </a:extLst>
              </p:cNvPr>
              <p:cNvCxnSpPr/>
              <p:nvPr/>
            </p:nvCxnSpPr>
            <p:spPr>
              <a:xfrm>
                <a:off x="4530360" y="2175899"/>
                <a:ext cx="0" cy="6622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F8CE27-CD6A-4506-BB51-7E5F79B741B0}"/>
                  </a:ext>
                </a:extLst>
              </p:cNvPr>
              <p:cNvCxnSpPr/>
              <p:nvPr/>
            </p:nvCxnSpPr>
            <p:spPr>
              <a:xfrm>
                <a:off x="4656836" y="2170400"/>
                <a:ext cx="0" cy="6622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4" name="Freeform: Shape 63">
                <a:extLst>
                  <a:ext uri="{FF2B5EF4-FFF2-40B4-BE49-F238E27FC236}">
                    <a16:creationId xmlns:a16="http://schemas.microsoft.com/office/drawing/2014/main" id="{AF2DB747-07FF-406C-BB11-B443CAA4AA91}"/>
                  </a:ext>
                </a:extLst>
              </p:cNvPr>
              <p:cNvSpPr/>
              <p:nvPr/>
            </p:nvSpPr>
            <p:spPr>
              <a:xfrm>
                <a:off x="4260915" y="2036190"/>
                <a:ext cx="263951" cy="68786"/>
              </a:xfrm>
              <a:custGeom>
                <a:avLst/>
                <a:gdLst>
                  <a:gd name="connsiteX0" fmla="*/ 0 w 263951"/>
                  <a:gd name="connsiteY0" fmla="*/ 0 h 68786"/>
                  <a:gd name="connsiteX1" fmla="*/ 51848 w 263951"/>
                  <a:gd name="connsiteY1" fmla="*/ 61274 h 68786"/>
                  <a:gd name="connsiteX2" fmla="*/ 205033 w 263951"/>
                  <a:gd name="connsiteY2" fmla="*/ 61274 h 68786"/>
                  <a:gd name="connsiteX3" fmla="*/ 263951 w 263951"/>
                  <a:gd name="connsiteY3" fmla="*/ 2356 h 68786"/>
                </a:gdLst>
                <a:ahLst/>
                <a:cxnLst>
                  <a:cxn ang="0">
                    <a:pos x="connsiteX0" y="connsiteY0"/>
                  </a:cxn>
                  <a:cxn ang="0">
                    <a:pos x="connsiteX1" y="connsiteY1"/>
                  </a:cxn>
                  <a:cxn ang="0">
                    <a:pos x="connsiteX2" y="connsiteY2"/>
                  </a:cxn>
                  <a:cxn ang="0">
                    <a:pos x="connsiteX3" y="connsiteY3"/>
                  </a:cxn>
                </a:cxnLst>
                <a:rect l="l" t="t" r="r" b="b"/>
                <a:pathLst>
                  <a:path w="263951" h="68786">
                    <a:moveTo>
                      <a:pt x="0" y="0"/>
                    </a:moveTo>
                    <a:cubicBezTo>
                      <a:pt x="8838" y="25531"/>
                      <a:pt x="17676" y="51062"/>
                      <a:pt x="51848" y="61274"/>
                    </a:cubicBezTo>
                    <a:cubicBezTo>
                      <a:pt x="86020" y="71486"/>
                      <a:pt x="169683" y="71094"/>
                      <a:pt x="205033" y="61274"/>
                    </a:cubicBezTo>
                    <a:cubicBezTo>
                      <a:pt x="240383" y="51454"/>
                      <a:pt x="252167" y="26905"/>
                      <a:pt x="263951" y="2356"/>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Freeform: Shape 65">
              <a:extLst>
                <a:ext uri="{FF2B5EF4-FFF2-40B4-BE49-F238E27FC236}">
                  <a16:creationId xmlns:a16="http://schemas.microsoft.com/office/drawing/2014/main" id="{37BC00A2-AF2C-4E32-BA87-3367FB74719A}"/>
                </a:ext>
              </a:extLst>
            </p:cNvPr>
            <p:cNvSpPr/>
            <p:nvPr/>
          </p:nvSpPr>
          <p:spPr>
            <a:xfrm>
              <a:off x="4623847" y="1833513"/>
              <a:ext cx="598602" cy="1164211"/>
            </a:xfrm>
            <a:custGeom>
              <a:avLst/>
              <a:gdLst>
                <a:gd name="connsiteX0" fmla="*/ 466627 w 598602"/>
                <a:gd name="connsiteY0" fmla="*/ 14141 h 1164211"/>
                <a:gd name="connsiteX1" fmla="*/ 563252 w 598602"/>
                <a:gd name="connsiteY1" fmla="*/ 0 h 1164211"/>
                <a:gd name="connsiteX2" fmla="*/ 598602 w 598602"/>
                <a:gd name="connsiteY2" fmla="*/ 14141 h 1164211"/>
                <a:gd name="connsiteX3" fmla="*/ 582106 w 598602"/>
                <a:gd name="connsiteY3" fmla="*/ 1135930 h 1164211"/>
                <a:gd name="connsiteX4" fmla="*/ 0 w 598602"/>
                <a:gd name="connsiteY4" fmla="*/ 1164211 h 1164211"/>
                <a:gd name="connsiteX5" fmla="*/ 28281 w 598602"/>
                <a:gd name="connsiteY5" fmla="*/ 735291 h 1164211"/>
                <a:gd name="connsiteX6" fmla="*/ 405353 w 598602"/>
                <a:gd name="connsiteY6" fmla="*/ 735291 h 1164211"/>
                <a:gd name="connsiteX7" fmla="*/ 435990 w 598602"/>
                <a:gd name="connsiteY7" fmla="*/ 718794 h 1164211"/>
                <a:gd name="connsiteX8" fmla="*/ 466627 w 598602"/>
                <a:gd name="connsiteY8" fmla="*/ 14141 h 11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602" h="1164211">
                  <a:moveTo>
                    <a:pt x="466627" y="14141"/>
                  </a:moveTo>
                  <a:lnTo>
                    <a:pt x="563252" y="0"/>
                  </a:lnTo>
                  <a:lnTo>
                    <a:pt x="598602" y="14141"/>
                  </a:lnTo>
                  <a:lnTo>
                    <a:pt x="582106" y="1135930"/>
                  </a:lnTo>
                  <a:lnTo>
                    <a:pt x="0" y="1164211"/>
                  </a:lnTo>
                  <a:lnTo>
                    <a:pt x="28281" y="735291"/>
                  </a:lnTo>
                  <a:lnTo>
                    <a:pt x="405353" y="735291"/>
                  </a:lnTo>
                  <a:lnTo>
                    <a:pt x="435990" y="718794"/>
                  </a:lnTo>
                  <a:cubicBezTo>
                    <a:pt x="438347" y="498050"/>
                    <a:pt x="440703" y="277305"/>
                    <a:pt x="466627" y="14141"/>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17B90AD9-DB53-4F3E-A62B-74D576821151}"/>
                </a:ext>
              </a:extLst>
            </p:cNvPr>
            <p:cNvSpPr/>
            <p:nvPr/>
          </p:nvSpPr>
          <p:spPr>
            <a:xfrm>
              <a:off x="4376394" y="2575871"/>
              <a:ext cx="150828" cy="410070"/>
            </a:xfrm>
            <a:custGeom>
              <a:avLst/>
              <a:gdLst>
                <a:gd name="connsiteX0" fmla="*/ 150828 w 150828"/>
                <a:gd name="connsiteY0" fmla="*/ 0 h 405353"/>
                <a:gd name="connsiteX1" fmla="*/ 129618 w 150828"/>
                <a:gd name="connsiteY1" fmla="*/ 379429 h 405353"/>
                <a:gd name="connsiteX2" fmla="*/ 14140 w 150828"/>
                <a:gd name="connsiteY2" fmla="*/ 405353 h 405353"/>
                <a:gd name="connsiteX3" fmla="*/ 0 w 150828"/>
                <a:gd name="connsiteY3" fmla="*/ 275734 h 405353"/>
                <a:gd name="connsiteX4" fmla="*/ 68344 w 150828"/>
                <a:gd name="connsiteY4" fmla="*/ 205033 h 405353"/>
                <a:gd name="connsiteX5" fmla="*/ 150828 w 150828"/>
                <a:gd name="connsiteY5" fmla="*/ 0 h 405353"/>
                <a:gd name="connsiteX0" fmla="*/ 68344 w 159784"/>
                <a:gd name="connsiteY0" fmla="*/ 205033 h 405353"/>
                <a:gd name="connsiteX1" fmla="*/ 150828 w 159784"/>
                <a:gd name="connsiteY1" fmla="*/ 0 h 405353"/>
                <a:gd name="connsiteX2" fmla="*/ 129618 w 159784"/>
                <a:gd name="connsiteY2" fmla="*/ 379429 h 405353"/>
                <a:gd name="connsiteX3" fmla="*/ 14140 w 159784"/>
                <a:gd name="connsiteY3" fmla="*/ 405353 h 405353"/>
                <a:gd name="connsiteX4" fmla="*/ 0 w 159784"/>
                <a:gd name="connsiteY4" fmla="*/ 275734 h 405353"/>
                <a:gd name="connsiteX5" fmla="*/ 159784 w 159784"/>
                <a:gd name="connsiteY5" fmla="*/ 296473 h 405353"/>
                <a:gd name="connsiteX0" fmla="*/ 89554 w 159784"/>
                <a:gd name="connsiteY0" fmla="*/ 0 h 410066"/>
                <a:gd name="connsiteX1" fmla="*/ 150828 w 159784"/>
                <a:gd name="connsiteY1" fmla="*/ 4713 h 410066"/>
                <a:gd name="connsiteX2" fmla="*/ 129618 w 159784"/>
                <a:gd name="connsiteY2" fmla="*/ 384142 h 410066"/>
                <a:gd name="connsiteX3" fmla="*/ 14140 w 159784"/>
                <a:gd name="connsiteY3" fmla="*/ 410066 h 410066"/>
                <a:gd name="connsiteX4" fmla="*/ 0 w 159784"/>
                <a:gd name="connsiteY4" fmla="*/ 280447 h 410066"/>
                <a:gd name="connsiteX5" fmla="*/ 159784 w 159784"/>
                <a:gd name="connsiteY5" fmla="*/ 301186 h 410066"/>
                <a:gd name="connsiteX0" fmla="*/ 89554 w 150828"/>
                <a:gd name="connsiteY0" fmla="*/ 0 h 410066"/>
                <a:gd name="connsiteX1" fmla="*/ 150828 w 150828"/>
                <a:gd name="connsiteY1" fmla="*/ 4713 h 410066"/>
                <a:gd name="connsiteX2" fmla="*/ 129618 w 150828"/>
                <a:gd name="connsiteY2" fmla="*/ 384142 h 410066"/>
                <a:gd name="connsiteX3" fmla="*/ 14140 w 150828"/>
                <a:gd name="connsiteY3" fmla="*/ 410066 h 410066"/>
                <a:gd name="connsiteX4" fmla="*/ 0 w 150828"/>
                <a:gd name="connsiteY4" fmla="*/ 280447 h 410066"/>
                <a:gd name="connsiteX5" fmla="*/ 82013 w 150828"/>
                <a:gd name="connsiteY5" fmla="*/ 213988 h 410066"/>
                <a:gd name="connsiteX0" fmla="*/ 89554 w 150828"/>
                <a:gd name="connsiteY0" fmla="*/ 0 h 410066"/>
                <a:gd name="connsiteX1" fmla="*/ 150828 w 150828"/>
                <a:gd name="connsiteY1" fmla="*/ 4713 h 410066"/>
                <a:gd name="connsiteX2" fmla="*/ 129618 w 150828"/>
                <a:gd name="connsiteY2" fmla="*/ 400639 h 410066"/>
                <a:gd name="connsiteX3" fmla="*/ 14140 w 150828"/>
                <a:gd name="connsiteY3" fmla="*/ 410066 h 410066"/>
                <a:gd name="connsiteX4" fmla="*/ 0 w 150828"/>
                <a:gd name="connsiteY4" fmla="*/ 280447 h 410066"/>
                <a:gd name="connsiteX5" fmla="*/ 82013 w 150828"/>
                <a:gd name="connsiteY5" fmla="*/ 213988 h 410066"/>
                <a:gd name="connsiteX0" fmla="*/ 89554 w 150828"/>
                <a:gd name="connsiteY0" fmla="*/ 0 h 410066"/>
                <a:gd name="connsiteX1" fmla="*/ 150828 w 150828"/>
                <a:gd name="connsiteY1" fmla="*/ 4713 h 410066"/>
                <a:gd name="connsiteX2" fmla="*/ 129618 w 150828"/>
                <a:gd name="connsiteY2" fmla="*/ 400639 h 410066"/>
                <a:gd name="connsiteX3" fmla="*/ 14140 w 150828"/>
                <a:gd name="connsiteY3" fmla="*/ 410066 h 410066"/>
                <a:gd name="connsiteX4" fmla="*/ 0 w 150828"/>
                <a:gd name="connsiteY4" fmla="*/ 280447 h 410066"/>
                <a:gd name="connsiteX5" fmla="*/ 82013 w 150828"/>
                <a:gd name="connsiteY5" fmla="*/ 213988 h 410066"/>
                <a:gd name="connsiteX6" fmla="*/ 77771 w 150828"/>
                <a:gd name="connsiteY6" fmla="*/ 209746 h 410066"/>
                <a:gd name="connsiteX0" fmla="*/ 89554 w 150828"/>
                <a:gd name="connsiteY0" fmla="*/ 0 h 410066"/>
                <a:gd name="connsiteX1" fmla="*/ 150828 w 150828"/>
                <a:gd name="connsiteY1" fmla="*/ 4713 h 410066"/>
                <a:gd name="connsiteX2" fmla="*/ 129618 w 150828"/>
                <a:gd name="connsiteY2" fmla="*/ 400639 h 410066"/>
                <a:gd name="connsiteX3" fmla="*/ 14140 w 150828"/>
                <a:gd name="connsiteY3" fmla="*/ 410066 h 410066"/>
                <a:gd name="connsiteX4" fmla="*/ 0 w 150828"/>
                <a:gd name="connsiteY4" fmla="*/ 280447 h 410066"/>
                <a:gd name="connsiteX5" fmla="*/ 82013 w 150828"/>
                <a:gd name="connsiteY5" fmla="*/ 213988 h 410066"/>
                <a:gd name="connsiteX6" fmla="*/ 77771 w 150828"/>
                <a:gd name="connsiteY6" fmla="*/ 209746 h 410066"/>
                <a:gd name="connsiteX7" fmla="*/ 91911 w 150828"/>
                <a:gd name="connsiteY7" fmla="*/ 214459 h 410066"/>
                <a:gd name="connsiteX0" fmla="*/ 89554 w 150828"/>
                <a:gd name="connsiteY0" fmla="*/ 0 h 410066"/>
                <a:gd name="connsiteX1" fmla="*/ 150828 w 150828"/>
                <a:gd name="connsiteY1" fmla="*/ 4713 h 410066"/>
                <a:gd name="connsiteX2" fmla="*/ 129618 w 150828"/>
                <a:gd name="connsiteY2" fmla="*/ 400639 h 410066"/>
                <a:gd name="connsiteX3" fmla="*/ 14140 w 150828"/>
                <a:gd name="connsiteY3" fmla="*/ 410066 h 410066"/>
                <a:gd name="connsiteX4" fmla="*/ 0 w 150828"/>
                <a:gd name="connsiteY4" fmla="*/ 280447 h 410066"/>
                <a:gd name="connsiteX5" fmla="*/ 82013 w 150828"/>
                <a:gd name="connsiteY5" fmla="*/ 213988 h 410066"/>
                <a:gd name="connsiteX6" fmla="*/ 77771 w 150828"/>
                <a:gd name="connsiteY6" fmla="*/ 209746 h 410066"/>
                <a:gd name="connsiteX7" fmla="*/ 98981 w 150828"/>
                <a:gd name="connsiteY7" fmla="*/ 14139 h 410066"/>
                <a:gd name="connsiteX0" fmla="*/ 89554 w 150828"/>
                <a:gd name="connsiteY0" fmla="*/ 4 h 410070"/>
                <a:gd name="connsiteX1" fmla="*/ 150828 w 150828"/>
                <a:gd name="connsiteY1" fmla="*/ 4717 h 410070"/>
                <a:gd name="connsiteX2" fmla="*/ 129618 w 150828"/>
                <a:gd name="connsiteY2" fmla="*/ 400643 h 410070"/>
                <a:gd name="connsiteX3" fmla="*/ 14140 w 150828"/>
                <a:gd name="connsiteY3" fmla="*/ 410070 h 410070"/>
                <a:gd name="connsiteX4" fmla="*/ 0 w 150828"/>
                <a:gd name="connsiteY4" fmla="*/ 280451 h 410070"/>
                <a:gd name="connsiteX5" fmla="*/ 82013 w 150828"/>
                <a:gd name="connsiteY5" fmla="*/ 213992 h 410070"/>
                <a:gd name="connsiteX6" fmla="*/ 77771 w 150828"/>
                <a:gd name="connsiteY6" fmla="*/ 209750 h 410070"/>
                <a:gd name="connsiteX7" fmla="*/ 96624 w 150828"/>
                <a:gd name="connsiteY7" fmla="*/ 3 h 410070"/>
                <a:gd name="connsiteX0" fmla="*/ 89554 w 150828"/>
                <a:gd name="connsiteY0" fmla="*/ 4 h 410070"/>
                <a:gd name="connsiteX1" fmla="*/ 150828 w 150828"/>
                <a:gd name="connsiteY1" fmla="*/ 4717 h 410070"/>
                <a:gd name="connsiteX2" fmla="*/ 129618 w 150828"/>
                <a:gd name="connsiteY2" fmla="*/ 400643 h 410070"/>
                <a:gd name="connsiteX3" fmla="*/ 14140 w 150828"/>
                <a:gd name="connsiteY3" fmla="*/ 410070 h 410070"/>
                <a:gd name="connsiteX4" fmla="*/ 0 w 150828"/>
                <a:gd name="connsiteY4" fmla="*/ 280451 h 410070"/>
                <a:gd name="connsiteX5" fmla="*/ 82013 w 150828"/>
                <a:gd name="connsiteY5" fmla="*/ 213992 h 410070"/>
                <a:gd name="connsiteX6" fmla="*/ 77771 w 150828"/>
                <a:gd name="connsiteY6" fmla="*/ 209750 h 410070"/>
                <a:gd name="connsiteX7" fmla="*/ 96624 w 150828"/>
                <a:gd name="connsiteY7" fmla="*/ 3 h 410070"/>
                <a:gd name="connsiteX8" fmla="*/ 89554 w 150828"/>
                <a:gd name="connsiteY8" fmla="*/ 4 h 410070"/>
                <a:gd name="connsiteX0" fmla="*/ 11783 w 150828"/>
                <a:gd name="connsiteY0" fmla="*/ 49495 h 410070"/>
                <a:gd name="connsiteX1" fmla="*/ 150828 w 150828"/>
                <a:gd name="connsiteY1" fmla="*/ 4717 h 410070"/>
                <a:gd name="connsiteX2" fmla="*/ 129618 w 150828"/>
                <a:gd name="connsiteY2" fmla="*/ 400643 h 410070"/>
                <a:gd name="connsiteX3" fmla="*/ 14140 w 150828"/>
                <a:gd name="connsiteY3" fmla="*/ 410070 h 410070"/>
                <a:gd name="connsiteX4" fmla="*/ 0 w 150828"/>
                <a:gd name="connsiteY4" fmla="*/ 280451 h 410070"/>
                <a:gd name="connsiteX5" fmla="*/ 82013 w 150828"/>
                <a:gd name="connsiteY5" fmla="*/ 213992 h 410070"/>
                <a:gd name="connsiteX6" fmla="*/ 77771 w 150828"/>
                <a:gd name="connsiteY6" fmla="*/ 209750 h 410070"/>
                <a:gd name="connsiteX7" fmla="*/ 96624 w 150828"/>
                <a:gd name="connsiteY7" fmla="*/ 3 h 410070"/>
                <a:gd name="connsiteX8" fmla="*/ 11783 w 150828"/>
                <a:gd name="connsiteY8" fmla="*/ 49495 h 410070"/>
                <a:gd name="connsiteX0" fmla="*/ 96624 w 150828"/>
                <a:gd name="connsiteY0" fmla="*/ 3 h 410070"/>
                <a:gd name="connsiteX1" fmla="*/ 150828 w 150828"/>
                <a:gd name="connsiteY1" fmla="*/ 4717 h 410070"/>
                <a:gd name="connsiteX2" fmla="*/ 129618 w 150828"/>
                <a:gd name="connsiteY2" fmla="*/ 400643 h 410070"/>
                <a:gd name="connsiteX3" fmla="*/ 14140 w 150828"/>
                <a:gd name="connsiteY3" fmla="*/ 410070 h 410070"/>
                <a:gd name="connsiteX4" fmla="*/ 0 w 150828"/>
                <a:gd name="connsiteY4" fmla="*/ 280451 h 410070"/>
                <a:gd name="connsiteX5" fmla="*/ 82013 w 150828"/>
                <a:gd name="connsiteY5" fmla="*/ 213992 h 410070"/>
                <a:gd name="connsiteX6" fmla="*/ 77771 w 150828"/>
                <a:gd name="connsiteY6" fmla="*/ 209750 h 410070"/>
                <a:gd name="connsiteX7" fmla="*/ 96624 w 150828"/>
                <a:gd name="connsiteY7" fmla="*/ 3 h 41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28" h="410070">
                  <a:moveTo>
                    <a:pt x="96624" y="3"/>
                  </a:moveTo>
                  <a:lnTo>
                    <a:pt x="150828" y="4717"/>
                  </a:lnTo>
                  <a:lnTo>
                    <a:pt x="129618" y="400643"/>
                  </a:lnTo>
                  <a:lnTo>
                    <a:pt x="14140" y="410070"/>
                  </a:lnTo>
                  <a:lnTo>
                    <a:pt x="0" y="280451"/>
                  </a:lnTo>
                  <a:cubicBezTo>
                    <a:pt x="22781" y="256884"/>
                    <a:pt x="82013" y="213992"/>
                    <a:pt x="82013" y="213992"/>
                  </a:cubicBezTo>
                  <a:cubicBezTo>
                    <a:pt x="94975" y="202209"/>
                    <a:pt x="78655" y="210634"/>
                    <a:pt x="77771" y="209750"/>
                  </a:cubicBezTo>
                  <a:cubicBezTo>
                    <a:pt x="79421" y="209828"/>
                    <a:pt x="93678" y="-979"/>
                    <a:pt x="96624" y="3"/>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82F7679B-1031-411A-9443-861EEF5C31DF}"/>
                </a:ext>
              </a:extLst>
            </p:cNvPr>
            <p:cNvSpPr/>
            <p:nvPr/>
          </p:nvSpPr>
          <p:spPr>
            <a:xfrm>
              <a:off x="3930977" y="2766767"/>
              <a:ext cx="520831" cy="94268"/>
            </a:xfrm>
            <a:custGeom>
              <a:avLst/>
              <a:gdLst>
                <a:gd name="connsiteX0" fmla="*/ 0 w 520831"/>
                <a:gd name="connsiteY0" fmla="*/ 49491 h 94268"/>
                <a:gd name="connsiteX1" fmla="*/ 103695 w 520831"/>
                <a:gd name="connsiteY1" fmla="*/ 0 h 94268"/>
                <a:gd name="connsiteX2" fmla="*/ 520831 w 520831"/>
                <a:gd name="connsiteY2" fmla="*/ 25924 h 94268"/>
                <a:gd name="connsiteX3" fmla="*/ 440703 w 520831"/>
                <a:gd name="connsiteY3" fmla="*/ 94268 h 94268"/>
                <a:gd name="connsiteX4" fmla="*/ 0 w 520831"/>
                <a:gd name="connsiteY4" fmla="*/ 49491 h 9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31" h="94268">
                  <a:moveTo>
                    <a:pt x="0" y="49491"/>
                  </a:moveTo>
                  <a:lnTo>
                    <a:pt x="103695" y="0"/>
                  </a:lnTo>
                  <a:lnTo>
                    <a:pt x="520831" y="25924"/>
                  </a:lnTo>
                  <a:lnTo>
                    <a:pt x="440703" y="94268"/>
                  </a:lnTo>
                  <a:lnTo>
                    <a:pt x="0" y="49491"/>
                  </a:ln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127CA53-2423-442A-A712-7780D05EF93A}"/>
                </a:ext>
              </a:extLst>
            </p:cNvPr>
            <p:cNvSpPr/>
            <p:nvPr/>
          </p:nvSpPr>
          <p:spPr>
            <a:xfrm>
              <a:off x="4100660" y="2578231"/>
              <a:ext cx="167326" cy="362932"/>
            </a:xfrm>
            <a:custGeom>
              <a:avLst/>
              <a:gdLst>
                <a:gd name="connsiteX0" fmla="*/ 167326 w 167326"/>
                <a:gd name="connsiteY0" fmla="*/ 0 h 362932"/>
                <a:gd name="connsiteX1" fmla="*/ 117835 w 167326"/>
                <a:gd name="connsiteY1" fmla="*/ 202676 h 362932"/>
                <a:gd name="connsiteX2" fmla="*/ 0 w 167326"/>
                <a:gd name="connsiteY2" fmla="*/ 256880 h 362932"/>
                <a:gd name="connsiteX3" fmla="*/ 0 w 167326"/>
                <a:gd name="connsiteY3" fmla="*/ 362932 h 362932"/>
              </a:gdLst>
              <a:ahLst/>
              <a:cxnLst>
                <a:cxn ang="0">
                  <a:pos x="connsiteX0" y="connsiteY0"/>
                </a:cxn>
                <a:cxn ang="0">
                  <a:pos x="connsiteX1" y="connsiteY1"/>
                </a:cxn>
                <a:cxn ang="0">
                  <a:pos x="connsiteX2" y="connsiteY2"/>
                </a:cxn>
                <a:cxn ang="0">
                  <a:pos x="connsiteX3" y="connsiteY3"/>
                </a:cxn>
              </a:cxnLst>
              <a:rect l="l" t="t" r="r" b="b"/>
              <a:pathLst>
                <a:path w="167326" h="362932">
                  <a:moveTo>
                    <a:pt x="167326" y="0"/>
                  </a:moveTo>
                  <a:lnTo>
                    <a:pt x="117835" y="202676"/>
                  </a:lnTo>
                  <a:lnTo>
                    <a:pt x="0" y="256880"/>
                  </a:lnTo>
                  <a:lnTo>
                    <a:pt x="0" y="36293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0D85009B-1B4F-459A-A69B-2B3788CD8B20}"/>
                </a:ext>
              </a:extLst>
            </p:cNvPr>
            <p:cNvSpPr/>
            <p:nvPr/>
          </p:nvSpPr>
          <p:spPr>
            <a:xfrm>
              <a:off x="4025245" y="2321348"/>
              <a:ext cx="478411" cy="254525"/>
            </a:xfrm>
            <a:custGeom>
              <a:avLst/>
              <a:gdLst>
                <a:gd name="connsiteX0" fmla="*/ 4713 w 454843"/>
                <a:gd name="connsiteY0" fmla="*/ 108408 h 249810"/>
                <a:gd name="connsiteX1" fmla="*/ 65988 w 454843"/>
                <a:gd name="connsiteY1" fmla="*/ 207389 h 249810"/>
                <a:gd name="connsiteX2" fmla="*/ 230957 w 454843"/>
                <a:gd name="connsiteY2" fmla="*/ 249810 h 249810"/>
                <a:gd name="connsiteX3" fmla="*/ 435990 w 454843"/>
                <a:gd name="connsiteY3" fmla="*/ 131975 h 249810"/>
                <a:gd name="connsiteX4" fmla="*/ 454843 w 454843"/>
                <a:gd name="connsiteY4" fmla="*/ 0 h 249810"/>
                <a:gd name="connsiteX5" fmla="*/ 0 w 454843"/>
                <a:gd name="connsiteY5" fmla="*/ 9427 h 249810"/>
                <a:gd name="connsiteX0" fmla="*/ 7069 w 457199"/>
                <a:gd name="connsiteY0" fmla="*/ 108408 h 249810"/>
                <a:gd name="connsiteX1" fmla="*/ 0 w 457199"/>
                <a:gd name="connsiteY1" fmla="*/ 103694 h 249810"/>
                <a:gd name="connsiteX2" fmla="*/ 68344 w 457199"/>
                <a:gd name="connsiteY2" fmla="*/ 207389 h 249810"/>
                <a:gd name="connsiteX3" fmla="*/ 233313 w 457199"/>
                <a:gd name="connsiteY3" fmla="*/ 249810 h 249810"/>
                <a:gd name="connsiteX4" fmla="*/ 438346 w 457199"/>
                <a:gd name="connsiteY4" fmla="*/ 131975 h 249810"/>
                <a:gd name="connsiteX5" fmla="*/ 457199 w 457199"/>
                <a:gd name="connsiteY5" fmla="*/ 0 h 249810"/>
                <a:gd name="connsiteX6" fmla="*/ 2356 w 457199"/>
                <a:gd name="connsiteY6" fmla="*/ 9427 h 249810"/>
                <a:gd name="connsiteX0" fmla="*/ 7069 w 457199"/>
                <a:gd name="connsiteY0" fmla="*/ 113123 h 254525"/>
                <a:gd name="connsiteX1" fmla="*/ 0 w 457199"/>
                <a:gd name="connsiteY1" fmla="*/ 0 h 254525"/>
                <a:gd name="connsiteX2" fmla="*/ 68344 w 457199"/>
                <a:gd name="connsiteY2" fmla="*/ 212104 h 254525"/>
                <a:gd name="connsiteX3" fmla="*/ 233313 w 457199"/>
                <a:gd name="connsiteY3" fmla="*/ 254525 h 254525"/>
                <a:gd name="connsiteX4" fmla="*/ 438346 w 457199"/>
                <a:gd name="connsiteY4" fmla="*/ 136690 h 254525"/>
                <a:gd name="connsiteX5" fmla="*/ 457199 w 457199"/>
                <a:gd name="connsiteY5" fmla="*/ 4715 h 254525"/>
                <a:gd name="connsiteX6" fmla="*/ 2356 w 457199"/>
                <a:gd name="connsiteY6" fmla="*/ 14142 h 254525"/>
                <a:gd name="connsiteX0" fmla="*/ 7069 w 457199"/>
                <a:gd name="connsiteY0" fmla="*/ 113123 h 254525"/>
                <a:gd name="connsiteX1" fmla="*/ 0 w 457199"/>
                <a:gd name="connsiteY1" fmla="*/ 0 h 254525"/>
                <a:gd name="connsiteX2" fmla="*/ 68344 w 457199"/>
                <a:gd name="connsiteY2" fmla="*/ 212104 h 254525"/>
                <a:gd name="connsiteX3" fmla="*/ 233313 w 457199"/>
                <a:gd name="connsiteY3" fmla="*/ 254525 h 254525"/>
                <a:gd name="connsiteX4" fmla="*/ 438346 w 457199"/>
                <a:gd name="connsiteY4" fmla="*/ 136690 h 254525"/>
                <a:gd name="connsiteX5" fmla="*/ 457199 w 457199"/>
                <a:gd name="connsiteY5" fmla="*/ 4715 h 254525"/>
                <a:gd name="connsiteX6" fmla="*/ 2356 w 457199"/>
                <a:gd name="connsiteY6" fmla="*/ 14142 h 254525"/>
                <a:gd name="connsiteX7" fmla="*/ 7069 w 457199"/>
                <a:gd name="connsiteY7" fmla="*/ 113123 h 25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9" h="254525">
                  <a:moveTo>
                    <a:pt x="7069" y="113123"/>
                  </a:moveTo>
                  <a:lnTo>
                    <a:pt x="0" y="0"/>
                  </a:lnTo>
                  <a:lnTo>
                    <a:pt x="68344" y="212104"/>
                  </a:lnTo>
                  <a:lnTo>
                    <a:pt x="233313" y="254525"/>
                  </a:lnTo>
                  <a:lnTo>
                    <a:pt x="438346" y="136690"/>
                  </a:lnTo>
                  <a:lnTo>
                    <a:pt x="457199" y="4715"/>
                  </a:lnTo>
                  <a:lnTo>
                    <a:pt x="2356" y="14142"/>
                  </a:lnTo>
                  <a:lnTo>
                    <a:pt x="7069" y="113123"/>
                  </a:ln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85D9840-4295-489D-A97D-3ADD10BAFABA}"/>
                </a:ext>
              </a:extLst>
            </p:cNvPr>
            <p:cNvSpPr/>
            <p:nvPr/>
          </p:nvSpPr>
          <p:spPr>
            <a:xfrm>
              <a:off x="4325833" y="2122685"/>
              <a:ext cx="709018" cy="470407"/>
            </a:xfrm>
            <a:custGeom>
              <a:avLst/>
              <a:gdLst>
                <a:gd name="connsiteX0" fmla="*/ 679800 w 709018"/>
                <a:gd name="connsiteY0" fmla="*/ 443762 h 470407"/>
                <a:gd name="connsiteX1" fmla="*/ 686870 w 709018"/>
                <a:gd name="connsiteY1" fmla="*/ 144461 h 470407"/>
                <a:gd name="connsiteX2" fmla="*/ 675087 w 709018"/>
                <a:gd name="connsiteY2" fmla="*/ 17200 h 470407"/>
                <a:gd name="connsiteX3" fmla="*/ 533685 w 709018"/>
                <a:gd name="connsiteY3" fmla="*/ 7773 h 470407"/>
                <a:gd name="connsiteX4" fmla="*/ 477124 w 709018"/>
                <a:gd name="connsiteY4" fmla="*/ 78474 h 470407"/>
                <a:gd name="connsiteX5" fmla="*/ 458270 w 709018"/>
                <a:gd name="connsiteY5" fmla="*/ 304717 h 470407"/>
                <a:gd name="connsiteX6" fmla="*/ 404066 w 709018"/>
                <a:gd name="connsiteY6" fmla="*/ 311787 h 470407"/>
                <a:gd name="connsiteX7" fmla="*/ 307441 w 709018"/>
                <a:gd name="connsiteY7" fmla="*/ 193952 h 470407"/>
                <a:gd name="connsiteX8" fmla="*/ 170753 w 709018"/>
                <a:gd name="connsiteY8" fmla="*/ 203379 h 470407"/>
                <a:gd name="connsiteX9" fmla="*/ 163682 w 709018"/>
                <a:gd name="connsiteY9" fmla="*/ 262296 h 470407"/>
                <a:gd name="connsiteX10" fmla="*/ 97695 w 709018"/>
                <a:gd name="connsiteY10" fmla="*/ 262296 h 470407"/>
                <a:gd name="connsiteX11" fmla="*/ 83555 w 709018"/>
                <a:gd name="connsiteY11" fmla="*/ 318857 h 470407"/>
                <a:gd name="connsiteX12" fmla="*/ 48204 w 709018"/>
                <a:gd name="connsiteY12" fmla="*/ 318857 h 470407"/>
                <a:gd name="connsiteX13" fmla="*/ 31707 w 709018"/>
                <a:gd name="connsiteY13" fmla="*/ 380131 h 470407"/>
                <a:gd name="connsiteX14" fmla="*/ 3427 w 709018"/>
                <a:gd name="connsiteY14" fmla="*/ 391915 h 470407"/>
                <a:gd name="connsiteX15" fmla="*/ 10497 w 709018"/>
                <a:gd name="connsiteY15" fmla="*/ 422552 h 470407"/>
                <a:gd name="connsiteX16" fmla="*/ 92981 w 709018"/>
                <a:gd name="connsiteY16" fmla="*/ 424909 h 470407"/>
                <a:gd name="connsiteX17" fmla="*/ 194320 w 709018"/>
                <a:gd name="connsiteY17" fmla="*/ 457903 h 470407"/>
                <a:gd name="connsiteX18" fmla="*/ 321581 w 709018"/>
                <a:gd name="connsiteY18" fmla="*/ 457903 h 470407"/>
                <a:gd name="connsiteX19" fmla="*/ 679800 w 709018"/>
                <a:gd name="connsiteY19" fmla="*/ 443762 h 47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018" h="470407">
                  <a:moveTo>
                    <a:pt x="679800" y="443762"/>
                  </a:moveTo>
                  <a:cubicBezTo>
                    <a:pt x="740681" y="391522"/>
                    <a:pt x="687656" y="215555"/>
                    <a:pt x="686870" y="144461"/>
                  </a:cubicBezTo>
                  <a:cubicBezTo>
                    <a:pt x="686085" y="73367"/>
                    <a:pt x="700618" y="39981"/>
                    <a:pt x="675087" y="17200"/>
                  </a:cubicBezTo>
                  <a:cubicBezTo>
                    <a:pt x="649556" y="-5581"/>
                    <a:pt x="566679" y="-2439"/>
                    <a:pt x="533685" y="7773"/>
                  </a:cubicBezTo>
                  <a:cubicBezTo>
                    <a:pt x="500691" y="17985"/>
                    <a:pt x="489693" y="28983"/>
                    <a:pt x="477124" y="78474"/>
                  </a:cubicBezTo>
                  <a:cubicBezTo>
                    <a:pt x="464555" y="127965"/>
                    <a:pt x="470446" y="265831"/>
                    <a:pt x="458270" y="304717"/>
                  </a:cubicBezTo>
                  <a:cubicBezTo>
                    <a:pt x="446094" y="343603"/>
                    <a:pt x="429204" y="330248"/>
                    <a:pt x="404066" y="311787"/>
                  </a:cubicBezTo>
                  <a:cubicBezTo>
                    <a:pt x="378928" y="293326"/>
                    <a:pt x="346326" y="212020"/>
                    <a:pt x="307441" y="193952"/>
                  </a:cubicBezTo>
                  <a:cubicBezTo>
                    <a:pt x="268555" y="175884"/>
                    <a:pt x="194713" y="191988"/>
                    <a:pt x="170753" y="203379"/>
                  </a:cubicBezTo>
                  <a:cubicBezTo>
                    <a:pt x="146793" y="214770"/>
                    <a:pt x="175858" y="252477"/>
                    <a:pt x="163682" y="262296"/>
                  </a:cubicBezTo>
                  <a:cubicBezTo>
                    <a:pt x="151506" y="272115"/>
                    <a:pt x="111049" y="252869"/>
                    <a:pt x="97695" y="262296"/>
                  </a:cubicBezTo>
                  <a:cubicBezTo>
                    <a:pt x="84341" y="271723"/>
                    <a:pt x="91803" y="309430"/>
                    <a:pt x="83555" y="318857"/>
                  </a:cubicBezTo>
                  <a:cubicBezTo>
                    <a:pt x="75306" y="328284"/>
                    <a:pt x="56845" y="308645"/>
                    <a:pt x="48204" y="318857"/>
                  </a:cubicBezTo>
                  <a:cubicBezTo>
                    <a:pt x="39563" y="329069"/>
                    <a:pt x="39170" y="367955"/>
                    <a:pt x="31707" y="380131"/>
                  </a:cubicBezTo>
                  <a:cubicBezTo>
                    <a:pt x="24244" y="392307"/>
                    <a:pt x="6962" y="384845"/>
                    <a:pt x="3427" y="391915"/>
                  </a:cubicBezTo>
                  <a:cubicBezTo>
                    <a:pt x="-108" y="398985"/>
                    <a:pt x="-4429" y="417053"/>
                    <a:pt x="10497" y="422552"/>
                  </a:cubicBezTo>
                  <a:cubicBezTo>
                    <a:pt x="25423" y="428051"/>
                    <a:pt x="62344" y="419017"/>
                    <a:pt x="92981" y="424909"/>
                  </a:cubicBezTo>
                  <a:cubicBezTo>
                    <a:pt x="123618" y="430801"/>
                    <a:pt x="156220" y="452404"/>
                    <a:pt x="194320" y="457903"/>
                  </a:cubicBezTo>
                  <a:cubicBezTo>
                    <a:pt x="232420" y="463402"/>
                    <a:pt x="240275" y="461045"/>
                    <a:pt x="321581" y="457903"/>
                  </a:cubicBezTo>
                  <a:cubicBezTo>
                    <a:pt x="402887" y="454761"/>
                    <a:pt x="618919" y="496002"/>
                    <a:pt x="679800" y="44376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FB10052A-66E3-4E44-9968-F5272959CBC9}"/>
                </a:ext>
              </a:extLst>
            </p:cNvPr>
            <p:cNvCxnSpPr/>
            <p:nvPr/>
          </p:nvCxnSpPr>
          <p:spPr>
            <a:xfrm>
              <a:off x="4503656" y="2382625"/>
              <a:ext cx="8719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0BF0E96-EFAF-4D71-BEB7-E78114B64A62}"/>
                </a:ext>
              </a:extLst>
            </p:cNvPr>
            <p:cNvCxnSpPr/>
            <p:nvPr/>
          </p:nvCxnSpPr>
          <p:spPr>
            <a:xfrm>
              <a:off x="4404674" y="2443899"/>
              <a:ext cx="5891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83CDFF5-53C2-4A0F-8487-F8B347E92FFF}"/>
                </a:ext>
              </a:extLst>
            </p:cNvPr>
            <p:cNvCxnSpPr/>
            <p:nvPr/>
          </p:nvCxnSpPr>
          <p:spPr>
            <a:xfrm>
              <a:off x="4352827" y="2498103"/>
              <a:ext cx="9426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602E4F95-98E6-4FD7-AC0B-A91D80CFAFB5}"/>
                </a:ext>
              </a:extLst>
            </p:cNvPr>
            <p:cNvSpPr/>
            <p:nvPr/>
          </p:nvSpPr>
          <p:spPr>
            <a:xfrm>
              <a:off x="4461235" y="2448612"/>
              <a:ext cx="221530" cy="91912"/>
            </a:xfrm>
            <a:custGeom>
              <a:avLst/>
              <a:gdLst>
                <a:gd name="connsiteX0" fmla="*/ 0 w 221530"/>
                <a:gd name="connsiteY0" fmla="*/ 91912 h 91912"/>
                <a:gd name="connsiteX1" fmla="*/ 42421 w 221530"/>
                <a:gd name="connsiteY1" fmla="*/ 7070 h 91912"/>
                <a:gd name="connsiteX2" fmla="*/ 221530 w 221530"/>
                <a:gd name="connsiteY2" fmla="*/ 0 h 91912"/>
              </a:gdLst>
              <a:ahLst/>
              <a:cxnLst>
                <a:cxn ang="0">
                  <a:pos x="connsiteX0" y="connsiteY0"/>
                </a:cxn>
                <a:cxn ang="0">
                  <a:pos x="connsiteX1" y="connsiteY1"/>
                </a:cxn>
                <a:cxn ang="0">
                  <a:pos x="connsiteX2" y="connsiteY2"/>
                </a:cxn>
              </a:cxnLst>
              <a:rect l="l" t="t" r="r" b="b"/>
              <a:pathLst>
                <a:path w="221530" h="91912">
                  <a:moveTo>
                    <a:pt x="0" y="91912"/>
                  </a:moveTo>
                  <a:lnTo>
                    <a:pt x="42421" y="7070"/>
                  </a:lnTo>
                  <a:lnTo>
                    <a:pt x="221530" y="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E3C2F62-94E4-48B8-972D-AED293AB10F3}"/>
                </a:ext>
              </a:extLst>
            </p:cNvPr>
            <p:cNvSpPr/>
            <p:nvPr/>
          </p:nvSpPr>
          <p:spPr>
            <a:xfrm>
              <a:off x="4692192" y="2474536"/>
              <a:ext cx="34475" cy="75415"/>
            </a:xfrm>
            <a:custGeom>
              <a:avLst/>
              <a:gdLst>
                <a:gd name="connsiteX0" fmla="*/ 0 w 34475"/>
                <a:gd name="connsiteY0" fmla="*/ 75415 h 75415"/>
                <a:gd name="connsiteX1" fmla="*/ 30637 w 34475"/>
                <a:gd name="connsiteY1" fmla="*/ 28280 h 75415"/>
                <a:gd name="connsiteX2" fmla="*/ 32994 w 34475"/>
                <a:gd name="connsiteY2" fmla="*/ 0 h 75415"/>
              </a:gdLst>
              <a:ahLst/>
              <a:cxnLst>
                <a:cxn ang="0">
                  <a:pos x="connsiteX0" y="connsiteY0"/>
                </a:cxn>
                <a:cxn ang="0">
                  <a:pos x="connsiteX1" y="connsiteY1"/>
                </a:cxn>
                <a:cxn ang="0">
                  <a:pos x="connsiteX2" y="connsiteY2"/>
                </a:cxn>
              </a:cxnLst>
              <a:rect l="l" t="t" r="r" b="b"/>
              <a:pathLst>
                <a:path w="34475" h="75415">
                  <a:moveTo>
                    <a:pt x="0" y="75415"/>
                  </a:moveTo>
                  <a:cubicBezTo>
                    <a:pt x="12569" y="58132"/>
                    <a:pt x="25138" y="40849"/>
                    <a:pt x="30637" y="28280"/>
                  </a:cubicBezTo>
                  <a:cubicBezTo>
                    <a:pt x="36136" y="15711"/>
                    <a:pt x="34565" y="7855"/>
                    <a:pt x="32994"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898EA21E-81BE-44FF-93D2-153864789913}"/>
                </a:ext>
              </a:extLst>
            </p:cNvPr>
            <p:cNvSpPr/>
            <p:nvPr/>
          </p:nvSpPr>
          <p:spPr>
            <a:xfrm>
              <a:off x="4784103" y="2429659"/>
              <a:ext cx="129619" cy="11883"/>
            </a:xfrm>
            <a:custGeom>
              <a:avLst/>
              <a:gdLst>
                <a:gd name="connsiteX0" fmla="*/ 0 w 129619"/>
                <a:gd name="connsiteY0" fmla="*/ 7170 h 11883"/>
                <a:gd name="connsiteX1" fmla="*/ 77771 w 129619"/>
                <a:gd name="connsiteY1" fmla="*/ 100 h 11883"/>
                <a:gd name="connsiteX2" fmla="*/ 129619 w 129619"/>
                <a:gd name="connsiteY2" fmla="*/ 11883 h 11883"/>
              </a:gdLst>
              <a:ahLst/>
              <a:cxnLst>
                <a:cxn ang="0">
                  <a:pos x="connsiteX0" y="connsiteY0"/>
                </a:cxn>
                <a:cxn ang="0">
                  <a:pos x="connsiteX1" y="connsiteY1"/>
                </a:cxn>
                <a:cxn ang="0">
                  <a:pos x="connsiteX2" y="connsiteY2"/>
                </a:cxn>
              </a:cxnLst>
              <a:rect l="l" t="t" r="r" b="b"/>
              <a:pathLst>
                <a:path w="129619" h="11883">
                  <a:moveTo>
                    <a:pt x="0" y="7170"/>
                  </a:moveTo>
                  <a:cubicBezTo>
                    <a:pt x="28084" y="3242"/>
                    <a:pt x="56168" y="-685"/>
                    <a:pt x="77771" y="100"/>
                  </a:cubicBezTo>
                  <a:cubicBezTo>
                    <a:pt x="99374" y="885"/>
                    <a:pt x="114496" y="6384"/>
                    <a:pt x="129619" y="11883"/>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113-118</a:t>
            </a:r>
          </a:p>
        </p:txBody>
      </p:sp>
      <p:pic>
        <p:nvPicPr>
          <p:cNvPr id="93" name="Picture 92" descr="A picture containing clipart&#10;&#10;Description generated with very high confidence">
            <a:extLst>
              <a:ext uri="{FF2B5EF4-FFF2-40B4-BE49-F238E27FC236}">
                <a16:creationId xmlns:a16="http://schemas.microsoft.com/office/drawing/2014/main" id="{00FEC454-0E07-47D6-BD8A-CE12D3CE264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667" b="93333" l="8553" r="76974">
                        <a14:foregroundMark x1="49342" y1="6667" x2="42105" y2="7333"/>
                        <a14:foregroundMark x1="42105" y1="90000" x2="49342" y2="93333"/>
                      </a14:backgroundRemoval>
                    </a14:imgEffect>
                  </a14:imgLayer>
                </a14:imgProps>
              </a:ext>
              <a:ext uri="{28A0092B-C50C-407E-A947-70E740481C1C}">
                <a14:useLocalDpi xmlns:a14="http://schemas.microsoft.com/office/drawing/2010/main" val="0"/>
              </a:ext>
            </a:extLst>
          </a:blip>
          <a:srcRect r="13760"/>
          <a:stretch/>
        </p:blipFill>
        <p:spPr>
          <a:xfrm rot="10800000">
            <a:off x="3577346" y="799715"/>
            <a:ext cx="2221450" cy="2541996"/>
          </a:xfrm>
          <a:prstGeom prst="rect">
            <a:avLst/>
          </a:prstGeom>
        </p:spPr>
      </p:pic>
      <p:grpSp>
        <p:nvGrpSpPr>
          <p:cNvPr id="102" name="Group 101">
            <a:extLst>
              <a:ext uri="{FF2B5EF4-FFF2-40B4-BE49-F238E27FC236}">
                <a16:creationId xmlns:a16="http://schemas.microsoft.com/office/drawing/2014/main" id="{2F6019E1-7D40-4D9A-8204-5CB32EBA0210}"/>
              </a:ext>
            </a:extLst>
          </p:cNvPr>
          <p:cNvGrpSpPr/>
          <p:nvPr/>
        </p:nvGrpSpPr>
        <p:grpSpPr>
          <a:xfrm>
            <a:off x="3851950" y="2933000"/>
            <a:ext cx="1490815" cy="2362053"/>
            <a:chOff x="3843999" y="2933000"/>
            <a:chExt cx="1490815" cy="2362053"/>
          </a:xfrm>
        </p:grpSpPr>
        <p:sp>
          <p:nvSpPr>
            <p:cNvPr id="20" name="Freeform: Shape 19">
              <a:extLst>
                <a:ext uri="{FF2B5EF4-FFF2-40B4-BE49-F238E27FC236}">
                  <a16:creationId xmlns:a16="http://schemas.microsoft.com/office/drawing/2014/main" id="{654D470D-ADB5-4F61-879F-FA15CE317099}"/>
                </a:ext>
              </a:extLst>
            </p:cNvPr>
            <p:cNvSpPr/>
            <p:nvPr/>
          </p:nvSpPr>
          <p:spPr>
            <a:xfrm>
              <a:off x="3843999" y="2933000"/>
              <a:ext cx="1490815" cy="2362053"/>
            </a:xfrm>
            <a:custGeom>
              <a:avLst/>
              <a:gdLst>
                <a:gd name="connsiteX0" fmla="*/ 31812 w 1018246"/>
                <a:gd name="connsiteY0" fmla="*/ 1872292 h 1952110"/>
                <a:gd name="connsiteX1" fmla="*/ 145435 w 1018246"/>
                <a:gd name="connsiteY1" fmla="*/ 1942630 h 1952110"/>
                <a:gd name="connsiteX2" fmla="*/ 805535 w 1018246"/>
                <a:gd name="connsiteY2" fmla="*/ 1942630 h 1952110"/>
                <a:gd name="connsiteX3" fmla="*/ 951622 w 1018246"/>
                <a:gd name="connsiteY3" fmla="*/ 1861470 h 1952110"/>
                <a:gd name="connsiteX4" fmla="*/ 951622 w 1018246"/>
                <a:gd name="connsiteY4" fmla="*/ 1731615 h 1952110"/>
                <a:gd name="connsiteX5" fmla="*/ 848820 w 1018246"/>
                <a:gd name="connsiteY5" fmla="*/ 1634223 h 1952110"/>
                <a:gd name="connsiteX6" fmla="*/ 897516 w 1018246"/>
                <a:gd name="connsiteY6" fmla="*/ 1531421 h 1952110"/>
                <a:gd name="connsiteX7" fmla="*/ 897516 w 1018246"/>
                <a:gd name="connsiteY7" fmla="*/ 1488136 h 1952110"/>
                <a:gd name="connsiteX8" fmla="*/ 827177 w 1018246"/>
                <a:gd name="connsiteY8" fmla="*/ 1390744 h 1952110"/>
                <a:gd name="connsiteX9" fmla="*/ 789303 w 1018246"/>
                <a:gd name="connsiteY9" fmla="*/ 1168907 h 1952110"/>
                <a:gd name="connsiteX10" fmla="*/ 767660 w 1018246"/>
                <a:gd name="connsiteY10" fmla="*/ 535861 h 1952110"/>
                <a:gd name="connsiteX11" fmla="*/ 800124 w 1018246"/>
                <a:gd name="connsiteY11" fmla="*/ 492576 h 1952110"/>
                <a:gd name="connsiteX12" fmla="*/ 794713 w 1018246"/>
                <a:gd name="connsiteY12" fmla="*/ 470933 h 1952110"/>
                <a:gd name="connsiteX13" fmla="*/ 756839 w 1018246"/>
                <a:gd name="connsiteY13" fmla="*/ 470933 h 1952110"/>
                <a:gd name="connsiteX14" fmla="*/ 746018 w 1018246"/>
                <a:gd name="connsiteY14" fmla="*/ 373541 h 1952110"/>
                <a:gd name="connsiteX15" fmla="*/ 794713 w 1018246"/>
                <a:gd name="connsiteY15" fmla="*/ 324846 h 1952110"/>
                <a:gd name="connsiteX16" fmla="*/ 881284 w 1018246"/>
                <a:gd name="connsiteY16" fmla="*/ 368131 h 1952110"/>
                <a:gd name="connsiteX17" fmla="*/ 962444 w 1018246"/>
                <a:gd name="connsiteY17" fmla="*/ 341078 h 1952110"/>
                <a:gd name="connsiteX18" fmla="*/ 1016550 w 1018246"/>
                <a:gd name="connsiteY18" fmla="*/ 238275 h 1952110"/>
                <a:gd name="connsiteX19" fmla="*/ 1000318 w 1018246"/>
                <a:gd name="connsiteY19" fmla="*/ 157115 h 1952110"/>
                <a:gd name="connsiteX20" fmla="*/ 957033 w 1018246"/>
                <a:gd name="connsiteY20" fmla="*/ 113830 h 1952110"/>
                <a:gd name="connsiteX21" fmla="*/ 989497 w 1018246"/>
                <a:gd name="connsiteY21" fmla="*/ 54313 h 1952110"/>
                <a:gd name="connsiteX22" fmla="*/ 491717 w 1018246"/>
                <a:gd name="connsiteY22" fmla="*/ 207 h 1952110"/>
                <a:gd name="connsiteX23" fmla="*/ 37222 w 1018246"/>
                <a:gd name="connsiteY23" fmla="*/ 38081 h 1952110"/>
                <a:gd name="connsiteX24" fmla="*/ 37222 w 1018246"/>
                <a:gd name="connsiteY24" fmla="*/ 97598 h 1952110"/>
                <a:gd name="connsiteX25" fmla="*/ 4758 w 1018246"/>
                <a:gd name="connsiteY25" fmla="*/ 173347 h 1952110"/>
                <a:gd name="connsiteX26" fmla="*/ 4758 w 1018246"/>
                <a:gd name="connsiteY26" fmla="*/ 303203 h 1952110"/>
                <a:gd name="connsiteX27" fmla="*/ 48044 w 1018246"/>
                <a:gd name="connsiteY27" fmla="*/ 362720 h 1952110"/>
                <a:gd name="connsiteX28" fmla="*/ 112971 w 1018246"/>
                <a:gd name="connsiteY28" fmla="*/ 362720 h 1952110"/>
                <a:gd name="connsiteX29" fmla="*/ 183310 w 1018246"/>
                <a:gd name="connsiteY29" fmla="*/ 319435 h 1952110"/>
                <a:gd name="connsiteX30" fmla="*/ 259059 w 1018246"/>
                <a:gd name="connsiteY30" fmla="*/ 400595 h 1952110"/>
                <a:gd name="connsiteX31" fmla="*/ 259059 w 1018246"/>
                <a:gd name="connsiteY31" fmla="*/ 449291 h 1952110"/>
                <a:gd name="connsiteX32" fmla="*/ 204953 w 1018246"/>
                <a:gd name="connsiteY32" fmla="*/ 470933 h 1952110"/>
                <a:gd name="connsiteX33" fmla="*/ 204953 w 1018246"/>
                <a:gd name="connsiteY33" fmla="*/ 525040 h 1952110"/>
                <a:gd name="connsiteX34" fmla="*/ 269880 w 1018246"/>
                <a:gd name="connsiteY34" fmla="*/ 573736 h 1952110"/>
                <a:gd name="connsiteX35" fmla="*/ 188721 w 1018246"/>
                <a:gd name="connsiteY35" fmla="*/ 1396154 h 1952110"/>
                <a:gd name="connsiteX36" fmla="*/ 183310 w 1018246"/>
                <a:gd name="connsiteY36" fmla="*/ 1439440 h 1952110"/>
                <a:gd name="connsiteX37" fmla="*/ 112971 w 1018246"/>
                <a:gd name="connsiteY37" fmla="*/ 1531421 h 1952110"/>
                <a:gd name="connsiteX38" fmla="*/ 112971 w 1018246"/>
                <a:gd name="connsiteY38" fmla="*/ 1580117 h 1952110"/>
                <a:gd name="connsiteX39" fmla="*/ 156257 w 1018246"/>
                <a:gd name="connsiteY39" fmla="*/ 1607170 h 1952110"/>
                <a:gd name="connsiteX40" fmla="*/ 156257 w 1018246"/>
                <a:gd name="connsiteY40" fmla="*/ 1661276 h 1952110"/>
                <a:gd name="connsiteX41" fmla="*/ 80508 w 1018246"/>
                <a:gd name="connsiteY41" fmla="*/ 1704562 h 1952110"/>
                <a:gd name="connsiteX42" fmla="*/ 53454 w 1018246"/>
                <a:gd name="connsiteY42" fmla="*/ 1780311 h 1952110"/>
                <a:gd name="connsiteX43" fmla="*/ 31812 w 1018246"/>
                <a:gd name="connsiteY43" fmla="*/ 1872292 h 195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8246" h="1952110">
                  <a:moveTo>
                    <a:pt x="31812" y="1872292"/>
                  </a:moveTo>
                  <a:cubicBezTo>
                    <a:pt x="47142" y="1899345"/>
                    <a:pt x="16481" y="1930907"/>
                    <a:pt x="145435" y="1942630"/>
                  </a:cubicBezTo>
                  <a:cubicBezTo>
                    <a:pt x="274389" y="1954353"/>
                    <a:pt x="671171" y="1956157"/>
                    <a:pt x="805535" y="1942630"/>
                  </a:cubicBezTo>
                  <a:cubicBezTo>
                    <a:pt x="939899" y="1929103"/>
                    <a:pt x="927274" y="1896639"/>
                    <a:pt x="951622" y="1861470"/>
                  </a:cubicBezTo>
                  <a:cubicBezTo>
                    <a:pt x="975970" y="1826301"/>
                    <a:pt x="968756" y="1769489"/>
                    <a:pt x="951622" y="1731615"/>
                  </a:cubicBezTo>
                  <a:cubicBezTo>
                    <a:pt x="934488" y="1693741"/>
                    <a:pt x="857838" y="1667589"/>
                    <a:pt x="848820" y="1634223"/>
                  </a:cubicBezTo>
                  <a:cubicBezTo>
                    <a:pt x="839802" y="1600857"/>
                    <a:pt x="889400" y="1555769"/>
                    <a:pt x="897516" y="1531421"/>
                  </a:cubicBezTo>
                  <a:cubicBezTo>
                    <a:pt x="905632" y="1507073"/>
                    <a:pt x="909239" y="1511582"/>
                    <a:pt x="897516" y="1488136"/>
                  </a:cubicBezTo>
                  <a:cubicBezTo>
                    <a:pt x="885793" y="1464690"/>
                    <a:pt x="845212" y="1443949"/>
                    <a:pt x="827177" y="1390744"/>
                  </a:cubicBezTo>
                  <a:cubicBezTo>
                    <a:pt x="809142" y="1337539"/>
                    <a:pt x="799223" y="1311388"/>
                    <a:pt x="789303" y="1168907"/>
                  </a:cubicBezTo>
                  <a:cubicBezTo>
                    <a:pt x="779383" y="1026426"/>
                    <a:pt x="765857" y="648583"/>
                    <a:pt x="767660" y="535861"/>
                  </a:cubicBezTo>
                  <a:cubicBezTo>
                    <a:pt x="769463" y="423139"/>
                    <a:pt x="800124" y="492576"/>
                    <a:pt x="800124" y="492576"/>
                  </a:cubicBezTo>
                  <a:cubicBezTo>
                    <a:pt x="804633" y="481755"/>
                    <a:pt x="801927" y="474540"/>
                    <a:pt x="794713" y="470933"/>
                  </a:cubicBezTo>
                  <a:cubicBezTo>
                    <a:pt x="787499" y="467326"/>
                    <a:pt x="764955" y="487165"/>
                    <a:pt x="756839" y="470933"/>
                  </a:cubicBezTo>
                  <a:cubicBezTo>
                    <a:pt x="748723" y="454701"/>
                    <a:pt x="739706" y="397889"/>
                    <a:pt x="746018" y="373541"/>
                  </a:cubicBezTo>
                  <a:cubicBezTo>
                    <a:pt x="752330" y="349193"/>
                    <a:pt x="772169" y="325748"/>
                    <a:pt x="794713" y="324846"/>
                  </a:cubicBezTo>
                  <a:cubicBezTo>
                    <a:pt x="817257" y="323944"/>
                    <a:pt x="853329" y="365426"/>
                    <a:pt x="881284" y="368131"/>
                  </a:cubicBezTo>
                  <a:cubicBezTo>
                    <a:pt x="909239" y="370836"/>
                    <a:pt x="939900" y="362721"/>
                    <a:pt x="962444" y="341078"/>
                  </a:cubicBezTo>
                  <a:cubicBezTo>
                    <a:pt x="984988" y="319435"/>
                    <a:pt x="1010238" y="268936"/>
                    <a:pt x="1016550" y="238275"/>
                  </a:cubicBezTo>
                  <a:cubicBezTo>
                    <a:pt x="1022862" y="207614"/>
                    <a:pt x="1010238" y="177856"/>
                    <a:pt x="1000318" y="157115"/>
                  </a:cubicBezTo>
                  <a:cubicBezTo>
                    <a:pt x="990398" y="136374"/>
                    <a:pt x="958837" y="130964"/>
                    <a:pt x="957033" y="113830"/>
                  </a:cubicBezTo>
                  <a:cubicBezTo>
                    <a:pt x="955230" y="96696"/>
                    <a:pt x="1067050" y="73250"/>
                    <a:pt x="989497" y="54313"/>
                  </a:cubicBezTo>
                  <a:cubicBezTo>
                    <a:pt x="911944" y="35376"/>
                    <a:pt x="650429" y="2912"/>
                    <a:pt x="491717" y="207"/>
                  </a:cubicBezTo>
                  <a:cubicBezTo>
                    <a:pt x="333005" y="-2498"/>
                    <a:pt x="112971" y="21849"/>
                    <a:pt x="37222" y="38081"/>
                  </a:cubicBezTo>
                  <a:cubicBezTo>
                    <a:pt x="-38527" y="54313"/>
                    <a:pt x="42633" y="75054"/>
                    <a:pt x="37222" y="97598"/>
                  </a:cubicBezTo>
                  <a:cubicBezTo>
                    <a:pt x="31811" y="120142"/>
                    <a:pt x="10169" y="139080"/>
                    <a:pt x="4758" y="173347"/>
                  </a:cubicBezTo>
                  <a:cubicBezTo>
                    <a:pt x="-653" y="207614"/>
                    <a:pt x="-2456" y="271641"/>
                    <a:pt x="4758" y="303203"/>
                  </a:cubicBezTo>
                  <a:cubicBezTo>
                    <a:pt x="11972" y="334765"/>
                    <a:pt x="30009" y="352801"/>
                    <a:pt x="48044" y="362720"/>
                  </a:cubicBezTo>
                  <a:cubicBezTo>
                    <a:pt x="66079" y="372639"/>
                    <a:pt x="90427" y="369934"/>
                    <a:pt x="112971" y="362720"/>
                  </a:cubicBezTo>
                  <a:cubicBezTo>
                    <a:pt x="135515" y="355506"/>
                    <a:pt x="158962" y="313122"/>
                    <a:pt x="183310" y="319435"/>
                  </a:cubicBezTo>
                  <a:cubicBezTo>
                    <a:pt x="207658" y="325748"/>
                    <a:pt x="246434" y="378952"/>
                    <a:pt x="259059" y="400595"/>
                  </a:cubicBezTo>
                  <a:cubicBezTo>
                    <a:pt x="271684" y="422238"/>
                    <a:pt x="268077" y="437568"/>
                    <a:pt x="259059" y="449291"/>
                  </a:cubicBezTo>
                  <a:cubicBezTo>
                    <a:pt x="250041" y="461014"/>
                    <a:pt x="213971" y="458308"/>
                    <a:pt x="204953" y="470933"/>
                  </a:cubicBezTo>
                  <a:cubicBezTo>
                    <a:pt x="195935" y="483558"/>
                    <a:pt x="194132" y="507906"/>
                    <a:pt x="204953" y="525040"/>
                  </a:cubicBezTo>
                  <a:cubicBezTo>
                    <a:pt x="215774" y="542174"/>
                    <a:pt x="272585" y="428550"/>
                    <a:pt x="269880" y="573736"/>
                  </a:cubicBezTo>
                  <a:cubicBezTo>
                    <a:pt x="267175" y="718922"/>
                    <a:pt x="203149" y="1251870"/>
                    <a:pt x="188721" y="1396154"/>
                  </a:cubicBezTo>
                  <a:cubicBezTo>
                    <a:pt x="174293" y="1540438"/>
                    <a:pt x="195935" y="1416896"/>
                    <a:pt x="183310" y="1439440"/>
                  </a:cubicBezTo>
                  <a:cubicBezTo>
                    <a:pt x="170685" y="1461984"/>
                    <a:pt x="124694" y="1507975"/>
                    <a:pt x="112971" y="1531421"/>
                  </a:cubicBezTo>
                  <a:cubicBezTo>
                    <a:pt x="101248" y="1554867"/>
                    <a:pt x="105757" y="1567492"/>
                    <a:pt x="112971" y="1580117"/>
                  </a:cubicBezTo>
                  <a:cubicBezTo>
                    <a:pt x="120185" y="1592742"/>
                    <a:pt x="149043" y="1593644"/>
                    <a:pt x="156257" y="1607170"/>
                  </a:cubicBezTo>
                  <a:cubicBezTo>
                    <a:pt x="163471" y="1620696"/>
                    <a:pt x="168882" y="1645044"/>
                    <a:pt x="156257" y="1661276"/>
                  </a:cubicBezTo>
                  <a:cubicBezTo>
                    <a:pt x="143632" y="1677508"/>
                    <a:pt x="97642" y="1684723"/>
                    <a:pt x="80508" y="1704562"/>
                  </a:cubicBezTo>
                  <a:cubicBezTo>
                    <a:pt x="63374" y="1724401"/>
                    <a:pt x="57963" y="1756865"/>
                    <a:pt x="53454" y="1780311"/>
                  </a:cubicBezTo>
                  <a:cubicBezTo>
                    <a:pt x="48945" y="1803757"/>
                    <a:pt x="16482" y="1845239"/>
                    <a:pt x="31812" y="1872292"/>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3C8331CE-5F3D-4973-AA5C-88FAA31F0703}"/>
                </a:ext>
              </a:extLst>
            </p:cNvPr>
            <p:cNvSpPr/>
            <p:nvPr/>
          </p:nvSpPr>
          <p:spPr>
            <a:xfrm>
              <a:off x="4665590" y="3630256"/>
              <a:ext cx="112623" cy="977775"/>
            </a:xfrm>
            <a:prstGeom prst="ellipse">
              <a:avLst/>
            </a:prstGeom>
            <a:blipFill>
              <a:blip r:embed="rId4">
                <a:duotone>
                  <a:schemeClr val="accent4">
                    <a:shade val="45000"/>
                    <a:satMod val="135000"/>
                  </a:schemeClr>
                  <a:prstClr val="white"/>
                </a:duotone>
              </a:blip>
              <a:stretch>
                <a:fillRect/>
              </a:stretch>
            </a:blipFill>
            <a:ln>
              <a:solidFill>
                <a:schemeClr val="accent4">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F69D52B-6B8F-4FB0-8AF1-BB77ED2A9C89}"/>
                </a:ext>
              </a:extLst>
            </p:cNvPr>
            <p:cNvSpPr/>
            <p:nvPr/>
          </p:nvSpPr>
          <p:spPr>
            <a:xfrm rot="188346">
              <a:off x="4383275" y="3632157"/>
              <a:ext cx="112623" cy="977775"/>
            </a:xfrm>
            <a:prstGeom prst="ellipse">
              <a:avLst/>
            </a:prstGeom>
            <a:blipFill>
              <a:blip r:embed="rId4">
                <a:duotone>
                  <a:schemeClr val="accent4">
                    <a:shade val="45000"/>
                    <a:satMod val="135000"/>
                  </a:schemeClr>
                  <a:prstClr val="white"/>
                </a:duotone>
              </a:blip>
              <a:stretch>
                <a:fillRect/>
              </a:stretch>
            </a:blipFill>
            <a:ln>
              <a:solidFill>
                <a:schemeClr val="accent4">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B97B428-2315-4552-BC49-80544DB23844}"/>
                </a:ext>
              </a:extLst>
            </p:cNvPr>
            <p:cNvSpPr/>
            <p:nvPr/>
          </p:nvSpPr>
          <p:spPr>
            <a:xfrm>
              <a:off x="4124528" y="3462728"/>
              <a:ext cx="852206" cy="95163"/>
            </a:xfrm>
            <a:prstGeom prst="ellipse">
              <a:avLst/>
            </a:prstGeom>
            <a:blipFill>
              <a:blip r:embed="rId4"/>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A2812C4-0BDE-4A73-9D7D-2764D9153903}"/>
                </a:ext>
              </a:extLst>
            </p:cNvPr>
            <p:cNvSpPr/>
            <p:nvPr/>
          </p:nvSpPr>
          <p:spPr>
            <a:xfrm>
              <a:off x="3971317" y="4757819"/>
              <a:ext cx="1245872" cy="106012"/>
            </a:xfrm>
            <a:custGeom>
              <a:avLst/>
              <a:gdLst>
                <a:gd name="connsiteX0" fmla="*/ 0 w 1197312"/>
                <a:gd name="connsiteY0" fmla="*/ 71741 h 143482"/>
                <a:gd name="connsiteX1" fmla="*/ 598656 w 1197312"/>
                <a:gd name="connsiteY1" fmla="*/ 0 h 143482"/>
                <a:gd name="connsiteX2" fmla="*/ 1197312 w 1197312"/>
                <a:gd name="connsiteY2" fmla="*/ 71741 h 143482"/>
                <a:gd name="connsiteX3" fmla="*/ 598656 w 1197312"/>
                <a:gd name="connsiteY3" fmla="*/ 143482 h 143482"/>
                <a:gd name="connsiteX4" fmla="*/ 0 w 1197312"/>
                <a:gd name="connsiteY4" fmla="*/ 71741 h 143482"/>
                <a:gd name="connsiteX0" fmla="*/ 82880 w 1280192"/>
                <a:gd name="connsiteY0" fmla="*/ 71741 h 143482"/>
                <a:gd name="connsiteX1" fmla="*/ 69098 w 1280192"/>
                <a:gd name="connsiteY1" fmla="*/ 70525 h 143482"/>
                <a:gd name="connsiteX2" fmla="*/ 681536 w 1280192"/>
                <a:gd name="connsiteY2" fmla="*/ 0 h 143482"/>
                <a:gd name="connsiteX3" fmla="*/ 1280192 w 1280192"/>
                <a:gd name="connsiteY3" fmla="*/ 71741 h 143482"/>
                <a:gd name="connsiteX4" fmla="*/ 681536 w 1280192"/>
                <a:gd name="connsiteY4" fmla="*/ 143482 h 143482"/>
                <a:gd name="connsiteX5" fmla="*/ 82880 w 1280192"/>
                <a:gd name="connsiteY5" fmla="*/ 71741 h 143482"/>
                <a:gd name="connsiteX0" fmla="*/ 92709 w 1272998"/>
                <a:gd name="connsiteY0" fmla="*/ 108220 h 146113"/>
                <a:gd name="connsiteX1" fmla="*/ 61904 w 1272998"/>
                <a:gd name="connsiteY1" fmla="*/ 70525 h 146113"/>
                <a:gd name="connsiteX2" fmla="*/ 674342 w 1272998"/>
                <a:gd name="connsiteY2" fmla="*/ 0 h 146113"/>
                <a:gd name="connsiteX3" fmla="*/ 1272998 w 1272998"/>
                <a:gd name="connsiteY3" fmla="*/ 71741 h 146113"/>
                <a:gd name="connsiteX4" fmla="*/ 674342 w 1272998"/>
                <a:gd name="connsiteY4" fmla="*/ 143482 h 146113"/>
                <a:gd name="connsiteX5" fmla="*/ 92709 w 1272998"/>
                <a:gd name="connsiteY5" fmla="*/ 108220 h 146113"/>
                <a:gd name="connsiteX0" fmla="*/ 74697 w 1254986"/>
                <a:gd name="connsiteY0" fmla="*/ 108368 h 144525"/>
                <a:gd name="connsiteX1" fmla="*/ 73075 w 1254986"/>
                <a:gd name="connsiteY1" fmla="*/ 53649 h 144525"/>
                <a:gd name="connsiteX2" fmla="*/ 656330 w 1254986"/>
                <a:gd name="connsiteY2" fmla="*/ 148 h 144525"/>
                <a:gd name="connsiteX3" fmla="*/ 1254986 w 1254986"/>
                <a:gd name="connsiteY3" fmla="*/ 71889 h 144525"/>
                <a:gd name="connsiteX4" fmla="*/ 656330 w 1254986"/>
                <a:gd name="connsiteY4" fmla="*/ 143630 h 144525"/>
                <a:gd name="connsiteX5" fmla="*/ 74697 w 1254986"/>
                <a:gd name="connsiteY5" fmla="*/ 108368 h 144525"/>
                <a:gd name="connsiteX0" fmla="*/ 64039 w 1244328"/>
                <a:gd name="connsiteY0" fmla="*/ 108368 h 144525"/>
                <a:gd name="connsiteX1" fmla="*/ 62417 w 1244328"/>
                <a:gd name="connsiteY1" fmla="*/ 53649 h 144525"/>
                <a:gd name="connsiteX2" fmla="*/ 645672 w 1244328"/>
                <a:gd name="connsiteY2" fmla="*/ 148 h 144525"/>
                <a:gd name="connsiteX3" fmla="*/ 1244328 w 1244328"/>
                <a:gd name="connsiteY3" fmla="*/ 71889 h 144525"/>
                <a:gd name="connsiteX4" fmla="*/ 645672 w 1244328"/>
                <a:gd name="connsiteY4" fmla="*/ 143630 h 144525"/>
                <a:gd name="connsiteX5" fmla="*/ 64039 w 1244328"/>
                <a:gd name="connsiteY5" fmla="*/ 108368 h 144525"/>
                <a:gd name="connsiteX0" fmla="*/ 64039 w 1244328"/>
                <a:gd name="connsiteY0" fmla="*/ 108368 h 144525"/>
                <a:gd name="connsiteX1" fmla="*/ 62417 w 1244328"/>
                <a:gd name="connsiteY1" fmla="*/ 53649 h 144525"/>
                <a:gd name="connsiteX2" fmla="*/ 645672 w 1244328"/>
                <a:gd name="connsiteY2" fmla="*/ 148 h 144525"/>
                <a:gd name="connsiteX3" fmla="*/ 1244328 w 1244328"/>
                <a:gd name="connsiteY3" fmla="*/ 71889 h 144525"/>
                <a:gd name="connsiteX4" fmla="*/ 645672 w 1244328"/>
                <a:gd name="connsiteY4" fmla="*/ 143630 h 144525"/>
                <a:gd name="connsiteX5" fmla="*/ 64039 w 1244328"/>
                <a:gd name="connsiteY5" fmla="*/ 108368 h 144525"/>
                <a:gd name="connsiteX0" fmla="*/ 64039 w 1244328"/>
                <a:gd name="connsiteY0" fmla="*/ 110800 h 144706"/>
                <a:gd name="connsiteX1" fmla="*/ 62417 w 1244328"/>
                <a:gd name="connsiteY1" fmla="*/ 53649 h 144706"/>
                <a:gd name="connsiteX2" fmla="*/ 645672 w 1244328"/>
                <a:gd name="connsiteY2" fmla="*/ 148 h 144706"/>
                <a:gd name="connsiteX3" fmla="*/ 1244328 w 1244328"/>
                <a:gd name="connsiteY3" fmla="*/ 71889 h 144706"/>
                <a:gd name="connsiteX4" fmla="*/ 645672 w 1244328"/>
                <a:gd name="connsiteY4" fmla="*/ 143630 h 144706"/>
                <a:gd name="connsiteX5" fmla="*/ 64039 w 1244328"/>
                <a:gd name="connsiteY5" fmla="*/ 110800 h 144706"/>
                <a:gd name="connsiteX0" fmla="*/ 64039 w 1244328"/>
                <a:gd name="connsiteY0" fmla="*/ 77134 h 111040"/>
                <a:gd name="connsiteX1" fmla="*/ 62417 w 1244328"/>
                <a:gd name="connsiteY1" fmla="*/ 19983 h 111040"/>
                <a:gd name="connsiteX2" fmla="*/ 645672 w 1244328"/>
                <a:gd name="connsiteY2" fmla="*/ 529 h 111040"/>
                <a:gd name="connsiteX3" fmla="*/ 1244328 w 1244328"/>
                <a:gd name="connsiteY3" fmla="*/ 38223 h 111040"/>
                <a:gd name="connsiteX4" fmla="*/ 645672 w 1244328"/>
                <a:gd name="connsiteY4" fmla="*/ 109964 h 111040"/>
                <a:gd name="connsiteX5" fmla="*/ 64039 w 1244328"/>
                <a:gd name="connsiteY5" fmla="*/ 77134 h 111040"/>
                <a:gd name="connsiteX0" fmla="*/ 64039 w 1294603"/>
                <a:gd name="connsiteY0" fmla="*/ 77134 h 111040"/>
                <a:gd name="connsiteX1" fmla="*/ 62417 w 1294603"/>
                <a:gd name="connsiteY1" fmla="*/ 19983 h 111040"/>
                <a:gd name="connsiteX2" fmla="*/ 645672 w 1294603"/>
                <a:gd name="connsiteY2" fmla="*/ 529 h 111040"/>
                <a:gd name="connsiteX3" fmla="*/ 1193257 w 1294603"/>
                <a:gd name="connsiteY3" fmla="*/ 22414 h 111040"/>
                <a:gd name="connsiteX4" fmla="*/ 1244328 w 1294603"/>
                <a:gd name="connsiteY4" fmla="*/ 38223 h 111040"/>
                <a:gd name="connsiteX5" fmla="*/ 645672 w 1294603"/>
                <a:gd name="connsiteY5" fmla="*/ 109964 h 111040"/>
                <a:gd name="connsiteX6" fmla="*/ 64039 w 1294603"/>
                <a:gd name="connsiteY6" fmla="*/ 77134 h 111040"/>
                <a:gd name="connsiteX0" fmla="*/ 64039 w 1307775"/>
                <a:gd name="connsiteY0" fmla="*/ 76605 h 110511"/>
                <a:gd name="connsiteX1" fmla="*/ 62417 w 1307775"/>
                <a:gd name="connsiteY1" fmla="*/ 19454 h 110511"/>
                <a:gd name="connsiteX2" fmla="*/ 645672 w 1307775"/>
                <a:gd name="connsiteY2" fmla="*/ 0 h 110511"/>
                <a:gd name="connsiteX3" fmla="*/ 1227304 w 1307775"/>
                <a:gd name="connsiteY3" fmla="*/ 9725 h 110511"/>
                <a:gd name="connsiteX4" fmla="*/ 1244328 w 1307775"/>
                <a:gd name="connsiteY4" fmla="*/ 37694 h 110511"/>
                <a:gd name="connsiteX5" fmla="*/ 645672 w 1307775"/>
                <a:gd name="connsiteY5" fmla="*/ 109435 h 110511"/>
                <a:gd name="connsiteX6" fmla="*/ 64039 w 1307775"/>
                <a:gd name="connsiteY6" fmla="*/ 76605 h 110511"/>
                <a:gd name="connsiteX0" fmla="*/ 64039 w 1307775"/>
                <a:gd name="connsiteY0" fmla="*/ 76605 h 109926"/>
                <a:gd name="connsiteX1" fmla="*/ 62417 w 1307775"/>
                <a:gd name="connsiteY1" fmla="*/ 19454 h 109926"/>
                <a:gd name="connsiteX2" fmla="*/ 645672 w 1307775"/>
                <a:gd name="connsiteY2" fmla="*/ 0 h 109926"/>
                <a:gd name="connsiteX3" fmla="*/ 1227304 w 1307775"/>
                <a:gd name="connsiteY3" fmla="*/ 9725 h 109926"/>
                <a:gd name="connsiteX4" fmla="*/ 1244328 w 1307775"/>
                <a:gd name="connsiteY4" fmla="*/ 52286 h 109926"/>
                <a:gd name="connsiteX5" fmla="*/ 645672 w 1307775"/>
                <a:gd name="connsiteY5" fmla="*/ 109435 h 109926"/>
                <a:gd name="connsiteX6" fmla="*/ 64039 w 1307775"/>
                <a:gd name="connsiteY6" fmla="*/ 76605 h 109926"/>
                <a:gd name="connsiteX0" fmla="*/ 64039 w 1297424"/>
                <a:gd name="connsiteY0" fmla="*/ 76605 h 109926"/>
                <a:gd name="connsiteX1" fmla="*/ 62417 w 1297424"/>
                <a:gd name="connsiteY1" fmla="*/ 19454 h 109926"/>
                <a:gd name="connsiteX2" fmla="*/ 645672 w 1297424"/>
                <a:gd name="connsiteY2" fmla="*/ 0 h 109926"/>
                <a:gd name="connsiteX3" fmla="*/ 1227304 w 1297424"/>
                <a:gd name="connsiteY3" fmla="*/ 9725 h 109926"/>
                <a:gd name="connsiteX4" fmla="*/ 1244328 w 1297424"/>
                <a:gd name="connsiteY4" fmla="*/ 52286 h 109926"/>
                <a:gd name="connsiteX5" fmla="*/ 645672 w 1297424"/>
                <a:gd name="connsiteY5" fmla="*/ 109435 h 109926"/>
                <a:gd name="connsiteX6" fmla="*/ 64039 w 1297424"/>
                <a:gd name="connsiteY6" fmla="*/ 76605 h 109926"/>
                <a:gd name="connsiteX0" fmla="*/ 64039 w 1309487"/>
                <a:gd name="connsiteY0" fmla="*/ 78046 h 111367"/>
                <a:gd name="connsiteX1" fmla="*/ 62417 w 1309487"/>
                <a:gd name="connsiteY1" fmla="*/ 20895 h 111367"/>
                <a:gd name="connsiteX2" fmla="*/ 645672 w 1309487"/>
                <a:gd name="connsiteY2" fmla="*/ 1441 h 111367"/>
                <a:gd name="connsiteX3" fmla="*/ 1249191 w 1309487"/>
                <a:gd name="connsiteY3" fmla="*/ 1438 h 111367"/>
                <a:gd name="connsiteX4" fmla="*/ 1244328 w 1309487"/>
                <a:gd name="connsiteY4" fmla="*/ 53727 h 111367"/>
                <a:gd name="connsiteX5" fmla="*/ 645672 w 1309487"/>
                <a:gd name="connsiteY5" fmla="*/ 110876 h 111367"/>
                <a:gd name="connsiteX6" fmla="*/ 64039 w 1309487"/>
                <a:gd name="connsiteY6" fmla="*/ 78046 h 111367"/>
                <a:gd name="connsiteX0" fmla="*/ 64039 w 1298561"/>
                <a:gd name="connsiteY0" fmla="*/ 78046 h 111367"/>
                <a:gd name="connsiteX1" fmla="*/ 62417 w 1298561"/>
                <a:gd name="connsiteY1" fmla="*/ 20895 h 111367"/>
                <a:gd name="connsiteX2" fmla="*/ 645672 w 1298561"/>
                <a:gd name="connsiteY2" fmla="*/ 1441 h 111367"/>
                <a:gd name="connsiteX3" fmla="*/ 1249191 w 1298561"/>
                <a:gd name="connsiteY3" fmla="*/ 1438 h 111367"/>
                <a:gd name="connsiteX4" fmla="*/ 1244328 w 1298561"/>
                <a:gd name="connsiteY4" fmla="*/ 53727 h 111367"/>
                <a:gd name="connsiteX5" fmla="*/ 645672 w 1298561"/>
                <a:gd name="connsiteY5" fmla="*/ 110876 h 111367"/>
                <a:gd name="connsiteX6" fmla="*/ 64039 w 1298561"/>
                <a:gd name="connsiteY6" fmla="*/ 78046 h 111367"/>
                <a:gd name="connsiteX0" fmla="*/ 64039 w 1298561"/>
                <a:gd name="connsiteY0" fmla="*/ 78046 h 111019"/>
                <a:gd name="connsiteX1" fmla="*/ 62417 w 1298561"/>
                <a:gd name="connsiteY1" fmla="*/ 20895 h 111019"/>
                <a:gd name="connsiteX2" fmla="*/ 645672 w 1298561"/>
                <a:gd name="connsiteY2" fmla="*/ 1441 h 111019"/>
                <a:gd name="connsiteX3" fmla="*/ 1249191 w 1298561"/>
                <a:gd name="connsiteY3" fmla="*/ 1438 h 111019"/>
                <a:gd name="connsiteX4" fmla="*/ 1244328 w 1298561"/>
                <a:gd name="connsiteY4" fmla="*/ 65887 h 111019"/>
                <a:gd name="connsiteX5" fmla="*/ 645672 w 1298561"/>
                <a:gd name="connsiteY5" fmla="*/ 110876 h 111019"/>
                <a:gd name="connsiteX6" fmla="*/ 64039 w 1298561"/>
                <a:gd name="connsiteY6" fmla="*/ 78046 h 11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561" h="111019">
                  <a:moveTo>
                    <a:pt x="64039" y="78046"/>
                  </a:moveTo>
                  <a:cubicBezTo>
                    <a:pt x="-33170" y="63049"/>
                    <a:pt x="-8176" y="32852"/>
                    <a:pt x="62417" y="20895"/>
                  </a:cubicBezTo>
                  <a:cubicBezTo>
                    <a:pt x="162193" y="8938"/>
                    <a:pt x="447876" y="4684"/>
                    <a:pt x="645672" y="1441"/>
                  </a:cubicBezTo>
                  <a:cubicBezTo>
                    <a:pt x="843468" y="-1802"/>
                    <a:pt x="1048018" y="1439"/>
                    <a:pt x="1249191" y="1438"/>
                  </a:cubicBezTo>
                  <a:cubicBezTo>
                    <a:pt x="1322216" y="27175"/>
                    <a:pt x="1308840" y="46432"/>
                    <a:pt x="1244328" y="65887"/>
                  </a:cubicBezTo>
                  <a:cubicBezTo>
                    <a:pt x="1153064" y="80479"/>
                    <a:pt x="842387" y="108850"/>
                    <a:pt x="645672" y="110876"/>
                  </a:cubicBezTo>
                  <a:cubicBezTo>
                    <a:pt x="448957" y="112902"/>
                    <a:pt x="161248" y="93043"/>
                    <a:pt x="64039" y="78046"/>
                  </a:cubicBezTo>
                  <a:close/>
                </a:path>
              </a:pathLst>
            </a:custGeom>
            <a:blipFill>
              <a:blip r:embed="rId4"/>
              <a:stretch>
                <a:fillRect/>
              </a:stretch>
            </a:blipFill>
            <a:ln>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3668705-8DE5-441B-9577-1B90133EE837}"/>
              </a:ext>
            </a:extLst>
          </p:cNvPr>
          <p:cNvGrpSpPr/>
          <p:nvPr/>
        </p:nvGrpSpPr>
        <p:grpSpPr>
          <a:xfrm>
            <a:off x="2670037" y="3637069"/>
            <a:ext cx="1641066" cy="2065443"/>
            <a:chOff x="2930135" y="3816302"/>
            <a:chExt cx="1120870" cy="1706977"/>
          </a:xfrm>
        </p:grpSpPr>
        <p:sp>
          <p:nvSpPr>
            <p:cNvPr id="17" name="Freeform: Shape 16">
              <a:extLst>
                <a:ext uri="{FF2B5EF4-FFF2-40B4-BE49-F238E27FC236}">
                  <a16:creationId xmlns:a16="http://schemas.microsoft.com/office/drawing/2014/main" id="{DE139009-4F07-49E3-9B0B-FF0AF61D3473}"/>
                </a:ext>
              </a:extLst>
            </p:cNvPr>
            <p:cNvSpPr/>
            <p:nvPr/>
          </p:nvSpPr>
          <p:spPr>
            <a:xfrm flipH="1">
              <a:off x="3119654" y="5105363"/>
              <a:ext cx="705971" cy="282972"/>
            </a:xfrm>
            <a:custGeom>
              <a:avLst/>
              <a:gdLst>
                <a:gd name="connsiteX0" fmla="*/ 85754 w 705971"/>
                <a:gd name="connsiteY0" fmla="*/ 57241 h 282972"/>
                <a:gd name="connsiteX1" fmla="*/ 226724 w 705971"/>
                <a:gd name="connsiteY1" fmla="*/ 87721 h 282972"/>
                <a:gd name="connsiteX2" fmla="*/ 360074 w 705971"/>
                <a:gd name="connsiteY2" fmla="*/ 91531 h 282972"/>
                <a:gd name="connsiteX3" fmla="*/ 447704 w 705971"/>
                <a:gd name="connsiteY3" fmla="*/ 91 h 282972"/>
                <a:gd name="connsiteX4" fmla="*/ 600104 w 705971"/>
                <a:gd name="connsiteY4" fmla="*/ 110581 h 282972"/>
                <a:gd name="connsiteX5" fmla="*/ 691544 w 705971"/>
                <a:gd name="connsiteY5" fmla="*/ 186781 h 282972"/>
                <a:gd name="connsiteX6" fmla="*/ 691544 w 705971"/>
                <a:gd name="connsiteY6" fmla="*/ 282031 h 282972"/>
                <a:gd name="connsiteX7" fmla="*/ 554384 w 705971"/>
                <a:gd name="connsiteY7" fmla="*/ 232501 h 282972"/>
                <a:gd name="connsiteX8" fmla="*/ 474374 w 705971"/>
                <a:gd name="connsiteY8" fmla="*/ 182971 h 282972"/>
                <a:gd name="connsiteX9" fmla="*/ 299114 w 705971"/>
                <a:gd name="connsiteY9" fmla="*/ 182971 h 282972"/>
                <a:gd name="connsiteX10" fmla="*/ 120044 w 705971"/>
                <a:gd name="connsiteY10" fmla="*/ 171541 h 282972"/>
                <a:gd name="connsiteX11" fmla="*/ 20984 w 705971"/>
                <a:gd name="connsiteY11" fmla="*/ 125821 h 282972"/>
                <a:gd name="connsiteX12" fmla="*/ 1934 w 705971"/>
                <a:gd name="connsiteY12" fmla="*/ 95341 h 282972"/>
                <a:gd name="connsiteX13" fmla="*/ 85754 w 705971"/>
                <a:gd name="connsiteY13" fmla="*/ 57241 h 28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971" h="282972">
                  <a:moveTo>
                    <a:pt x="85754" y="57241"/>
                  </a:moveTo>
                  <a:cubicBezTo>
                    <a:pt x="123219" y="55971"/>
                    <a:pt x="181004" y="82006"/>
                    <a:pt x="226724" y="87721"/>
                  </a:cubicBezTo>
                  <a:cubicBezTo>
                    <a:pt x="272444" y="93436"/>
                    <a:pt x="323244" y="106136"/>
                    <a:pt x="360074" y="91531"/>
                  </a:cubicBezTo>
                  <a:cubicBezTo>
                    <a:pt x="396904" y="76926"/>
                    <a:pt x="407699" y="-3084"/>
                    <a:pt x="447704" y="91"/>
                  </a:cubicBezTo>
                  <a:cubicBezTo>
                    <a:pt x="487709" y="3266"/>
                    <a:pt x="559464" y="79466"/>
                    <a:pt x="600104" y="110581"/>
                  </a:cubicBezTo>
                  <a:cubicBezTo>
                    <a:pt x="640744" y="141696"/>
                    <a:pt x="676304" y="158206"/>
                    <a:pt x="691544" y="186781"/>
                  </a:cubicBezTo>
                  <a:cubicBezTo>
                    <a:pt x="706784" y="215356"/>
                    <a:pt x="714404" y="274411"/>
                    <a:pt x="691544" y="282031"/>
                  </a:cubicBezTo>
                  <a:cubicBezTo>
                    <a:pt x="668684" y="289651"/>
                    <a:pt x="590579" y="249011"/>
                    <a:pt x="554384" y="232501"/>
                  </a:cubicBezTo>
                  <a:cubicBezTo>
                    <a:pt x="518189" y="215991"/>
                    <a:pt x="516919" y="191226"/>
                    <a:pt x="474374" y="182971"/>
                  </a:cubicBezTo>
                  <a:cubicBezTo>
                    <a:pt x="431829" y="174716"/>
                    <a:pt x="358169" y="184876"/>
                    <a:pt x="299114" y="182971"/>
                  </a:cubicBezTo>
                  <a:cubicBezTo>
                    <a:pt x="240059" y="181066"/>
                    <a:pt x="166399" y="181066"/>
                    <a:pt x="120044" y="171541"/>
                  </a:cubicBezTo>
                  <a:cubicBezTo>
                    <a:pt x="73689" y="162016"/>
                    <a:pt x="40669" y="138521"/>
                    <a:pt x="20984" y="125821"/>
                  </a:cubicBezTo>
                  <a:cubicBezTo>
                    <a:pt x="1299" y="113121"/>
                    <a:pt x="-3146" y="106136"/>
                    <a:pt x="1934" y="95341"/>
                  </a:cubicBezTo>
                  <a:cubicBezTo>
                    <a:pt x="7014" y="84546"/>
                    <a:pt x="48289" y="58511"/>
                    <a:pt x="85754" y="57241"/>
                  </a:cubicBezTo>
                  <a:close/>
                </a:path>
              </a:pathLst>
            </a:cu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7943CA6-2E2C-4DC2-B3C0-2F8E37CB58D9}"/>
                </a:ext>
              </a:extLst>
            </p:cNvPr>
            <p:cNvSpPr/>
            <p:nvPr/>
          </p:nvSpPr>
          <p:spPr>
            <a:xfrm rot="474522" flipH="1">
              <a:off x="3371975" y="4074644"/>
              <a:ext cx="679030" cy="464856"/>
            </a:xfrm>
            <a:custGeom>
              <a:avLst/>
              <a:gdLst>
                <a:gd name="connsiteX0" fmla="*/ 584736 w 584736"/>
                <a:gd name="connsiteY0" fmla="*/ 464849 h 464849"/>
                <a:gd name="connsiteX1" fmla="*/ 405666 w 584736"/>
                <a:gd name="connsiteY1" fmla="*/ 430559 h 464849"/>
                <a:gd name="connsiteX2" fmla="*/ 375186 w 584736"/>
                <a:gd name="connsiteY2" fmla="*/ 434369 h 464849"/>
                <a:gd name="connsiteX3" fmla="*/ 127536 w 584736"/>
                <a:gd name="connsiteY3" fmla="*/ 167669 h 464849"/>
                <a:gd name="connsiteX4" fmla="*/ 17046 w 584736"/>
                <a:gd name="connsiteY4" fmla="*/ 102899 h 464849"/>
                <a:gd name="connsiteX5" fmla="*/ 17046 w 584736"/>
                <a:gd name="connsiteY5" fmla="*/ 29 h 464849"/>
                <a:gd name="connsiteX6" fmla="*/ 177066 w 584736"/>
                <a:gd name="connsiteY6" fmla="*/ 91469 h 464849"/>
                <a:gd name="connsiteX7" fmla="*/ 180876 w 584736"/>
                <a:gd name="connsiteY7" fmla="*/ 15269 h 464849"/>
                <a:gd name="connsiteX8" fmla="*/ 234216 w 584736"/>
                <a:gd name="connsiteY8" fmla="*/ 106709 h 464849"/>
                <a:gd name="connsiteX9" fmla="*/ 238026 w 584736"/>
                <a:gd name="connsiteY9" fmla="*/ 156239 h 464849"/>
                <a:gd name="connsiteX0" fmla="*/ 584736 w 584736"/>
                <a:gd name="connsiteY0" fmla="*/ 464849 h 464849"/>
                <a:gd name="connsiteX1" fmla="*/ 405666 w 584736"/>
                <a:gd name="connsiteY1" fmla="*/ 430559 h 464849"/>
                <a:gd name="connsiteX2" fmla="*/ 375186 w 584736"/>
                <a:gd name="connsiteY2" fmla="*/ 434369 h 464849"/>
                <a:gd name="connsiteX3" fmla="*/ 127536 w 584736"/>
                <a:gd name="connsiteY3" fmla="*/ 167669 h 464849"/>
                <a:gd name="connsiteX4" fmla="*/ 17046 w 584736"/>
                <a:gd name="connsiteY4" fmla="*/ 102899 h 464849"/>
                <a:gd name="connsiteX5" fmla="*/ 17046 w 584736"/>
                <a:gd name="connsiteY5" fmla="*/ 29 h 464849"/>
                <a:gd name="connsiteX6" fmla="*/ 177066 w 584736"/>
                <a:gd name="connsiteY6" fmla="*/ 91469 h 464849"/>
                <a:gd name="connsiteX7" fmla="*/ 180876 w 584736"/>
                <a:gd name="connsiteY7" fmla="*/ 15269 h 464849"/>
                <a:gd name="connsiteX8" fmla="*/ 234216 w 584736"/>
                <a:gd name="connsiteY8" fmla="*/ 106709 h 464849"/>
                <a:gd name="connsiteX9" fmla="*/ 238026 w 584736"/>
                <a:gd name="connsiteY9" fmla="*/ 156239 h 464849"/>
                <a:gd name="connsiteX10" fmla="*/ 241836 w 584736"/>
                <a:gd name="connsiteY10" fmla="*/ 152429 h 464849"/>
                <a:gd name="connsiteX0" fmla="*/ 584736 w 584736"/>
                <a:gd name="connsiteY0" fmla="*/ 464849 h 464849"/>
                <a:gd name="connsiteX1" fmla="*/ 405666 w 584736"/>
                <a:gd name="connsiteY1" fmla="*/ 430559 h 464849"/>
                <a:gd name="connsiteX2" fmla="*/ 375186 w 584736"/>
                <a:gd name="connsiteY2" fmla="*/ 434369 h 464849"/>
                <a:gd name="connsiteX3" fmla="*/ 127536 w 584736"/>
                <a:gd name="connsiteY3" fmla="*/ 167669 h 464849"/>
                <a:gd name="connsiteX4" fmla="*/ 17046 w 584736"/>
                <a:gd name="connsiteY4" fmla="*/ 102899 h 464849"/>
                <a:gd name="connsiteX5" fmla="*/ 17046 w 584736"/>
                <a:gd name="connsiteY5" fmla="*/ 29 h 464849"/>
                <a:gd name="connsiteX6" fmla="*/ 177066 w 584736"/>
                <a:gd name="connsiteY6" fmla="*/ 91469 h 464849"/>
                <a:gd name="connsiteX7" fmla="*/ 180876 w 584736"/>
                <a:gd name="connsiteY7" fmla="*/ 15269 h 464849"/>
                <a:gd name="connsiteX8" fmla="*/ 234216 w 584736"/>
                <a:gd name="connsiteY8" fmla="*/ 106709 h 464849"/>
                <a:gd name="connsiteX9" fmla="*/ 238026 w 584736"/>
                <a:gd name="connsiteY9" fmla="*/ 156239 h 464849"/>
                <a:gd name="connsiteX10" fmla="*/ 398046 w 584736"/>
                <a:gd name="connsiteY10" fmla="*/ 335309 h 464849"/>
                <a:gd name="connsiteX0" fmla="*/ 584736 w 584736"/>
                <a:gd name="connsiteY0" fmla="*/ 464849 h 464849"/>
                <a:gd name="connsiteX1" fmla="*/ 405666 w 584736"/>
                <a:gd name="connsiteY1" fmla="*/ 430559 h 464849"/>
                <a:gd name="connsiteX2" fmla="*/ 375186 w 584736"/>
                <a:gd name="connsiteY2" fmla="*/ 434369 h 464849"/>
                <a:gd name="connsiteX3" fmla="*/ 127536 w 584736"/>
                <a:gd name="connsiteY3" fmla="*/ 167669 h 464849"/>
                <a:gd name="connsiteX4" fmla="*/ 17046 w 584736"/>
                <a:gd name="connsiteY4" fmla="*/ 102899 h 464849"/>
                <a:gd name="connsiteX5" fmla="*/ 17046 w 584736"/>
                <a:gd name="connsiteY5" fmla="*/ 29 h 464849"/>
                <a:gd name="connsiteX6" fmla="*/ 177066 w 584736"/>
                <a:gd name="connsiteY6" fmla="*/ 91469 h 464849"/>
                <a:gd name="connsiteX7" fmla="*/ 180876 w 584736"/>
                <a:gd name="connsiteY7" fmla="*/ 15269 h 464849"/>
                <a:gd name="connsiteX8" fmla="*/ 234216 w 584736"/>
                <a:gd name="connsiteY8" fmla="*/ 106709 h 464849"/>
                <a:gd name="connsiteX9" fmla="*/ 238026 w 584736"/>
                <a:gd name="connsiteY9" fmla="*/ 156239 h 464849"/>
                <a:gd name="connsiteX10" fmla="*/ 398046 w 584736"/>
                <a:gd name="connsiteY10" fmla="*/ 335309 h 464849"/>
                <a:gd name="connsiteX11" fmla="*/ 394236 w 584736"/>
                <a:gd name="connsiteY11" fmla="*/ 331499 h 464849"/>
                <a:gd name="connsiteX0" fmla="*/ 584736 w 657128"/>
                <a:gd name="connsiteY0" fmla="*/ 464849 h 464849"/>
                <a:gd name="connsiteX1" fmla="*/ 405666 w 657128"/>
                <a:gd name="connsiteY1" fmla="*/ 430559 h 464849"/>
                <a:gd name="connsiteX2" fmla="*/ 375186 w 657128"/>
                <a:gd name="connsiteY2" fmla="*/ 434369 h 464849"/>
                <a:gd name="connsiteX3" fmla="*/ 127536 w 657128"/>
                <a:gd name="connsiteY3" fmla="*/ 167669 h 464849"/>
                <a:gd name="connsiteX4" fmla="*/ 17046 w 657128"/>
                <a:gd name="connsiteY4" fmla="*/ 102899 h 464849"/>
                <a:gd name="connsiteX5" fmla="*/ 17046 w 657128"/>
                <a:gd name="connsiteY5" fmla="*/ 29 h 464849"/>
                <a:gd name="connsiteX6" fmla="*/ 177066 w 657128"/>
                <a:gd name="connsiteY6" fmla="*/ 91469 h 464849"/>
                <a:gd name="connsiteX7" fmla="*/ 180876 w 657128"/>
                <a:gd name="connsiteY7" fmla="*/ 15269 h 464849"/>
                <a:gd name="connsiteX8" fmla="*/ 234216 w 657128"/>
                <a:gd name="connsiteY8" fmla="*/ 106709 h 464849"/>
                <a:gd name="connsiteX9" fmla="*/ 238026 w 657128"/>
                <a:gd name="connsiteY9" fmla="*/ 156239 h 464849"/>
                <a:gd name="connsiteX10" fmla="*/ 398046 w 657128"/>
                <a:gd name="connsiteY10" fmla="*/ 335309 h 464849"/>
                <a:gd name="connsiteX11" fmla="*/ 657126 w 657128"/>
                <a:gd name="connsiteY11" fmla="*/ 407699 h 464849"/>
                <a:gd name="connsiteX0" fmla="*/ 584736 w 675257"/>
                <a:gd name="connsiteY0" fmla="*/ 464849 h 464849"/>
                <a:gd name="connsiteX1" fmla="*/ 405666 w 675257"/>
                <a:gd name="connsiteY1" fmla="*/ 430559 h 464849"/>
                <a:gd name="connsiteX2" fmla="*/ 375186 w 675257"/>
                <a:gd name="connsiteY2" fmla="*/ 434369 h 464849"/>
                <a:gd name="connsiteX3" fmla="*/ 127536 w 675257"/>
                <a:gd name="connsiteY3" fmla="*/ 167669 h 464849"/>
                <a:gd name="connsiteX4" fmla="*/ 17046 w 675257"/>
                <a:gd name="connsiteY4" fmla="*/ 102899 h 464849"/>
                <a:gd name="connsiteX5" fmla="*/ 17046 w 675257"/>
                <a:gd name="connsiteY5" fmla="*/ 29 h 464849"/>
                <a:gd name="connsiteX6" fmla="*/ 177066 w 675257"/>
                <a:gd name="connsiteY6" fmla="*/ 91469 h 464849"/>
                <a:gd name="connsiteX7" fmla="*/ 180876 w 675257"/>
                <a:gd name="connsiteY7" fmla="*/ 15269 h 464849"/>
                <a:gd name="connsiteX8" fmla="*/ 234216 w 675257"/>
                <a:gd name="connsiteY8" fmla="*/ 106709 h 464849"/>
                <a:gd name="connsiteX9" fmla="*/ 238026 w 675257"/>
                <a:gd name="connsiteY9" fmla="*/ 156239 h 464849"/>
                <a:gd name="connsiteX10" fmla="*/ 398046 w 675257"/>
                <a:gd name="connsiteY10" fmla="*/ 335309 h 464849"/>
                <a:gd name="connsiteX11" fmla="*/ 657126 w 675257"/>
                <a:gd name="connsiteY11" fmla="*/ 407699 h 464849"/>
                <a:gd name="connsiteX12" fmla="*/ 653316 w 675257"/>
                <a:gd name="connsiteY12" fmla="*/ 400079 h 464849"/>
                <a:gd name="connsiteX0" fmla="*/ 584736 w 666882"/>
                <a:gd name="connsiteY0" fmla="*/ 464849 h 464849"/>
                <a:gd name="connsiteX1" fmla="*/ 405666 w 666882"/>
                <a:gd name="connsiteY1" fmla="*/ 430559 h 464849"/>
                <a:gd name="connsiteX2" fmla="*/ 375186 w 666882"/>
                <a:gd name="connsiteY2" fmla="*/ 434369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0" fmla="*/ 584736 w 666882"/>
                <a:gd name="connsiteY0" fmla="*/ 464849 h 464849"/>
                <a:gd name="connsiteX1" fmla="*/ 405666 w 666882"/>
                <a:gd name="connsiteY1" fmla="*/ 430559 h 464849"/>
                <a:gd name="connsiteX2" fmla="*/ 375186 w 666882"/>
                <a:gd name="connsiteY2" fmla="*/ 434369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13" fmla="*/ 584736 w 666882"/>
                <a:gd name="connsiteY13" fmla="*/ 464849 h 464849"/>
                <a:gd name="connsiteX0" fmla="*/ 584736 w 666882"/>
                <a:gd name="connsiteY0" fmla="*/ 464849 h 468073"/>
                <a:gd name="connsiteX1" fmla="*/ 405666 w 666882"/>
                <a:gd name="connsiteY1" fmla="*/ 430559 h 468073"/>
                <a:gd name="connsiteX2" fmla="*/ 375186 w 666882"/>
                <a:gd name="connsiteY2" fmla="*/ 453419 h 468073"/>
                <a:gd name="connsiteX3" fmla="*/ 127536 w 666882"/>
                <a:gd name="connsiteY3" fmla="*/ 167669 h 468073"/>
                <a:gd name="connsiteX4" fmla="*/ 17046 w 666882"/>
                <a:gd name="connsiteY4" fmla="*/ 102899 h 468073"/>
                <a:gd name="connsiteX5" fmla="*/ 17046 w 666882"/>
                <a:gd name="connsiteY5" fmla="*/ 29 h 468073"/>
                <a:gd name="connsiteX6" fmla="*/ 177066 w 666882"/>
                <a:gd name="connsiteY6" fmla="*/ 91469 h 468073"/>
                <a:gd name="connsiteX7" fmla="*/ 180876 w 666882"/>
                <a:gd name="connsiteY7" fmla="*/ 15269 h 468073"/>
                <a:gd name="connsiteX8" fmla="*/ 234216 w 666882"/>
                <a:gd name="connsiteY8" fmla="*/ 106709 h 468073"/>
                <a:gd name="connsiteX9" fmla="*/ 238026 w 666882"/>
                <a:gd name="connsiteY9" fmla="*/ 156239 h 468073"/>
                <a:gd name="connsiteX10" fmla="*/ 398046 w 666882"/>
                <a:gd name="connsiteY10" fmla="*/ 335309 h 468073"/>
                <a:gd name="connsiteX11" fmla="*/ 657126 w 666882"/>
                <a:gd name="connsiteY11" fmla="*/ 407699 h 468073"/>
                <a:gd name="connsiteX12" fmla="*/ 588546 w 666882"/>
                <a:gd name="connsiteY12" fmla="*/ 461039 h 468073"/>
                <a:gd name="connsiteX13" fmla="*/ 584736 w 666882"/>
                <a:gd name="connsiteY13" fmla="*/ 464849 h 468073"/>
                <a:gd name="connsiteX0" fmla="*/ 584736 w 666882"/>
                <a:gd name="connsiteY0" fmla="*/ 464849 h 464849"/>
                <a:gd name="connsiteX1" fmla="*/ 405666 w 666882"/>
                <a:gd name="connsiteY1" fmla="*/ 430559 h 464849"/>
                <a:gd name="connsiteX2" fmla="*/ 344706 w 666882"/>
                <a:gd name="connsiteY2" fmla="*/ 426749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13" fmla="*/ 584736 w 666882"/>
                <a:gd name="connsiteY13" fmla="*/ 464849 h 464849"/>
                <a:gd name="connsiteX0" fmla="*/ 584736 w 666882"/>
                <a:gd name="connsiteY0" fmla="*/ 464849 h 464849"/>
                <a:gd name="connsiteX1" fmla="*/ 353959 w 666882"/>
                <a:gd name="connsiteY1" fmla="*/ 419673 h 464849"/>
                <a:gd name="connsiteX2" fmla="*/ 344706 w 666882"/>
                <a:gd name="connsiteY2" fmla="*/ 426749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13" fmla="*/ 584736 w 666882"/>
                <a:gd name="connsiteY13" fmla="*/ 464849 h 464849"/>
                <a:gd name="connsiteX0" fmla="*/ 584736 w 666882"/>
                <a:gd name="connsiteY0" fmla="*/ 464849 h 464849"/>
                <a:gd name="connsiteX1" fmla="*/ 353959 w 666882"/>
                <a:gd name="connsiteY1" fmla="*/ 419673 h 464849"/>
                <a:gd name="connsiteX2" fmla="*/ 333820 w 666882"/>
                <a:gd name="connsiteY2" fmla="*/ 404978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13" fmla="*/ 584736 w 666882"/>
                <a:gd name="connsiteY13" fmla="*/ 464849 h 464849"/>
                <a:gd name="connsiteX0" fmla="*/ 584890 w 667036"/>
                <a:gd name="connsiteY0" fmla="*/ 464849 h 464849"/>
                <a:gd name="connsiteX1" fmla="*/ 354113 w 667036"/>
                <a:gd name="connsiteY1" fmla="*/ 419673 h 464849"/>
                <a:gd name="connsiteX2" fmla="*/ 333974 w 667036"/>
                <a:gd name="connsiteY2" fmla="*/ 404978 h 464849"/>
                <a:gd name="connsiteX3" fmla="*/ 130411 w 667036"/>
                <a:gd name="connsiteY3" fmla="*/ 170391 h 464849"/>
                <a:gd name="connsiteX4" fmla="*/ 17200 w 667036"/>
                <a:gd name="connsiteY4" fmla="*/ 102899 h 464849"/>
                <a:gd name="connsiteX5" fmla="*/ 17200 w 667036"/>
                <a:gd name="connsiteY5" fmla="*/ 29 h 464849"/>
                <a:gd name="connsiteX6" fmla="*/ 177220 w 667036"/>
                <a:gd name="connsiteY6" fmla="*/ 91469 h 464849"/>
                <a:gd name="connsiteX7" fmla="*/ 181030 w 667036"/>
                <a:gd name="connsiteY7" fmla="*/ 15269 h 464849"/>
                <a:gd name="connsiteX8" fmla="*/ 234370 w 667036"/>
                <a:gd name="connsiteY8" fmla="*/ 106709 h 464849"/>
                <a:gd name="connsiteX9" fmla="*/ 238180 w 667036"/>
                <a:gd name="connsiteY9" fmla="*/ 156239 h 464849"/>
                <a:gd name="connsiteX10" fmla="*/ 398200 w 667036"/>
                <a:gd name="connsiteY10" fmla="*/ 335309 h 464849"/>
                <a:gd name="connsiteX11" fmla="*/ 657280 w 667036"/>
                <a:gd name="connsiteY11" fmla="*/ 407699 h 464849"/>
                <a:gd name="connsiteX12" fmla="*/ 588700 w 667036"/>
                <a:gd name="connsiteY12" fmla="*/ 461039 h 464849"/>
                <a:gd name="connsiteX13" fmla="*/ 584890 w 667036"/>
                <a:gd name="connsiteY13" fmla="*/ 464849 h 464849"/>
                <a:gd name="connsiteX0" fmla="*/ 596884 w 679030"/>
                <a:gd name="connsiteY0" fmla="*/ 464856 h 464856"/>
                <a:gd name="connsiteX1" fmla="*/ 366107 w 679030"/>
                <a:gd name="connsiteY1" fmla="*/ 419680 h 464856"/>
                <a:gd name="connsiteX2" fmla="*/ 345968 w 679030"/>
                <a:gd name="connsiteY2" fmla="*/ 404985 h 464856"/>
                <a:gd name="connsiteX3" fmla="*/ 142405 w 679030"/>
                <a:gd name="connsiteY3" fmla="*/ 170398 h 464856"/>
                <a:gd name="connsiteX4" fmla="*/ 10144 w 679030"/>
                <a:gd name="connsiteY4" fmla="*/ 104267 h 464856"/>
                <a:gd name="connsiteX5" fmla="*/ 29194 w 679030"/>
                <a:gd name="connsiteY5" fmla="*/ 36 h 464856"/>
                <a:gd name="connsiteX6" fmla="*/ 189214 w 679030"/>
                <a:gd name="connsiteY6" fmla="*/ 91476 h 464856"/>
                <a:gd name="connsiteX7" fmla="*/ 193024 w 679030"/>
                <a:gd name="connsiteY7" fmla="*/ 15276 h 464856"/>
                <a:gd name="connsiteX8" fmla="*/ 246364 w 679030"/>
                <a:gd name="connsiteY8" fmla="*/ 106716 h 464856"/>
                <a:gd name="connsiteX9" fmla="*/ 250174 w 679030"/>
                <a:gd name="connsiteY9" fmla="*/ 156246 h 464856"/>
                <a:gd name="connsiteX10" fmla="*/ 410194 w 679030"/>
                <a:gd name="connsiteY10" fmla="*/ 335316 h 464856"/>
                <a:gd name="connsiteX11" fmla="*/ 669274 w 679030"/>
                <a:gd name="connsiteY11" fmla="*/ 407706 h 464856"/>
                <a:gd name="connsiteX12" fmla="*/ 600694 w 679030"/>
                <a:gd name="connsiteY12" fmla="*/ 461046 h 464856"/>
                <a:gd name="connsiteX13" fmla="*/ 596884 w 679030"/>
                <a:gd name="connsiteY13" fmla="*/ 464856 h 464856"/>
                <a:gd name="connsiteX0" fmla="*/ 596884 w 679030"/>
                <a:gd name="connsiteY0" fmla="*/ 464856 h 464856"/>
                <a:gd name="connsiteX1" fmla="*/ 366107 w 679030"/>
                <a:gd name="connsiteY1" fmla="*/ 419680 h 464856"/>
                <a:gd name="connsiteX2" fmla="*/ 345968 w 679030"/>
                <a:gd name="connsiteY2" fmla="*/ 404985 h 464856"/>
                <a:gd name="connsiteX3" fmla="*/ 142405 w 679030"/>
                <a:gd name="connsiteY3" fmla="*/ 170398 h 464856"/>
                <a:gd name="connsiteX4" fmla="*/ 10144 w 679030"/>
                <a:gd name="connsiteY4" fmla="*/ 104267 h 464856"/>
                <a:gd name="connsiteX5" fmla="*/ 29194 w 679030"/>
                <a:gd name="connsiteY5" fmla="*/ 36 h 464856"/>
                <a:gd name="connsiteX6" fmla="*/ 189214 w 679030"/>
                <a:gd name="connsiteY6" fmla="*/ 91476 h 464856"/>
                <a:gd name="connsiteX7" fmla="*/ 193024 w 679030"/>
                <a:gd name="connsiteY7" fmla="*/ 15276 h 464856"/>
                <a:gd name="connsiteX8" fmla="*/ 223232 w 679030"/>
                <a:gd name="connsiteY8" fmla="*/ 40041 h 464856"/>
                <a:gd name="connsiteX9" fmla="*/ 250174 w 679030"/>
                <a:gd name="connsiteY9" fmla="*/ 156246 h 464856"/>
                <a:gd name="connsiteX10" fmla="*/ 410194 w 679030"/>
                <a:gd name="connsiteY10" fmla="*/ 335316 h 464856"/>
                <a:gd name="connsiteX11" fmla="*/ 669274 w 679030"/>
                <a:gd name="connsiteY11" fmla="*/ 407706 h 464856"/>
                <a:gd name="connsiteX12" fmla="*/ 600694 w 679030"/>
                <a:gd name="connsiteY12" fmla="*/ 461046 h 464856"/>
                <a:gd name="connsiteX13" fmla="*/ 596884 w 679030"/>
                <a:gd name="connsiteY13" fmla="*/ 464856 h 464856"/>
                <a:gd name="connsiteX0" fmla="*/ 596884 w 679030"/>
                <a:gd name="connsiteY0" fmla="*/ 464856 h 464856"/>
                <a:gd name="connsiteX1" fmla="*/ 366107 w 679030"/>
                <a:gd name="connsiteY1" fmla="*/ 419680 h 464856"/>
                <a:gd name="connsiteX2" fmla="*/ 345968 w 679030"/>
                <a:gd name="connsiteY2" fmla="*/ 404985 h 464856"/>
                <a:gd name="connsiteX3" fmla="*/ 142405 w 679030"/>
                <a:gd name="connsiteY3" fmla="*/ 170398 h 464856"/>
                <a:gd name="connsiteX4" fmla="*/ 10144 w 679030"/>
                <a:gd name="connsiteY4" fmla="*/ 104267 h 464856"/>
                <a:gd name="connsiteX5" fmla="*/ 29194 w 679030"/>
                <a:gd name="connsiteY5" fmla="*/ 36 h 464856"/>
                <a:gd name="connsiteX6" fmla="*/ 189214 w 679030"/>
                <a:gd name="connsiteY6" fmla="*/ 91476 h 464856"/>
                <a:gd name="connsiteX7" fmla="*/ 193024 w 679030"/>
                <a:gd name="connsiteY7" fmla="*/ 15276 h 464856"/>
                <a:gd name="connsiteX8" fmla="*/ 223232 w 679030"/>
                <a:gd name="connsiteY8" fmla="*/ 26433 h 464856"/>
                <a:gd name="connsiteX9" fmla="*/ 250174 w 679030"/>
                <a:gd name="connsiteY9" fmla="*/ 156246 h 464856"/>
                <a:gd name="connsiteX10" fmla="*/ 410194 w 679030"/>
                <a:gd name="connsiteY10" fmla="*/ 335316 h 464856"/>
                <a:gd name="connsiteX11" fmla="*/ 669274 w 679030"/>
                <a:gd name="connsiteY11" fmla="*/ 407706 h 464856"/>
                <a:gd name="connsiteX12" fmla="*/ 600694 w 679030"/>
                <a:gd name="connsiteY12" fmla="*/ 461046 h 464856"/>
                <a:gd name="connsiteX13" fmla="*/ 596884 w 679030"/>
                <a:gd name="connsiteY13" fmla="*/ 464856 h 46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030" h="464856">
                  <a:moveTo>
                    <a:pt x="596884" y="464856"/>
                  </a:moveTo>
                  <a:lnTo>
                    <a:pt x="366107" y="419680"/>
                  </a:lnTo>
                  <a:cubicBezTo>
                    <a:pt x="324288" y="409702"/>
                    <a:pt x="383252" y="446532"/>
                    <a:pt x="345968" y="404985"/>
                  </a:cubicBezTo>
                  <a:cubicBezTo>
                    <a:pt x="308684" y="363438"/>
                    <a:pt x="198376" y="220518"/>
                    <a:pt x="142405" y="170398"/>
                  </a:cubicBezTo>
                  <a:cubicBezTo>
                    <a:pt x="86434" y="120278"/>
                    <a:pt x="29012" y="132661"/>
                    <a:pt x="10144" y="104267"/>
                  </a:cubicBezTo>
                  <a:cubicBezTo>
                    <a:pt x="-8724" y="75873"/>
                    <a:pt x="-651" y="2168"/>
                    <a:pt x="29194" y="36"/>
                  </a:cubicBezTo>
                  <a:cubicBezTo>
                    <a:pt x="59039" y="-2096"/>
                    <a:pt x="161909" y="88936"/>
                    <a:pt x="189214" y="91476"/>
                  </a:cubicBezTo>
                  <a:cubicBezTo>
                    <a:pt x="216519" y="94016"/>
                    <a:pt x="187354" y="26117"/>
                    <a:pt x="193024" y="15276"/>
                  </a:cubicBezTo>
                  <a:cubicBezTo>
                    <a:pt x="198694" y="4436"/>
                    <a:pt x="213707" y="2938"/>
                    <a:pt x="223232" y="26433"/>
                  </a:cubicBezTo>
                  <a:cubicBezTo>
                    <a:pt x="232757" y="49928"/>
                    <a:pt x="253031" y="143228"/>
                    <a:pt x="250174" y="156246"/>
                  </a:cubicBezTo>
                  <a:cubicBezTo>
                    <a:pt x="251444" y="163866"/>
                    <a:pt x="409400" y="336110"/>
                    <a:pt x="410194" y="335316"/>
                  </a:cubicBezTo>
                  <a:cubicBezTo>
                    <a:pt x="436229" y="364526"/>
                    <a:pt x="670068" y="408500"/>
                    <a:pt x="669274" y="407706"/>
                  </a:cubicBezTo>
                  <a:cubicBezTo>
                    <a:pt x="711819" y="418501"/>
                    <a:pt x="601488" y="462633"/>
                    <a:pt x="600694" y="461046"/>
                  </a:cubicBezTo>
                  <a:lnTo>
                    <a:pt x="596884" y="464856"/>
                  </a:lnTo>
                  <a:close/>
                </a:path>
              </a:pathLst>
            </a:cu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6504B20-38FD-4F9F-83D7-3D5E164F74A0}"/>
                </a:ext>
              </a:extLst>
            </p:cNvPr>
            <p:cNvSpPr/>
            <p:nvPr/>
          </p:nvSpPr>
          <p:spPr>
            <a:xfrm flipH="1">
              <a:off x="2930135" y="3816302"/>
              <a:ext cx="956989" cy="1706977"/>
            </a:xfrm>
            <a:custGeom>
              <a:avLst/>
              <a:gdLst>
                <a:gd name="connsiteX0" fmla="*/ 534353 w 956989"/>
                <a:gd name="connsiteY0" fmla="*/ 1220572 h 1706977"/>
                <a:gd name="connsiteX1" fmla="*/ 534353 w 956989"/>
                <a:gd name="connsiteY1" fmla="*/ 961492 h 1706977"/>
                <a:gd name="connsiteX2" fmla="*/ 606743 w 956989"/>
                <a:gd name="connsiteY2" fmla="*/ 809092 h 1706977"/>
                <a:gd name="connsiteX3" fmla="*/ 667703 w 956989"/>
                <a:gd name="connsiteY3" fmla="*/ 645262 h 1706977"/>
                <a:gd name="connsiteX4" fmla="*/ 667703 w 956989"/>
                <a:gd name="connsiteY4" fmla="*/ 500482 h 1706977"/>
                <a:gd name="connsiteX5" fmla="*/ 823913 w 956989"/>
                <a:gd name="connsiteY5" fmla="*/ 504292 h 1706977"/>
                <a:gd name="connsiteX6" fmla="*/ 922973 w 956989"/>
                <a:gd name="connsiteY6" fmla="*/ 431902 h 1706977"/>
                <a:gd name="connsiteX7" fmla="*/ 953453 w 956989"/>
                <a:gd name="connsiteY7" fmla="*/ 264262 h 1706977"/>
                <a:gd name="connsiteX8" fmla="*/ 850583 w 956989"/>
                <a:gd name="connsiteY8" fmla="*/ 157582 h 1706977"/>
                <a:gd name="connsiteX9" fmla="*/ 694373 w 956989"/>
                <a:gd name="connsiteY9" fmla="*/ 119482 h 1706977"/>
                <a:gd name="connsiteX10" fmla="*/ 599123 w 956989"/>
                <a:gd name="connsiteY10" fmla="*/ 268072 h 1706977"/>
                <a:gd name="connsiteX11" fmla="*/ 591503 w 956989"/>
                <a:gd name="connsiteY11" fmla="*/ 428092 h 1706977"/>
                <a:gd name="connsiteX12" fmla="*/ 553403 w 956989"/>
                <a:gd name="connsiteY12" fmla="*/ 530962 h 1706977"/>
                <a:gd name="connsiteX13" fmla="*/ 534353 w 956989"/>
                <a:gd name="connsiteY13" fmla="*/ 565252 h 1706977"/>
                <a:gd name="connsiteX14" fmla="*/ 435293 w 956989"/>
                <a:gd name="connsiteY14" fmla="*/ 546202 h 1706977"/>
                <a:gd name="connsiteX15" fmla="*/ 298133 w 956989"/>
                <a:gd name="connsiteY15" fmla="*/ 542392 h 1706977"/>
                <a:gd name="connsiteX16" fmla="*/ 229553 w 956989"/>
                <a:gd name="connsiteY16" fmla="*/ 309982 h 1706977"/>
                <a:gd name="connsiteX17" fmla="*/ 286703 w 956989"/>
                <a:gd name="connsiteY17" fmla="*/ 241402 h 1706977"/>
                <a:gd name="connsiteX18" fmla="*/ 294323 w 956989"/>
                <a:gd name="connsiteY18" fmla="*/ 50902 h 1706977"/>
                <a:gd name="connsiteX19" fmla="*/ 260033 w 956989"/>
                <a:gd name="connsiteY19" fmla="*/ 39472 h 1706977"/>
                <a:gd name="connsiteX20" fmla="*/ 233363 w 956989"/>
                <a:gd name="connsiteY20" fmla="*/ 149962 h 1706977"/>
                <a:gd name="connsiteX21" fmla="*/ 115253 w 956989"/>
                <a:gd name="connsiteY21" fmla="*/ 43282 h 1706977"/>
                <a:gd name="connsiteX22" fmla="*/ 84773 w 956989"/>
                <a:gd name="connsiteY22" fmla="*/ 5182 h 1706977"/>
                <a:gd name="connsiteX23" fmla="*/ 4763 w 956989"/>
                <a:gd name="connsiteY23" fmla="*/ 149962 h 1706977"/>
                <a:gd name="connsiteX24" fmla="*/ 126683 w 956989"/>
                <a:gd name="connsiteY24" fmla="*/ 275692 h 1706977"/>
                <a:gd name="connsiteX25" fmla="*/ 214313 w 956989"/>
                <a:gd name="connsiteY25" fmla="*/ 607162 h 1706977"/>
                <a:gd name="connsiteX26" fmla="*/ 240983 w 956989"/>
                <a:gd name="connsiteY26" fmla="*/ 622402 h 1706977"/>
                <a:gd name="connsiteX27" fmla="*/ 454343 w 956989"/>
                <a:gd name="connsiteY27" fmla="*/ 649072 h 1706977"/>
                <a:gd name="connsiteX28" fmla="*/ 412433 w 956989"/>
                <a:gd name="connsiteY28" fmla="*/ 702412 h 1706977"/>
                <a:gd name="connsiteX29" fmla="*/ 397193 w 956989"/>
                <a:gd name="connsiteY29" fmla="*/ 984352 h 1706977"/>
                <a:gd name="connsiteX30" fmla="*/ 389573 w 956989"/>
                <a:gd name="connsiteY30" fmla="*/ 1151992 h 1706977"/>
                <a:gd name="connsiteX31" fmla="*/ 362903 w 956989"/>
                <a:gd name="connsiteY31" fmla="*/ 1201522 h 1706977"/>
                <a:gd name="connsiteX32" fmla="*/ 92393 w 956989"/>
                <a:gd name="connsiteY32" fmla="*/ 1342492 h 1706977"/>
                <a:gd name="connsiteX33" fmla="*/ 953 w 956989"/>
                <a:gd name="connsiteY33" fmla="*/ 1445362 h 1706977"/>
                <a:gd name="connsiteX34" fmla="*/ 138113 w 956989"/>
                <a:gd name="connsiteY34" fmla="*/ 1540612 h 1706977"/>
                <a:gd name="connsiteX35" fmla="*/ 446723 w 956989"/>
                <a:gd name="connsiteY35" fmla="*/ 1540612 h 1706977"/>
                <a:gd name="connsiteX36" fmla="*/ 553403 w 956989"/>
                <a:gd name="connsiteY36" fmla="*/ 1632052 h 1706977"/>
                <a:gd name="connsiteX37" fmla="*/ 637223 w 956989"/>
                <a:gd name="connsiteY37" fmla="*/ 1700632 h 1706977"/>
                <a:gd name="connsiteX38" fmla="*/ 705803 w 956989"/>
                <a:gd name="connsiteY38" fmla="*/ 1685392 h 1706977"/>
                <a:gd name="connsiteX39" fmla="*/ 652463 w 956989"/>
                <a:gd name="connsiteY39" fmla="*/ 1536802 h 1706977"/>
                <a:gd name="connsiteX40" fmla="*/ 629603 w 956989"/>
                <a:gd name="connsiteY40" fmla="*/ 1449172 h 1706977"/>
                <a:gd name="connsiteX41" fmla="*/ 576263 w 956989"/>
                <a:gd name="connsiteY41" fmla="*/ 1376782 h 1706977"/>
                <a:gd name="connsiteX42" fmla="*/ 515303 w 956989"/>
                <a:gd name="connsiteY42" fmla="*/ 1361542 h 1706977"/>
                <a:gd name="connsiteX43" fmla="*/ 458153 w 956989"/>
                <a:gd name="connsiteY43" fmla="*/ 1399642 h 1706977"/>
                <a:gd name="connsiteX44" fmla="*/ 439103 w 956989"/>
                <a:gd name="connsiteY44" fmla="*/ 1445362 h 1706977"/>
                <a:gd name="connsiteX45" fmla="*/ 221933 w 956989"/>
                <a:gd name="connsiteY45" fmla="*/ 1456792 h 1706977"/>
                <a:gd name="connsiteX46" fmla="*/ 157163 w 956989"/>
                <a:gd name="connsiteY46" fmla="*/ 1460602 h 1706977"/>
                <a:gd name="connsiteX47" fmla="*/ 115253 w 956989"/>
                <a:gd name="connsiteY47" fmla="*/ 1426312 h 1706977"/>
                <a:gd name="connsiteX48" fmla="*/ 385763 w 956989"/>
                <a:gd name="connsiteY48" fmla="*/ 1304392 h 1706977"/>
                <a:gd name="connsiteX49" fmla="*/ 477203 w 956989"/>
                <a:gd name="connsiteY49" fmla="*/ 1258672 h 1706977"/>
                <a:gd name="connsiteX50" fmla="*/ 534353 w 956989"/>
                <a:gd name="connsiteY50" fmla="*/ 1220572 h 170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56989" h="1706977">
                  <a:moveTo>
                    <a:pt x="534353" y="1220572"/>
                  </a:moveTo>
                  <a:cubicBezTo>
                    <a:pt x="543878" y="1171042"/>
                    <a:pt x="522288" y="1030072"/>
                    <a:pt x="534353" y="961492"/>
                  </a:cubicBezTo>
                  <a:cubicBezTo>
                    <a:pt x="546418" y="892912"/>
                    <a:pt x="584518" y="861797"/>
                    <a:pt x="606743" y="809092"/>
                  </a:cubicBezTo>
                  <a:cubicBezTo>
                    <a:pt x="628968" y="756387"/>
                    <a:pt x="657543" y="696697"/>
                    <a:pt x="667703" y="645262"/>
                  </a:cubicBezTo>
                  <a:cubicBezTo>
                    <a:pt x="677863" y="593827"/>
                    <a:pt x="641668" y="523977"/>
                    <a:pt x="667703" y="500482"/>
                  </a:cubicBezTo>
                  <a:cubicBezTo>
                    <a:pt x="693738" y="476987"/>
                    <a:pt x="781368" y="515722"/>
                    <a:pt x="823913" y="504292"/>
                  </a:cubicBezTo>
                  <a:cubicBezTo>
                    <a:pt x="866458" y="492862"/>
                    <a:pt x="901383" y="471907"/>
                    <a:pt x="922973" y="431902"/>
                  </a:cubicBezTo>
                  <a:cubicBezTo>
                    <a:pt x="944563" y="391897"/>
                    <a:pt x="965518" y="309982"/>
                    <a:pt x="953453" y="264262"/>
                  </a:cubicBezTo>
                  <a:cubicBezTo>
                    <a:pt x="941388" y="218542"/>
                    <a:pt x="893763" y="181712"/>
                    <a:pt x="850583" y="157582"/>
                  </a:cubicBezTo>
                  <a:cubicBezTo>
                    <a:pt x="807403" y="133452"/>
                    <a:pt x="736283" y="101067"/>
                    <a:pt x="694373" y="119482"/>
                  </a:cubicBezTo>
                  <a:cubicBezTo>
                    <a:pt x="652463" y="137897"/>
                    <a:pt x="616268" y="216637"/>
                    <a:pt x="599123" y="268072"/>
                  </a:cubicBezTo>
                  <a:cubicBezTo>
                    <a:pt x="581978" y="319507"/>
                    <a:pt x="599123" y="384277"/>
                    <a:pt x="591503" y="428092"/>
                  </a:cubicBezTo>
                  <a:cubicBezTo>
                    <a:pt x="583883" y="471907"/>
                    <a:pt x="562928" y="508102"/>
                    <a:pt x="553403" y="530962"/>
                  </a:cubicBezTo>
                  <a:cubicBezTo>
                    <a:pt x="543878" y="553822"/>
                    <a:pt x="554038" y="562712"/>
                    <a:pt x="534353" y="565252"/>
                  </a:cubicBezTo>
                  <a:cubicBezTo>
                    <a:pt x="514668" y="567792"/>
                    <a:pt x="474663" y="550012"/>
                    <a:pt x="435293" y="546202"/>
                  </a:cubicBezTo>
                  <a:cubicBezTo>
                    <a:pt x="395923" y="542392"/>
                    <a:pt x="332423" y="581762"/>
                    <a:pt x="298133" y="542392"/>
                  </a:cubicBezTo>
                  <a:cubicBezTo>
                    <a:pt x="263843" y="503022"/>
                    <a:pt x="231458" y="360147"/>
                    <a:pt x="229553" y="309982"/>
                  </a:cubicBezTo>
                  <a:cubicBezTo>
                    <a:pt x="227648" y="259817"/>
                    <a:pt x="275908" y="284582"/>
                    <a:pt x="286703" y="241402"/>
                  </a:cubicBezTo>
                  <a:cubicBezTo>
                    <a:pt x="297498" y="198222"/>
                    <a:pt x="298768" y="84557"/>
                    <a:pt x="294323" y="50902"/>
                  </a:cubicBezTo>
                  <a:cubicBezTo>
                    <a:pt x="289878" y="17247"/>
                    <a:pt x="270193" y="22962"/>
                    <a:pt x="260033" y="39472"/>
                  </a:cubicBezTo>
                  <a:cubicBezTo>
                    <a:pt x="249873" y="55982"/>
                    <a:pt x="257493" y="149327"/>
                    <a:pt x="233363" y="149962"/>
                  </a:cubicBezTo>
                  <a:cubicBezTo>
                    <a:pt x="209233" y="150597"/>
                    <a:pt x="140018" y="67412"/>
                    <a:pt x="115253" y="43282"/>
                  </a:cubicBezTo>
                  <a:cubicBezTo>
                    <a:pt x="90488" y="19152"/>
                    <a:pt x="103188" y="-12598"/>
                    <a:pt x="84773" y="5182"/>
                  </a:cubicBezTo>
                  <a:cubicBezTo>
                    <a:pt x="66358" y="22962"/>
                    <a:pt x="-2222" y="104877"/>
                    <a:pt x="4763" y="149962"/>
                  </a:cubicBezTo>
                  <a:cubicBezTo>
                    <a:pt x="11748" y="195047"/>
                    <a:pt x="91758" y="199492"/>
                    <a:pt x="126683" y="275692"/>
                  </a:cubicBezTo>
                  <a:cubicBezTo>
                    <a:pt x="161608" y="351892"/>
                    <a:pt x="195263" y="549377"/>
                    <a:pt x="214313" y="607162"/>
                  </a:cubicBezTo>
                  <a:cubicBezTo>
                    <a:pt x="233363" y="664947"/>
                    <a:pt x="200978" y="615417"/>
                    <a:pt x="240983" y="622402"/>
                  </a:cubicBezTo>
                  <a:cubicBezTo>
                    <a:pt x="280988" y="629387"/>
                    <a:pt x="425768" y="635737"/>
                    <a:pt x="454343" y="649072"/>
                  </a:cubicBezTo>
                  <a:cubicBezTo>
                    <a:pt x="482918" y="662407"/>
                    <a:pt x="421958" y="646532"/>
                    <a:pt x="412433" y="702412"/>
                  </a:cubicBezTo>
                  <a:cubicBezTo>
                    <a:pt x="402908" y="758292"/>
                    <a:pt x="401003" y="909422"/>
                    <a:pt x="397193" y="984352"/>
                  </a:cubicBezTo>
                  <a:cubicBezTo>
                    <a:pt x="393383" y="1059282"/>
                    <a:pt x="395288" y="1115797"/>
                    <a:pt x="389573" y="1151992"/>
                  </a:cubicBezTo>
                  <a:cubicBezTo>
                    <a:pt x="383858" y="1188187"/>
                    <a:pt x="412433" y="1169772"/>
                    <a:pt x="362903" y="1201522"/>
                  </a:cubicBezTo>
                  <a:cubicBezTo>
                    <a:pt x="313373" y="1233272"/>
                    <a:pt x="152718" y="1301852"/>
                    <a:pt x="92393" y="1342492"/>
                  </a:cubicBezTo>
                  <a:cubicBezTo>
                    <a:pt x="32068" y="1383132"/>
                    <a:pt x="-6667" y="1412342"/>
                    <a:pt x="953" y="1445362"/>
                  </a:cubicBezTo>
                  <a:cubicBezTo>
                    <a:pt x="8573" y="1478382"/>
                    <a:pt x="63818" y="1524737"/>
                    <a:pt x="138113" y="1540612"/>
                  </a:cubicBezTo>
                  <a:cubicBezTo>
                    <a:pt x="212408" y="1556487"/>
                    <a:pt x="377508" y="1525372"/>
                    <a:pt x="446723" y="1540612"/>
                  </a:cubicBezTo>
                  <a:cubicBezTo>
                    <a:pt x="515938" y="1555852"/>
                    <a:pt x="521653" y="1605382"/>
                    <a:pt x="553403" y="1632052"/>
                  </a:cubicBezTo>
                  <a:cubicBezTo>
                    <a:pt x="585153" y="1658722"/>
                    <a:pt x="611823" y="1691742"/>
                    <a:pt x="637223" y="1700632"/>
                  </a:cubicBezTo>
                  <a:cubicBezTo>
                    <a:pt x="662623" y="1709522"/>
                    <a:pt x="703263" y="1712697"/>
                    <a:pt x="705803" y="1685392"/>
                  </a:cubicBezTo>
                  <a:cubicBezTo>
                    <a:pt x="708343" y="1658087"/>
                    <a:pt x="665163" y="1576172"/>
                    <a:pt x="652463" y="1536802"/>
                  </a:cubicBezTo>
                  <a:cubicBezTo>
                    <a:pt x="639763" y="1497432"/>
                    <a:pt x="642303" y="1475842"/>
                    <a:pt x="629603" y="1449172"/>
                  </a:cubicBezTo>
                  <a:cubicBezTo>
                    <a:pt x="616903" y="1422502"/>
                    <a:pt x="595313" y="1391387"/>
                    <a:pt x="576263" y="1376782"/>
                  </a:cubicBezTo>
                  <a:cubicBezTo>
                    <a:pt x="557213" y="1362177"/>
                    <a:pt x="534988" y="1357732"/>
                    <a:pt x="515303" y="1361542"/>
                  </a:cubicBezTo>
                  <a:cubicBezTo>
                    <a:pt x="495618" y="1365352"/>
                    <a:pt x="470853" y="1385672"/>
                    <a:pt x="458153" y="1399642"/>
                  </a:cubicBezTo>
                  <a:cubicBezTo>
                    <a:pt x="445453" y="1413612"/>
                    <a:pt x="478473" y="1435837"/>
                    <a:pt x="439103" y="1445362"/>
                  </a:cubicBezTo>
                  <a:cubicBezTo>
                    <a:pt x="399733" y="1454887"/>
                    <a:pt x="221933" y="1456792"/>
                    <a:pt x="221933" y="1456792"/>
                  </a:cubicBezTo>
                  <a:cubicBezTo>
                    <a:pt x="174943" y="1459332"/>
                    <a:pt x="174943" y="1465682"/>
                    <a:pt x="157163" y="1460602"/>
                  </a:cubicBezTo>
                  <a:cubicBezTo>
                    <a:pt x="139383" y="1455522"/>
                    <a:pt x="77153" y="1452347"/>
                    <a:pt x="115253" y="1426312"/>
                  </a:cubicBezTo>
                  <a:cubicBezTo>
                    <a:pt x="153353" y="1400277"/>
                    <a:pt x="325438" y="1332332"/>
                    <a:pt x="385763" y="1304392"/>
                  </a:cubicBezTo>
                  <a:cubicBezTo>
                    <a:pt x="446088" y="1276452"/>
                    <a:pt x="455613" y="1277722"/>
                    <a:pt x="477203" y="1258672"/>
                  </a:cubicBezTo>
                  <a:cubicBezTo>
                    <a:pt x="498793" y="1239622"/>
                    <a:pt x="524828" y="1270102"/>
                    <a:pt x="534353" y="1220572"/>
                  </a:cubicBezTo>
                  <a:close/>
                </a:path>
              </a:pathLst>
            </a:cu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75A8B65-6173-467C-B94A-A7490AA9E26A}"/>
              </a:ext>
            </a:extLst>
          </p:cNvPr>
          <p:cNvGrpSpPr/>
          <p:nvPr/>
        </p:nvGrpSpPr>
        <p:grpSpPr>
          <a:xfrm>
            <a:off x="4928777" y="3591295"/>
            <a:ext cx="1671976" cy="2065443"/>
            <a:chOff x="5193774" y="3770528"/>
            <a:chExt cx="1141982" cy="1706977"/>
          </a:xfrm>
        </p:grpSpPr>
        <p:sp>
          <p:nvSpPr>
            <p:cNvPr id="13" name="Freeform: Shape 12">
              <a:extLst>
                <a:ext uri="{FF2B5EF4-FFF2-40B4-BE49-F238E27FC236}">
                  <a16:creationId xmlns:a16="http://schemas.microsoft.com/office/drawing/2014/main" id="{961F3C0E-0297-4AAA-A04D-0EF87517B065}"/>
                </a:ext>
              </a:extLst>
            </p:cNvPr>
            <p:cNvSpPr/>
            <p:nvPr/>
          </p:nvSpPr>
          <p:spPr>
            <a:xfrm>
              <a:off x="5568286" y="5059589"/>
              <a:ext cx="705971" cy="282972"/>
            </a:xfrm>
            <a:custGeom>
              <a:avLst/>
              <a:gdLst>
                <a:gd name="connsiteX0" fmla="*/ 85754 w 705971"/>
                <a:gd name="connsiteY0" fmla="*/ 57241 h 282972"/>
                <a:gd name="connsiteX1" fmla="*/ 226724 w 705971"/>
                <a:gd name="connsiteY1" fmla="*/ 87721 h 282972"/>
                <a:gd name="connsiteX2" fmla="*/ 360074 w 705971"/>
                <a:gd name="connsiteY2" fmla="*/ 91531 h 282972"/>
                <a:gd name="connsiteX3" fmla="*/ 447704 w 705971"/>
                <a:gd name="connsiteY3" fmla="*/ 91 h 282972"/>
                <a:gd name="connsiteX4" fmla="*/ 600104 w 705971"/>
                <a:gd name="connsiteY4" fmla="*/ 110581 h 282972"/>
                <a:gd name="connsiteX5" fmla="*/ 691544 w 705971"/>
                <a:gd name="connsiteY5" fmla="*/ 186781 h 282972"/>
                <a:gd name="connsiteX6" fmla="*/ 691544 w 705971"/>
                <a:gd name="connsiteY6" fmla="*/ 282031 h 282972"/>
                <a:gd name="connsiteX7" fmla="*/ 554384 w 705971"/>
                <a:gd name="connsiteY7" fmla="*/ 232501 h 282972"/>
                <a:gd name="connsiteX8" fmla="*/ 474374 w 705971"/>
                <a:gd name="connsiteY8" fmla="*/ 182971 h 282972"/>
                <a:gd name="connsiteX9" fmla="*/ 299114 w 705971"/>
                <a:gd name="connsiteY9" fmla="*/ 182971 h 282972"/>
                <a:gd name="connsiteX10" fmla="*/ 120044 w 705971"/>
                <a:gd name="connsiteY10" fmla="*/ 171541 h 282972"/>
                <a:gd name="connsiteX11" fmla="*/ 20984 w 705971"/>
                <a:gd name="connsiteY11" fmla="*/ 125821 h 282972"/>
                <a:gd name="connsiteX12" fmla="*/ 1934 w 705971"/>
                <a:gd name="connsiteY12" fmla="*/ 95341 h 282972"/>
                <a:gd name="connsiteX13" fmla="*/ 85754 w 705971"/>
                <a:gd name="connsiteY13" fmla="*/ 57241 h 28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971" h="282972">
                  <a:moveTo>
                    <a:pt x="85754" y="57241"/>
                  </a:moveTo>
                  <a:cubicBezTo>
                    <a:pt x="123219" y="55971"/>
                    <a:pt x="181004" y="82006"/>
                    <a:pt x="226724" y="87721"/>
                  </a:cubicBezTo>
                  <a:cubicBezTo>
                    <a:pt x="272444" y="93436"/>
                    <a:pt x="323244" y="106136"/>
                    <a:pt x="360074" y="91531"/>
                  </a:cubicBezTo>
                  <a:cubicBezTo>
                    <a:pt x="396904" y="76926"/>
                    <a:pt x="407699" y="-3084"/>
                    <a:pt x="447704" y="91"/>
                  </a:cubicBezTo>
                  <a:cubicBezTo>
                    <a:pt x="487709" y="3266"/>
                    <a:pt x="559464" y="79466"/>
                    <a:pt x="600104" y="110581"/>
                  </a:cubicBezTo>
                  <a:cubicBezTo>
                    <a:pt x="640744" y="141696"/>
                    <a:pt x="676304" y="158206"/>
                    <a:pt x="691544" y="186781"/>
                  </a:cubicBezTo>
                  <a:cubicBezTo>
                    <a:pt x="706784" y="215356"/>
                    <a:pt x="714404" y="274411"/>
                    <a:pt x="691544" y="282031"/>
                  </a:cubicBezTo>
                  <a:cubicBezTo>
                    <a:pt x="668684" y="289651"/>
                    <a:pt x="590579" y="249011"/>
                    <a:pt x="554384" y="232501"/>
                  </a:cubicBezTo>
                  <a:cubicBezTo>
                    <a:pt x="518189" y="215991"/>
                    <a:pt x="516919" y="191226"/>
                    <a:pt x="474374" y="182971"/>
                  </a:cubicBezTo>
                  <a:cubicBezTo>
                    <a:pt x="431829" y="174716"/>
                    <a:pt x="358169" y="184876"/>
                    <a:pt x="299114" y="182971"/>
                  </a:cubicBezTo>
                  <a:cubicBezTo>
                    <a:pt x="240059" y="181066"/>
                    <a:pt x="166399" y="181066"/>
                    <a:pt x="120044" y="171541"/>
                  </a:cubicBezTo>
                  <a:cubicBezTo>
                    <a:pt x="73689" y="162016"/>
                    <a:pt x="40669" y="138521"/>
                    <a:pt x="20984" y="125821"/>
                  </a:cubicBezTo>
                  <a:cubicBezTo>
                    <a:pt x="1299" y="113121"/>
                    <a:pt x="-3146" y="106136"/>
                    <a:pt x="1934" y="95341"/>
                  </a:cubicBezTo>
                  <a:cubicBezTo>
                    <a:pt x="7014" y="84546"/>
                    <a:pt x="48289" y="58511"/>
                    <a:pt x="85754" y="57241"/>
                  </a:cubicBezTo>
                  <a:close/>
                </a:path>
              </a:pathLst>
            </a:cu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F20A8F1-53B1-4A90-A41B-427487358A0F}"/>
                </a:ext>
              </a:extLst>
            </p:cNvPr>
            <p:cNvSpPr/>
            <p:nvPr/>
          </p:nvSpPr>
          <p:spPr>
            <a:xfrm rot="21149813">
              <a:off x="5193774" y="4038564"/>
              <a:ext cx="679030" cy="464856"/>
            </a:xfrm>
            <a:custGeom>
              <a:avLst/>
              <a:gdLst>
                <a:gd name="connsiteX0" fmla="*/ 584736 w 584736"/>
                <a:gd name="connsiteY0" fmla="*/ 464849 h 464849"/>
                <a:gd name="connsiteX1" fmla="*/ 405666 w 584736"/>
                <a:gd name="connsiteY1" fmla="*/ 430559 h 464849"/>
                <a:gd name="connsiteX2" fmla="*/ 375186 w 584736"/>
                <a:gd name="connsiteY2" fmla="*/ 434369 h 464849"/>
                <a:gd name="connsiteX3" fmla="*/ 127536 w 584736"/>
                <a:gd name="connsiteY3" fmla="*/ 167669 h 464849"/>
                <a:gd name="connsiteX4" fmla="*/ 17046 w 584736"/>
                <a:gd name="connsiteY4" fmla="*/ 102899 h 464849"/>
                <a:gd name="connsiteX5" fmla="*/ 17046 w 584736"/>
                <a:gd name="connsiteY5" fmla="*/ 29 h 464849"/>
                <a:gd name="connsiteX6" fmla="*/ 177066 w 584736"/>
                <a:gd name="connsiteY6" fmla="*/ 91469 h 464849"/>
                <a:gd name="connsiteX7" fmla="*/ 180876 w 584736"/>
                <a:gd name="connsiteY7" fmla="*/ 15269 h 464849"/>
                <a:gd name="connsiteX8" fmla="*/ 234216 w 584736"/>
                <a:gd name="connsiteY8" fmla="*/ 106709 h 464849"/>
                <a:gd name="connsiteX9" fmla="*/ 238026 w 584736"/>
                <a:gd name="connsiteY9" fmla="*/ 156239 h 464849"/>
                <a:gd name="connsiteX0" fmla="*/ 584736 w 584736"/>
                <a:gd name="connsiteY0" fmla="*/ 464849 h 464849"/>
                <a:gd name="connsiteX1" fmla="*/ 405666 w 584736"/>
                <a:gd name="connsiteY1" fmla="*/ 430559 h 464849"/>
                <a:gd name="connsiteX2" fmla="*/ 375186 w 584736"/>
                <a:gd name="connsiteY2" fmla="*/ 434369 h 464849"/>
                <a:gd name="connsiteX3" fmla="*/ 127536 w 584736"/>
                <a:gd name="connsiteY3" fmla="*/ 167669 h 464849"/>
                <a:gd name="connsiteX4" fmla="*/ 17046 w 584736"/>
                <a:gd name="connsiteY4" fmla="*/ 102899 h 464849"/>
                <a:gd name="connsiteX5" fmla="*/ 17046 w 584736"/>
                <a:gd name="connsiteY5" fmla="*/ 29 h 464849"/>
                <a:gd name="connsiteX6" fmla="*/ 177066 w 584736"/>
                <a:gd name="connsiteY6" fmla="*/ 91469 h 464849"/>
                <a:gd name="connsiteX7" fmla="*/ 180876 w 584736"/>
                <a:gd name="connsiteY7" fmla="*/ 15269 h 464849"/>
                <a:gd name="connsiteX8" fmla="*/ 234216 w 584736"/>
                <a:gd name="connsiteY8" fmla="*/ 106709 h 464849"/>
                <a:gd name="connsiteX9" fmla="*/ 238026 w 584736"/>
                <a:gd name="connsiteY9" fmla="*/ 156239 h 464849"/>
                <a:gd name="connsiteX10" fmla="*/ 241836 w 584736"/>
                <a:gd name="connsiteY10" fmla="*/ 152429 h 464849"/>
                <a:gd name="connsiteX0" fmla="*/ 584736 w 584736"/>
                <a:gd name="connsiteY0" fmla="*/ 464849 h 464849"/>
                <a:gd name="connsiteX1" fmla="*/ 405666 w 584736"/>
                <a:gd name="connsiteY1" fmla="*/ 430559 h 464849"/>
                <a:gd name="connsiteX2" fmla="*/ 375186 w 584736"/>
                <a:gd name="connsiteY2" fmla="*/ 434369 h 464849"/>
                <a:gd name="connsiteX3" fmla="*/ 127536 w 584736"/>
                <a:gd name="connsiteY3" fmla="*/ 167669 h 464849"/>
                <a:gd name="connsiteX4" fmla="*/ 17046 w 584736"/>
                <a:gd name="connsiteY4" fmla="*/ 102899 h 464849"/>
                <a:gd name="connsiteX5" fmla="*/ 17046 w 584736"/>
                <a:gd name="connsiteY5" fmla="*/ 29 h 464849"/>
                <a:gd name="connsiteX6" fmla="*/ 177066 w 584736"/>
                <a:gd name="connsiteY6" fmla="*/ 91469 h 464849"/>
                <a:gd name="connsiteX7" fmla="*/ 180876 w 584736"/>
                <a:gd name="connsiteY7" fmla="*/ 15269 h 464849"/>
                <a:gd name="connsiteX8" fmla="*/ 234216 w 584736"/>
                <a:gd name="connsiteY8" fmla="*/ 106709 h 464849"/>
                <a:gd name="connsiteX9" fmla="*/ 238026 w 584736"/>
                <a:gd name="connsiteY9" fmla="*/ 156239 h 464849"/>
                <a:gd name="connsiteX10" fmla="*/ 398046 w 584736"/>
                <a:gd name="connsiteY10" fmla="*/ 335309 h 464849"/>
                <a:gd name="connsiteX0" fmla="*/ 584736 w 584736"/>
                <a:gd name="connsiteY0" fmla="*/ 464849 h 464849"/>
                <a:gd name="connsiteX1" fmla="*/ 405666 w 584736"/>
                <a:gd name="connsiteY1" fmla="*/ 430559 h 464849"/>
                <a:gd name="connsiteX2" fmla="*/ 375186 w 584736"/>
                <a:gd name="connsiteY2" fmla="*/ 434369 h 464849"/>
                <a:gd name="connsiteX3" fmla="*/ 127536 w 584736"/>
                <a:gd name="connsiteY3" fmla="*/ 167669 h 464849"/>
                <a:gd name="connsiteX4" fmla="*/ 17046 w 584736"/>
                <a:gd name="connsiteY4" fmla="*/ 102899 h 464849"/>
                <a:gd name="connsiteX5" fmla="*/ 17046 w 584736"/>
                <a:gd name="connsiteY5" fmla="*/ 29 h 464849"/>
                <a:gd name="connsiteX6" fmla="*/ 177066 w 584736"/>
                <a:gd name="connsiteY6" fmla="*/ 91469 h 464849"/>
                <a:gd name="connsiteX7" fmla="*/ 180876 w 584736"/>
                <a:gd name="connsiteY7" fmla="*/ 15269 h 464849"/>
                <a:gd name="connsiteX8" fmla="*/ 234216 w 584736"/>
                <a:gd name="connsiteY8" fmla="*/ 106709 h 464849"/>
                <a:gd name="connsiteX9" fmla="*/ 238026 w 584736"/>
                <a:gd name="connsiteY9" fmla="*/ 156239 h 464849"/>
                <a:gd name="connsiteX10" fmla="*/ 398046 w 584736"/>
                <a:gd name="connsiteY10" fmla="*/ 335309 h 464849"/>
                <a:gd name="connsiteX11" fmla="*/ 394236 w 584736"/>
                <a:gd name="connsiteY11" fmla="*/ 331499 h 464849"/>
                <a:gd name="connsiteX0" fmla="*/ 584736 w 657128"/>
                <a:gd name="connsiteY0" fmla="*/ 464849 h 464849"/>
                <a:gd name="connsiteX1" fmla="*/ 405666 w 657128"/>
                <a:gd name="connsiteY1" fmla="*/ 430559 h 464849"/>
                <a:gd name="connsiteX2" fmla="*/ 375186 w 657128"/>
                <a:gd name="connsiteY2" fmla="*/ 434369 h 464849"/>
                <a:gd name="connsiteX3" fmla="*/ 127536 w 657128"/>
                <a:gd name="connsiteY3" fmla="*/ 167669 h 464849"/>
                <a:gd name="connsiteX4" fmla="*/ 17046 w 657128"/>
                <a:gd name="connsiteY4" fmla="*/ 102899 h 464849"/>
                <a:gd name="connsiteX5" fmla="*/ 17046 w 657128"/>
                <a:gd name="connsiteY5" fmla="*/ 29 h 464849"/>
                <a:gd name="connsiteX6" fmla="*/ 177066 w 657128"/>
                <a:gd name="connsiteY6" fmla="*/ 91469 h 464849"/>
                <a:gd name="connsiteX7" fmla="*/ 180876 w 657128"/>
                <a:gd name="connsiteY7" fmla="*/ 15269 h 464849"/>
                <a:gd name="connsiteX8" fmla="*/ 234216 w 657128"/>
                <a:gd name="connsiteY8" fmla="*/ 106709 h 464849"/>
                <a:gd name="connsiteX9" fmla="*/ 238026 w 657128"/>
                <a:gd name="connsiteY9" fmla="*/ 156239 h 464849"/>
                <a:gd name="connsiteX10" fmla="*/ 398046 w 657128"/>
                <a:gd name="connsiteY10" fmla="*/ 335309 h 464849"/>
                <a:gd name="connsiteX11" fmla="*/ 657126 w 657128"/>
                <a:gd name="connsiteY11" fmla="*/ 407699 h 464849"/>
                <a:gd name="connsiteX0" fmla="*/ 584736 w 675257"/>
                <a:gd name="connsiteY0" fmla="*/ 464849 h 464849"/>
                <a:gd name="connsiteX1" fmla="*/ 405666 w 675257"/>
                <a:gd name="connsiteY1" fmla="*/ 430559 h 464849"/>
                <a:gd name="connsiteX2" fmla="*/ 375186 w 675257"/>
                <a:gd name="connsiteY2" fmla="*/ 434369 h 464849"/>
                <a:gd name="connsiteX3" fmla="*/ 127536 w 675257"/>
                <a:gd name="connsiteY3" fmla="*/ 167669 h 464849"/>
                <a:gd name="connsiteX4" fmla="*/ 17046 w 675257"/>
                <a:gd name="connsiteY4" fmla="*/ 102899 h 464849"/>
                <a:gd name="connsiteX5" fmla="*/ 17046 w 675257"/>
                <a:gd name="connsiteY5" fmla="*/ 29 h 464849"/>
                <a:gd name="connsiteX6" fmla="*/ 177066 w 675257"/>
                <a:gd name="connsiteY6" fmla="*/ 91469 h 464849"/>
                <a:gd name="connsiteX7" fmla="*/ 180876 w 675257"/>
                <a:gd name="connsiteY7" fmla="*/ 15269 h 464849"/>
                <a:gd name="connsiteX8" fmla="*/ 234216 w 675257"/>
                <a:gd name="connsiteY8" fmla="*/ 106709 h 464849"/>
                <a:gd name="connsiteX9" fmla="*/ 238026 w 675257"/>
                <a:gd name="connsiteY9" fmla="*/ 156239 h 464849"/>
                <a:gd name="connsiteX10" fmla="*/ 398046 w 675257"/>
                <a:gd name="connsiteY10" fmla="*/ 335309 h 464849"/>
                <a:gd name="connsiteX11" fmla="*/ 657126 w 675257"/>
                <a:gd name="connsiteY11" fmla="*/ 407699 h 464849"/>
                <a:gd name="connsiteX12" fmla="*/ 653316 w 675257"/>
                <a:gd name="connsiteY12" fmla="*/ 400079 h 464849"/>
                <a:gd name="connsiteX0" fmla="*/ 584736 w 666882"/>
                <a:gd name="connsiteY0" fmla="*/ 464849 h 464849"/>
                <a:gd name="connsiteX1" fmla="*/ 405666 w 666882"/>
                <a:gd name="connsiteY1" fmla="*/ 430559 h 464849"/>
                <a:gd name="connsiteX2" fmla="*/ 375186 w 666882"/>
                <a:gd name="connsiteY2" fmla="*/ 434369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0" fmla="*/ 584736 w 666882"/>
                <a:gd name="connsiteY0" fmla="*/ 464849 h 464849"/>
                <a:gd name="connsiteX1" fmla="*/ 405666 w 666882"/>
                <a:gd name="connsiteY1" fmla="*/ 430559 h 464849"/>
                <a:gd name="connsiteX2" fmla="*/ 375186 w 666882"/>
                <a:gd name="connsiteY2" fmla="*/ 434369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13" fmla="*/ 584736 w 666882"/>
                <a:gd name="connsiteY13" fmla="*/ 464849 h 464849"/>
                <a:gd name="connsiteX0" fmla="*/ 584736 w 666882"/>
                <a:gd name="connsiteY0" fmla="*/ 464849 h 468073"/>
                <a:gd name="connsiteX1" fmla="*/ 405666 w 666882"/>
                <a:gd name="connsiteY1" fmla="*/ 430559 h 468073"/>
                <a:gd name="connsiteX2" fmla="*/ 375186 w 666882"/>
                <a:gd name="connsiteY2" fmla="*/ 453419 h 468073"/>
                <a:gd name="connsiteX3" fmla="*/ 127536 w 666882"/>
                <a:gd name="connsiteY3" fmla="*/ 167669 h 468073"/>
                <a:gd name="connsiteX4" fmla="*/ 17046 w 666882"/>
                <a:gd name="connsiteY4" fmla="*/ 102899 h 468073"/>
                <a:gd name="connsiteX5" fmla="*/ 17046 w 666882"/>
                <a:gd name="connsiteY5" fmla="*/ 29 h 468073"/>
                <a:gd name="connsiteX6" fmla="*/ 177066 w 666882"/>
                <a:gd name="connsiteY6" fmla="*/ 91469 h 468073"/>
                <a:gd name="connsiteX7" fmla="*/ 180876 w 666882"/>
                <a:gd name="connsiteY7" fmla="*/ 15269 h 468073"/>
                <a:gd name="connsiteX8" fmla="*/ 234216 w 666882"/>
                <a:gd name="connsiteY8" fmla="*/ 106709 h 468073"/>
                <a:gd name="connsiteX9" fmla="*/ 238026 w 666882"/>
                <a:gd name="connsiteY9" fmla="*/ 156239 h 468073"/>
                <a:gd name="connsiteX10" fmla="*/ 398046 w 666882"/>
                <a:gd name="connsiteY10" fmla="*/ 335309 h 468073"/>
                <a:gd name="connsiteX11" fmla="*/ 657126 w 666882"/>
                <a:gd name="connsiteY11" fmla="*/ 407699 h 468073"/>
                <a:gd name="connsiteX12" fmla="*/ 588546 w 666882"/>
                <a:gd name="connsiteY12" fmla="*/ 461039 h 468073"/>
                <a:gd name="connsiteX13" fmla="*/ 584736 w 666882"/>
                <a:gd name="connsiteY13" fmla="*/ 464849 h 468073"/>
                <a:gd name="connsiteX0" fmla="*/ 584736 w 666882"/>
                <a:gd name="connsiteY0" fmla="*/ 464849 h 464849"/>
                <a:gd name="connsiteX1" fmla="*/ 405666 w 666882"/>
                <a:gd name="connsiteY1" fmla="*/ 430559 h 464849"/>
                <a:gd name="connsiteX2" fmla="*/ 344706 w 666882"/>
                <a:gd name="connsiteY2" fmla="*/ 426749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13" fmla="*/ 584736 w 666882"/>
                <a:gd name="connsiteY13" fmla="*/ 464849 h 464849"/>
                <a:gd name="connsiteX0" fmla="*/ 584736 w 666882"/>
                <a:gd name="connsiteY0" fmla="*/ 464849 h 464849"/>
                <a:gd name="connsiteX1" fmla="*/ 353959 w 666882"/>
                <a:gd name="connsiteY1" fmla="*/ 419673 h 464849"/>
                <a:gd name="connsiteX2" fmla="*/ 344706 w 666882"/>
                <a:gd name="connsiteY2" fmla="*/ 426749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13" fmla="*/ 584736 w 666882"/>
                <a:gd name="connsiteY13" fmla="*/ 464849 h 464849"/>
                <a:gd name="connsiteX0" fmla="*/ 584736 w 666882"/>
                <a:gd name="connsiteY0" fmla="*/ 464849 h 464849"/>
                <a:gd name="connsiteX1" fmla="*/ 353959 w 666882"/>
                <a:gd name="connsiteY1" fmla="*/ 419673 h 464849"/>
                <a:gd name="connsiteX2" fmla="*/ 333820 w 666882"/>
                <a:gd name="connsiteY2" fmla="*/ 404978 h 464849"/>
                <a:gd name="connsiteX3" fmla="*/ 127536 w 666882"/>
                <a:gd name="connsiteY3" fmla="*/ 167669 h 464849"/>
                <a:gd name="connsiteX4" fmla="*/ 17046 w 666882"/>
                <a:gd name="connsiteY4" fmla="*/ 102899 h 464849"/>
                <a:gd name="connsiteX5" fmla="*/ 17046 w 666882"/>
                <a:gd name="connsiteY5" fmla="*/ 29 h 464849"/>
                <a:gd name="connsiteX6" fmla="*/ 177066 w 666882"/>
                <a:gd name="connsiteY6" fmla="*/ 91469 h 464849"/>
                <a:gd name="connsiteX7" fmla="*/ 180876 w 666882"/>
                <a:gd name="connsiteY7" fmla="*/ 15269 h 464849"/>
                <a:gd name="connsiteX8" fmla="*/ 234216 w 666882"/>
                <a:gd name="connsiteY8" fmla="*/ 106709 h 464849"/>
                <a:gd name="connsiteX9" fmla="*/ 238026 w 666882"/>
                <a:gd name="connsiteY9" fmla="*/ 156239 h 464849"/>
                <a:gd name="connsiteX10" fmla="*/ 398046 w 666882"/>
                <a:gd name="connsiteY10" fmla="*/ 335309 h 464849"/>
                <a:gd name="connsiteX11" fmla="*/ 657126 w 666882"/>
                <a:gd name="connsiteY11" fmla="*/ 407699 h 464849"/>
                <a:gd name="connsiteX12" fmla="*/ 588546 w 666882"/>
                <a:gd name="connsiteY12" fmla="*/ 461039 h 464849"/>
                <a:gd name="connsiteX13" fmla="*/ 584736 w 666882"/>
                <a:gd name="connsiteY13" fmla="*/ 464849 h 464849"/>
                <a:gd name="connsiteX0" fmla="*/ 584890 w 667036"/>
                <a:gd name="connsiteY0" fmla="*/ 464849 h 464849"/>
                <a:gd name="connsiteX1" fmla="*/ 354113 w 667036"/>
                <a:gd name="connsiteY1" fmla="*/ 419673 h 464849"/>
                <a:gd name="connsiteX2" fmla="*/ 333974 w 667036"/>
                <a:gd name="connsiteY2" fmla="*/ 404978 h 464849"/>
                <a:gd name="connsiteX3" fmla="*/ 130411 w 667036"/>
                <a:gd name="connsiteY3" fmla="*/ 170391 h 464849"/>
                <a:gd name="connsiteX4" fmla="*/ 17200 w 667036"/>
                <a:gd name="connsiteY4" fmla="*/ 102899 h 464849"/>
                <a:gd name="connsiteX5" fmla="*/ 17200 w 667036"/>
                <a:gd name="connsiteY5" fmla="*/ 29 h 464849"/>
                <a:gd name="connsiteX6" fmla="*/ 177220 w 667036"/>
                <a:gd name="connsiteY6" fmla="*/ 91469 h 464849"/>
                <a:gd name="connsiteX7" fmla="*/ 181030 w 667036"/>
                <a:gd name="connsiteY7" fmla="*/ 15269 h 464849"/>
                <a:gd name="connsiteX8" fmla="*/ 234370 w 667036"/>
                <a:gd name="connsiteY8" fmla="*/ 106709 h 464849"/>
                <a:gd name="connsiteX9" fmla="*/ 238180 w 667036"/>
                <a:gd name="connsiteY9" fmla="*/ 156239 h 464849"/>
                <a:gd name="connsiteX10" fmla="*/ 398200 w 667036"/>
                <a:gd name="connsiteY10" fmla="*/ 335309 h 464849"/>
                <a:gd name="connsiteX11" fmla="*/ 657280 w 667036"/>
                <a:gd name="connsiteY11" fmla="*/ 407699 h 464849"/>
                <a:gd name="connsiteX12" fmla="*/ 588700 w 667036"/>
                <a:gd name="connsiteY12" fmla="*/ 461039 h 464849"/>
                <a:gd name="connsiteX13" fmla="*/ 584890 w 667036"/>
                <a:gd name="connsiteY13" fmla="*/ 464849 h 464849"/>
                <a:gd name="connsiteX0" fmla="*/ 596884 w 679030"/>
                <a:gd name="connsiteY0" fmla="*/ 464856 h 464856"/>
                <a:gd name="connsiteX1" fmla="*/ 366107 w 679030"/>
                <a:gd name="connsiteY1" fmla="*/ 419680 h 464856"/>
                <a:gd name="connsiteX2" fmla="*/ 345968 w 679030"/>
                <a:gd name="connsiteY2" fmla="*/ 404985 h 464856"/>
                <a:gd name="connsiteX3" fmla="*/ 142405 w 679030"/>
                <a:gd name="connsiteY3" fmla="*/ 170398 h 464856"/>
                <a:gd name="connsiteX4" fmla="*/ 10144 w 679030"/>
                <a:gd name="connsiteY4" fmla="*/ 104267 h 464856"/>
                <a:gd name="connsiteX5" fmla="*/ 29194 w 679030"/>
                <a:gd name="connsiteY5" fmla="*/ 36 h 464856"/>
                <a:gd name="connsiteX6" fmla="*/ 189214 w 679030"/>
                <a:gd name="connsiteY6" fmla="*/ 91476 h 464856"/>
                <a:gd name="connsiteX7" fmla="*/ 193024 w 679030"/>
                <a:gd name="connsiteY7" fmla="*/ 15276 h 464856"/>
                <a:gd name="connsiteX8" fmla="*/ 246364 w 679030"/>
                <a:gd name="connsiteY8" fmla="*/ 106716 h 464856"/>
                <a:gd name="connsiteX9" fmla="*/ 250174 w 679030"/>
                <a:gd name="connsiteY9" fmla="*/ 156246 h 464856"/>
                <a:gd name="connsiteX10" fmla="*/ 410194 w 679030"/>
                <a:gd name="connsiteY10" fmla="*/ 335316 h 464856"/>
                <a:gd name="connsiteX11" fmla="*/ 669274 w 679030"/>
                <a:gd name="connsiteY11" fmla="*/ 407706 h 464856"/>
                <a:gd name="connsiteX12" fmla="*/ 600694 w 679030"/>
                <a:gd name="connsiteY12" fmla="*/ 461046 h 464856"/>
                <a:gd name="connsiteX13" fmla="*/ 596884 w 679030"/>
                <a:gd name="connsiteY13" fmla="*/ 464856 h 464856"/>
                <a:gd name="connsiteX0" fmla="*/ 596884 w 679030"/>
                <a:gd name="connsiteY0" fmla="*/ 464856 h 464856"/>
                <a:gd name="connsiteX1" fmla="*/ 366107 w 679030"/>
                <a:gd name="connsiteY1" fmla="*/ 419680 h 464856"/>
                <a:gd name="connsiteX2" fmla="*/ 345968 w 679030"/>
                <a:gd name="connsiteY2" fmla="*/ 404985 h 464856"/>
                <a:gd name="connsiteX3" fmla="*/ 142405 w 679030"/>
                <a:gd name="connsiteY3" fmla="*/ 170398 h 464856"/>
                <a:gd name="connsiteX4" fmla="*/ 10144 w 679030"/>
                <a:gd name="connsiteY4" fmla="*/ 104267 h 464856"/>
                <a:gd name="connsiteX5" fmla="*/ 29194 w 679030"/>
                <a:gd name="connsiteY5" fmla="*/ 36 h 464856"/>
                <a:gd name="connsiteX6" fmla="*/ 189214 w 679030"/>
                <a:gd name="connsiteY6" fmla="*/ 91476 h 464856"/>
                <a:gd name="connsiteX7" fmla="*/ 193024 w 679030"/>
                <a:gd name="connsiteY7" fmla="*/ 15276 h 464856"/>
                <a:gd name="connsiteX8" fmla="*/ 223232 w 679030"/>
                <a:gd name="connsiteY8" fmla="*/ 40041 h 464856"/>
                <a:gd name="connsiteX9" fmla="*/ 250174 w 679030"/>
                <a:gd name="connsiteY9" fmla="*/ 156246 h 464856"/>
                <a:gd name="connsiteX10" fmla="*/ 410194 w 679030"/>
                <a:gd name="connsiteY10" fmla="*/ 335316 h 464856"/>
                <a:gd name="connsiteX11" fmla="*/ 669274 w 679030"/>
                <a:gd name="connsiteY11" fmla="*/ 407706 h 464856"/>
                <a:gd name="connsiteX12" fmla="*/ 600694 w 679030"/>
                <a:gd name="connsiteY12" fmla="*/ 461046 h 464856"/>
                <a:gd name="connsiteX13" fmla="*/ 596884 w 679030"/>
                <a:gd name="connsiteY13" fmla="*/ 464856 h 464856"/>
                <a:gd name="connsiteX0" fmla="*/ 596884 w 679030"/>
                <a:gd name="connsiteY0" fmla="*/ 464856 h 464856"/>
                <a:gd name="connsiteX1" fmla="*/ 366107 w 679030"/>
                <a:gd name="connsiteY1" fmla="*/ 419680 h 464856"/>
                <a:gd name="connsiteX2" fmla="*/ 345968 w 679030"/>
                <a:gd name="connsiteY2" fmla="*/ 404985 h 464856"/>
                <a:gd name="connsiteX3" fmla="*/ 142405 w 679030"/>
                <a:gd name="connsiteY3" fmla="*/ 170398 h 464856"/>
                <a:gd name="connsiteX4" fmla="*/ 10144 w 679030"/>
                <a:gd name="connsiteY4" fmla="*/ 104267 h 464856"/>
                <a:gd name="connsiteX5" fmla="*/ 29194 w 679030"/>
                <a:gd name="connsiteY5" fmla="*/ 36 h 464856"/>
                <a:gd name="connsiteX6" fmla="*/ 189214 w 679030"/>
                <a:gd name="connsiteY6" fmla="*/ 91476 h 464856"/>
                <a:gd name="connsiteX7" fmla="*/ 193024 w 679030"/>
                <a:gd name="connsiteY7" fmla="*/ 15276 h 464856"/>
                <a:gd name="connsiteX8" fmla="*/ 223232 w 679030"/>
                <a:gd name="connsiteY8" fmla="*/ 26433 h 464856"/>
                <a:gd name="connsiteX9" fmla="*/ 250174 w 679030"/>
                <a:gd name="connsiteY9" fmla="*/ 156246 h 464856"/>
                <a:gd name="connsiteX10" fmla="*/ 410194 w 679030"/>
                <a:gd name="connsiteY10" fmla="*/ 335316 h 464856"/>
                <a:gd name="connsiteX11" fmla="*/ 669274 w 679030"/>
                <a:gd name="connsiteY11" fmla="*/ 407706 h 464856"/>
                <a:gd name="connsiteX12" fmla="*/ 600694 w 679030"/>
                <a:gd name="connsiteY12" fmla="*/ 461046 h 464856"/>
                <a:gd name="connsiteX13" fmla="*/ 596884 w 679030"/>
                <a:gd name="connsiteY13" fmla="*/ 464856 h 46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030" h="464856">
                  <a:moveTo>
                    <a:pt x="596884" y="464856"/>
                  </a:moveTo>
                  <a:lnTo>
                    <a:pt x="366107" y="419680"/>
                  </a:lnTo>
                  <a:cubicBezTo>
                    <a:pt x="324288" y="409702"/>
                    <a:pt x="383252" y="446532"/>
                    <a:pt x="345968" y="404985"/>
                  </a:cubicBezTo>
                  <a:cubicBezTo>
                    <a:pt x="308684" y="363438"/>
                    <a:pt x="198376" y="220518"/>
                    <a:pt x="142405" y="170398"/>
                  </a:cubicBezTo>
                  <a:cubicBezTo>
                    <a:pt x="86434" y="120278"/>
                    <a:pt x="29012" y="132661"/>
                    <a:pt x="10144" y="104267"/>
                  </a:cubicBezTo>
                  <a:cubicBezTo>
                    <a:pt x="-8724" y="75873"/>
                    <a:pt x="-651" y="2168"/>
                    <a:pt x="29194" y="36"/>
                  </a:cubicBezTo>
                  <a:cubicBezTo>
                    <a:pt x="59039" y="-2096"/>
                    <a:pt x="161909" y="88936"/>
                    <a:pt x="189214" y="91476"/>
                  </a:cubicBezTo>
                  <a:cubicBezTo>
                    <a:pt x="216519" y="94016"/>
                    <a:pt x="187354" y="26117"/>
                    <a:pt x="193024" y="15276"/>
                  </a:cubicBezTo>
                  <a:cubicBezTo>
                    <a:pt x="198694" y="4436"/>
                    <a:pt x="213707" y="2938"/>
                    <a:pt x="223232" y="26433"/>
                  </a:cubicBezTo>
                  <a:cubicBezTo>
                    <a:pt x="232757" y="49928"/>
                    <a:pt x="253031" y="143228"/>
                    <a:pt x="250174" y="156246"/>
                  </a:cubicBezTo>
                  <a:cubicBezTo>
                    <a:pt x="251444" y="163866"/>
                    <a:pt x="409400" y="336110"/>
                    <a:pt x="410194" y="335316"/>
                  </a:cubicBezTo>
                  <a:cubicBezTo>
                    <a:pt x="436229" y="364526"/>
                    <a:pt x="670068" y="408500"/>
                    <a:pt x="669274" y="407706"/>
                  </a:cubicBezTo>
                  <a:cubicBezTo>
                    <a:pt x="711819" y="418501"/>
                    <a:pt x="601488" y="462633"/>
                    <a:pt x="600694" y="461046"/>
                  </a:cubicBezTo>
                  <a:lnTo>
                    <a:pt x="596884" y="464856"/>
                  </a:lnTo>
                  <a:close/>
                </a:path>
              </a:pathLst>
            </a:cu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6EDD19F-AE35-4E45-9B2D-22E41D467351}"/>
                </a:ext>
              </a:extLst>
            </p:cNvPr>
            <p:cNvSpPr/>
            <p:nvPr/>
          </p:nvSpPr>
          <p:spPr>
            <a:xfrm>
              <a:off x="5378767" y="3770528"/>
              <a:ext cx="956989" cy="1706977"/>
            </a:xfrm>
            <a:custGeom>
              <a:avLst/>
              <a:gdLst>
                <a:gd name="connsiteX0" fmla="*/ 534353 w 956989"/>
                <a:gd name="connsiteY0" fmla="*/ 1220572 h 1706977"/>
                <a:gd name="connsiteX1" fmla="*/ 534353 w 956989"/>
                <a:gd name="connsiteY1" fmla="*/ 961492 h 1706977"/>
                <a:gd name="connsiteX2" fmla="*/ 606743 w 956989"/>
                <a:gd name="connsiteY2" fmla="*/ 809092 h 1706977"/>
                <a:gd name="connsiteX3" fmla="*/ 667703 w 956989"/>
                <a:gd name="connsiteY3" fmla="*/ 645262 h 1706977"/>
                <a:gd name="connsiteX4" fmla="*/ 667703 w 956989"/>
                <a:gd name="connsiteY4" fmla="*/ 500482 h 1706977"/>
                <a:gd name="connsiteX5" fmla="*/ 823913 w 956989"/>
                <a:gd name="connsiteY5" fmla="*/ 504292 h 1706977"/>
                <a:gd name="connsiteX6" fmla="*/ 922973 w 956989"/>
                <a:gd name="connsiteY6" fmla="*/ 431902 h 1706977"/>
                <a:gd name="connsiteX7" fmla="*/ 953453 w 956989"/>
                <a:gd name="connsiteY7" fmla="*/ 264262 h 1706977"/>
                <a:gd name="connsiteX8" fmla="*/ 850583 w 956989"/>
                <a:gd name="connsiteY8" fmla="*/ 157582 h 1706977"/>
                <a:gd name="connsiteX9" fmla="*/ 694373 w 956989"/>
                <a:gd name="connsiteY9" fmla="*/ 119482 h 1706977"/>
                <a:gd name="connsiteX10" fmla="*/ 599123 w 956989"/>
                <a:gd name="connsiteY10" fmla="*/ 268072 h 1706977"/>
                <a:gd name="connsiteX11" fmla="*/ 591503 w 956989"/>
                <a:gd name="connsiteY11" fmla="*/ 428092 h 1706977"/>
                <a:gd name="connsiteX12" fmla="*/ 553403 w 956989"/>
                <a:gd name="connsiteY12" fmla="*/ 530962 h 1706977"/>
                <a:gd name="connsiteX13" fmla="*/ 534353 w 956989"/>
                <a:gd name="connsiteY13" fmla="*/ 565252 h 1706977"/>
                <a:gd name="connsiteX14" fmla="*/ 435293 w 956989"/>
                <a:gd name="connsiteY14" fmla="*/ 546202 h 1706977"/>
                <a:gd name="connsiteX15" fmla="*/ 298133 w 956989"/>
                <a:gd name="connsiteY15" fmla="*/ 542392 h 1706977"/>
                <a:gd name="connsiteX16" fmla="*/ 229553 w 956989"/>
                <a:gd name="connsiteY16" fmla="*/ 309982 h 1706977"/>
                <a:gd name="connsiteX17" fmla="*/ 286703 w 956989"/>
                <a:gd name="connsiteY17" fmla="*/ 241402 h 1706977"/>
                <a:gd name="connsiteX18" fmla="*/ 294323 w 956989"/>
                <a:gd name="connsiteY18" fmla="*/ 50902 h 1706977"/>
                <a:gd name="connsiteX19" fmla="*/ 260033 w 956989"/>
                <a:gd name="connsiteY19" fmla="*/ 39472 h 1706977"/>
                <a:gd name="connsiteX20" fmla="*/ 233363 w 956989"/>
                <a:gd name="connsiteY20" fmla="*/ 149962 h 1706977"/>
                <a:gd name="connsiteX21" fmla="*/ 115253 w 956989"/>
                <a:gd name="connsiteY21" fmla="*/ 43282 h 1706977"/>
                <a:gd name="connsiteX22" fmla="*/ 84773 w 956989"/>
                <a:gd name="connsiteY22" fmla="*/ 5182 h 1706977"/>
                <a:gd name="connsiteX23" fmla="*/ 4763 w 956989"/>
                <a:gd name="connsiteY23" fmla="*/ 149962 h 1706977"/>
                <a:gd name="connsiteX24" fmla="*/ 126683 w 956989"/>
                <a:gd name="connsiteY24" fmla="*/ 275692 h 1706977"/>
                <a:gd name="connsiteX25" fmla="*/ 214313 w 956989"/>
                <a:gd name="connsiteY25" fmla="*/ 607162 h 1706977"/>
                <a:gd name="connsiteX26" fmla="*/ 240983 w 956989"/>
                <a:gd name="connsiteY26" fmla="*/ 622402 h 1706977"/>
                <a:gd name="connsiteX27" fmla="*/ 454343 w 956989"/>
                <a:gd name="connsiteY27" fmla="*/ 649072 h 1706977"/>
                <a:gd name="connsiteX28" fmla="*/ 412433 w 956989"/>
                <a:gd name="connsiteY28" fmla="*/ 702412 h 1706977"/>
                <a:gd name="connsiteX29" fmla="*/ 397193 w 956989"/>
                <a:gd name="connsiteY29" fmla="*/ 984352 h 1706977"/>
                <a:gd name="connsiteX30" fmla="*/ 389573 w 956989"/>
                <a:gd name="connsiteY30" fmla="*/ 1151992 h 1706977"/>
                <a:gd name="connsiteX31" fmla="*/ 362903 w 956989"/>
                <a:gd name="connsiteY31" fmla="*/ 1201522 h 1706977"/>
                <a:gd name="connsiteX32" fmla="*/ 92393 w 956989"/>
                <a:gd name="connsiteY32" fmla="*/ 1342492 h 1706977"/>
                <a:gd name="connsiteX33" fmla="*/ 953 w 956989"/>
                <a:gd name="connsiteY33" fmla="*/ 1445362 h 1706977"/>
                <a:gd name="connsiteX34" fmla="*/ 138113 w 956989"/>
                <a:gd name="connsiteY34" fmla="*/ 1540612 h 1706977"/>
                <a:gd name="connsiteX35" fmla="*/ 446723 w 956989"/>
                <a:gd name="connsiteY35" fmla="*/ 1540612 h 1706977"/>
                <a:gd name="connsiteX36" fmla="*/ 553403 w 956989"/>
                <a:gd name="connsiteY36" fmla="*/ 1632052 h 1706977"/>
                <a:gd name="connsiteX37" fmla="*/ 637223 w 956989"/>
                <a:gd name="connsiteY37" fmla="*/ 1700632 h 1706977"/>
                <a:gd name="connsiteX38" fmla="*/ 705803 w 956989"/>
                <a:gd name="connsiteY38" fmla="*/ 1685392 h 1706977"/>
                <a:gd name="connsiteX39" fmla="*/ 652463 w 956989"/>
                <a:gd name="connsiteY39" fmla="*/ 1536802 h 1706977"/>
                <a:gd name="connsiteX40" fmla="*/ 629603 w 956989"/>
                <a:gd name="connsiteY40" fmla="*/ 1449172 h 1706977"/>
                <a:gd name="connsiteX41" fmla="*/ 576263 w 956989"/>
                <a:gd name="connsiteY41" fmla="*/ 1376782 h 1706977"/>
                <a:gd name="connsiteX42" fmla="*/ 515303 w 956989"/>
                <a:gd name="connsiteY42" fmla="*/ 1361542 h 1706977"/>
                <a:gd name="connsiteX43" fmla="*/ 458153 w 956989"/>
                <a:gd name="connsiteY43" fmla="*/ 1399642 h 1706977"/>
                <a:gd name="connsiteX44" fmla="*/ 439103 w 956989"/>
                <a:gd name="connsiteY44" fmla="*/ 1445362 h 1706977"/>
                <a:gd name="connsiteX45" fmla="*/ 221933 w 956989"/>
                <a:gd name="connsiteY45" fmla="*/ 1456792 h 1706977"/>
                <a:gd name="connsiteX46" fmla="*/ 157163 w 956989"/>
                <a:gd name="connsiteY46" fmla="*/ 1460602 h 1706977"/>
                <a:gd name="connsiteX47" fmla="*/ 115253 w 956989"/>
                <a:gd name="connsiteY47" fmla="*/ 1426312 h 1706977"/>
                <a:gd name="connsiteX48" fmla="*/ 385763 w 956989"/>
                <a:gd name="connsiteY48" fmla="*/ 1304392 h 1706977"/>
                <a:gd name="connsiteX49" fmla="*/ 477203 w 956989"/>
                <a:gd name="connsiteY49" fmla="*/ 1258672 h 1706977"/>
                <a:gd name="connsiteX50" fmla="*/ 534353 w 956989"/>
                <a:gd name="connsiteY50" fmla="*/ 1220572 h 170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56989" h="1706977">
                  <a:moveTo>
                    <a:pt x="534353" y="1220572"/>
                  </a:moveTo>
                  <a:cubicBezTo>
                    <a:pt x="543878" y="1171042"/>
                    <a:pt x="522288" y="1030072"/>
                    <a:pt x="534353" y="961492"/>
                  </a:cubicBezTo>
                  <a:cubicBezTo>
                    <a:pt x="546418" y="892912"/>
                    <a:pt x="584518" y="861797"/>
                    <a:pt x="606743" y="809092"/>
                  </a:cubicBezTo>
                  <a:cubicBezTo>
                    <a:pt x="628968" y="756387"/>
                    <a:pt x="657543" y="696697"/>
                    <a:pt x="667703" y="645262"/>
                  </a:cubicBezTo>
                  <a:cubicBezTo>
                    <a:pt x="677863" y="593827"/>
                    <a:pt x="641668" y="523977"/>
                    <a:pt x="667703" y="500482"/>
                  </a:cubicBezTo>
                  <a:cubicBezTo>
                    <a:pt x="693738" y="476987"/>
                    <a:pt x="781368" y="515722"/>
                    <a:pt x="823913" y="504292"/>
                  </a:cubicBezTo>
                  <a:cubicBezTo>
                    <a:pt x="866458" y="492862"/>
                    <a:pt x="901383" y="471907"/>
                    <a:pt x="922973" y="431902"/>
                  </a:cubicBezTo>
                  <a:cubicBezTo>
                    <a:pt x="944563" y="391897"/>
                    <a:pt x="965518" y="309982"/>
                    <a:pt x="953453" y="264262"/>
                  </a:cubicBezTo>
                  <a:cubicBezTo>
                    <a:pt x="941388" y="218542"/>
                    <a:pt x="893763" y="181712"/>
                    <a:pt x="850583" y="157582"/>
                  </a:cubicBezTo>
                  <a:cubicBezTo>
                    <a:pt x="807403" y="133452"/>
                    <a:pt x="736283" y="101067"/>
                    <a:pt x="694373" y="119482"/>
                  </a:cubicBezTo>
                  <a:cubicBezTo>
                    <a:pt x="652463" y="137897"/>
                    <a:pt x="616268" y="216637"/>
                    <a:pt x="599123" y="268072"/>
                  </a:cubicBezTo>
                  <a:cubicBezTo>
                    <a:pt x="581978" y="319507"/>
                    <a:pt x="599123" y="384277"/>
                    <a:pt x="591503" y="428092"/>
                  </a:cubicBezTo>
                  <a:cubicBezTo>
                    <a:pt x="583883" y="471907"/>
                    <a:pt x="562928" y="508102"/>
                    <a:pt x="553403" y="530962"/>
                  </a:cubicBezTo>
                  <a:cubicBezTo>
                    <a:pt x="543878" y="553822"/>
                    <a:pt x="554038" y="562712"/>
                    <a:pt x="534353" y="565252"/>
                  </a:cubicBezTo>
                  <a:cubicBezTo>
                    <a:pt x="514668" y="567792"/>
                    <a:pt x="474663" y="550012"/>
                    <a:pt x="435293" y="546202"/>
                  </a:cubicBezTo>
                  <a:cubicBezTo>
                    <a:pt x="395923" y="542392"/>
                    <a:pt x="332423" y="581762"/>
                    <a:pt x="298133" y="542392"/>
                  </a:cubicBezTo>
                  <a:cubicBezTo>
                    <a:pt x="263843" y="503022"/>
                    <a:pt x="231458" y="360147"/>
                    <a:pt x="229553" y="309982"/>
                  </a:cubicBezTo>
                  <a:cubicBezTo>
                    <a:pt x="227648" y="259817"/>
                    <a:pt x="275908" y="284582"/>
                    <a:pt x="286703" y="241402"/>
                  </a:cubicBezTo>
                  <a:cubicBezTo>
                    <a:pt x="297498" y="198222"/>
                    <a:pt x="298768" y="84557"/>
                    <a:pt x="294323" y="50902"/>
                  </a:cubicBezTo>
                  <a:cubicBezTo>
                    <a:pt x="289878" y="17247"/>
                    <a:pt x="270193" y="22962"/>
                    <a:pt x="260033" y="39472"/>
                  </a:cubicBezTo>
                  <a:cubicBezTo>
                    <a:pt x="249873" y="55982"/>
                    <a:pt x="257493" y="149327"/>
                    <a:pt x="233363" y="149962"/>
                  </a:cubicBezTo>
                  <a:cubicBezTo>
                    <a:pt x="209233" y="150597"/>
                    <a:pt x="140018" y="67412"/>
                    <a:pt x="115253" y="43282"/>
                  </a:cubicBezTo>
                  <a:cubicBezTo>
                    <a:pt x="90488" y="19152"/>
                    <a:pt x="103188" y="-12598"/>
                    <a:pt x="84773" y="5182"/>
                  </a:cubicBezTo>
                  <a:cubicBezTo>
                    <a:pt x="66358" y="22962"/>
                    <a:pt x="-2222" y="104877"/>
                    <a:pt x="4763" y="149962"/>
                  </a:cubicBezTo>
                  <a:cubicBezTo>
                    <a:pt x="11748" y="195047"/>
                    <a:pt x="91758" y="199492"/>
                    <a:pt x="126683" y="275692"/>
                  </a:cubicBezTo>
                  <a:cubicBezTo>
                    <a:pt x="161608" y="351892"/>
                    <a:pt x="195263" y="549377"/>
                    <a:pt x="214313" y="607162"/>
                  </a:cubicBezTo>
                  <a:cubicBezTo>
                    <a:pt x="233363" y="664947"/>
                    <a:pt x="200978" y="615417"/>
                    <a:pt x="240983" y="622402"/>
                  </a:cubicBezTo>
                  <a:cubicBezTo>
                    <a:pt x="280988" y="629387"/>
                    <a:pt x="425768" y="635737"/>
                    <a:pt x="454343" y="649072"/>
                  </a:cubicBezTo>
                  <a:cubicBezTo>
                    <a:pt x="482918" y="662407"/>
                    <a:pt x="421958" y="646532"/>
                    <a:pt x="412433" y="702412"/>
                  </a:cubicBezTo>
                  <a:cubicBezTo>
                    <a:pt x="402908" y="758292"/>
                    <a:pt x="401003" y="909422"/>
                    <a:pt x="397193" y="984352"/>
                  </a:cubicBezTo>
                  <a:cubicBezTo>
                    <a:pt x="393383" y="1059282"/>
                    <a:pt x="395288" y="1115797"/>
                    <a:pt x="389573" y="1151992"/>
                  </a:cubicBezTo>
                  <a:cubicBezTo>
                    <a:pt x="383858" y="1188187"/>
                    <a:pt x="412433" y="1169772"/>
                    <a:pt x="362903" y="1201522"/>
                  </a:cubicBezTo>
                  <a:cubicBezTo>
                    <a:pt x="313373" y="1233272"/>
                    <a:pt x="152718" y="1301852"/>
                    <a:pt x="92393" y="1342492"/>
                  </a:cubicBezTo>
                  <a:cubicBezTo>
                    <a:pt x="32068" y="1383132"/>
                    <a:pt x="-6667" y="1412342"/>
                    <a:pt x="953" y="1445362"/>
                  </a:cubicBezTo>
                  <a:cubicBezTo>
                    <a:pt x="8573" y="1478382"/>
                    <a:pt x="63818" y="1524737"/>
                    <a:pt x="138113" y="1540612"/>
                  </a:cubicBezTo>
                  <a:cubicBezTo>
                    <a:pt x="212408" y="1556487"/>
                    <a:pt x="377508" y="1525372"/>
                    <a:pt x="446723" y="1540612"/>
                  </a:cubicBezTo>
                  <a:cubicBezTo>
                    <a:pt x="515938" y="1555852"/>
                    <a:pt x="521653" y="1605382"/>
                    <a:pt x="553403" y="1632052"/>
                  </a:cubicBezTo>
                  <a:cubicBezTo>
                    <a:pt x="585153" y="1658722"/>
                    <a:pt x="611823" y="1691742"/>
                    <a:pt x="637223" y="1700632"/>
                  </a:cubicBezTo>
                  <a:cubicBezTo>
                    <a:pt x="662623" y="1709522"/>
                    <a:pt x="703263" y="1712697"/>
                    <a:pt x="705803" y="1685392"/>
                  </a:cubicBezTo>
                  <a:cubicBezTo>
                    <a:pt x="708343" y="1658087"/>
                    <a:pt x="665163" y="1576172"/>
                    <a:pt x="652463" y="1536802"/>
                  </a:cubicBezTo>
                  <a:cubicBezTo>
                    <a:pt x="639763" y="1497432"/>
                    <a:pt x="642303" y="1475842"/>
                    <a:pt x="629603" y="1449172"/>
                  </a:cubicBezTo>
                  <a:cubicBezTo>
                    <a:pt x="616903" y="1422502"/>
                    <a:pt x="595313" y="1391387"/>
                    <a:pt x="576263" y="1376782"/>
                  </a:cubicBezTo>
                  <a:cubicBezTo>
                    <a:pt x="557213" y="1362177"/>
                    <a:pt x="534988" y="1357732"/>
                    <a:pt x="515303" y="1361542"/>
                  </a:cubicBezTo>
                  <a:cubicBezTo>
                    <a:pt x="495618" y="1365352"/>
                    <a:pt x="470853" y="1385672"/>
                    <a:pt x="458153" y="1399642"/>
                  </a:cubicBezTo>
                  <a:cubicBezTo>
                    <a:pt x="445453" y="1413612"/>
                    <a:pt x="478473" y="1435837"/>
                    <a:pt x="439103" y="1445362"/>
                  </a:cubicBezTo>
                  <a:cubicBezTo>
                    <a:pt x="399733" y="1454887"/>
                    <a:pt x="221933" y="1456792"/>
                    <a:pt x="221933" y="1456792"/>
                  </a:cubicBezTo>
                  <a:cubicBezTo>
                    <a:pt x="174943" y="1459332"/>
                    <a:pt x="174943" y="1465682"/>
                    <a:pt x="157163" y="1460602"/>
                  </a:cubicBezTo>
                  <a:cubicBezTo>
                    <a:pt x="139383" y="1455522"/>
                    <a:pt x="77153" y="1452347"/>
                    <a:pt x="115253" y="1426312"/>
                  </a:cubicBezTo>
                  <a:cubicBezTo>
                    <a:pt x="153353" y="1400277"/>
                    <a:pt x="325438" y="1332332"/>
                    <a:pt x="385763" y="1304392"/>
                  </a:cubicBezTo>
                  <a:cubicBezTo>
                    <a:pt x="446088" y="1276452"/>
                    <a:pt x="455613" y="1277722"/>
                    <a:pt x="477203" y="1258672"/>
                  </a:cubicBezTo>
                  <a:cubicBezTo>
                    <a:pt x="498793" y="1239622"/>
                    <a:pt x="524828" y="1270102"/>
                    <a:pt x="534353" y="1220572"/>
                  </a:cubicBezTo>
                  <a:close/>
                </a:path>
              </a:pathLst>
            </a:cu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218F1679-E9B6-482F-9D48-3B1FC905C67F}"/>
              </a:ext>
            </a:extLst>
          </p:cNvPr>
          <p:cNvSpPr/>
          <p:nvPr/>
        </p:nvSpPr>
        <p:spPr>
          <a:xfrm>
            <a:off x="3631704" y="3811455"/>
            <a:ext cx="1954931" cy="2418925"/>
          </a:xfrm>
          <a:custGeom>
            <a:avLst/>
            <a:gdLst>
              <a:gd name="connsiteX0" fmla="*/ 580923 w 1335244"/>
              <a:gd name="connsiteY0" fmla="*/ 1377209 h 1999112"/>
              <a:gd name="connsiteX1" fmla="*/ 580923 w 1335244"/>
              <a:gd name="connsiteY1" fmla="*/ 1038119 h 1999112"/>
              <a:gd name="connsiteX2" fmla="*/ 523773 w 1335244"/>
              <a:gd name="connsiteY2" fmla="*/ 820949 h 1999112"/>
              <a:gd name="connsiteX3" fmla="*/ 234213 w 1335244"/>
              <a:gd name="connsiteY3" fmla="*/ 710459 h 1999112"/>
              <a:gd name="connsiteX4" fmla="*/ 161823 w 1335244"/>
              <a:gd name="connsiteY4" fmla="*/ 390419 h 1999112"/>
              <a:gd name="connsiteX5" fmla="*/ 24663 w 1335244"/>
              <a:gd name="connsiteY5" fmla="*/ 249449 h 1999112"/>
              <a:gd name="connsiteX6" fmla="*/ 1803 w 1335244"/>
              <a:gd name="connsiteY6" fmla="*/ 58949 h 1999112"/>
              <a:gd name="connsiteX7" fmla="*/ 47523 w 1335244"/>
              <a:gd name="connsiteY7" fmla="*/ 9419 h 1999112"/>
              <a:gd name="connsiteX8" fmla="*/ 135153 w 1335244"/>
              <a:gd name="connsiteY8" fmla="*/ 222779 h 1999112"/>
              <a:gd name="connsiteX9" fmla="*/ 177063 w 1335244"/>
              <a:gd name="connsiteY9" fmla="*/ 257069 h 1999112"/>
              <a:gd name="connsiteX10" fmla="*/ 207543 w 1335244"/>
              <a:gd name="connsiteY10" fmla="*/ 188489 h 1999112"/>
              <a:gd name="connsiteX11" fmla="*/ 249453 w 1335244"/>
              <a:gd name="connsiteY11" fmla="*/ 279929 h 1999112"/>
              <a:gd name="connsiteX12" fmla="*/ 218973 w 1335244"/>
              <a:gd name="connsiteY12" fmla="*/ 375179 h 1999112"/>
              <a:gd name="connsiteX13" fmla="*/ 291363 w 1335244"/>
              <a:gd name="connsiteY13" fmla="*/ 638069 h 1999112"/>
              <a:gd name="connsiteX14" fmla="*/ 599973 w 1335244"/>
              <a:gd name="connsiteY14" fmla="*/ 740939 h 1999112"/>
              <a:gd name="connsiteX15" fmla="*/ 615213 w 1335244"/>
              <a:gd name="connsiteY15" fmla="*/ 668549 h 1999112"/>
              <a:gd name="connsiteX16" fmla="*/ 474243 w 1335244"/>
              <a:gd name="connsiteY16" fmla="*/ 588539 h 1999112"/>
              <a:gd name="connsiteX17" fmla="*/ 466623 w 1335244"/>
              <a:gd name="connsiteY17" fmla="*/ 375179 h 1999112"/>
              <a:gd name="connsiteX18" fmla="*/ 561873 w 1335244"/>
              <a:gd name="connsiteY18" fmla="*/ 249449 h 1999112"/>
              <a:gd name="connsiteX19" fmla="*/ 683793 w 1335244"/>
              <a:gd name="connsiteY19" fmla="*/ 222779 h 1999112"/>
              <a:gd name="connsiteX20" fmla="*/ 790473 w 1335244"/>
              <a:gd name="connsiteY20" fmla="*/ 264689 h 1999112"/>
              <a:gd name="connsiteX21" fmla="*/ 878103 w 1335244"/>
              <a:gd name="connsiteY21" fmla="*/ 417089 h 1999112"/>
              <a:gd name="connsiteX22" fmla="*/ 878103 w 1335244"/>
              <a:gd name="connsiteY22" fmla="*/ 561869 h 1999112"/>
              <a:gd name="connsiteX23" fmla="*/ 733323 w 1335244"/>
              <a:gd name="connsiteY23" fmla="*/ 683789 h 1999112"/>
              <a:gd name="connsiteX24" fmla="*/ 733323 w 1335244"/>
              <a:gd name="connsiteY24" fmla="*/ 733319 h 1999112"/>
              <a:gd name="connsiteX25" fmla="*/ 1019073 w 1335244"/>
              <a:gd name="connsiteY25" fmla="*/ 657119 h 1999112"/>
              <a:gd name="connsiteX26" fmla="*/ 1133373 w 1335244"/>
              <a:gd name="connsiteY26" fmla="*/ 367559 h 1999112"/>
              <a:gd name="connsiteX27" fmla="*/ 1076223 w 1335244"/>
              <a:gd name="connsiteY27" fmla="*/ 211349 h 1999112"/>
              <a:gd name="connsiteX28" fmla="*/ 1099083 w 1335244"/>
              <a:gd name="connsiteY28" fmla="*/ 123719 h 1999112"/>
              <a:gd name="connsiteX29" fmla="*/ 1144803 w 1335244"/>
              <a:gd name="connsiteY29" fmla="*/ 230399 h 1999112"/>
              <a:gd name="connsiteX30" fmla="*/ 1213383 w 1335244"/>
              <a:gd name="connsiteY30" fmla="*/ 184679 h 1999112"/>
              <a:gd name="connsiteX31" fmla="*/ 1217193 w 1335244"/>
              <a:gd name="connsiteY31" fmla="*/ 58949 h 1999112"/>
              <a:gd name="connsiteX32" fmla="*/ 1331493 w 1335244"/>
              <a:gd name="connsiteY32" fmla="*/ 142769 h 1999112"/>
              <a:gd name="connsiteX33" fmla="*/ 1297203 w 1335244"/>
              <a:gd name="connsiteY33" fmla="*/ 257069 h 1999112"/>
              <a:gd name="connsiteX34" fmla="*/ 1194333 w 1335244"/>
              <a:gd name="connsiteY34" fmla="*/ 371369 h 1999112"/>
              <a:gd name="connsiteX35" fmla="*/ 1106703 w 1335244"/>
              <a:gd name="connsiteY35" fmla="*/ 702839 h 1999112"/>
              <a:gd name="connsiteX36" fmla="*/ 980973 w 1335244"/>
              <a:gd name="connsiteY36" fmla="*/ 737129 h 1999112"/>
              <a:gd name="connsiteX37" fmla="*/ 813333 w 1335244"/>
              <a:gd name="connsiteY37" fmla="*/ 862859 h 1999112"/>
              <a:gd name="connsiteX38" fmla="*/ 756183 w 1335244"/>
              <a:gd name="connsiteY38" fmla="*/ 1007639 h 1999112"/>
              <a:gd name="connsiteX39" fmla="*/ 748563 w 1335244"/>
              <a:gd name="connsiteY39" fmla="*/ 1403879 h 1999112"/>
              <a:gd name="connsiteX40" fmla="*/ 847623 w 1335244"/>
              <a:gd name="connsiteY40" fmla="*/ 1487699 h 1999112"/>
              <a:gd name="connsiteX41" fmla="*/ 866673 w 1335244"/>
              <a:gd name="connsiteY41" fmla="*/ 1571519 h 1999112"/>
              <a:gd name="connsiteX42" fmla="*/ 1034313 w 1335244"/>
              <a:gd name="connsiteY42" fmla="*/ 1723919 h 1999112"/>
              <a:gd name="connsiteX43" fmla="*/ 1041933 w 1335244"/>
              <a:gd name="connsiteY43" fmla="*/ 1864889 h 1999112"/>
              <a:gd name="connsiteX44" fmla="*/ 992403 w 1335244"/>
              <a:gd name="connsiteY44" fmla="*/ 1967759 h 1999112"/>
              <a:gd name="connsiteX45" fmla="*/ 939063 w 1335244"/>
              <a:gd name="connsiteY45" fmla="*/ 1979189 h 1999112"/>
              <a:gd name="connsiteX46" fmla="*/ 763803 w 1335244"/>
              <a:gd name="connsiteY46" fmla="*/ 1716299 h 1999112"/>
              <a:gd name="connsiteX47" fmla="*/ 740943 w 1335244"/>
              <a:gd name="connsiteY47" fmla="*/ 1678199 h 1999112"/>
              <a:gd name="connsiteX48" fmla="*/ 779043 w 1335244"/>
              <a:gd name="connsiteY48" fmla="*/ 1563899 h 1999112"/>
              <a:gd name="connsiteX49" fmla="*/ 702843 w 1335244"/>
              <a:gd name="connsiteY49" fmla="*/ 1483889 h 1999112"/>
              <a:gd name="connsiteX50" fmla="*/ 653313 w 1335244"/>
              <a:gd name="connsiteY50" fmla="*/ 1483889 h 1999112"/>
              <a:gd name="connsiteX51" fmla="*/ 546633 w 1335244"/>
              <a:gd name="connsiteY51" fmla="*/ 1586759 h 1999112"/>
              <a:gd name="connsiteX52" fmla="*/ 596163 w 1335244"/>
              <a:gd name="connsiteY52" fmla="*/ 1689629 h 1999112"/>
              <a:gd name="connsiteX53" fmla="*/ 497103 w 1335244"/>
              <a:gd name="connsiteY53" fmla="*/ 1933469 h 1999112"/>
              <a:gd name="connsiteX54" fmla="*/ 432333 w 1335244"/>
              <a:gd name="connsiteY54" fmla="*/ 1979189 h 1999112"/>
              <a:gd name="connsiteX55" fmla="*/ 348513 w 1335244"/>
              <a:gd name="connsiteY55" fmla="*/ 1918229 h 1999112"/>
              <a:gd name="connsiteX56" fmla="*/ 318033 w 1335244"/>
              <a:gd name="connsiteY56" fmla="*/ 1758209 h 1999112"/>
              <a:gd name="connsiteX57" fmla="*/ 344703 w 1335244"/>
              <a:gd name="connsiteY57" fmla="*/ 1682009 h 1999112"/>
              <a:gd name="connsiteX58" fmla="*/ 462813 w 1335244"/>
              <a:gd name="connsiteY58" fmla="*/ 1571519 h 1999112"/>
              <a:gd name="connsiteX59" fmla="*/ 516153 w 1335244"/>
              <a:gd name="connsiteY59" fmla="*/ 1457219 h 1999112"/>
              <a:gd name="connsiteX60" fmla="*/ 580923 w 1335244"/>
              <a:gd name="connsiteY60" fmla="*/ 1377209 h 199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35244" h="1999112">
                <a:moveTo>
                  <a:pt x="580923" y="1377209"/>
                </a:moveTo>
                <a:cubicBezTo>
                  <a:pt x="591718" y="1307359"/>
                  <a:pt x="590448" y="1130829"/>
                  <a:pt x="580923" y="1038119"/>
                </a:cubicBezTo>
                <a:cubicBezTo>
                  <a:pt x="571398" y="945409"/>
                  <a:pt x="581558" y="875559"/>
                  <a:pt x="523773" y="820949"/>
                </a:cubicBezTo>
                <a:cubicBezTo>
                  <a:pt x="465988" y="766339"/>
                  <a:pt x="294538" y="782214"/>
                  <a:pt x="234213" y="710459"/>
                </a:cubicBezTo>
                <a:cubicBezTo>
                  <a:pt x="173888" y="638704"/>
                  <a:pt x="196748" y="467254"/>
                  <a:pt x="161823" y="390419"/>
                </a:cubicBezTo>
                <a:cubicBezTo>
                  <a:pt x="126898" y="313584"/>
                  <a:pt x="51333" y="304694"/>
                  <a:pt x="24663" y="249449"/>
                </a:cubicBezTo>
                <a:cubicBezTo>
                  <a:pt x="-2007" y="194204"/>
                  <a:pt x="-2007" y="98954"/>
                  <a:pt x="1803" y="58949"/>
                </a:cubicBezTo>
                <a:cubicBezTo>
                  <a:pt x="5613" y="18944"/>
                  <a:pt x="25298" y="-17886"/>
                  <a:pt x="47523" y="9419"/>
                </a:cubicBezTo>
                <a:cubicBezTo>
                  <a:pt x="69748" y="36724"/>
                  <a:pt x="113563" y="181504"/>
                  <a:pt x="135153" y="222779"/>
                </a:cubicBezTo>
                <a:cubicBezTo>
                  <a:pt x="156743" y="264054"/>
                  <a:pt x="164998" y="262784"/>
                  <a:pt x="177063" y="257069"/>
                </a:cubicBezTo>
                <a:cubicBezTo>
                  <a:pt x="189128" y="251354"/>
                  <a:pt x="195478" y="184679"/>
                  <a:pt x="207543" y="188489"/>
                </a:cubicBezTo>
                <a:cubicBezTo>
                  <a:pt x="219608" y="192299"/>
                  <a:pt x="247548" y="248814"/>
                  <a:pt x="249453" y="279929"/>
                </a:cubicBezTo>
                <a:cubicBezTo>
                  <a:pt x="251358" y="311044"/>
                  <a:pt x="211988" y="315489"/>
                  <a:pt x="218973" y="375179"/>
                </a:cubicBezTo>
                <a:cubicBezTo>
                  <a:pt x="225958" y="434869"/>
                  <a:pt x="227863" y="577109"/>
                  <a:pt x="291363" y="638069"/>
                </a:cubicBezTo>
                <a:cubicBezTo>
                  <a:pt x="354863" y="699029"/>
                  <a:pt x="545998" y="735859"/>
                  <a:pt x="599973" y="740939"/>
                </a:cubicBezTo>
                <a:cubicBezTo>
                  <a:pt x="653948" y="746019"/>
                  <a:pt x="636168" y="693949"/>
                  <a:pt x="615213" y="668549"/>
                </a:cubicBezTo>
                <a:cubicBezTo>
                  <a:pt x="594258" y="643149"/>
                  <a:pt x="499008" y="637434"/>
                  <a:pt x="474243" y="588539"/>
                </a:cubicBezTo>
                <a:cubicBezTo>
                  <a:pt x="449478" y="539644"/>
                  <a:pt x="452018" y="431694"/>
                  <a:pt x="466623" y="375179"/>
                </a:cubicBezTo>
                <a:cubicBezTo>
                  <a:pt x="481228" y="318664"/>
                  <a:pt x="525678" y="274849"/>
                  <a:pt x="561873" y="249449"/>
                </a:cubicBezTo>
                <a:cubicBezTo>
                  <a:pt x="598068" y="224049"/>
                  <a:pt x="645693" y="220239"/>
                  <a:pt x="683793" y="222779"/>
                </a:cubicBezTo>
                <a:cubicBezTo>
                  <a:pt x="721893" y="225319"/>
                  <a:pt x="758088" y="232304"/>
                  <a:pt x="790473" y="264689"/>
                </a:cubicBezTo>
                <a:cubicBezTo>
                  <a:pt x="822858" y="297074"/>
                  <a:pt x="863498" y="367559"/>
                  <a:pt x="878103" y="417089"/>
                </a:cubicBezTo>
                <a:cubicBezTo>
                  <a:pt x="892708" y="466619"/>
                  <a:pt x="902233" y="517419"/>
                  <a:pt x="878103" y="561869"/>
                </a:cubicBezTo>
                <a:cubicBezTo>
                  <a:pt x="853973" y="606319"/>
                  <a:pt x="757453" y="655214"/>
                  <a:pt x="733323" y="683789"/>
                </a:cubicBezTo>
                <a:cubicBezTo>
                  <a:pt x="709193" y="712364"/>
                  <a:pt x="685698" y="737764"/>
                  <a:pt x="733323" y="733319"/>
                </a:cubicBezTo>
                <a:cubicBezTo>
                  <a:pt x="780948" y="728874"/>
                  <a:pt x="952398" y="718079"/>
                  <a:pt x="1019073" y="657119"/>
                </a:cubicBezTo>
                <a:cubicBezTo>
                  <a:pt x="1085748" y="596159"/>
                  <a:pt x="1123848" y="441854"/>
                  <a:pt x="1133373" y="367559"/>
                </a:cubicBezTo>
                <a:cubicBezTo>
                  <a:pt x="1142898" y="293264"/>
                  <a:pt x="1081938" y="251989"/>
                  <a:pt x="1076223" y="211349"/>
                </a:cubicBezTo>
                <a:cubicBezTo>
                  <a:pt x="1070508" y="170709"/>
                  <a:pt x="1087653" y="120544"/>
                  <a:pt x="1099083" y="123719"/>
                </a:cubicBezTo>
                <a:cubicBezTo>
                  <a:pt x="1110513" y="126894"/>
                  <a:pt x="1125753" y="220239"/>
                  <a:pt x="1144803" y="230399"/>
                </a:cubicBezTo>
                <a:cubicBezTo>
                  <a:pt x="1163853" y="240559"/>
                  <a:pt x="1201318" y="213254"/>
                  <a:pt x="1213383" y="184679"/>
                </a:cubicBezTo>
                <a:cubicBezTo>
                  <a:pt x="1225448" y="156104"/>
                  <a:pt x="1197508" y="65934"/>
                  <a:pt x="1217193" y="58949"/>
                </a:cubicBezTo>
                <a:cubicBezTo>
                  <a:pt x="1236878" y="51964"/>
                  <a:pt x="1318158" y="109749"/>
                  <a:pt x="1331493" y="142769"/>
                </a:cubicBezTo>
                <a:cubicBezTo>
                  <a:pt x="1344828" y="175789"/>
                  <a:pt x="1320063" y="218969"/>
                  <a:pt x="1297203" y="257069"/>
                </a:cubicBezTo>
                <a:cubicBezTo>
                  <a:pt x="1274343" y="295169"/>
                  <a:pt x="1226083" y="297074"/>
                  <a:pt x="1194333" y="371369"/>
                </a:cubicBezTo>
                <a:cubicBezTo>
                  <a:pt x="1162583" y="445664"/>
                  <a:pt x="1142263" y="641879"/>
                  <a:pt x="1106703" y="702839"/>
                </a:cubicBezTo>
                <a:cubicBezTo>
                  <a:pt x="1071143" y="763799"/>
                  <a:pt x="1029868" y="710459"/>
                  <a:pt x="980973" y="737129"/>
                </a:cubicBezTo>
                <a:cubicBezTo>
                  <a:pt x="932078" y="763799"/>
                  <a:pt x="850798" y="817774"/>
                  <a:pt x="813333" y="862859"/>
                </a:cubicBezTo>
                <a:cubicBezTo>
                  <a:pt x="775868" y="907944"/>
                  <a:pt x="766978" y="917469"/>
                  <a:pt x="756183" y="1007639"/>
                </a:cubicBezTo>
                <a:cubicBezTo>
                  <a:pt x="745388" y="1097809"/>
                  <a:pt x="733323" y="1323869"/>
                  <a:pt x="748563" y="1403879"/>
                </a:cubicBezTo>
                <a:cubicBezTo>
                  <a:pt x="763803" y="1483889"/>
                  <a:pt x="827938" y="1459759"/>
                  <a:pt x="847623" y="1487699"/>
                </a:cubicBezTo>
                <a:cubicBezTo>
                  <a:pt x="867308" y="1515639"/>
                  <a:pt x="835558" y="1532149"/>
                  <a:pt x="866673" y="1571519"/>
                </a:cubicBezTo>
                <a:cubicBezTo>
                  <a:pt x="897788" y="1610889"/>
                  <a:pt x="1005103" y="1675024"/>
                  <a:pt x="1034313" y="1723919"/>
                </a:cubicBezTo>
                <a:cubicBezTo>
                  <a:pt x="1063523" y="1772814"/>
                  <a:pt x="1048918" y="1824249"/>
                  <a:pt x="1041933" y="1864889"/>
                </a:cubicBezTo>
                <a:cubicBezTo>
                  <a:pt x="1034948" y="1905529"/>
                  <a:pt x="1009548" y="1948709"/>
                  <a:pt x="992403" y="1967759"/>
                </a:cubicBezTo>
                <a:cubicBezTo>
                  <a:pt x="975258" y="1986809"/>
                  <a:pt x="977163" y="2021099"/>
                  <a:pt x="939063" y="1979189"/>
                </a:cubicBezTo>
                <a:cubicBezTo>
                  <a:pt x="900963" y="1937279"/>
                  <a:pt x="796823" y="1766464"/>
                  <a:pt x="763803" y="1716299"/>
                </a:cubicBezTo>
                <a:cubicBezTo>
                  <a:pt x="730783" y="1666134"/>
                  <a:pt x="738403" y="1703599"/>
                  <a:pt x="740943" y="1678199"/>
                </a:cubicBezTo>
                <a:cubicBezTo>
                  <a:pt x="743483" y="1652799"/>
                  <a:pt x="785393" y="1596284"/>
                  <a:pt x="779043" y="1563899"/>
                </a:cubicBezTo>
                <a:cubicBezTo>
                  <a:pt x="772693" y="1531514"/>
                  <a:pt x="723798" y="1497224"/>
                  <a:pt x="702843" y="1483889"/>
                </a:cubicBezTo>
                <a:cubicBezTo>
                  <a:pt x="681888" y="1470554"/>
                  <a:pt x="679348" y="1466744"/>
                  <a:pt x="653313" y="1483889"/>
                </a:cubicBezTo>
                <a:cubicBezTo>
                  <a:pt x="627278" y="1501034"/>
                  <a:pt x="556158" y="1552469"/>
                  <a:pt x="546633" y="1586759"/>
                </a:cubicBezTo>
                <a:cubicBezTo>
                  <a:pt x="537108" y="1621049"/>
                  <a:pt x="604418" y="1631844"/>
                  <a:pt x="596163" y="1689629"/>
                </a:cubicBezTo>
                <a:cubicBezTo>
                  <a:pt x="587908" y="1747414"/>
                  <a:pt x="524408" y="1885209"/>
                  <a:pt x="497103" y="1933469"/>
                </a:cubicBezTo>
                <a:cubicBezTo>
                  <a:pt x="469798" y="1981729"/>
                  <a:pt x="457098" y="1981729"/>
                  <a:pt x="432333" y="1979189"/>
                </a:cubicBezTo>
                <a:cubicBezTo>
                  <a:pt x="407568" y="1976649"/>
                  <a:pt x="367563" y="1955059"/>
                  <a:pt x="348513" y="1918229"/>
                </a:cubicBezTo>
                <a:cubicBezTo>
                  <a:pt x="329463" y="1881399"/>
                  <a:pt x="318668" y="1797579"/>
                  <a:pt x="318033" y="1758209"/>
                </a:cubicBezTo>
                <a:cubicBezTo>
                  <a:pt x="317398" y="1718839"/>
                  <a:pt x="320573" y="1713124"/>
                  <a:pt x="344703" y="1682009"/>
                </a:cubicBezTo>
                <a:cubicBezTo>
                  <a:pt x="368833" y="1650894"/>
                  <a:pt x="434238" y="1608984"/>
                  <a:pt x="462813" y="1571519"/>
                </a:cubicBezTo>
                <a:cubicBezTo>
                  <a:pt x="491388" y="1534054"/>
                  <a:pt x="495198" y="1485794"/>
                  <a:pt x="516153" y="1457219"/>
                </a:cubicBezTo>
                <a:cubicBezTo>
                  <a:pt x="537108" y="1428644"/>
                  <a:pt x="570128" y="1447059"/>
                  <a:pt x="580923" y="1377209"/>
                </a:cubicBezTo>
                <a:close/>
              </a:path>
            </a:pathLst>
          </a:cu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Speech Bubble: Oval 103">
            <a:extLst>
              <a:ext uri="{FF2B5EF4-FFF2-40B4-BE49-F238E27FC236}">
                <a16:creationId xmlns:a16="http://schemas.microsoft.com/office/drawing/2014/main" id="{AFF3ECEA-30D2-4F14-9E21-2AC42BFF9F9F}"/>
              </a:ext>
            </a:extLst>
          </p:cNvPr>
          <p:cNvSpPr/>
          <p:nvPr/>
        </p:nvSpPr>
        <p:spPr>
          <a:xfrm>
            <a:off x="461176" y="1343769"/>
            <a:ext cx="3442915" cy="1820849"/>
          </a:xfrm>
          <a:prstGeom prst="wedgeEllipseCallout">
            <a:avLst>
              <a:gd name="adj1" fmla="val 58151"/>
              <a:gd name="adj2" fmla="val 95084"/>
            </a:avLst>
          </a:prstGeom>
          <a:solidFill>
            <a:schemeClr val="bg1"/>
          </a:solidFill>
          <a:ln>
            <a:solidFill>
              <a:schemeClr val="bg1"/>
            </a:solidFill>
          </a:ln>
          <a:scene3d>
            <a:camera prst="orthographicFront"/>
            <a:lightRig rig="threePt" dir="t"/>
          </a:scene3d>
          <a:sp3d>
            <a:bevelT w="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44476A2-D88A-48BA-B158-92B06FA33584}"/>
              </a:ext>
            </a:extLst>
          </p:cNvPr>
          <p:cNvSpPr txBox="1"/>
          <p:nvPr/>
        </p:nvSpPr>
        <p:spPr>
          <a:xfrm>
            <a:off x="556591" y="1526651"/>
            <a:ext cx="3275937" cy="1569660"/>
          </a:xfrm>
          <a:prstGeom prst="rect">
            <a:avLst/>
          </a:prstGeom>
          <a:noFill/>
        </p:spPr>
        <p:txBody>
          <a:bodyPr wrap="square" rtlCol="0">
            <a:spAutoFit/>
          </a:bodyPr>
          <a:lstStyle/>
          <a:p>
            <a:pPr algn="ctr"/>
            <a:r>
              <a:rPr lang="en-US" sz="3200" dirty="0">
                <a:solidFill>
                  <a:schemeClr val="bg2">
                    <a:lumMod val="10000"/>
                  </a:schemeClr>
                </a:solidFill>
              </a:rPr>
              <a:t>“Deliver me, for you </a:t>
            </a:r>
            <a:r>
              <a:rPr lang="en-US" sz="3200" i="1" dirty="0">
                <a:solidFill>
                  <a:schemeClr val="bg2">
                    <a:lumMod val="10000"/>
                  </a:schemeClr>
                </a:solidFill>
              </a:rPr>
              <a:t>are</a:t>
            </a:r>
            <a:r>
              <a:rPr lang="en-US" sz="3200" dirty="0">
                <a:solidFill>
                  <a:schemeClr val="bg2">
                    <a:lumMod val="10000"/>
                  </a:schemeClr>
                </a:solidFill>
              </a:rPr>
              <a:t> my god!”</a:t>
            </a:r>
          </a:p>
          <a:p>
            <a:pPr algn="ctr"/>
            <a:r>
              <a:rPr lang="en-US" sz="3200" dirty="0">
                <a:solidFill>
                  <a:schemeClr val="bg2">
                    <a:lumMod val="10000"/>
                  </a:schemeClr>
                </a:solidFill>
              </a:rPr>
              <a:t>(Is. 44:17)</a:t>
            </a:r>
            <a:endParaRPr lang="en-US" sz="4800" dirty="0">
              <a:solidFill>
                <a:schemeClr val="bg2">
                  <a:lumMod val="10000"/>
                </a:schemeClr>
              </a:solidFill>
              <a:latin typeface="Lushlife" panose="00000400000000000000" pitchFamily="2" charset="0"/>
            </a:endParaRPr>
          </a:p>
        </p:txBody>
      </p:sp>
    </p:spTree>
    <p:extLst>
      <p:ext uri="{BB962C8B-B14F-4D97-AF65-F5344CB8AC3E}">
        <p14:creationId xmlns:p14="http://schemas.microsoft.com/office/powerpoint/2010/main" val="36223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nodeType="clickEffect">
                                  <p:stCondLst>
                                    <p:cond delay="0"/>
                                  </p:stCondLst>
                                  <p:childTnLst>
                                    <p:animEffect transition="out" filter="fade">
                                      <p:cBhvr>
                                        <p:cTn id="27" dur="1000"/>
                                        <p:tgtEl>
                                          <p:spTgt spid="88"/>
                                        </p:tgtEl>
                                      </p:cBhvr>
                                    </p:animEffect>
                                    <p:anim calcmode="lin" valueType="num">
                                      <p:cBhvr>
                                        <p:cTn id="28" dur="1000"/>
                                        <p:tgtEl>
                                          <p:spTgt spid="8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1000"/>
                                        <p:tgtEl>
                                          <p:spTgt spid="88"/>
                                        </p:tgtEl>
                                        <p:attrNameLst>
                                          <p:attrName>ppt_h</p:attrName>
                                        </p:attrNameLst>
                                      </p:cBhvr>
                                      <p:tavLst>
                                        <p:tav tm="0">
                                          <p:val>
                                            <p:strVal val="ppt_h"/>
                                          </p:val>
                                        </p:tav>
                                        <p:tav tm="100000">
                                          <p:val>
                                            <p:strVal val="ppt_h"/>
                                          </p:val>
                                        </p:tav>
                                      </p:tavLst>
                                    </p:anim>
                                    <p:set>
                                      <p:cBhvr>
                                        <p:cTn id="30" dur="1" fill="hold">
                                          <p:stCondLst>
                                            <p:cond delay="999"/>
                                          </p:stCondLst>
                                        </p:cTn>
                                        <p:tgtEl>
                                          <p:spTgt spid="88"/>
                                        </p:tgtEl>
                                        <p:attrNameLst>
                                          <p:attrName>style.visibility</p:attrName>
                                        </p:attrNameLst>
                                      </p:cBhvr>
                                      <p:to>
                                        <p:strVal val="hidden"/>
                                      </p:to>
                                    </p:set>
                                  </p:childTnLst>
                                </p:cTn>
                              </p:par>
                              <p:par>
                                <p:cTn id="31" presetID="45" presetClass="entr" presetSubtype="0" fill="hold" nodeType="withEffect">
                                  <p:stCondLst>
                                    <p:cond delay="50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1000"/>
                                        <p:tgtEl>
                                          <p:spTgt spid="93"/>
                                        </p:tgtEl>
                                      </p:cBhvr>
                                    </p:animEffect>
                                    <p:anim calcmode="lin" valueType="num">
                                      <p:cBhvr>
                                        <p:cTn id="34" dur="1000" fill="hold"/>
                                        <p:tgtEl>
                                          <p:spTgt spid="93"/>
                                        </p:tgtEl>
                                        <p:attrNameLst>
                                          <p:attrName>ppt_w</p:attrName>
                                        </p:attrNameLst>
                                      </p:cBhvr>
                                      <p:tavLst>
                                        <p:tav tm="0" fmla="#ppt_w*sin(2.5*pi*$)">
                                          <p:val>
                                            <p:fltVal val="0"/>
                                          </p:val>
                                        </p:tav>
                                        <p:tav tm="100000">
                                          <p:val>
                                            <p:fltVal val="1"/>
                                          </p:val>
                                        </p:tav>
                                      </p:tavLst>
                                    </p:anim>
                                    <p:anim calcmode="lin" valueType="num">
                                      <p:cBhvr>
                                        <p:cTn id="35" dur="1000" fill="hold"/>
                                        <p:tgtEl>
                                          <p:spTgt spid="9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par>
                                <p:cTn id="41" presetID="10" presetClass="entr" presetSubtype="0" fill="hold" grpId="0" nodeType="withEffect">
                                  <p:stCondLst>
                                    <p:cond delay="500"/>
                                  </p:stCondLst>
                                  <p:iterate type="lt">
                                    <p:tmPct val="16000"/>
                                  </p:iterate>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4" grpId="0" animBg="1"/>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299683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Haste</a:t>
            </a:r>
            <a:r>
              <a:rPr lang="en-US" sz="3200" dirty="0"/>
              <a:t> ~ probably better, </a:t>
            </a:r>
            <a:r>
              <a:rPr lang="en-US" sz="3200" dirty="0">
                <a:solidFill>
                  <a:schemeClr val="accent4">
                    <a:lumMod val="40000"/>
                    <a:lumOff val="60000"/>
                  </a:schemeClr>
                </a:solidFill>
              </a:rPr>
              <a:t>alarm</a:t>
            </a:r>
            <a:r>
              <a:rPr lang="en-US" sz="3200" dirty="0"/>
              <a:t> (NIV, NASB, ESV)</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9204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136606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
        <p:nvSpPr>
          <p:cNvPr id="10" name="Rectangle 9">
            <a:extLst>
              <a:ext uri="{FF2B5EF4-FFF2-40B4-BE49-F238E27FC236}">
                <a16:creationId xmlns:a16="http://schemas.microsoft.com/office/drawing/2014/main" id="{74ACBC48-228F-4658-8BFA-BEF2E8A387BA}"/>
              </a:ext>
            </a:extLst>
          </p:cNvPr>
          <p:cNvSpPr/>
          <p:nvPr/>
        </p:nvSpPr>
        <p:spPr>
          <a:xfrm>
            <a:off x="457201" y="3016069"/>
            <a:ext cx="8229599" cy="69668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38100">
            <a:solidFill>
              <a:schemeClr val="bg1"/>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E745AED1-0477-476C-8CFE-18E73C4C00D6}"/>
              </a:ext>
            </a:extLst>
          </p:cNvPr>
          <p:cNvCxnSpPr>
            <a:cxnSpLocks/>
          </p:cNvCxnSpPr>
          <p:nvPr/>
        </p:nvCxnSpPr>
        <p:spPr>
          <a:xfrm>
            <a:off x="4566013" y="3005246"/>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687EC96-B901-462E-8DD6-8643CA530E72}"/>
              </a:ext>
            </a:extLst>
          </p:cNvPr>
          <p:cNvSpPr txBox="1"/>
          <p:nvPr/>
        </p:nvSpPr>
        <p:spPr>
          <a:xfrm>
            <a:off x="4018030" y="1190174"/>
            <a:ext cx="1096054"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Ps. 117</a:t>
            </a:r>
          </a:p>
        </p:txBody>
      </p:sp>
      <p:cxnSp>
        <p:nvCxnSpPr>
          <p:cNvPr id="23" name="Straight Arrow Connector 22">
            <a:extLst>
              <a:ext uri="{FF2B5EF4-FFF2-40B4-BE49-F238E27FC236}">
                <a16:creationId xmlns:a16="http://schemas.microsoft.com/office/drawing/2014/main" id="{700B8C2E-3201-4D3A-A90C-74BF83D8F5DC}"/>
              </a:ext>
            </a:extLst>
          </p:cNvPr>
          <p:cNvCxnSpPr>
            <a:cxnSpLocks/>
          </p:cNvCxnSpPr>
          <p:nvPr/>
        </p:nvCxnSpPr>
        <p:spPr>
          <a:xfrm rot="240000">
            <a:off x="4548765" y="1786237"/>
            <a:ext cx="71814" cy="1128672"/>
          </a:xfrm>
          <a:prstGeom prst="straightConnector1">
            <a:avLst/>
          </a:prstGeom>
          <a:ln w="5715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5B138E5-9E24-4C58-AD1F-B6185B4574F1}"/>
              </a:ext>
            </a:extLst>
          </p:cNvPr>
          <p:cNvSpPr txBox="1"/>
          <p:nvPr/>
        </p:nvSpPr>
        <p:spPr>
          <a:xfrm>
            <a:off x="1260168" y="3117080"/>
            <a:ext cx="2452718" cy="48328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2">
                <a:lumMod val="50000"/>
              </a:schemeClr>
            </a:solidFill>
          </a:ln>
          <a:effectLst/>
        </p:spPr>
        <p:txBody>
          <a:bodyPr wrap="square" rtlCol="0" anchor="ctr">
            <a:spAutoFit/>
          </a:bodyPr>
          <a:lstStyle/>
          <a:p>
            <a:pPr algn="ctr"/>
            <a:r>
              <a:rPr lang="en-US" sz="3200" b="1" dirty="0">
                <a:solidFill>
                  <a:schemeClr val="bg1"/>
                </a:solidFill>
                <a:effectLst>
                  <a:outerShdw blurRad="50800" dist="38100" dir="8100000" algn="tr" rotWithShape="0">
                    <a:schemeClr val="bg2">
                      <a:lumMod val="10000"/>
                      <a:alpha val="40000"/>
                    </a:schemeClr>
                  </a:outerShdw>
                </a:effectLst>
                <a:latin typeface="Lushlife" panose="00000400000000000000" pitchFamily="2" charset="0"/>
              </a:rPr>
              <a:t>Gen. 1 – Ps. 116</a:t>
            </a:r>
          </a:p>
        </p:txBody>
      </p:sp>
      <p:sp>
        <p:nvSpPr>
          <p:cNvPr id="30" name="TextBox 29">
            <a:extLst>
              <a:ext uri="{FF2B5EF4-FFF2-40B4-BE49-F238E27FC236}">
                <a16:creationId xmlns:a16="http://schemas.microsoft.com/office/drawing/2014/main" id="{B7CFE703-E8A7-4755-A4B6-6F26FC5D60C4}"/>
              </a:ext>
            </a:extLst>
          </p:cNvPr>
          <p:cNvSpPr txBox="1"/>
          <p:nvPr/>
        </p:nvSpPr>
        <p:spPr>
          <a:xfrm>
            <a:off x="5414666" y="3101420"/>
            <a:ext cx="2494091" cy="50190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2">
                <a:lumMod val="50000"/>
              </a:schemeClr>
            </a:solidFill>
          </a:ln>
          <a:effectLst/>
        </p:spPr>
        <p:txBody>
          <a:bodyPr wrap="square" rtlCol="0" anchor="ctr">
            <a:spAutoFit/>
          </a:bodyPr>
          <a:lstStyle/>
          <a:p>
            <a:pPr algn="ctr"/>
            <a:r>
              <a:rPr lang="en-US" sz="3200" b="1" dirty="0">
                <a:solidFill>
                  <a:schemeClr val="bg1"/>
                </a:solidFill>
                <a:latin typeface="Lushlife" panose="00000400000000000000" pitchFamily="2" charset="0"/>
              </a:rPr>
              <a:t>Ps. 118 – Rev. 22</a:t>
            </a:r>
          </a:p>
        </p:txBody>
      </p:sp>
      <p:sp>
        <p:nvSpPr>
          <p:cNvPr id="27" name="Left Brace 26">
            <a:extLst>
              <a:ext uri="{FF2B5EF4-FFF2-40B4-BE49-F238E27FC236}">
                <a16:creationId xmlns:a16="http://schemas.microsoft.com/office/drawing/2014/main" id="{F4288343-F415-4C60-A488-2CF782DC2139}"/>
              </a:ext>
            </a:extLst>
          </p:cNvPr>
          <p:cNvSpPr/>
          <p:nvPr/>
        </p:nvSpPr>
        <p:spPr>
          <a:xfrm rot="16200000">
            <a:off x="2273581" y="2095365"/>
            <a:ext cx="483520" cy="4001023"/>
          </a:xfrm>
          <a:custGeom>
            <a:avLst/>
            <a:gdLst>
              <a:gd name="connsiteX0" fmla="*/ 483520 w 483520"/>
              <a:gd name="connsiteY0" fmla="*/ 4001023 h 4001023"/>
              <a:gd name="connsiteX1" fmla="*/ 241760 w 483520"/>
              <a:gd name="connsiteY1" fmla="*/ 3960731 h 4001023"/>
              <a:gd name="connsiteX2" fmla="*/ 241760 w 483520"/>
              <a:gd name="connsiteY2" fmla="*/ 2040803 h 4001023"/>
              <a:gd name="connsiteX3" fmla="*/ 0 w 483520"/>
              <a:gd name="connsiteY3" fmla="*/ 2000511 h 4001023"/>
              <a:gd name="connsiteX4" fmla="*/ 241760 w 483520"/>
              <a:gd name="connsiteY4" fmla="*/ 1960219 h 4001023"/>
              <a:gd name="connsiteX5" fmla="*/ 241760 w 483520"/>
              <a:gd name="connsiteY5" fmla="*/ 40292 h 4001023"/>
              <a:gd name="connsiteX6" fmla="*/ 483520 w 483520"/>
              <a:gd name="connsiteY6" fmla="*/ 0 h 4001023"/>
              <a:gd name="connsiteX7" fmla="*/ 483520 w 483520"/>
              <a:gd name="connsiteY7" fmla="*/ 4001023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0 w 483520"/>
              <a:gd name="connsiteY3" fmla="*/ 2000511 h 4001023"/>
              <a:gd name="connsiteX4" fmla="*/ 241760 w 483520"/>
              <a:gd name="connsiteY4" fmla="*/ 1960219 h 4001023"/>
              <a:gd name="connsiteX5" fmla="*/ 241760 w 483520"/>
              <a:gd name="connsiteY5" fmla="*/ 40292 h 4001023"/>
              <a:gd name="connsiteX6" fmla="*/ 483520 w 483520"/>
              <a:gd name="connsiteY6" fmla="*/ 0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0 w 483520"/>
              <a:gd name="connsiteY3" fmla="*/ 2000511 h 4001023"/>
              <a:gd name="connsiteX4" fmla="*/ 241760 w 483520"/>
              <a:gd name="connsiteY4" fmla="*/ 1960219 h 4001023"/>
              <a:gd name="connsiteX5" fmla="*/ 241760 w 483520"/>
              <a:gd name="connsiteY5" fmla="*/ 40292 h 4001023"/>
              <a:gd name="connsiteX6" fmla="*/ 483520 w 483520"/>
              <a:gd name="connsiteY6" fmla="*/ 0 h 4001023"/>
              <a:gd name="connsiteX7" fmla="*/ 483520 w 483520"/>
              <a:gd name="connsiteY7" fmla="*/ 4001023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130629 w 483520"/>
              <a:gd name="connsiteY3" fmla="*/ 2000514 h 4001023"/>
              <a:gd name="connsiteX4" fmla="*/ 241760 w 483520"/>
              <a:gd name="connsiteY4" fmla="*/ 1960219 h 4001023"/>
              <a:gd name="connsiteX5" fmla="*/ 241760 w 483520"/>
              <a:gd name="connsiteY5" fmla="*/ 40292 h 4001023"/>
              <a:gd name="connsiteX6" fmla="*/ 483520 w 483520"/>
              <a:gd name="connsiteY6" fmla="*/ 0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0 w 483520"/>
              <a:gd name="connsiteY3" fmla="*/ 2000511 h 4001023"/>
              <a:gd name="connsiteX4" fmla="*/ 241760 w 483520"/>
              <a:gd name="connsiteY4" fmla="*/ 1960219 h 4001023"/>
              <a:gd name="connsiteX5" fmla="*/ 241760 w 483520"/>
              <a:gd name="connsiteY5" fmla="*/ 40292 h 4001023"/>
              <a:gd name="connsiteX6" fmla="*/ 483520 w 483520"/>
              <a:gd name="connsiteY6" fmla="*/ 0 h 4001023"/>
              <a:gd name="connsiteX7" fmla="*/ 483520 w 483520"/>
              <a:gd name="connsiteY7" fmla="*/ 4001023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169048 w 483520"/>
              <a:gd name="connsiteY3" fmla="*/ 2000517 h 4001023"/>
              <a:gd name="connsiteX4" fmla="*/ 241760 w 483520"/>
              <a:gd name="connsiteY4" fmla="*/ 1960219 h 4001023"/>
              <a:gd name="connsiteX5" fmla="*/ 241760 w 483520"/>
              <a:gd name="connsiteY5" fmla="*/ 40292 h 4001023"/>
              <a:gd name="connsiteX6" fmla="*/ 483520 w 483520"/>
              <a:gd name="connsiteY6" fmla="*/ 0 h 400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520" h="4001023" stroke="0" extrusionOk="0">
                <a:moveTo>
                  <a:pt x="483520" y="4001023"/>
                </a:moveTo>
                <a:cubicBezTo>
                  <a:pt x="350000" y="4001023"/>
                  <a:pt x="241760" y="3982984"/>
                  <a:pt x="241760" y="3960731"/>
                </a:cubicBezTo>
                <a:lnTo>
                  <a:pt x="241760" y="2040803"/>
                </a:lnTo>
                <a:cubicBezTo>
                  <a:pt x="241760" y="2018550"/>
                  <a:pt x="133520" y="2000511"/>
                  <a:pt x="0" y="2000511"/>
                </a:cubicBezTo>
                <a:cubicBezTo>
                  <a:pt x="133520" y="2000511"/>
                  <a:pt x="241760" y="1982472"/>
                  <a:pt x="241760" y="1960219"/>
                </a:cubicBezTo>
                <a:lnTo>
                  <a:pt x="241760" y="40292"/>
                </a:lnTo>
                <a:cubicBezTo>
                  <a:pt x="241760" y="18039"/>
                  <a:pt x="350000" y="0"/>
                  <a:pt x="483520" y="0"/>
                </a:cubicBezTo>
                <a:lnTo>
                  <a:pt x="483520" y="4001023"/>
                </a:lnTo>
                <a:close/>
              </a:path>
              <a:path w="483520" h="4001023" fill="none">
                <a:moveTo>
                  <a:pt x="483520" y="4001023"/>
                </a:moveTo>
                <a:cubicBezTo>
                  <a:pt x="350000" y="4001023"/>
                  <a:pt x="241760" y="3982984"/>
                  <a:pt x="241760" y="3960731"/>
                </a:cubicBezTo>
                <a:lnTo>
                  <a:pt x="241760" y="2040803"/>
                </a:lnTo>
                <a:cubicBezTo>
                  <a:pt x="241760" y="2018550"/>
                  <a:pt x="302568" y="2000517"/>
                  <a:pt x="169048" y="2000517"/>
                </a:cubicBezTo>
                <a:cubicBezTo>
                  <a:pt x="302568" y="2000517"/>
                  <a:pt x="241760" y="1982472"/>
                  <a:pt x="241760" y="1960219"/>
                </a:cubicBezTo>
                <a:lnTo>
                  <a:pt x="241760" y="40292"/>
                </a:lnTo>
                <a:cubicBezTo>
                  <a:pt x="241760" y="18039"/>
                  <a:pt x="350000" y="0"/>
                  <a:pt x="483520" y="0"/>
                </a:cubicBezTo>
              </a:path>
            </a:pathLst>
          </a:cu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26">
            <a:extLst>
              <a:ext uri="{FF2B5EF4-FFF2-40B4-BE49-F238E27FC236}">
                <a16:creationId xmlns:a16="http://schemas.microsoft.com/office/drawing/2014/main" id="{D125D176-444C-48E8-8633-09D5D4DBEA1B}"/>
              </a:ext>
            </a:extLst>
          </p:cNvPr>
          <p:cNvSpPr/>
          <p:nvPr/>
        </p:nvSpPr>
        <p:spPr>
          <a:xfrm rot="16200000">
            <a:off x="6410937" y="2095365"/>
            <a:ext cx="483520" cy="4001023"/>
          </a:xfrm>
          <a:custGeom>
            <a:avLst/>
            <a:gdLst>
              <a:gd name="connsiteX0" fmla="*/ 483520 w 483520"/>
              <a:gd name="connsiteY0" fmla="*/ 4001023 h 4001023"/>
              <a:gd name="connsiteX1" fmla="*/ 241760 w 483520"/>
              <a:gd name="connsiteY1" fmla="*/ 3960731 h 4001023"/>
              <a:gd name="connsiteX2" fmla="*/ 241760 w 483520"/>
              <a:gd name="connsiteY2" fmla="*/ 2040803 h 4001023"/>
              <a:gd name="connsiteX3" fmla="*/ 0 w 483520"/>
              <a:gd name="connsiteY3" fmla="*/ 2000511 h 4001023"/>
              <a:gd name="connsiteX4" fmla="*/ 241760 w 483520"/>
              <a:gd name="connsiteY4" fmla="*/ 1960219 h 4001023"/>
              <a:gd name="connsiteX5" fmla="*/ 241760 w 483520"/>
              <a:gd name="connsiteY5" fmla="*/ 40292 h 4001023"/>
              <a:gd name="connsiteX6" fmla="*/ 483520 w 483520"/>
              <a:gd name="connsiteY6" fmla="*/ 0 h 4001023"/>
              <a:gd name="connsiteX7" fmla="*/ 483520 w 483520"/>
              <a:gd name="connsiteY7" fmla="*/ 4001023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0 w 483520"/>
              <a:gd name="connsiteY3" fmla="*/ 2000511 h 4001023"/>
              <a:gd name="connsiteX4" fmla="*/ 241760 w 483520"/>
              <a:gd name="connsiteY4" fmla="*/ 1960219 h 4001023"/>
              <a:gd name="connsiteX5" fmla="*/ 241760 w 483520"/>
              <a:gd name="connsiteY5" fmla="*/ 40292 h 4001023"/>
              <a:gd name="connsiteX6" fmla="*/ 483520 w 483520"/>
              <a:gd name="connsiteY6" fmla="*/ 0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0 w 483520"/>
              <a:gd name="connsiteY3" fmla="*/ 2000511 h 4001023"/>
              <a:gd name="connsiteX4" fmla="*/ 241760 w 483520"/>
              <a:gd name="connsiteY4" fmla="*/ 1960219 h 4001023"/>
              <a:gd name="connsiteX5" fmla="*/ 241760 w 483520"/>
              <a:gd name="connsiteY5" fmla="*/ 40292 h 4001023"/>
              <a:gd name="connsiteX6" fmla="*/ 483520 w 483520"/>
              <a:gd name="connsiteY6" fmla="*/ 0 h 4001023"/>
              <a:gd name="connsiteX7" fmla="*/ 483520 w 483520"/>
              <a:gd name="connsiteY7" fmla="*/ 4001023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130629 w 483520"/>
              <a:gd name="connsiteY3" fmla="*/ 2000514 h 4001023"/>
              <a:gd name="connsiteX4" fmla="*/ 241760 w 483520"/>
              <a:gd name="connsiteY4" fmla="*/ 1960219 h 4001023"/>
              <a:gd name="connsiteX5" fmla="*/ 241760 w 483520"/>
              <a:gd name="connsiteY5" fmla="*/ 40292 h 4001023"/>
              <a:gd name="connsiteX6" fmla="*/ 483520 w 483520"/>
              <a:gd name="connsiteY6" fmla="*/ 0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0 w 483520"/>
              <a:gd name="connsiteY3" fmla="*/ 2000511 h 4001023"/>
              <a:gd name="connsiteX4" fmla="*/ 241760 w 483520"/>
              <a:gd name="connsiteY4" fmla="*/ 1960219 h 4001023"/>
              <a:gd name="connsiteX5" fmla="*/ 241760 w 483520"/>
              <a:gd name="connsiteY5" fmla="*/ 40292 h 4001023"/>
              <a:gd name="connsiteX6" fmla="*/ 483520 w 483520"/>
              <a:gd name="connsiteY6" fmla="*/ 0 h 4001023"/>
              <a:gd name="connsiteX7" fmla="*/ 483520 w 483520"/>
              <a:gd name="connsiteY7" fmla="*/ 4001023 h 4001023"/>
              <a:gd name="connsiteX0" fmla="*/ 483520 w 483520"/>
              <a:gd name="connsiteY0" fmla="*/ 4001023 h 4001023"/>
              <a:gd name="connsiteX1" fmla="*/ 241760 w 483520"/>
              <a:gd name="connsiteY1" fmla="*/ 3960731 h 4001023"/>
              <a:gd name="connsiteX2" fmla="*/ 241760 w 483520"/>
              <a:gd name="connsiteY2" fmla="*/ 2040803 h 4001023"/>
              <a:gd name="connsiteX3" fmla="*/ 169048 w 483520"/>
              <a:gd name="connsiteY3" fmla="*/ 2000517 h 4001023"/>
              <a:gd name="connsiteX4" fmla="*/ 241760 w 483520"/>
              <a:gd name="connsiteY4" fmla="*/ 1960219 h 4001023"/>
              <a:gd name="connsiteX5" fmla="*/ 241760 w 483520"/>
              <a:gd name="connsiteY5" fmla="*/ 40292 h 4001023"/>
              <a:gd name="connsiteX6" fmla="*/ 483520 w 483520"/>
              <a:gd name="connsiteY6" fmla="*/ 0 h 400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520" h="4001023" stroke="0" extrusionOk="0">
                <a:moveTo>
                  <a:pt x="483520" y="4001023"/>
                </a:moveTo>
                <a:cubicBezTo>
                  <a:pt x="350000" y="4001023"/>
                  <a:pt x="241760" y="3982984"/>
                  <a:pt x="241760" y="3960731"/>
                </a:cubicBezTo>
                <a:lnTo>
                  <a:pt x="241760" y="2040803"/>
                </a:lnTo>
                <a:cubicBezTo>
                  <a:pt x="241760" y="2018550"/>
                  <a:pt x="133520" y="2000511"/>
                  <a:pt x="0" y="2000511"/>
                </a:cubicBezTo>
                <a:cubicBezTo>
                  <a:pt x="133520" y="2000511"/>
                  <a:pt x="241760" y="1982472"/>
                  <a:pt x="241760" y="1960219"/>
                </a:cubicBezTo>
                <a:lnTo>
                  <a:pt x="241760" y="40292"/>
                </a:lnTo>
                <a:cubicBezTo>
                  <a:pt x="241760" y="18039"/>
                  <a:pt x="350000" y="0"/>
                  <a:pt x="483520" y="0"/>
                </a:cubicBezTo>
                <a:lnTo>
                  <a:pt x="483520" y="4001023"/>
                </a:lnTo>
                <a:close/>
              </a:path>
              <a:path w="483520" h="4001023" fill="none">
                <a:moveTo>
                  <a:pt x="483520" y="4001023"/>
                </a:moveTo>
                <a:cubicBezTo>
                  <a:pt x="350000" y="4001023"/>
                  <a:pt x="241760" y="3982984"/>
                  <a:pt x="241760" y="3960731"/>
                </a:cubicBezTo>
                <a:lnTo>
                  <a:pt x="241760" y="2040803"/>
                </a:lnTo>
                <a:cubicBezTo>
                  <a:pt x="241760" y="2018550"/>
                  <a:pt x="302568" y="2000517"/>
                  <a:pt x="169048" y="2000517"/>
                </a:cubicBezTo>
                <a:cubicBezTo>
                  <a:pt x="302568" y="2000517"/>
                  <a:pt x="241760" y="1982472"/>
                  <a:pt x="241760" y="1960219"/>
                </a:cubicBezTo>
                <a:lnTo>
                  <a:pt x="241760" y="40292"/>
                </a:lnTo>
                <a:cubicBezTo>
                  <a:pt x="241760" y="18039"/>
                  <a:pt x="350000" y="0"/>
                  <a:pt x="483520" y="0"/>
                </a:cubicBezTo>
              </a:path>
            </a:pathLst>
          </a:cu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451652F4-BC97-4CF6-A01E-C067543C4782}"/>
              </a:ext>
            </a:extLst>
          </p:cNvPr>
          <p:cNvSpPr txBox="1"/>
          <p:nvPr/>
        </p:nvSpPr>
        <p:spPr>
          <a:xfrm>
            <a:off x="1750551" y="4526846"/>
            <a:ext cx="1522417" cy="1077218"/>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594 chapters</a:t>
            </a:r>
          </a:p>
        </p:txBody>
      </p:sp>
      <p:sp>
        <p:nvSpPr>
          <p:cNvPr id="34" name="TextBox 33">
            <a:extLst>
              <a:ext uri="{FF2B5EF4-FFF2-40B4-BE49-F238E27FC236}">
                <a16:creationId xmlns:a16="http://schemas.microsoft.com/office/drawing/2014/main" id="{FBF56BBE-E1BF-4F33-B92B-03CD514A4E18}"/>
              </a:ext>
            </a:extLst>
          </p:cNvPr>
          <p:cNvSpPr txBox="1"/>
          <p:nvPr/>
        </p:nvSpPr>
        <p:spPr>
          <a:xfrm>
            <a:off x="5985474" y="4532496"/>
            <a:ext cx="1380530" cy="1077218"/>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594 chapters</a:t>
            </a:r>
          </a:p>
        </p:txBody>
      </p:sp>
    </p:spTree>
    <p:extLst>
      <p:ext uri="{BB962C8B-B14F-4D97-AF65-F5344CB8AC3E}">
        <p14:creationId xmlns:p14="http://schemas.microsoft.com/office/powerpoint/2010/main" val="14729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500"/>
                                        <p:tgtEl>
                                          <p:spTgt spid="32"/>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9" grpId="0" animBg="1"/>
      <p:bldP spid="30" grpId="0" animBg="1"/>
      <p:bldP spid="27" grpId="0" animBg="1"/>
      <p:bldP spid="32" grpId="0" animBg="1"/>
      <p:bldP spid="28"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10075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113-118 are the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Hallel</a:t>
            </a:r>
            <a:r>
              <a:rPr lang="en-US" sz="3200" dirty="0"/>
              <a:t> (</a:t>
            </a:r>
            <a:r>
              <a:rPr lang="en-US" sz="3200" i="1" dirty="0"/>
              <a:t>Praise</a:t>
            </a:r>
            <a:r>
              <a:rPr lang="en-US" sz="3200" dirty="0"/>
              <a:t>) Psalms</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
        <p:nvSpPr>
          <p:cNvPr id="2" name="TextBox 1">
            <a:extLst>
              <a:ext uri="{FF2B5EF4-FFF2-40B4-BE49-F238E27FC236}">
                <a16:creationId xmlns:a16="http://schemas.microsoft.com/office/drawing/2014/main" id="{42C30604-0FAE-4315-A664-4342286CC67A}"/>
              </a:ext>
            </a:extLst>
          </p:cNvPr>
          <p:cNvSpPr txBox="1"/>
          <p:nvPr/>
        </p:nvSpPr>
        <p:spPr>
          <a:xfrm>
            <a:off x="685800" y="1202868"/>
            <a:ext cx="7962900"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latin typeface="Lushlife" panose="00000400000000000000" pitchFamily="2" charset="0"/>
              </a:rPr>
              <a:t> Contains no superscriptions or titles</a:t>
            </a:r>
          </a:p>
        </p:txBody>
      </p:sp>
      <p:sp>
        <p:nvSpPr>
          <p:cNvPr id="10" name="TextBox 9">
            <a:extLst>
              <a:ext uri="{FF2B5EF4-FFF2-40B4-BE49-F238E27FC236}">
                <a16:creationId xmlns:a16="http://schemas.microsoft.com/office/drawing/2014/main" id="{60DBC5CB-F254-4E27-838A-BC843DB4BA59}"/>
              </a:ext>
            </a:extLst>
          </p:cNvPr>
          <p:cNvSpPr txBox="1"/>
          <p:nvPr/>
        </p:nvSpPr>
        <p:spPr>
          <a:xfrm>
            <a:off x="674910" y="2265642"/>
            <a:ext cx="7962900"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latin typeface="Lushlife" panose="00000400000000000000" pitchFamily="2" charset="0"/>
              </a:rPr>
              <a:t> 113-114 sung at the beginning of the meal</a:t>
            </a:r>
          </a:p>
        </p:txBody>
      </p:sp>
      <p:sp>
        <p:nvSpPr>
          <p:cNvPr id="11" name="TextBox 10">
            <a:extLst>
              <a:ext uri="{FF2B5EF4-FFF2-40B4-BE49-F238E27FC236}">
                <a16:creationId xmlns:a16="http://schemas.microsoft.com/office/drawing/2014/main" id="{0BD44B6E-EFE9-460D-9107-4DB01EB4B991}"/>
              </a:ext>
            </a:extLst>
          </p:cNvPr>
          <p:cNvSpPr txBox="1"/>
          <p:nvPr/>
        </p:nvSpPr>
        <p:spPr>
          <a:xfrm>
            <a:off x="664020" y="2771823"/>
            <a:ext cx="7962900"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latin typeface="Lushlife" panose="00000400000000000000" pitchFamily="2" charset="0"/>
              </a:rPr>
              <a:t> 115-118 sung at the conclusion of the meal</a:t>
            </a:r>
          </a:p>
        </p:txBody>
      </p:sp>
      <p:sp>
        <p:nvSpPr>
          <p:cNvPr id="12" name="TextBox 11">
            <a:extLst>
              <a:ext uri="{FF2B5EF4-FFF2-40B4-BE49-F238E27FC236}">
                <a16:creationId xmlns:a16="http://schemas.microsoft.com/office/drawing/2014/main" id="{8536BE78-D526-41BD-82ED-BD26D80F8C1C}"/>
              </a:ext>
            </a:extLst>
          </p:cNvPr>
          <p:cNvSpPr txBox="1"/>
          <p:nvPr/>
        </p:nvSpPr>
        <p:spPr>
          <a:xfrm>
            <a:off x="687129" y="1728981"/>
            <a:ext cx="7962900"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latin typeface="Lushlife" panose="00000400000000000000" pitchFamily="2" charset="0"/>
              </a:rPr>
              <a:t> Sung during Passover</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Merciful kindness </a:t>
            </a:r>
            <a:r>
              <a:rPr lang="en-US" sz="3200" dirty="0"/>
              <a:t>~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chesed</a:t>
            </a:r>
            <a:r>
              <a:rPr lang="en-US" sz="3200" dirty="0"/>
              <a:t> – </a:t>
            </a:r>
            <a:r>
              <a:rPr lang="en-US" sz="3200" i="1" dirty="0"/>
              <a:t>loyal love</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
        <p:nvSpPr>
          <p:cNvPr id="10" name="TextBox 9">
            <a:extLst>
              <a:ext uri="{FF2B5EF4-FFF2-40B4-BE49-F238E27FC236}">
                <a16:creationId xmlns:a16="http://schemas.microsoft.com/office/drawing/2014/main" id="{94D539AF-9322-4DCB-9A68-6EBAA81BE125}"/>
              </a:ext>
            </a:extLst>
          </p:cNvPr>
          <p:cNvSpPr txBox="1"/>
          <p:nvPr/>
        </p:nvSpPr>
        <p:spPr>
          <a:xfrm>
            <a:off x="687124" y="1220370"/>
            <a:ext cx="7962900" cy="584775"/>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NLT ~ </a:t>
            </a:r>
            <a:r>
              <a:rPr lang="en-US" sz="3200" dirty="0">
                <a:solidFill>
                  <a:schemeClr val="accent4">
                    <a:lumMod val="40000"/>
                    <a:lumOff val="60000"/>
                  </a:schemeClr>
                </a:solidFill>
              </a:rPr>
              <a:t>For He unfailing love for us is powerful;</a:t>
            </a:r>
          </a:p>
        </p:txBody>
      </p:sp>
    </p:spTree>
    <p:extLst>
      <p:ext uri="{BB962C8B-B14F-4D97-AF65-F5344CB8AC3E}">
        <p14:creationId xmlns:p14="http://schemas.microsoft.com/office/powerpoint/2010/main" val="68091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392938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Matt. 26:30 ~ </a:t>
            </a:r>
            <a:r>
              <a:rPr lang="en-US" sz="3200" dirty="0">
                <a:solidFill>
                  <a:schemeClr val="accent4">
                    <a:lumMod val="40000"/>
                    <a:lumOff val="60000"/>
                  </a:schemeClr>
                </a:solidFill>
              </a:rPr>
              <a:t>And when they had sung a hymn, they went out to the Mount of Olives.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54618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419654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pic>
        <p:nvPicPr>
          <p:cNvPr id="1026" name="Picture 2" descr="Image result for gregorian chant">
            <a:extLst>
              <a:ext uri="{FF2B5EF4-FFF2-40B4-BE49-F238E27FC236}">
                <a16:creationId xmlns:a16="http://schemas.microsoft.com/office/drawing/2014/main" id="{CC9E7D56-75EF-4D64-B9C5-5C3FABDDF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8092">
            <a:off x="495300" y="3375008"/>
            <a:ext cx="4191000" cy="2787015"/>
          </a:xfrm>
          <a:prstGeom prst="rect">
            <a:avLst/>
          </a:prstGeom>
          <a:noFill/>
          <a:effectLst>
            <a:outerShdw blurRad="127000" dist="254000" dir="2700000" algn="tl"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534626C3-BA03-4D9E-A07D-D5410CCFC0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65" r="3860"/>
          <a:stretch/>
        </p:blipFill>
        <p:spPr bwMode="auto">
          <a:xfrm rot="21335439">
            <a:off x="1355558" y="737937"/>
            <a:ext cx="7331242" cy="2894013"/>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30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362388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Save now </a:t>
            </a:r>
            <a:r>
              <a:rPr lang="en-US" sz="3200" dirty="0"/>
              <a:t>~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hosanna</a:t>
            </a:r>
            <a:endParaRPr lang="en-US" sz="48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343831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274304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t>Matt. 23:37-39 ~ </a:t>
            </a:r>
            <a:r>
              <a:rPr lang="en-US" sz="3200" baseline="30000" dirty="0"/>
              <a:t>37 </a:t>
            </a:r>
            <a:r>
              <a:rPr lang="en-US" sz="3200" dirty="0">
                <a:solidFill>
                  <a:schemeClr val="accent4">
                    <a:lumMod val="40000"/>
                    <a:lumOff val="60000"/>
                  </a:schemeClr>
                </a:solidFill>
              </a:rPr>
              <a:t>“O Jerusalem, Jerusalem, the one who kills the prophets and stones those who are sent to her! How often I wanted to gather your children together, as a hen gathers her chicks under </a:t>
            </a:r>
            <a:r>
              <a:rPr lang="en-US" sz="3200" i="1" dirty="0">
                <a:solidFill>
                  <a:schemeClr val="accent4">
                    <a:lumMod val="40000"/>
                    <a:lumOff val="60000"/>
                  </a:schemeClr>
                </a:solidFill>
              </a:rPr>
              <a:t>her</a:t>
            </a:r>
            <a:r>
              <a:rPr lang="en-US" sz="3200" dirty="0">
                <a:solidFill>
                  <a:schemeClr val="accent4">
                    <a:lumMod val="40000"/>
                    <a:lumOff val="60000"/>
                  </a:schemeClr>
                </a:solidFill>
              </a:rPr>
              <a:t> wings, but you were not willing!</a:t>
            </a:r>
            <a:r>
              <a:rPr lang="en-US" sz="3200" dirty="0"/>
              <a:t> </a:t>
            </a:r>
            <a:r>
              <a:rPr lang="en-US" sz="3200" baseline="30000" dirty="0"/>
              <a:t>38 </a:t>
            </a:r>
            <a:r>
              <a:rPr lang="en-US" sz="3200" dirty="0">
                <a:solidFill>
                  <a:schemeClr val="accent4">
                    <a:lumMod val="40000"/>
                    <a:lumOff val="60000"/>
                  </a:schemeClr>
                </a:solidFill>
              </a:rPr>
              <a:t>See! Your house is left to you desolate; </a:t>
            </a:r>
            <a:r>
              <a:rPr lang="en-US" sz="3200" baseline="30000" dirty="0"/>
              <a:t>39 </a:t>
            </a:r>
            <a:r>
              <a:rPr lang="en-US" sz="3200" dirty="0">
                <a:solidFill>
                  <a:schemeClr val="accent4">
                    <a:lumMod val="40000"/>
                    <a:lumOff val="60000"/>
                  </a:schemeClr>
                </a:solidFill>
              </a:rPr>
              <a:t>for I say to you, you shall see Me no more till you say, ‘Blessed is He who comes in the name of the Lord!’”</a:t>
            </a:r>
            <a:endParaRPr lang="en-US" sz="7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134139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320880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524315"/>
          </a:xfrm>
          <a:prstGeom prst="rect">
            <a:avLst/>
          </a:prstGeom>
          <a:noFill/>
        </p:spPr>
        <p:txBody>
          <a:bodyPr wrap="square" rtlCol="0">
            <a:spAutoFit/>
          </a:bodyPr>
          <a:lstStyle/>
          <a:p>
            <a:r>
              <a:rPr lang="en-US" sz="3200" dirty="0">
                <a:solidFill>
                  <a:schemeClr val="accent4">
                    <a:lumMod val="40000"/>
                    <a:lumOff val="60000"/>
                  </a:schemeClr>
                </a:solidFill>
              </a:rPr>
              <a:t>Spurgeon ~ </a:t>
            </a:r>
            <a:r>
              <a:rPr lang="en-US" sz="3200" dirty="0"/>
              <a:t>“The Psalm concludes as it began, making a complete circle of joyful adoration. We can well suppose that the notes at the close of the loud hallelujah were more swift, more sweet, more loud than at the beginning. To the sound of trumpet and harp, Israel, the house of Aaron, and all that feared the Lord, forgetting their distinctions, joined in one common hymn, testifying again to their deep gratitude to the Lord’s goodness, and to the mercy which is unto eternity.”</a:t>
            </a:r>
            <a:endParaRPr lang="en-US" sz="115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17763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317761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pic>
        <p:nvPicPr>
          <p:cNvPr id="4098" name="Picture 2" descr="Related image">
            <a:extLst>
              <a:ext uri="{FF2B5EF4-FFF2-40B4-BE49-F238E27FC236}">
                <a16:creationId xmlns:a16="http://schemas.microsoft.com/office/drawing/2014/main" id="{10B8FAF5-BBC7-4E9F-A012-162BF8F19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1257">
            <a:off x="968417" y="1022029"/>
            <a:ext cx="7269135" cy="4477585"/>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7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147915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3515441" cy="1569660"/>
          </a:xfrm>
          <a:prstGeom prst="rect">
            <a:avLst/>
          </a:prstGeom>
          <a:noFill/>
        </p:spPr>
        <p:txBody>
          <a:bodyPr wrap="square" rtlCol="0">
            <a:spAutoFit/>
          </a:bodyPr>
          <a:lstStyle/>
          <a:p>
            <a:pPr algn="ctr"/>
            <a:r>
              <a:rPr lang="en-US" sz="3200" dirty="0"/>
              <a:t>In all of man’s religions and philosophies,</a:t>
            </a:r>
          </a:p>
          <a:p>
            <a:pPr algn="ctr"/>
            <a:r>
              <a:rPr lang="en-US" sz="3200" dirty="0"/>
              <a:t>God is either:</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grpSp>
        <p:nvGrpSpPr>
          <p:cNvPr id="14" name="Group 13">
            <a:extLst>
              <a:ext uri="{FF2B5EF4-FFF2-40B4-BE49-F238E27FC236}">
                <a16:creationId xmlns:a16="http://schemas.microsoft.com/office/drawing/2014/main" id="{4FD26EAF-80E3-4D4D-9F3F-3AED91DC4BF3}"/>
              </a:ext>
            </a:extLst>
          </p:cNvPr>
          <p:cNvGrpSpPr/>
          <p:nvPr/>
        </p:nvGrpSpPr>
        <p:grpSpPr>
          <a:xfrm>
            <a:off x="4853881" y="3113505"/>
            <a:ext cx="1758043" cy="1371600"/>
            <a:chOff x="3537858" y="1670958"/>
            <a:chExt cx="1758043" cy="1371600"/>
          </a:xfrm>
        </p:grpSpPr>
        <p:sp>
          <p:nvSpPr>
            <p:cNvPr id="13" name="Rectangle: Rounded Corners 12">
              <a:extLst>
                <a:ext uri="{FF2B5EF4-FFF2-40B4-BE49-F238E27FC236}">
                  <a16:creationId xmlns:a16="http://schemas.microsoft.com/office/drawing/2014/main" id="{BDB5F204-4A3A-4EC7-A5AF-771990F45353}"/>
                </a:ext>
              </a:extLst>
            </p:cNvPr>
            <p:cNvSpPr/>
            <p:nvPr/>
          </p:nvSpPr>
          <p:spPr>
            <a:xfrm>
              <a:off x="3573728" y="1670958"/>
              <a:ext cx="1697182" cy="13716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BD5ED96-112A-40B9-80B2-8FCD3AEA2E1E}"/>
                </a:ext>
              </a:extLst>
            </p:cNvPr>
            <p:cNvSpPr txBox="1"/>
            <p:nvPr/>
          </p:nvSpPr>
          <p:spPr>
            <a:xfrm>
              <a:off x="3537858" y="1790697"/>
              <a:ext cx="1758043"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Process Theology</a:t>
              </a:r>
            </a:p>
          </p:txBody>
        </p:sp>
      </p:grpSp>
      <p:grpSp>
        <p:nvGrpSpPr>
          <p:cNvPr id="6" name="Group 5">
            <a:extLst>
              <a:ext uri="{FF2B5EF4-FFF2-40B4-BE49-F238E27FC236}">
                <a16:creationId xmlns:a16="http://schemas.microsoft.com/office/drawing/2014/main" id="{9508F3F3-3B97-4A79-977B-5F429C68A6B9}"/>
              </a:ext>
            </a:extLst>
          </p:cNvPr>
          <p:cNvGrpSpPr/>
          <p:nvPr/>
        </p:nvGrpSpPr>
        <p:grpSpPr>
          <a:xfrm>
            <a:off x="2130730" y="3097176"/>
            <a:ext cx="1758043" cy="1371600"/>
            <a:chOff x="1344385" y="1654629"/>
            <a:chExt cx="1758043" cy="1371600"/>
          </a:xfrm>
        </p:grpSpPr>
        <p:sp>
          <p:nvSpPr>
            <p:cNvPr id="4" name="Rectangle: Rounded Corners 3">
              <a:extLst>
                <a:ext uri="{FF2B5EF4-FFF2-40B4-BE49-F238E27FC236}">
                  <a16:creationId xmlns:a16="http://schemas.microsoft.com/office/drawing/2014/main" id="{2214390F-69A6-4DC5-AA34-1D1EDD0E450E}"/>
                </a:ext>
              </a:extLst>
            </p:cNvPr>
            <p:cNvSpPr/>
            <p:nvPr/>
          </p:nvSpPr>
          <p:spPr>
            <a:xfrm>
              <a:off x="1369373" y="1654629"/>
              <a:ext cx="1697182" cy="13716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DC1D2A9-2AB0-4DAE-B0E0-A8D2BBCDBAC3}"/>
                </a:ext>
              </a:extLst>
            </p:cNvPr>
            <p:cNvSpPr txBox="1"/>
            <p:nvPr/>
          </p:nvSpPr>
          <p:spPr>
            <a:xfrm>
              <a:off x="1344385" y="2030187"/>
              <a:ext cx="1758043" cy="584775"/>
            </a:xfrm>
            <a:prstGeom prst="rect">
              <a:avLst/>
            </a:prstGeom>
            <a:noFill/>
          </p:spPr>
          <p:txBody>
            <a:bodyPr wrap="square" rtlCol="0">
              <a:spAutoFit/>
              <a:scene3d>
                <a:camera prst="orthographicFront"/>
                <a:lightRig rig="threePt" dir="t"/>
              </a:scene3d>
              <a:sp3d extrusionH="57150">
                <a:bevelT w="38100" h="38100" prst="slope"/>
              </a:sp3d>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Deism</a:t>
              </a:r>
            </a:p>
          </p:txBody>
        </p:sp>
      </p:grpSp>
      <p:cxnSp>
        <p:nvCxnSpPr>
          <p:cNvPr id="16" name="Straight Arrow Connector 15">
            <a:extLst>
              <a:ext uri="{FF2B5EF4-FFF2-40B4-BE49-F238E27FC236}">
                <a16:creationId xmlns:a16="http://schemas.microsoft.com/office/drawing/2014/main" id="{04287E01-0218-481D-86D6-90E036FEE297}"/>
              </a:ext>
            </a:extLst>
          </p:cNvPr>
          <p:cNvCxnSpPr>
            <a:cxnSpLocks/>
          </p:cNvCxnSpPr>
          <p:nvPr/>
        </p:nvCxnSpPr>
        <p:spPr>
          <a:xfrm rot="600000" flipH="1">
            <a:off x="3130208" y="2211718"/>
            <a:ext cx="413657" cy="883821"/>
          </a:xfrm>
          <a:prstGeom prst="straightConnector1">
            <a:avLst/>
          </a:prstGeom>
          <a:ln w="76200">
            <a:solidFill>
              <a:schemeClr val="bg1"/>
            </a:solidFill>
            <a:headEnd type="oval"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F488718-58A3-499E-8D94-E552EA1632ED}"/>
              </a:ext>
            </a:extLst>
          </p:cNvPr>
          <p:cNvCxnSpPr>
            <a:cxnSpLocks/>
          </p:cNvCxnSpPr>
          <p:nvPr/>
        </p:nvCxnSpPr>
        <p:spPr>
          <a:xfrm rot="-600000">
            <a:off x="5241758" y="2206558"/>
            <a:ext cx="413657" cy="883821"/>
          </a:xfrm>
          <a:prstGeom prst="straightConnector1">
            <a:avLst/>
          </a:prstGeom>
          <a:ln w="76200">
            <a:solidFill>
              <a:schemeClr val="bg1"/>
            </a:solidFill>
            <a:headEnd type="oval"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0287CA8-04B7-4E97-8A93-1B462F15CF4F}"/>
              </a:ext>
            </a:extLst>
          </p:cNvPr>
          <p:cNvSpPr txBox="1"/>
          <p:nvPr/>
        </p:nvSpPr>
        <p:spPr>
          <a:xfrm>
            <a:off x="1628265" y="4626617"/>
            <a:ext cx="2645229" cy="1569660"/>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God is removed and uninvolved in man’s affairs</a:t>
            </a:r>
          </a:p>
        </p:txBody>
      </p:sp>
      <p:sp>
        <p:nvSpPr>
          <p:cNvPr id="19" name="TextBox 18">
            <a:extLst>
              <a:ext uri="{FF2B5EF4-FFF2-40B4-BE49-F238E27FC236}">
                <a16:creationId xmlns:a16="http://schemas.microsoft.com/office/drawing/2014/main" id="{8D1D05A5-AE30-4D9C-B311-B1A7F36E7FB1}"/>
              </a:ext>
            </a:extLst>
          </p:cNvPr>
          <p:cNvSpPr txBox="1"/>
          <p:nvPr/>
        </p:nvSpPr>
        <p:spPr>
          <a:xfrm>
            <a:off x="4427339" y="4634634"/>
            <a:ext cx="2645229" cy="1569660"/>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God is limited and “thinks” in linear processes</a:t>
            </a:r>
          </a:p>
        </p:txBody>
      </p:sp>
      <p:sp>
        <p:nvSpPr>
          <p:cNvPr id="20" name="TextBox 19">
            <a:extLst>
              <a:ext uri="{FF2B5EF4-FFF2-40B4-BE49-F238E27FC236}">
                <a16:creationId xmlns:a16="http://schemas.microsoft.com/office/drawing/2014/main" id="{AD99E3AD-7E1D-4AC6-B05F-856F6D9A7E37}"/>
              </a:ext>
            </a:extLst>
          </p:cNvPr>
          <p:cNvSpPr txBox="1"/>
          <p:nvPr/>
        </p:nvSpPr>
        <p:spPr>
          <a:xfrm>
            <a:off x="3190846" y="1653476"/>
            <a:ext cx="3248526" cy="593558"/>
          </a:xfrm>
          <a:prstGeom prst="rect">
            <a:avLst/>
          </a:prstGeom>
          <a:noFill/>
        </p:spPr>
        <p:txBody>
          <a:bodyPr wrap="square" rtlCol="0">
            <a:spAutoFit/>
          </a:bodyPr>
          <a:lstStyle/>
          <a:p>
            <a:r>
              <a:rPr lang="en-US" sz="3200" dirty="0"/>
              <a:t>aloof or denigrated</a:t>
            </a:r>
            <a:endParaRPr lang="en-US" sz="32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342040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“‘Our Rock is not as their rock’; we have a God who is high above all gods, and yet who is our Father, knowing what we have need of before we ask him; our Shepherd, who supplies our needs; our Guardian, who counts the hairs of our heads; our tender and considerate Friend, who sympathizes in all our griefs. Truly the name of our condescending God should be praised wherever it is known.”</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8327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t>Deut. 32:31-33 ~ </a:t>
            </a:r>
            <a:r>
              <a:rPr lang="en-US" sz="3200" baseline="30000" dirty="0"/>
              <a:t>31</a:t>
            </a:r>
            <a:r>
              <a:rPr lang="en-US" sz="3200" dirty="0"/>
              <a:t> </a:t>
            </a:r>
            <a:r>
              <a:rPr lang="en-US" sz="3200" dirty="0">
                <a:solidFill>
                  <a:schemeClr val="accent4">
                    <a:lumMod val="40000"/>
                    <a:lumOff val="60000"/>
                  </a:schemeClr>
                </a:solidFill>
              </a:rPr>
              <a:t>For their rock </a:t>
            </a:r>
            <a:r>
              <a:rPr lang="en-US" sz="3200" i="1" dirty="0">
                <a:solidFill>
                  <a:schemeClr val="accent4">
                    <a:lumMod val="40000"/>
                    <a:lumOff val="60000"/>
                  </a:schemeClr>
                </a:solidFill>
              </a:rPr>
              <a:t>is</a:t>
            </a:r>
            <a:r>
              <a:rPr lang="en-US" sz="3200" dirty="0">
                <a:solidFill>
                  <a:schemeClr val="accent4">
                    <a:lumMod val="40000"/>
                    <a:lumOff val="60000"/>
                  </a:schemeClr>
                </a:solidFill>
              </a:rPr>
              <a:t> not like our Rock,</a:t>
            </a:r>
          </a:p>
          <a:p>
            <a:r>
              <a:rPr lang="en-US" sz="3200" dirty="0">
                <a:solidFill>
                  <a:schemeClr val="accent4">
                    <a:lumMod val="40000"/>
                    <a:lumOff val="60000"/>
                  </a:schemeClr>
                </a:solidFill>
              </a:rPr>
              <a:t>Even our enemies themselves being judges.</a:t>
            </a:r>
          </a:p>
          <a:p>
            <a:r>
              <a:rPr lang="en-US" sz="3200" baseline="30000" dirty="0"/>
              <a:t>32</a:t>
            </a:r>
            <a:r>
              <a:rPr lang="en-US" sz="3200" dirty="0"/>
              <a:t> </a:t>
            </a:r>
            <a:r>
              <a:rPr lang="en-US" sz="3200" dirty="0">
                <a:solidFill>
                  <a:schemeClr val="accent4">
                    <a:lumMod val="40000"/>
                    <a:lumOff val="60000"/>
                  </a:schemeClr>
                </a:solidFill>
              </a:rPr>
              <a:t>For their vine </a:t>
            </a:r>
            <a:r>
              <a:rPr lang="en-US" sz="3200" i="1" dirty="0">
                <a:solidFill>
                  <a:schemeClr val="accent4">
                    <a:lumMod val="40000"/>
                    <a:lumOff val="60000"/>
                  </a:schemeClr>
                </a:solidFill>
              </a:rPr>
              <a:t>is</a:t>
            </a:r>
            <a:r>
              <a:rPr lang="en-US" sz="3200" dirty="0">
                <a:solidFill>
                  <a:schemeClr val="accent4">
                    <a:lumMod val="40000"/>
                    <a:lumOff val="60000"/>
                  </a:schemeClr>
                </a:solidFill>
              </a:rPr>
              <a:t> of the vine of Sodom</a:t>
            </a:r>
          </a:p>
          <a:p>
            <a:r>
              <a:rPr lang="en-US" sz="3200" dirty="0">
                <a:solidFill>
                  <a:schemeClr val="accent4">
                    <a:lumMod val="40000"/>
                    <a:lumOff val="60000"/>
                  </a:schemeClr>
                </a:solidFill>
              </a:rPr>
              <a:t>And of the fields of Gomorrah;</a:t>
            </a:r>
          </a:p>
          <a:p>
            <a:r>
              <a:rPr lang="en-US" sz="3200" dirty="0">
                <a:solidFill>
                  <a:schemeClr val="accent4">
                    <a:lumMod val="40000"/>
                    <a:lumOff val="60000"/>
                  </a:schemeClr>
                </a:solidFill>
              </a:rPr>
              <a:t>Their grapes </a:t>
            </a:r>
            <a:r>
              <a:rPr lang="en-US" sz="3200" i="1" dirty="0">
                <a:solidFill>
                  <a:schemeClr val="accent4">
                    <a:lumMod val="40000"/>
                    <a:lumOff val="60000"/>
                  </a:schemeClr>
                </a:solidFill>
              </a:rPr>
              <a:t>are</a:t>
            </a:r>
            <a:r>
              <a:rPr lang="en-US" sz="3200" dirty="0">
                <a:solidFill>
                  <a:schemeClr val="accent4">
                    <a:lumMod val="40000"/>
                    <a:lumOff val="60000"/>
                  </a:schemeClr>
                </a:solidFill>
              </a:rPr>
              <a:t> grapes of gall,</a:t>
            </a:r>
          </a:p>
          <a:p>
            <a:r>
              <a:rPr lang="en-US" sz="3200" dirty="0">
                <a:solidFill>
                  <a:schemeClr val="accent4">
                    <a:lumMod val="40000"/>
                    <a:lumOff val="60000"/>
                  </a:schemeClr>
                </a:solidFill>
              </a:rPr>
              <a:t>Their clusters </a:t>
            </a:r>
            <a:r>
              <a:rPr lang="en-US" sz="3200" i="1" dirty="0">
                <a:solidFill>
                  <a:schemeClr val="accent4">
                    <a:lumMod val="40000"/>
                    <a:lumOff val="60000"/>
                  </a:schemeClr>
                </a:solidFill>
              </a:rPr>
              <a:t>are</a:t>
            </a:r>
            <a:r>
              <a:rPr lang="en-US" sz="3200" dirty="0">
                <a:solidFill>
                  <a:schemeClr val="accent4">
                    <a:lumMod val="40000"/>
                    <a:lumOff val="60000"/>
                  </a:schemeClr>
                </a:solidFill>
              </a:rPr>
              <a:t> bitter. </a:t>
            </a:r>
          </a:p>
          <a:p>
            <a:r>
              <a:rPr lang="en-US" sz="3200" baseline="30000" dirty="0"/>
              <a:t>33</a:t>
            </a:r>
            <a:r>
              <a:rPr lang="en-US" sz="3200" dirty="0"/>
              <a:t> </a:t>
            </a:r>
            <a:r>
              <a:rPr lang="en-US" sz="3200" dirty="0">
                <a:solidFill>
                  <a:schemeClr val="accent4">
                    <a:lumMod val="40000"/>
                    <a:lumOff val="60000"/>
                  </a:schemeClr>
                </a:solidFill>
              </a:rPr>
              <a:t>Their wine </a:t>
            </a:r>
            <a:r>
              <a:rPr lang="en-US" sz="3200" i="1" dirty="0">
                <a:solidFill>
                  <a:schemeClr val="accent4">
                    <a:lumMod val="40000"/>
                    <a:lumOff val="60000"/>
                  </a:schemeClr>
                </a:solidFill>
              </a:rPr>
              <a:t>is</a:t>
            </a:r>
            <a:r>
              <a:rPr lang="en-US" sz="3200" dirty="0">
                <a:solidFill>
                  <a:schemeClr val="accent4">
                    <a:lumMod val="40000"/>
                    <a:lumOff val="60000"/>
                  </a:schemeClr>
                </a:solidFill>
              </a:rPr>
              <a:t> the poison of serpents</a:t>
            </a:r>
          </a:p>
          <a:p>
            <a:r>
              <a:rPr lang="en-US" sz="3200" dirty="0">
                <a:solidFill>
                  <a:schemeClr val="accent4">
                    <a:lumMod val="40000"/>
                    <a:lumOff val="60000"/>
                  </a:schemeClr>
                </a:solidFill>
              </a:rPr>
              <a:t>And the cruel venom of cobras.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405253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9BAF2824-B365-4F27-9B1F-B009D6D8EA5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113-118</a:t>
            </a:r>
          </a:p>
        </p:txBody>
      </p:sp>
    </p:spTree>
    <p:extLst>
      <p:ext uri="{BB962C8B-B14F-4D97-AF65-F5344CB8AC3E}">
        <p14:creationId xmlns:p14="http://schemas.microsoft.com/office/powerpoint/2010/main" val="333612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3295</TotalTime>
  <Words>841</Words>
  <Application>Microsoft Office PowerPoint</Application>
  <PresentationFormat>On-screen Show (4:3)</PresentationFormat>
  <Paragraphs>133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Times New Roman</vt:lpstr>
      <vt:lpstr>Lushlife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9</cp:revision>
  <dcterms:created xsi:type="dcterms:W3CDTF">2018-03-12T15:57:35Z</dcterms:created>
  <dcterms:modified xsi:type="dcterms:W3CDTF">2018-03-14T22:57:28Z</dcterms:modified>
</cp:coreProperties>
</file>