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59" r:id="rId5"/>
    <p:sldId id="304" r:id="rId6"/>
    <p:sldId id="291" r:id="rId7"/>
    <p:sldId id="294" r:id="rId8"/>
    <p:sldId id="295" r:id="rId9"/>
    <p:sldId id="297" r:id="rId10"/>
    <p:sldId id="260" r:id="rId11"/>
    <p:sldId id="298" r:id="rId12"/>
    <p:sldId id="288" r:id="rId13"/>
    <p:sldId id="287" r:id="rId14"/>
    <p:sldId id="299" r:id="rId15"/>
    <p:sldId id="263" r:id="rId16"/>
    <p:sldId id="264" r:id="rId17"/>
    <p:sldId id="265" r:id="rId18"/>
    <p:sldId id="266" r:id="rId19"/>
    <p:sldId id="267" r:id="rId20"/>
    <p:sldId id="300" r:id="rId21"/>
    <p:sldId id="302" r:id="rId22"/>
    <p:sldId id="301"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Lst>
  <p:sldSz cx="9144000" cy="6858000" type="screen4x3"/>
  <p:notesSz cx="6858000" cy="9144000"/>
  <p:embeddedFontLst>
    <p:embeddedFont>
      <p:font typeface="Lushlife" panose="00000400000000000000" pitchFamily="2" charset="0"/>
      <p:regular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p:scale>
          <a:sx n="67" d="100"/>
          <a:sy n="67" d="100"/>
        </p:scale>
        <p:origin x="1063" y="22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7C59EA8A-138B-4647-9383-0640C72B37CB}"/>
    <pc:docChg chg="undo custSel addSld delSld modSld sldOrd">
      <pc:chgData name="Ken Merrihew" userId="bcb7a1e886d99f07" providerId="LiveId" clId="{7C59EA8A-138B-4647-9383-0640C72B37CB}" dt="2018-02-28T23:26:19.126" v="2984"/>
      <pc:docMkLst>
        <pc:docMk/>
      </pc:docMkLst>
      <pc:sldChg chg="modSp">
        <pc:chgData name="Ken Merrihew" userId="bcb7a1e886d99f07" providerId="LiveId" clId="{7C59EA8A-138B-4647-9383-0640C72B37CB}" dt="2018-02-26T19:09:13.414" v="363" actId="1037"/>
        <pc:sldMkLst>
          <pc:docMk/>
          <pc:sldMk cId="1702900190" sldId="256"/>
        </pc:sldMkLst>
        <pc:spChg chg="mod">
          <ac:chgData name="Ken Merrihew" userId="bcb7a1e886d99f07" providerId="LiveId" clId="{7C59EA8A-138B-4647-9383-0640C72B37CB}" dt="2018-02-26T19:09:13.414" v="363" actId="1037"/>
          <ac:spMkLst>
            <pc:docMk/>
            <pc:sldMk cId="1702900190" sldId="256"/>
            <ac:spMk id="5" creationId="{00000000-0000-0000-0000-000000000000}"/>
          </ac:spMkLst>
        </pc:spChg>
      </pc:sldChg>
      <pc:sldChg chg="modSp">
        <pc:chgData name="Ken Merrihew" userId="bcb7a1e886d99f07" providerId="LiveId" clId="{7C59EA8A-138B-4647-9383-0640C72B37CB}" dt="2018-02-26T19:09:19.775" v="367" actId="20577"/>
        <pc:sldMkLst>
          <pc:docMk/>
          <pc:sldMk cId="2526491091" sldId="257"/>
        </pc:sldMkLst>
        <pc:spChg chg="mod">
          <ac:chgData name="Ken Merrihew" userId="bcb7a1e886d99f07" providerId="LiveId" clId="{7C59EA8A-138B-4647-9383-0640C72B37CB}" dt="2018-02-26T19:09:19.775" v="367" actId="20577"/>
          <ac:spMkLst>
            <pc:docMk/>
            <pc:sldMk cId="2526491091" sldId="257"/>
            <ac:spMk id="9" creationId="{00000000-0000-0000-0000-000000000000}"/>
          </ac:spMkLst>
        </pc:spChg>
      </pc:sldChg>
      <pc:sldChg chg="addSp delSp ord">
        <pc:chgData name="Ken Merrihew" userId="bcb7a1e886d99f07" providerId="LiveId" clId="{7C59EA8A-138B-4647-9383-0640C72B37CB}" dt="2018-02-28T21:27:19.795" v="2777"/>
        <pc:sldMkLst>
          <pc:docMk/>
          <pc:sldMk cId="522468264" sldId="258"/>
        </pc:sldMkLst>
        <pc:spChg chg="del">
          <ac:chgData name="Ken Merrihew" userId="bcb7a1e886d99f07" providerId="LiveId" clId="{7C59EA8A-138B-4647-9383-0640C72B37CB}" dt="2018-02-26T19:09:40.832" v="368" actId="478"/>
          <ac:spMkLst>
            <pc:docMk/>
            <pc:sldMk cId="522468264" sldId="258"/>
            <ac:spMk id="4" creationId="{00000000-0000-0000-0000-000000000000}"/>
          </ac:spMkLst>
        </pc:spChg>
        <pc:spChg chg="add">
          <ac:chgData name="Ken Merrihew" userId="bcb7a1e886d99f07" providerId="LiveId" clId="{7C59EA8A-138B-4647-9383-0640C72B37CB}" dt="2018-02-26T19:09:42.498" v="369" actId="14100"/>
          <ac:spMkLst>
            <pc:docMk/>
            <pc:sldMk cId="522468264" sldId="258"/>
            <ac:spMk id="5" creationId="{567DC349-074C-43D9-9026-2EC725BCC246}"/>
          </ac:spMkLst>
        </pc:spChg>
      </pc:sldChg>
      <pc:sldChg chg="addSp delSp modSp ord modAnim">
        <pc:chgData name="Ken Merrihew" userId="bcb7a1e886d99f07" providerId="LiveId" clId="{7C59EA8A-138B-4647-9383-0640C72B37CB}" dt="2018-02-28T21:30:49.378" v="2936" actId="1035"/>
        <pc:sldMkLst>
          <pc:docMk/>
          <pc:sldMk cId="2924688988" sldId="259"/>
        </pc:sldMkLst>
        <pc:spChg chg="mod">
          <ac:chgData name="Ken Merrihew" userId="bcb7a1e886d99f07" providerId="LiveId" clId="{7C59EA8A-138B-4647-9383-0640C72B37CB}" dt="2018-02-28T21:28:01.917" v="2823" actId="14100"/>
          <ac:spMkLst>
            <pc:docMk/>
            <pc:sldMk cId="2924688988" sldId="259"/>
            <ac:spMk id="5" creationId="{00000000-0000-0000-0000-000000000000}"/>
          </ac:spMkLst>
        </pc:spChg>
        <pc:spChg chg="add mod">
          <ac:chgData name="Ken Merrihew" userId="bcb7a1e886d99f07" providerId="LiveId" clId="{7C59EA8A-138B-4647-9383-0640C72B37CB}" dt="2018-02-28T21:30:47.935" v="2935" actId="1035"/>
          <ac:spMkLst>
            <pc:docMk/>
            <pc:sldMk cId="2924688988" sldId="259"/>
            <ac:spMk id="6" creationId="{B0CAA9EE-7519-4DB0-ABDF-71678DF36D41}"/>
          </ac:spMkLst>
        </pc:spChg>
        <pc:spChg chg="del">
          <ac:chgData name="Ken Merrihew" userId="bcb7a1e886d99f07" providerId="LiveId" clId="{7C59EA8A-138B-4647-9383-0640C72B37CB}" dt="2018-02-26T19:09:45.918" v="370" actId="478"/>
          <ac:spMkLst>
            <pc:docMk/>
            <pc:sldMk cId="2924688988" sldId="259"/>
            <ac:spMk id="9" creationId="{00000000-0000-0000-0000-000000000000}"/>
          </ac:spMkLst>
        </pc:spChg>
        <pc:spChg chg="add mod">
          <ac:chgData name="Ken Merrihew" userId="bcb7a1e886d99f07" providerId="LiveId" clId="{7C59EA8A-138B-4647-9383-0640C72B37CB}" dt="2018-02-28T21:30:49.378" v="2936" actId="1035"/>
          <ac:spMkLst>
            <pc:docMk/>
            <pc:sldMk cId="2924688988" sldId="259"/>
            <ac:spMk id="9" creationId="{0E1F0F3A-9047-4BA0-B18E-A10753D53FF0}"/>
          </ac:spMkLst>
        </pc:spChg>
        <pc:spChg chg="add">
          <ac:chgData name="Ken Merrihew" userId="bcb7a1e886d99f07" providerId="LiveId" clId="{7C59EA8A-138B-4647-9383-0640C72B37CB}" dt="2018-02-26T19:09:47.500" v="371" actId="14100"/>
          <ac:spMkLst>
            <pc:docMk/>
            <pc:sldMk cId="2924688988" sldId="259"/>
            <ac:spMk id="10" creationId="{0DCA53B2-229A-4E16-A64B-FE53DD5B8D21}"/>
          </ac:spMkLst>
        </pc:spChg>
      </pc:sldChg>
      <pc:sldChg chg="addSp delSp">
        <pc:chgData name="Ken Merrihew" userId="bcb7a1e886d99f07" providerId="LiveId" clId="{7C59EA8A-138B-4647-9383-0640C72B37CB}" dt="2018-02-26T19:10:52.902" v="385" actId="14100"/>
        <pc:sldMkLst>
          <pc:docMk/>
          <pc:sldMk cId="136716885" sldId="260"/>
        </pc:sldMkLst>
        <pc:spChg chg="del">
          <ac:chgData name="Ken Merrihew" userId="bcb7a1e886d99f07" providerId="LiveId" clId="{7C59EA8A-138B-4647-9383-0640C72B37CB}" dt="2018-02-26T19:10:52.424" v="384" actId="478"/>
          <ac:spMkLst>
            <pc:docMk/>
            <pc:sldMk cId="136716885" sldId="260"/>
            <ac:spMk id="4" creationId="{00000000-0000-0000-0000-000000000000}"/>
          </ac:spMkLst>
        </pc:spChg>
        <pc:spChg chg="add">
          <ac:chgData name="Ken Merrihew" userId="bcb7a1e886d99f07" providerId="LiveId" clId="{7C59EA8A-138B-4647-9383-0640C72B37CB}" dt="2018-02-26T19:10:52.902" v="385" actId="14100"/>
          <ac:spMkLst>
            <pc:docMk/>
            <pc:sldMk cId="136716885" sldId="260"/>
            <ac:spMk id="5" creationId="{E8F0DBF6-FA14-42F3-8AA7-8E652F6B7290}"/>
          </ac:spMkLst>
        </pc:spChg>
      </pc:sldChg>
      <pc:sldChg chg="addSp delSp">
        <pc:chgData name="Ken Merrihew" userId="bcb7a1e886d99f07" providerId="LiveId" clId="{7C59EA8A-138B-4647-9383-0640C72B37CB}" dt="2018-02-26T19:11:24.343" v="391" actId="14100"/>
        <pc:sldMkLst>
          <pc:docMk/>
          <pc:sldMk cId="3460359449" sldId="263"/>
        </pc:sldMkLst>
        <pc:spChg chg="add">
          <ac:chgData name="Ken Merrihew" userId="bcb7a1e886d99f07" providerId="LiveId" clId="{7C59EA8A-138B-4647-9383-0640C72B37CB}" dt="2018-02-26T19:11:24.343" v="391" actId="14100"/>
          <ac:spMkLst>
            <pc:docMk/>
            <pc:sldMk cId="3460359449" sldId="263"/>
            <ac:spMk id="6" creationId="{49B493F5-649F-4520-8411-D1CD15AB4DF8}"/>
          </ac:spMkLst>
        </pc:spChg>
        <pc:spChg chg="del">
          <ac:chgData name="Ken Merrihew" userId="bcb7a1e886d99f07" providerId="LiveId" clId="{7C59EA8A-138B-4647-9383-0640C72B37CB}" dt="2018-02-26T19:11:23.844" v="390" actId="478"/>
          <ac:spMkLst>
            <pc:docMk/>
            <pc:sldMk cId="3460359449" sldId="263"/>
            <ac:spMk id="9" creationId="{00000000-0000-0000-0000-000000000000}"/>
          </ac:spMkLst>
        </pc:spChg>
      </pc:sldChg>
      <pc:sldChg chg="addSp delSp">
        <pc:chgData name="Ken Merrihew" userId="bcb7a1e886d99f07" providerId="LiveId" clId="{7C59EA8A-138B-4647-9383-0640C72B37CB}" dt="2018-02-26T19:11:27.705" v="393" actId="14100"/>
        <pc:sldMkLst>
          <pc:docMk/>
          <pc:sldMk cId="3512803777" sldId="264"/>
        </pc:sldMkLst>
        <pc:spChg chg="del">
          <ac:chgData name="Ken Merrihew" userId="bcb7a1e886d99f07" providerId="LiveId" clId="{7C59EA8A-138B-4647-9383-0640C72B37CB}" dt="2018-02-26T19:11:27.318" v="392" actId="478"/>
          <ac:spMkLst>
            <pc:docMk/>
            <pc:sldMk cId="3512803777" sldId="264"/>
            <ac:spMk id="4" creationId="{00000000-0000-0000-0000-000000000000}"/>
          </ac:spMkLst>
        </pc:spChg>
        <pc:spChg chg="add">
          <ac:chgData name="Ken Merrihew" userId="bcb7a1e886d99f07" providerId="LiveId" clId="{7C59EA8A-138B-4647-9383-0640C72B37CB}" dt="2018-02-26T19:11:27.705" v="393" actId="14100"/>
          <ac:spMkLst>
            <pc:docMk/>
            <pc:sldMk cId="3512803777" sldId="264"/>
            <ac:spMk id="5" creationId="{EBAE375E-5D96-47E9-ABDC-762EE92557B9}"/>
          </ac:spMkLst>
        </pc:spChg>
      </pc:sldChg>
      <pc:sldChg chg="addSp delSp">
        <pc:chgData name="Ken Merrihew" userId="bcb7a1e886d99f07" providerId="LiveId" clId="{7C59EA8A-138B-4647-9383-0640C72B37CB}" dt="2018-02-26T19:11:31.115" v="395" actId="14100"/>
        <pc:sldMkLst>
          <pc:docMk/>
          <pc:sldMk cId="1407865713" sldId="265"/>
        </pc:sldMkLst>
        <pc:spChg chg="add">
          <ac:chgData name="Ken Merrihew" userId="bcb7a1e886d99f07" providerId="LiveId" clId="{7C59EA8A-138B-4647-9383-0640C72B37CB}" dt="2018-02-26T19:11:31.115" v="395" actId="14100"/>
          <ac:spMkLst>
            <pc:docMk/>
            <pc:sldMk cId="1407865713" sldId="265"/>
            <ac:spMk id="6" creationId="{F31D8270-3C9F-4FE7-9E4F-70A2305A97B4}"/>
          </ac:spMkLst>
        </pc:spChg>
        <pc:spChg chg="del">
          <ac:chgData name="Ken Merrihew" userId="bcb7a1e886d99f07" providerId="LiveId" clId="{7C59EA8A-138B-4647-9383-0640C72B37CB}" dt="2018-02-26T19:11:30.658" v="394" actId="478"/>
          <ac:spMkLst>
            <pc:docMk/>
            <pc:sldMk cId="1407865713" sldId="265"/>
            <ac:spMk id="9" creationId="{00000000-0000-0000-0000-000000000000}"/>
          </ac:spMkLst>
        </pc:spChg>
      </pc:sldChg>
      <pc:sldChg chg="addSp delSp">
        <pc:chgData name="Ken Merrihew" userId="bcb7a1e886d99f07" providerId="LiveId" clId="{7C59EA8A-138B-4647-9383-0640C72B37CB}" dt="2018-02-26T19:11:39.963" v="397" actId="14100"/>
        <pc:sldMkLst>
          <pc:docMk/>
          <pc:sldMk cId="59835964" sldId="266"/>
        </pc:sldMkLst>
        <pc:spChg chg="del">
          <ac:chgData name="Ken Merrihew" userId="bcb7a1e886d99f07" providerId="LiveId" clId="{7C59EA8A-138B-4647-9383-0640C72B37CB}" dt="2018-02-26T19:11:39.506" v="396" actId="478"/>
          <ac:spMkLst>
            <pc:docMk/>
            <pc:sldMk cId="59835964" sldId="266"/>
            <ac:spMk id="4" creationId="{00000000-0000-0000-0000-000000000000}"/>
          </ac:spMkLst>
        </pc:spChg>
        <pc:spChg chg="add">
          <ac:chgData name="Ken Merrihew" userId="bcb7a1e886d99f07" providerId="LiveId" clId="{7C59EA8A-138B-4647-9383-0640C72B37CB}" dt="2018-02-26T19:11:39.963" v="397" actId="14100"/>
          <ac:spMkLst>
            <pc:docMk/>
            <pc:sldMk cId="59835964" sldId="266"/>
            <ac:spMk id="5" creationId="{AF28869F-BD90-4414-A309-5D1477BD8417}"/>
          </ac:spMkLst>
        </pc:spChg>
      </pc:sldChg>
      <pc:sldChg chg="addSp delSp modSp modAnim">
        <pc:chgData name="Ken Merrihew" userId="bcb7a1e886d99f07" providerId="LiveId" clId="{7C59EA8A-138B-4647-9383-0640C72B37CB}" dt="2018-02-28T16:29:07.651" v="2632"/>
        <pc:sldMkLst>
          <pc:docMk/>
          <pc:sldMk cId="3717528776" sldId="267"/>
        </pc:sldMkLst>
        <pc:spChg chg="add">
          <ac:chgData name="Ken Merrihew" userId="bcb7a1e886d99f07" providerId="LiveId" clId="{7C59EA8A-138B-4647-9383-0640C72B37CB}" dt="2018-02-26T19:11:42.860" v="399" actId="14100"/>
          <ac:spMkLst>
            <pc:docMk/>
            <pc:sldMk cId="3717528776" sldId="267"/>
            <ac:spMk id="6" creationId="{71DA6C2E-77A7-4675-9434-650D7FF648AE}"/>
          </ac:spMkLst>
        </pc:spChg>
        <pc:spChg chg="del">
          <ac:chgData name="Ken Merrihew" userId="bcb7a1e886d99f07" providerId="LiveId" clId="{7C59EA8A-138B-4647-9383-0640C72B37CB}" dt="2018-02-26T19:11:42.332" v="398" actId="478"/>
          <ac:spMkLst>
            <pc:docMk/>
            <pc:sldMk cId="3717528776" sldId="267"/>
            <ac:spMk id="9" creationId="{00000000-0000-0000-0000-000000000000}"/>
          </ac:spMkLst>
        </pc:spChg>
        <pc:spChg chg="add mod">
          <ac:chgData name="Ken Merrihew" userId="bcb7a1e886d99f07" providerId="LiveId" clId="{7C59EA8A-138B-4647-9383-0640C72B37CB}" dt="2018-02-28T16:28:53.599" v="2629" actId="20577"/>
          <ac:spMkLst>
            <pc:docMk/>
            <pc:sldMk cId="3717528776" sldId="267"/>
            <ac:spMk id="9" creationId="{4EF17E5B-3123-4942-828C-E89462E4437B}"/>
          </ac:spMkLst>
        </pc:spChg>
      </pc:sldChg>
      <pc:sldChg chg="addSp delSp del">
        <pc:chgData name="Ken Merrihew" userId="bcb7a1e886d99f07" providerId="LiveId" clId="{7C59EA8A-138B-4647-9383-0640C72B37CB}" dt="2018-02-28T16:29:11.905" v="2633" actId="2696"/>
        <pc:sldMkLst>
          <pc:docMk/>
          <pc:sldMk cId="3492113969" sldId="268"/>
        </pc:sldMkLst>
        <pc:spChg chg="del">
          <ac:chgData name="Ken Merrihew" userId="bcb7a1e886d99f07" providerId="LiveId" clId="{7C59EA8A-138B-4647-9383-0640C72B37CB}" dt="2018-02-26T19:11:45.482" v="400" actId="478"/>
          <ac:spMkLst>
            <pc:docMk/>
            <pc:sldMk cId="3492113969" sldId="268"/>
            <ac:spMk id="4" creationId="{00000000-0000-0000-0000-000000000000}"/>
          </ac:spMkLst>
        </pc:spChg>
        <pc:spChg chg="add">
          <ac:chgData name="Ken Merrihew" userId="bcb7a1e886d99f07" providerId="LiveId" clId="{7C59EA8A-138B-4647-9383-0640C72B37CB}" dt="2018-02-26T19:11:45.974" v="401" actId="14100"/>
          <ac:spMkLst>
            <pc:docMk/>
            <pc:sldMk cId="3492113969" sldId="268"/>
            <ac:spMk id="5" creationId="{6BD5EFAD-AA5A-4962-BF53-F17AD65727C1}"/>
          </ac:spMkLst>
        </pc:spChg>
      </pc:sldChg>
      <pc:sldChg chg="addSp delSp">
        <pc:chgData name="Ken Merrihew" userId="bcb7a1e886d99f07" providerId="LiveId" clId="{7C59EA8A-138B-4647-9383-0640C72B37CB}" dt="2018-02-26T19:11:49.146" v="403" actId="14100"/>
        <pc:sldMkLst>
          <pc:docMk/>
          <pc:sldMk cId="2812881556" sldId="269"/>
        </pc:sldMkLst>
        <pc:spChg chg="del">
          <ac:chgData name="Ken Merrihew" userId="bcb7a1e886d99f07" providerId="LiveId" clId="{7C59EA8A-138B-4647-9383-0640C72B37CB}" dt="2018-02-26T19:11:48.712" v="402" actId="478"/>
          <ac:spMkLst>
            <pc:docMk/>
            <pc:sldMk cId="2812881556" sldId="269"/>
            <ac:spMk id="9" creationId="{00000000-0000-0000-0000-000000000000}"/>
          </ac:spMkLst>
        </pc:spChg>
        <pc:spChg chg="add">
          <ac:chgData name="Ken Merrihew" userId="bcb7a1e886d99f07" providerId="LiveId" clId="{7C59EA8A-138B-4647-9383-0640C72B37CB}" dt="2018-02-26T19:11:49.146" v="403" actId="14100"/>
          <ac:spMkLst>
            <pc:docMk/>
            <pc:sldMk cId="2812881556" sldId="269"/>
            <ac:spMk id="11" creationId="{2DEE9D8D-1D8A-4112-BAA5-2CA8170D2FCD}"/>
          </ac:spMkLst>
        </pc:spChg>
      </pc:sldChg>
      <pc:sldChg chg="addSp delSp">
        <pc:chgData name="Ken Merrihew" userId="bcb7a1e886d99f07" providerId="LiveId" clId="{7C59EA8A-138B-4647-9383-0640C72B37CB}" dt="2018-02-26T19:11:56.320" v="407" actId="14100"/>
        <pc:sldMkLst>
          <pc:docMk/>
          <pc:sldMk cId="1024081183" sldId="270"/>
        </pc:sldMkLst>
        <pc:spChg chg="add del">
          <ac:chgData name="Ken Merrihew" userId="bcb7a1e886d99f07" providerId="LiveId" clId="{7C59EA8A-138B-4647-9383-0640C72B37CB}" dt="2018-02-26T19:11:54.304" v="405" actId="478"/>
          <ac:spMkLst>
            <pc:docMk/>
            <pc:sldMk cId="1024081183" sldId="270"/>
            <ac:spMk id="2" creationId="{00000000-0000-0000-0000-000000000000}"/>
          </ac:spMkLst>
        </pc:spChg>
        <pc:spChg chg="del">
          <ac:chgData name="Ken Merrihew" userId="bcb7a1e886d99f07" providerId="LiveId" clId="{7C59EA8A-138B-4647-9383-0640C72B37CB}" dt="2018-02-26T19:11:55.865" v="406" actId="478"/>
          <ac:spMkLst>
            <pc:docMk/>
            <pc:sldMk cId="1024081183" sldId="270"/>
            <ac:spMk id="4" creationId="{00000000-0000-0000-0000-000000000000}"/>
          </ac:spMkLst>
        </pc:spChg>
        <pc:spChg chg="add">
          <ac:chgData name="Ken Merrihew" userId="bcb7a1e886d99f07" providerId="LiveId" clId="{7C59EA8A-138B-4647-9383-0640C72B37CB}" dt="2018-02-26T19:11:56.320" v="407" actId="14100"/>
          <ac:spMkLst>
            <pc:docMk/>
            <pc:sldMk cId="1024081183" sldId="270"/>
            <ac:spMk id="5" creationId="{292A91C5-DCB7-43ED-B911-80E3B7D110A2}"/>
          </ac:spMkLst>
        </pc:spChg>
      </pc:sldChg>
      <pc:sldChg chg="addSp delSp">
        <pc:chgData name="Ken Merrihew" userId="bcb7a1e886d99f07" providerId="LiveId" clId="{7C59EA8A-138B-4647-9383-0640C72B37CB}" dt="2018-02-26T19:11:59.590" v="409" actId="14100"/>
        <pc:sldMkLst>
          <pc:docMk/>
          <pc:sldMk cId="757107522" sldId="271"/>
        </pc:sldMkLst>
        <pc:spChg chg="add">
          <ac:chgData name="Ken Merrihew" userId="bcb7a1e886d99f07" providerId="LiveId" clId="{7C59EA8A-138B-4647-9383-0640C72B37CB}" dt="2018-02-26T19:11:59.590" v="409" actId="14100"/>
          <ac:spMkLst>
            <pc:docMk/>
            <pc:sldMk cId="757107522" sldId="271"/>
            <ac:spMk id="6" creationId="{F765E011-2037-414B-82CE-6DA6D506B6D8}"/>
          </ac:spMkLst>
        </pc:spChg>
        <pc:spChg chg="del">
          <ac:chgData name="Ken Merrihew" userId="bcb7a1e886d99f07" providerId="LiveId" clId="{7C59EA8A-138B-4647-9383-0640C72B37CB}" dt="2018-02-26T19:11:59.123" v="408" actId="478"/>
          <ac:spMkLst>
            <pc:docMk/>
            <pc:sldMk cId="757107522" sldId="271"/>
            <ac:spMk id="9" creationId="{00000000-0000-0000-0000-000000000000}"/>
          </ac:spMkLst>
        </pc:spChg>
      </pc:sldChg>
      <pc:sldChg chg="addSp delSp">
        <pc:chgData name="Ken Merrihew" userId="bcb7a1e886d99f07" providerId="LiveId" clId="{7C59EA8A-138B-4647-9383-0640C72B37CB}" dt="2018-02-26T19:12:02.527" v="411" actId="14100"/>
        <pc:sldMkLst>
          <pc:docMk/>
          <pc:sldMk cId="2685590586" sldId="272"/>
        </pc:sldMkLst>
        <pc:spChg chg="del">
          <ac:chgData name="Ken Merrihew" userId="bcb7a1e886d99f07" providerId="LiveId" clId="{7C59EA8A-138B-4647-9383-0640C72B37CB}" dt="2018-02-26T19:12:02.064" v="410" actId="478"/>
          <ac:spMkLst>
            <pc:docMk/>
            <pc:sldMk cId="2685590586" sldId="272"/>
            <ac:spMk id="4" creationId="{00000000-0000-0000-0000-000000000000}"/>
          </ac:spMkLst>
        </pc:spChg>
        <pc:spChg chg="add">
          <ac:chgData name="Ken Merrihew" userId="bcb7a1e886d99f07" providerId="LiveId" clId="{7C59EA8A-138B-4647-9383-0640C72B37CB}" dt="2018-02-26T19:12:02.527" v="411" actId="14100"/>
          <ac:spMkLst>
            <pc:docMk/>
            <pc:sldMk cId="2685590586" sldId="272"/>
            <ac:spMk id="5" creationId="{B7CD6A53-FDBF-4EDF-B1A4-0DA2CD27B841}"/>
          </ac:spMkLst>
        </pc:spChg>
      </pc:sldChg>
      <pc:sldChg chg="addSp delSp modSp modAnim">
        <pc:chgData name="Ken Merrihew" userId="bcb7a1e886d99f07" providerId="LiveId" clId="{7C59EA8A-138B-4647-9383-0640C72B37CB}" dt="2018-02-26T19:12:05.600" v="413" actId="14100"/>
        <pc:sldMkLst>
          <pc:docMk/>
          <pc:sldMk cId="458872290" sldId="273"/>
        </pc:sldMkLst>
        <pc:spChg chg="mod">
          <ac:chgData name="Ken Merrihew" userId="bcb7a1e886d99f07" providerId="LiveId" clId="{7C59EA8A-138B-4647-9383-0640C72B37CB}" dt="2018-02-16T18:30:57.832" v="1" actId="14100"/>
          <ac:spMkLst>
            <pc:docMk/>
            <pc:sldMk cId="458872290" sldId="273"/>
            <ac:spMk id="5" creationId="{00000000-0000-0000-0000-000000000000}"/>
          </ac:spMkLst>
        </pc:spChg>
        <pc:spChg chg="del">
          <ac:chgData name="Ken Merrihew" userId="bcb7a1e886d99f07" providerId="LiveId" clId="{7C59EA8A-138B-4647-9383-0640C72B37CB}" dt="2018-02-26T19:12:05.145" v="412" actId="478"/>
          <ac:spMkLst>
            <pc:docMk/>
            <pc:sldMk cId="458872290" sldId="273"/>
            <ac:spMk id="9" creationId="{00000000-0000-0000-0000-000000000000}"/>
          </ac:spMkLst>
        </pc:spChg>
        <pc:spChg chg="add">
          <ac:chgData name="Ken Merrihew" userId="bcb7a1e886d99f07" providerId="LiveId" clId="{7C59EA8A-138B-4647-9383-0640C72B37CB}" dt="2018-02-26T19:12:05.600" v="413" actId="14100"/>
          <ac:spMkLst>
            <pc:docMk/>
            <pc:sldMk cId="458872290" sldId="273"/>
            <ac:spMk id="10" creationId="{4A335A58-3A29-4B96-A553-31B15958358B}"/>
          </ac:spMkLst>
        </pc:spChg>
      </pc:sldChg>
      <pc:sldChg chg="addSp delSp">
        <pc:chgData name="Ken Merrihew" userId="bcb7a1e886d99f07" providerId="LiveId" clId="{7C59EA8A-138B-4647-9383-0640C72B37CB}" dt="2018-02-26T19:12:57.169" v="415" actId="14100"/>
        <pc:sldMkLst>
          <pc:docMk/>
          <pc:sldMk cId="215355406" sldId="274"/>
        </pc:sldMkLst>
        <pc:spChg chg="del">
          <ac:chgData name="Ken Merrihew" userId="bcb7a1e886d99f07" providerId="LiveId" clId="{7C59EA8A-138B-4647-9383-0640C72B37CB}" dt="2018-02-26T19:12:56.643" v="414" actId="478"/>
          <ac:spMkLst>
            <pc:docMk/>
            <pc:sldMk cId="215355406" sldId="274"/>
            <ac:spMk id="4" creationId="{00000000-0000-0000-0000-000000000000}"/>
          </ac:spMkLst>
        </pc:spChg>
        <pc:spChg chg="add">
          <ac:chgData name="Ken Merrihew" userId="bcb7a1e886d99f07" providerId="LiveId" clId="{7C59EA8A-138B-4647-9383-0640C72B37CB}" dt="2018-02-26T19:12:57.169" v="415" actId="14100"/>
          <ac:spMkLst>
            <pc:docMk/>
            <pc:sldMk cId="215355406" sldId="274"/>
            <ac:spMk id="5" creationId="{2733CC58-843C-471D-B42D-CB1BB221807E}"/>
          </ac:spMkLst>
        </pc:spChg>
      </pc:sldChg>
      <pc:sldChg chg="addSp delSp">
        <pc:chgData name="Ken Merrihew" userId="bcb7a1e886d99f07" providerId="LiveId" clId="{7C59EA8A-138B-4647-9383-0640C72B37CB}" dt="2018-02-26T19:13:00.860" v="417" actId="14100"/>
        <pc:sldMkLst>
          <pc:docMk/>
          <pc:sldMk cId="2904723362" sldId="275"/>
        </pc:sldMkLst>
        <pc:spChg chg="add">
          <ac:chgData name="Ken Merrihew" userId="bcb7a1e886d99f07" providerId="LiveId" clId="{7C59EA8A-138B-4647-9383-0640C72B37CB}" dt="2018-02-26T19:13:00.860" v="417" actId="14100"/>
          <ac:spMkLst>
            <pc:docMk/>
            <pc:sldMk cId="2904723362" sldId="275"/>
            <ac:spMk id="6" creationId="{9E0E6414-16A2-40F0-9B70-D5C06FAC9388}"/>
          </ac:spMkLst>
        </pc:spChg>
        <pc:spChg chg="del">
          <ac:chgData name="Ken Merrihew" userId="bcb7a1e886d99f07" providerId="LiveId" clId="{7C59EA8A-138B-4647-9383-0640C72B37CB}" dt="2018-02-26T19:13:00.362" v="416" actId="478"/>
          <ac:spMkLst>
            <pc:docMk/>
            <pc:sldMk cId="2904723362" sldId="275"/>
            <ac:spMk id="9" creationId="{00000000-0000-0000-0000-000000000000}"/>
          </ac:spMkLst>
        </pc:spChg>
      </pc:sldChg>
      <pc:sldChg chg="addSp delSp">
        <pc:chgData name="Ken Merrihew" userId="bcb7a1e886d99f07" providerId="LiveId" clId="{7C59EA8A-138B-4647-9383-0640C72B37CB}" dt="2018-02-26T19:13:04.351" v="419" actId="14100"/>
        <pc:sldMkLst>
          <pc:docMk/>
          <pc:sldMk cId="397670550" sldId="276"/>
        </pc:sldMkLst>
        <pc:spChg chg="del">
          <ac:chgData name="Ken Merrihew" userId="bcb7a1e886d99f07" providerId="LiveId" clId="{7C59EA8A-138B-4647-9383-0640C72B37CB}" dt="2018-02-26T19:13:03.811" v="418" actId="478"/>
          <ac:spMkLst>
            <pc:docMk/>
            <pc:sldMk cId="397670550" sldId="276"/>
            <ac:spMk id="4" creationId="{00000000-0000-0000-0000-000000000000}"/>
          </ac:spMkLst>
        </pc:spChg>
        <pc:spChg chg="add">
          <ac:chgData name="Ken Merrihew" userId="bcb7a1e886d99f07" providerId="LiveId" clId="{7C59EA8A-138B-4647-9383-0640C72B37CB}" dt="2018-02-26T19:13:04.351" v="419" actId="14100"/>
          <ac:spMkLst>
            <pc:docMk/>
            <pc:sldMk cId="397670550" sldId="276"/>
            <ac:spMk id="5" creationId="{729DD9A9-5CF3-4A59-8989-4908418F72F5}"/>
          </ac:spMkLst>
        </pc:spChg>
      </pc:sldChg>
      <pc:sldChg chg="addSp delSp modSp">
        <pc:chgData name="Ken Merrihew" userId="bcb7a1e886d99f07" providerId="LiveId" clId="{7C59EA8A-138B-4647-9383-0640C72B37CB}" dt="2018-02-26T19:13:07.906" v="421" actId="14100"/>
        <pc:sldMkLst>
          <pc:docMk/>
          <pc:sldMk cId="508310856" sldId="277"/>
        </pc:sldMkLst>
        <pc:spChg chg="mod">
          <ac:chgData name="Ken Merrihew" userId="bcb7a1e886d99f07" providerId="LiveId" clId="{7C59EA8A-138B-4647-9383-0640C72B37CB}" dt="2018-02-20T20:33:54.085" v="80" actId="1035"/>
          <ac:spMkLst>
            <pc:docMk/>
            <pc:sldMk cId="508310856" sldId="277"/>
            <ac:spMk id="2" creationId="{10E7054C-AF9E-4EDB-A414-BAB703BDB4B1}"/>
          </ac:spMkLst>
        </pc:spChg>
        <pc:spChg chg="del">
          <ac:chgData name="Ken Merrihew" userId="bcb7a1e886d99f07" providerId="LiveId" clId="{7C59EA8A-138B-4647-9383-0640C72B37CB}" dt="2018-02-26T19:13:07.387" v="420" actId="478"/>
          <ac:spMkLst>
            <pc:docMk/>
            <pc:sldMk cId="508310856" sldId="277"/>
            <ac:spMk id="9" creationId="{00000000-0000-0000-0000-000000000000}"/>
          </ac:spMkLst>
        </pc:spChg>
        <pc:spChg chg="add">
          <ac:chgData name="Ken Merrihew" userId="bcb7a1e886d99f07" providerId="LiveId" clId="{7C59EA8A-138B-4647-9383-0640C72B37CB}" dt="2018-02-26T19:13:07.906" v="421" actId="14100"/>
          <ac:spMkLst>
            <pc:docMk/>
            <pc:sldMk cId="508310856" sldId="277"/>
            <ac:spMk id="10" creationId="{874EF354-CCF8-462D-AB66-8D56CCBF8DD3}"/>
          </ac:spMkLst>
        </pc:spChg>
      </pc:sldChg>
      <pc:sldChg chg="addSp delSp">
        <pc:chgData name="Ken Merrihew" userId="bcb7a1e886d99f07" providerId="LiveId" clId="{7C59EA8A-138B-4647-9383-0640C72B37CB}" dt="2018-02-26T19:13:11.563" v="423" actId="14100"/>
        <pc:sldMkLst>
          <pc:docMk/>
          <pc:sldMk cId="3343452589" sldId="278"/>
        </pc:sldMkLst>
        <pc:spChg chg="del">
          <ac:chgData name="Ken Merrihew" userId="bcb7a1e886d99f07" providerId="LiveId" clId="{7C59EA8A-138B-4647-9383-0640C72B37CB}" dt="2018-02-26T19:13:11.107" v="422" actId="478"/>
          <ac:spMkLst>
            <pc:docMk/>
            <pc:sldMk cId="3343452589" sldId="278"/>
            <ac:spMk id="4" creationId="{00000000-0000-0000-0000-000000000000}"/>
          </ac:spMkLst>
        </pc:spChg>
        <pc:spChg chg="add">
          <ac:chgData name="Ken Merrihew" userId="bcb7a1e886d99f07" providerId="LiveId" clId="{7C59EA8A-138B-4647-9383-0640C72B37CB}" dt="2018-02-26T19:13:11.563" v="423" actId="14100"/>
          <ac:spMkLst>
            <pc:docMk/>
            <pc:sldMk cId="3343452589" sldId="278"/>
            <ac:spMk id="5" creationId="{77B14CBC-0420-4D4A-BF79-C52D70FA9886}"/>
          </ac:spMkLst>
        </pc:spChg>
      </pc:sldChg>
      <pc:sldChg chg="addSp delSp">
        <pc:chgData name="Ken Merrihew" userId="bcb7a1e886d99f07" providerId="LiveId" clId="{7C59EA8A-138B-4647-9383-0640C72B37CB}" dt="2018-02-26T19:13:17.251" v="425" actId="14100"/>
        <pc:sldMkLst>
          <pc:docMk/>
          <pc:sldMk cId="148109676" sldId="279"/>
        </pc:sldMkLst>
        <pc:spChg chg="add">
          <ac:chgData name="Ken Merrihew" userId="bcb7a1e886d99f07" providerId="LiveId" clId="{7C59EA8A-138B-4647-9383-0640C72B37CB}" dt="2018-02-26T19:13:17.251" v="425" actId="14100"/>
          <ac:spMkLst>
            <pc:docMk/>
            <pc:sldMk cId="148109676" sldId="279"/>
            <ac:spMk id="6" creationId="{92C20AB4-D58F-4FA9-87CF-7BCFB91D74D1}"/>
          </ac:spMkLst>
        </pc:spChg>
        <pc:spChg chg="del">
          <ac:chgData name="Ken Merrihew" userId="bcb7a1e886d99f07" providerId="LiveId" clId="{7C59EA8A-138B-4647-9383-0640C72B37CB}" dt="2018-02-26T19:13:16.671" v="424" actId="478"/>
          <ac:spMkLst>
            <pc:docMk/>
            <pc:sldMk cId="148109676" sldId="279"/>
            <ac:spMk id="9" creationId="{00000000-0000-0000-0000-000000000000}"/>
          </ac:spMkLst>
        </pc:spChg>
      </pc:sldChg>
      <pc:sldChg chg="addSp delSp">
        <pc:chgData name="Ken Merrihew" userId="bcb7a1e886d99f07" providerId="LiveId" clId="{7C59EA8A-138B-4647-9383-0640C72B37CB}" dt="2018-02-26T19:13:20.613" v="427" actId="14100"/>
        <pc:sldMkLst>
          <pc:docMk/>
          <pc:sldMk cId="3760208155" sldId="280"/>
        </pc:sldMkLst>
        <pc:spChg chg="del">
          <ac:chgData name="Ken Merrihew" userId="bcb7a1e886d99f07" providerId="LiveId" clId="{7C59EA8A-138B-4647-9383-0640C72B37CB}" dt="2018-02-26T19:13:20.110" v="426" actId="478"/>
          <ac:spMkLst>
            <pc:docMk/>
            <pc:sldMk cId="3760208155" sldId="280"/>
            <ac:spMk id="4" creationId="{00000000-0000-0000-0000-000000000000}"/>
          </ac:spMkLst>
        </pc:spChg>
        <pc:spChg chg="add">
          <ac:chgData name="Ken Merrihew" userId="bcb7a1e886d99f07" providerId="LiveId" clId="{7C59EA8A-138B-4647-9383-0640C72B37CB}" dt="2018-02-26T19:13:20.613" v="427" actId="14100"/>
          <ac:spMkLst>
            <pc:docMk/>
            <pc:sldMk cId="3760208155" sldId="280"/>
            <ac:spMk id="5" creationId="{8A2BCF50-24AE-46BE-ABF5-B98B0F0113C5}"/>
          </ac:spMkLst>
        </pc:spChg>
      </pc:sldChg>
      <pc:sldChg chg="addSp delSp add ord">
        <pc:chgData name="Ken Merrihew" userId="bcb7a1e886d99f07" providerId="LiveId" clId="{7C59EA8A-138B-4647-9383-0640C72B37CB}" dt="2018-02-26T20:17:17.011" v="2008" actId="14100"/>
        <pc:sldMkLst>
          <pc:docMk/>
          <pc:sldMk cId="474618521" sldId="287"/>
        </pc:sldMkLst>
        <pc:spChg chg="add">
          <ac:chgData name="Ken Merrihew" userId="bcb7a1e886d99f07" providerId="LiveId" clId="{7C59EA8A-138B-4647-9383-0640C72B37CB}" dt="2018-02-26T19:10:56.453" v="387" actId="14100"/>
          <ac:spMkLst>
            <pc:docMk/>
            <pc:sldMk cId="474618521" sldId="287"/>
            <ac:spMk id="6" creationId="{AC6F37FF-7103-464A-8A51-D71A09645A46}"/>
          </ac:spMkLst>
        </pc:spChg>
        <pc:spChg chg="del">
          <ac:chgData name="Ken Merrihew" userId="bcb7a1e886d99f07" providerId="LiveId" clId="{7C59EA8A-138B-4647-9383-0640C72B37CB}" dt="2018-02-26T19:10:55.977" v="386" actId="478"/>
          <ac:spMkLst>
            <pc:docMk/>
            <pc:sldMk cId="474618521" sldId="287"/>
            <ac:spMk id="9" creationId="{00000000-0000-0000-0000-000000000000}"/>
          </ac:spMkLst>
        </pc:spChg>
      </pc:sldChg>
      <pc:sldChg chg="addSp delSp add ord">
        <pc:chgData name="Ken Merrihew" userId="bcb7a1e886d99f07" providerId="LiveId" clId="{7C59EA8A-138B-4647-9383-0640C72B37CB}" dt="2018-02-26T20:17:18.915" v="2009" actId="14100"/>
        <pc:sldMkLst>
          <pc:docMk/>
          <pc:sldMk cId="3613278721" sldId="288"/>
        </pc:sldMkLst>
        <pc:spChg chg="del">
          <ac:chgData name="Ken Merrihew" userId="bcb7a1e886d99f07" providerId="LiveId" clId="{7C59EA8A-138B-4647-9383-0640C72B37CB}" dt="2018-02-26T19:11:19.026" v="388" actId="478"/>
          <ac:spMkLst>
            <pc:docMk/>
            <pc:sldMk cId="3613278721" sldId="288"/>
            <ac:spMk id="4" creationId="{00000000-0000-0000-0000-000000000000}"/>
          </ac:spMkLst>
        </pc:spChg>
        <pc:spChg chg="add">
          <ac:chgData name="Ken Merrihew" userId="bcb7a1e886d99f07" providerId="LiveId" clId="{7C59EA8A-138B-4647-9383-0640C72B37CB}" dt="2018-02-26T19:11:19.647" v="389" actId="14100"/>
          <ac:spMkLst>
            <pc:docMk/>
            <pc:sldMk cId="3613278721" sldId="288"/>
            <ac:spMk id="5" creationId="{0084F69C-463B-442E-9554-EF968CF1F4A8}"/>
          </ac:spMkLst>
        </pc:spChg>
      </pc:sldChg>
      <pc:sldChg chg="addSp delSp modSp add del modAnim">
        <pc:chgData name="Ken Merrihew" userId="bcb7a1e886d99f07" providerId="LiveId" clId="{7C59EA8A-138B-4647-9383-0640C72B37CB}" dt="2018-02-28T23:16:01.441" v="2969" actId="2696"/>
        <pc:sldMkLst>
          <pc:docMk/>
          <pc:sldMk cId="1480979105" sldId="289"/>
        </pc:sldMkLst>
        <pc:spChg chg="mod">
          <ac:chgData name="Ken Merrihew" userId="bcb7a1e886d99f07" providerId="LiveId" clId="{7C59EA8A-138B-4647-9383-0640C72B37CB}" dt="2018-02-20T20:23:52.171" v="54" actId="14100"/>
          <ac:spMkLst>
            <pc:docMk/>
            <pc:sldMk cId="1480979105" sldId="289"/>
            <ac:spMk id="5" creationId="{00000000-0000-0000-0000-000000000000}"/>
          </ac:spMkLst>
        </pc:spChg>
        <pc:spChg chg="add">
          <ac:chgData name="Ken Merrihew" userId="bcb7a1e886d99f07" providerId="LiveId" clId="{7C59EA8A-138B-4647-9383-0640C72B37CB}" dt="2018-02-26T19:10:00.864" v="375" actId="14100"/>
          <ac:spMkLst>
            <pc:docMk/>
            <pc:sldMk cId="1480979105" sldId="289"/>
            <ac:spMk id="6" creationId="{FAB4ED55-9451-49E2-9A92-9C3487EE76CA}"/>
          </ac:spMkLst>
        </pc:spChg>
        <pc:spChg chg="del">
          <ac:chgData name="Ken Merrihew" userId="bcb7a1e886d99f07" providerId="LiveId" clId="{7C59EA8A-138B-4647-9383-0640C72B37CB}" dt="2018-02-26T19:09:59.546" v="374" actId="478"/>
          <ac:spMkLst>
            <pc:docMk/>
            <pc:sldMk cId="1480979105" sldId="289"/>
            <ac:spMk id="9" creationId="{00000000-0000-0000-0000-000000000000}"/>
          </ac:spMkLst>
        </pc:spChg>
      </pc:sldChg>
      <pc:sldChg chg="addSp delSp add del">
        <pc:chgData name="Ken Merrihew" userId="bcb7a1e886d99f07" providerId="LiveId" clId="{7C59EA8A-138B-4647-9383-0640C72B37CB}" dt="2018-02-28T23:15:59.570" v="2968" actId="2696"/>
        <pc:sldMkLst>
          <pc:docMk/>
          <pc:sldMk cId="2756016699" sldId="290"/>
        </pc:sldMkLst>
        <pc:spChg chg="add">
          <ac:chgData name="Ken Merrihew" userId="bcb7a1e886d99f07" providerId="LiveId" clId="{7C59EA8A-138B-4647-9383-0640C72B37CB}" dt="2018-02-26T19:09:51.768" v="373" actId="14100"/>
          <ac:spMkLst>
            <pc:docMk/>
            <pc:sldMk cId="2756016699" sldId="290"/>
            <ac:spMk id="6" creationId="{1AD5E1E9-D49B-4147-AB7F-2CA16B6D2634}"/>
          </ac:spMkLst>
        </pc:spChg>
        <pc:spChg chg="del">
          <ac:chgData name="Ken Merrihew" userId="bcb7a1e886d99f07" providerId="LiveId" clId="{7C59EA8A-138B-4647-9383-0640C72B37CB}" dt="2018-02-26T19:09:50.595" v="372" actId="478"/>
          <ac:spMkLst>
            <pc:docMk/>
            <pc:sldMk cId="2756016699" sldId="290"/>
            <ac:spMk id="9" creationId="{00000000-0000-0000-0000-000000000000}"/>
          </ac:spMkLst>
        </pc:spChg>
      </pc:sldChg>
      <pc:sldChg chg="addSp delSp modSp add ord modAnim">
        <pc:chgData name="Ken Merrihew" userId="bcb7a1e886d99f07" providerId="LiveId" clId="{7C59EA8A-138B-4647-9383-0640C72B37CB}" dt="2018-02-28T23:17:46.032" v="2983" actId="20577"/>
        <pc:sldMkLst>
          <pc:docMk/>
          <pc:sldMk cId="1232025328" sldId="291"/>
        </pc:sldMkLst>
        <pc:spChg chg="mod">
          <ac:chgData name="Ken Merrihew" userId="bcb7a1e886d99f07" providerId="LiveId" clId="{7C59EA8A-138B-4647-9383-0640C72B37CB}" dt="2018-02-28T23:14:02.809" v="2944" actId="114"/>
          <ac:spMkLst>
            <pc:docMk/>
            <pc:sldMk cId="1232025328" sldId="291"/>
            <ac:spMk id="5" creationId="{00000000-0000-0000-0000-000000000000}"/>
          </ac:spMkLst>
        </pc:spChg>
        <pc:spChg chg="mod">
          <ac:chgData name="Ken Merrihew" userId="bcb7a1e886d99f07" providerId="LiveId" clId="{7C59EA8A-138B-4647-9383-0640C72B37CB}" dt="2018-02-28T23:17:46.032" v="2983" actId="20577"/>
          <ac:spMkLst>
            <pc:docMk/>
            <pc:sldMk cId="1232025328" sldId="291"/>
            <ac:spMk id="6" creationId="{B0CAA9EE-7519-4DB0-ABDF-71678DF36D41}"/>
          </ac:spMkLst>
        </pc:spChg>
        <pc:spChg chg="del">
          <ac:chgData name="Ken Merrihew" userId="bcb7a1e886d99f07" providerId="LiveId" clId="{7C59EA8A-138B-4647-9383-0640C72B37CB}" dt="2018-02-26T19:10:07.839" v="376" actId="478"/>
          <ac:spMkLst>
            <pc:docMk/>
            <pc:sldMk cId="1232025328" sldId="291"/>
            <ac:spMk id="9" creationId="{00000000-0000-0000-0000-000000000000}"/>
          </ac:spMkLst>
        </pc:spChg>
        <pc:spChg chg="add mod">
          <ac:chgData name="Ken Merrihew" userId="bcb7a1e886d99f07" providerId="LiveId" clId="{7C59EA8A-138B-4647-9383-0640C72B37CB}" dt="2018-02-28T23:15:22.604" v="2959" actId="20577"/>
          <ac:spMkLst>
            <pc:docMk/>
            <pc:sldMk cId="1232025328" sldId="291"/>
            <ac:spMk id="10" creationId="{5A46A15E-92B6-40ED-8341-788E8D5D16CD}"/>
          </ac:spMkLst>
        </pc:spChg>
        <pc:spChg chg="add">
          <ac:chgData name="Ken Merrihew" userId="bcb7a1e886d99f07" providerId="LiveId" clId="{7C59EA8A-138B-4647-9383-0640C72B37CB}" dt="2018-02-26T19:10:09.073" v="377" actId="14100"/>
          <ac:spMkLst>
            <pc:docMk/>
            <pc:sldMk cId="1232025328" sldId="291"/>
            <ac:spMk id="11" creationId="{2445BE94-BDEE-4688-8A0A-0A1AA74C7847}"/>
          </ac:spMkLst>
        </pc:spChg>
      </pc:sldChg>
      <pc:sldChg chg="addSp delSp modSp add del ord">
        <pc:chgData name="Ken Merrihew" userId="bcb7a1e886d99f07" providerId="LiveId" clId="{7C59EA8A-138B-4647-9383-0640C72B37CB}" dt="2018-02-28T23:16:19.959" v="2971" actId="2696"/>
        <pc:sldMkLst>
          <pc:docMk/>
          <pc:sldMk cId="2414517536" sldId="292"/>
        </pc:sldMkLst>
        <pc:spChg chg="mod">
          <ac:chgData name="Ken Merrihew" userId="bcb7a1e886d99f07" providerId="LiveId" clId="{7C59EA8A-138B-4647-9383-0640C72B37CB}" dt="2018-02-20T20:40:02.937" v="183" actId="14100"/>
          <ac:spMkLst>
            <pc:docMk/>
            <pc:sldMk cId="2414517536" sldId="292"/>
            <ac:spMk id="5" creationId="{00000000-0000-0000-0000-000000000000}"/>
          </ac:spMkLst>
        </pc:spChg>
        <pc:spChg chg="add">
          <ac:chgData name="Ken Merrihew" userId="bcb7a1e886d99f07" providerId="LiveId" clId="{7C59EA8A-138B-4647-9383-0640C72B37CB}" dt="2018-02-26T19:10:13.966" v="379" actId="14100"/>
          <ac:spMkLst>
            <pc:docMk/>
            <pc:sldMk cId="2414517536" sldId="292"/>
            <ac:spMk id="6" creationId="{4C06DC47-F4CC-454A-8485-27A189252133}"/>
          </ac:spMkLst>
        </pc:spChg>
        <pc:spChg chg="del">
          <ac:chgData name="Ken Merrihew" userId="bcb7a1e886d99f07" providerId="LiveId" clId="{7C59EA8A-138B-4647-9383-0640C72B37CB}" dt="2018-02-26T19:10:12.858" v="378" actId="478"/>
          <ac:spMkLst>
            <pc:docMk/>
            <pc:sldMk cId="2414517536" sldId="292"/>
            <ac:spMk id="9" creationId="{00000000-0000-0000-0000-000000000000}"/>
          </ac:spMkLst>
        </pc:spChg>
      </pc:sldChg>
      <pc:sldChg chg="addSp delSp modSp add del modAnim">
        <pc:chgData name="Ken Merrihew" userId="bcb7a1e886d99f07" providerId="LiveId" clId="{7C59EA8A-138B-4647-9383-0640C72B37CB}" dt="2018-02-28T23:16:21.199" v="2972" actId="2696"/>
        <pc:sldMkLst>
          <pc:docMk/>
          <pc:sldMk cId="3807167771" sldId="293"/>
        </pc:sldMkLst>
        <pc:spChg chg="mod">
          <ac:chgData name="Ken Merrihew" userId="bcb7a1e886d99f07" providerId="LiveId" clId="{7C59EA8A-138B-4647-9383-0640C72B37CB}" dt="2018-02-20T20:40:12.359" v="185" actId="14100"/>
          <ac:spMkLst>
            <pc:docMk/>
            <pc:sldMk cId="3807167771" sldId="293"/>
            <ac:spMk id="5" creationId="{00000000-0000-0000-0000-000000000000}"/>
          </ac:spMkLst>
        </pc:spChg>
        <pc:spChg chg="add">
          <ac:chgData name="Ken Merrihew" userId="bcb7a1e886d99f07" providerId="LiveId" clId="{7C59EA8A-138B-4647-9383-0640C72B37CB}" dt="2018-02-26T19:10:45.649" v="381" actId="14100"/>
          <ac:spMkLst>
            <pc:docMk/>
            <pc:sldMk cId="3807167771" sldId="293"/>
            <ac:spMk id="6" creationId="{08FEAD06-AC46-41C4-A675-C6D07A56455C}"/>
          </ac:spMkLst>
        </pc:spChg>
        <pc:spChg chg="del">
          <ac:chgData name="Ken Merrihew" userId="bcb7a1e886d99f07" providerId="LiveId" clId="{7C59EA8A-138B-4647-9383-0640C72B37CB}" dt="2018-02-26T19:10:45.200" v="380" actId="478"/>
          <ac:spMkLst>
            <pc:docMk/>
            <pc:sldMk cId="3807167771" sldId="293"/>
            <ac:spMk id="9" creationId="{00000000-0000-0000-0000-000000000000}"/>
          </ac:spMkLst>
        </pc:spChg>
      </pc:sldChg>
      <pc:sldChg chg="addSp delSp modSp add ord delAnim modAnim">
        <pc:chgData name="Ken Merrihew" userId="bcb7a1e886d99f07" providerId="LiveId" clId="{7C59EA8A-138B-4647-9383-0640C72B37CB}" dt="2018-02-28T16:54:08.859" v="2735" actId="478"/>
        <pc:sldMkLst>
          <pc:docMk/>
          <pc:sldMk cId="212537425" sldId="294"/>
        </pc:sldMkLst>
        <pc:spChg chg="add mod">
          <ac:chgData name="Ken Merrihew" userId="bcb7a1e886d99f07" providerId="LiveId" clId="{7C59EA8A-138B-4647-9383-0640C72B37CB}" dt="2018-02-28T16:54:05.740" v="2734" actId="1036"/>
          <ac:spMkLst>
            <pc:docMk/>
            <pc:sldMk cId="212537425" sldId="294"/>
            <ac:spMk id="2" creationId="{E703A1E6-CA12-42C6-B33E-C78EE2D49DF5}"/>
          </ac:spMkLst>
        </pc:spChg>
        <pc:spChg chg="mod">
          <ac:chgData name="Ken Merrihew" userId="bcb7a1e886d99f07" providerId="LiveId" clId="{7C59EA8A-138B-4647-9383-0640C72B37CB}" dt="2018-02-20T21:27:26.709" v="230" actId="20577"/>
          <ac:spMkLst>
            <pc:docMk/>
            <pc:sldMk cId="212537425" sldId="294"/>
            <ac:spMk id="5" creationId="{00000000-0000-0000-0000-000000000000}"/>
          </ac:spMkLst>
        </pc:spChg>
        <pc:spChg chg="mod">
          <ac:chgData name="Ken Merrihew" userId="bcb7a1e886d99f07" providerId="LiveId" clId="{7C59EA8A-138B-4647-9383-0640C72B37CB}" dt="2018-02-26T21:30:38.500" v="2317" actId="20577"/>
          <ac:spMkLst>
            <pc:docMk/>
            <pc:sldMk cId="212537425" sldId="294"/>
            <ac:spMk id="6" creationId="{B0CAA9EE-7519-4DB0-ABDF-71678DF36D41}"/>
          </ac:spMkLst>
        </pc:spChg>
        <pc:spChg chg="del">
          <ac:chgData name="Ken Merrihew" userId="bcb7a1e886d99f07" providerId="LiveId" clId="{7C59EA8A-138B-4647-9383-0640C72B37CB}" dt="2018-02-26T19:10:48.307" v="382" actId="478"/>
          <ac:spMkLst>
            <pc:docMk/>
            <pc:sldMk cId="212537425" sldId="294"/>
            <ac:spMk id="9" creationId="{00000000-0000-0000-0000-000000000000}"/>
          </ac:spMkLst>
        </pc:spChg>
        <pc:spChg chg="del mod">
          <ac:chgData name="Ken Merrihew" userId="bcb7a1e886d99f07" providerId="LiveId" clId="{7C59EA8A-138B-4647-9383-0640C72B37CB}" dt="2018-02-26T19:22:08.511" v="429" actId="478"/>
          <ac:spMkLst>
            <pc:docMk/>
            <pc:sldMk cId="212537425" sldId="294"/>
            <ac:spMk id="10" creationId="{5A46A15E-92B6-40ED-8341-788E8D5D16CD}"/>
          </ac:spMkLst>
        </pc:spChg>
        <pc:spChg chg="add del mod">
          <ac:chgData name="Ken Merrihew" userId="bcb7a1e886d99f07" providerId="LiveId" clId="{7C59EA8A-138B-4647-9383-0640C72B37CB}" dt="2018-02-26T19:22:10.691" v="430" actId="478"/>
          <ac:spMkLst>
            <pc:docMk/>
            <pc:sldMk cId="212537425" sldId="294"/>
            <ac:spMk id="11" creationId="{D2EF3486-E10A-4DE2-91D5-E26564ECDDF2}"/>
          </ac:spMkLst>
        </pc:spChg>
        <pc:spChg chg="add">
          <ac:chgData name="Ken Merrihew" userId="bcb7a1e886d99f07" providerId="LiveId" clId="{7C59EA8A-138B-4647-9383-0640C72B37CB}" dt="2018-02-26T19:10:49.160" v="383" actId="14100"/>
          <ac:spMkLst>
            <pc:docMk/>
            <pc:sldMk cId="212537425" sldId="294"/>
            <ac:spMk id="12" creationId="{1D62210F-7C06-487E-A4AC-9BE95538E92D}"/>
          </ac:spMkLst>
        </pc:spChg>
        <pc:cxnChg chg="add del mod">
          <ac:chgData name="Ken Merrihew" userId="bcb7a1e886d99f07" providerId="LiveId" clId="{7C59EA8A-138B-4647-9383-0640C72B37CB}" dt="2018-02-28T16:54:08.859" v="2735" actId="478"/>
          <ac:cxnSpMkLst>
            <pc:docMk/>
            <pc:sldMk cId="212537425" sldId="294"/>
            <ac:cxnSpMk id="9" creationId="{2CC06A63-1D6A-45A1-B67F-96F8537CF3C9}"/>
          </ac:cxnSpMkLst>
        </pc:cxnChg>
      </pc:sldChg>
      <pc:sldChg chg="addSp delSp modSp add delAnim modAnim">
        <pc:chgData name="Ken Merrihew" userId="bcb7a1e886d99f07" providerId="LiveId" clId="{7C59EA8A-138B-4647-9383-0640C72B37CB}" dt="2018-02-28T16:53:47.916" v="2671"/>
        <pc:sldMkLst>
          <pc:docMk/>
          <pc:sldMk cId="1643694341" sldId="295"/>
        </pc:sldMkLst>
        <pc:spChg chg="mod">
          <ac:chgData name="Ken Merrihew" userId="bcb7a1e886d99f07" providerId="LiveId" clId="{7C59EA8A-138B-4647-9383-0640C72B37CB}" dt="2018-02-27T15:40:17.321" v="2523" actId="6549"/>
          <ac:spMkLst>
            <pc:docMk/>
            <pc:sldMk cId="1643694341" sldId="295"/>
            <ac:spMk id="2" creationId="{E703A1E6-CA12-42C6-B33E-C78EE2D49DF5}"/>
          </ac:spMkLst>
        </pc:spChg>
        <pc:spChg chg="mod">
          <ac:chgData name="Ken Merrihew" userId="bcb7a1e886d99f07" providerId="LiveId" clId="{7C59EA8A-138B-4647-9383-0640C72B37CB}" dt="2018-02-26T21:31:14.546" v="2331" actId="20577"/>
          <ac:spMkLst>
            <pc:docMk/>
            <pc:sldMk cId="1643694341" sldId="295"/>
            <ac:spMk id="6" creationId="{B0CAA9EE-7519-4DB0-ABDF-71678DF36D41}"/>
          </ac:spMkLst>
        </pc:spChg>
        <pc:spChg chg="mod">
          <ac:chgData name="Ken Merrihew" userId="bcb7a1e886d99f07" providerId="LiveId" clId="{7C59EA8A-138B-4647-9383-0640C72B37CB}" dt="2018-02-26T21:31:34.309" v="2343" actId="14100"/>
          <ac:spMkLst>
            <pc:docMk/>
            <pc:sldMk cId="1643694341" sldId="295"/>
            <ac:spMk id="10" creationId="{5A46A15E-92B6-40ED-8341-788E8D5D16CD}"/>
          </ac:spMkLst>
        </pc:spChg>
        <pc:spChg chg="del">
          <ac:chgData name="Ken Merrihew" userId="bcb7a1e886d99f07" providerId="LiveId" clId="{7C59EA8A-138B-4647-9383-0640C72B37CB}" dt="2018-02-26T19:25:15.100" v="437" actId="478"/>
          <ac:spMkLst>
            <pc:docMk/>
            <pc:sldMk cId="1643694341" sldId="295"/>
            <ac:spMk id="11" creationId="{D2EF3486-E10A-4DE2-91D5-E26564ECDDF2}"/>
          </ac:spMkLst>
        </pc:spChg>
        <pc:cxnChg chg="add del mod">
          <ac:chgData name="Ken Merrihew" userId="bcb7a1e886d99f07" providerId="LiveId" clId="{7C59EA8A-138B-4647-9383-0640C72B37CB}" dt="2018-02-28T16:53:47.916" v="2671"/>
          <ac:cxnSpMkLst>
            <pc:docMk/>
            <pc:sldMk cId="1643694341" sldId="295"/>
            <ac:cxnSpMk id="9" creationId="{C31DB88B-DC8F-4734-84F0-EE7C5CCD9706}"/>
          </ac:cxnSpMkLst>
        </pc:cxnChg>
      </pc:sldChg>
      <pc:sldChg chg="addSp delSp modSp add addAnim delAnim modAnim">
        <pc:chgData name="Ken Merrihew" userId="bcb7a1e886d99f07" providerId="LiveId" clId="{7C59EA8A-138B-4647-9383-0640C72B37CB}" dt="2018-02-28T16:53:37.486" v="2637"/>
        <pc:sldMkLst>
          <pc:docMk/>
          <pc:sldMk cId="2356506242" sldId="297"/>
        </pc:sldMkLst>
        <pc:spChg chg="mod">
          <ac:chgData name="Ken Merrihew" userId="bcb7a1e886d99f07" providerId="LiveId" clId="{7C59EA8A-138B-4647-9383-0640C72B37CB}" dt="2018-02-27T15:38:58.277" v="2481" actId="1035"/>
          <ac:spMkLst>
            <pc:docMk/>
            <pc:sldMk cId="2356506242" sldId="297"/>
            <ac:spMk id="2" creationId="{E703A1E6-CA12-42C6-B33E-C78EE2D49DF5}"/>
          </ac:spMkLst>
        </pc:spChg>
        <pc:spChg chg="mod">
          <ac:chgData name="Ken Merrihew" userId="bcb7a1e886d99f07" providerId="LiveId" clId="{7C59EA8A-138B-4647-9383-0640C72B37CB}" dt="2018-02-26T21:34:28.731" v="2410" actId="20577"/>
          <ac:spMkLst>
            <pc:docMk/>
            <pc:sldMk cId="2356506242" sldId="297"/>
            <ac:spMk id="6" creationId="{B0CAA9EE-7519-4DB0-ABDF-71678DF36D41}"/>
          </ac:spMkLst>
        </pc:spChg>
        <pc:spChg chg="add mod">
          <ac:chgData name="Ken Merrihew" userId="bcb7a1e886d99f07" providerId="LiveId" clId="{7C59EA8A-138B-4647-9383-0640C72B37CB}" dt="2018-02-26T21:32:17.870" v="2356" actId="14100"/>
          <ac:spMkLst>
            <pc:docMk/>
            <pc:sldMk cId="2356506242" sldId="297"/>
            <ac:spMk id="9" creationId="{33D05378-94D0-4B87-B28B-D1F30F544523}"/>
          </ac:spMkLst>
        </pc:spChg>
        <pc:spChg chg="add del mod">
          <ac:chgData name="Ken Merrihew" userId="bcb7a1e886d99f07" providerId="LiveId" clId="{7C59EA8A-138B-4647-9383-0640C72B37CB}" dt="2018-02-26T21:34:38.511" v="2421" actId="20577"/>
          <ac:spMkLst>
            <pc:docMk/>
            <pc:sldMk cId="2356506242" sldId="297"/>
            <ac:spMk id="10" creationId="{5A46A15E-92B6-40ED-8341-788E8D5D16CD}"/>
          </ac:spMkLst>
        </pc:spChg>
        <pc:cxnChg chg="add del mod">
          <ac:chgData name="Ken Merrihew" userId="bcb7a1e886d99f07" providerId="LiveId" clId="{7C59EA8A-138B-4647-9383-0640C72B37CB}" dt="2018-02-28T16:53:37.486" v="2637"/>
          <ac:cxnSpMkLst>
            <pc:docMk/>
            <pc:sldMk cId="2356506242" sldId="297"/>
            <ac:cxnSpMk id="4" creationId="{D633B8E0-9D30-45B4-BC35-329787943691}"/>
          </ac:cxnSpMkLst>
        </pc:cxnChg>
      </pc:sldChg>
      <pc:sldChg chg="addSp delSp modSp add delAnim modAnim">
        <pc:chgData name="Ken Merrihew" userId="bcb7a1e886d99f07" providerId="LiveId" clId="{7C59EA8A-138B-4647-9383-0640C72B37CB}" dt="2018-02-28T23:26:19.126" v="2984"/>
        <pc:sldMkLst>
          <pc:docMk/>
          <pc:sldMk cId="4207941311" sldId="298"/>
        </pc:sldMkLst>
        <pc:spChg chg="add mod">
          <ac:chgData name="Ken Merrihew" userId="bcb7a1e886d99f07" providerId="LiveId" clId="{7C59EA8A-138B-4647-9383-0640C72B37CB}" dt="2018-02-28T15:47:29.386" v="2551" actId="1035"/>
          <ac:spMkLst>
            <pc:docMk/>
            <pc:sldMk cId="4207941311" sldId="298"/>
            <ac:spMk id="2" creationId="{B2C61615-F435-4F83-8951-C93507D98B6E}"/>
          </ac:spMkLst>
        </pc:spChg>
        <pc:spChg chg="del">
          <ac:chgData name="Ken Merrihew" userId="bcb7a1e886d99f07" providerId="LiveId" clId="{7C59EA8A-138B-4647-9383-0640C72B37CB}" dt="2018-02-26T19:33:57.316" v="472" actId="478"/>
          <ac:spMkLst>
            <pc:docMk/>
            <pc:sldMk cId="4207941311" sldId="298"/>
            <ac:spMk id="5" creationId="{00000000-0000-0000-0000-000000000000}"/>
          </ac:spMkLst>
        </pc:spChg>
        <pc:spChg chg="add mod ord topLvl">
          <ac:chgData name="Ken Merrihew" userId="bcb7a1e886d99f07" providerId="LiveId" clId="{7C59EA8A-138B-4647-9383-0640C72B37CB}" dt="2018-02-26T20:12:52.063" v="2006" actId="167"/>
          <ac:spMkLst>
            <pc:docMk/>
            <pc:sldMk cId="4207941311" sldId="298"/>
            <ac:spMk id="9" creationId="{A25F8BB8-9001-40E5-8095-C98DFE8211F4}"/>
          </ac:spMkLst>
        </pc:spChg>
        <pc:spChg chg="add mod ord">
          <ac:chgData name="Ken Merrihew" userId="bcb7a1e886d99f07" providerId="LiveId" clId="{7C59EA8A-138B-4647-9383-0640C72B37CB}" dt="2018-02-26T20:04:56.108" v="1694" actId="166"/>
          <ac:spMkLst>
            <pc:docMk/>
            <pc:sldMk cId="4207941311" sldId="298"/>
            <ac:spMk id="13" creationId="{B8326106-9034-4EBE-A21A-04A37A274557}"/>
          </ac:spMkLst>
        </pc:spChg>
        <pc:spChg chg="add mod ord">
          <ac:chgData name="Ken Merrihew" userId="bcb7a1e886d99f07" providerId="LiveId" clId="{7C59EA8A-138B-4647-9383-0640C72B37CB}" dt="2018-02-26T20:04:56.108" v="1694" actId="166"/>
          <ac:spMkLst>
            <pc:docMk/>
            <pc:sldMk cId="4207941311" sldId="298"/>
            <ac:spMk id="14" creationId="{ECEC36DE-9920-4E89-9850-4EBB8AEE55BD}"/>
          </ac:spMkLst>
        </pc:spChg>
        <pc:spChg chg="add mod ord">
          <ac:chgData name="Ken Merrihew" userId="bcb7a1e886d99f07" providerId="LiveId" clId="{7C59EA8A-138B-4647-9383-0640C72B37CB}" dt="2018-02-26T20:04:56.108" v="1694" actId="166"/>
          <ac:spMkLst>
            <pc:docMk/>
            <pc:sldMk cId="4207941311" sldId="298"/>
            <ac:spMk id="15" creationId="{1339525A-32B9-41DC-8817-89157E15C936}"/>
          </ac:spMkLst>
        </pc:spChg>
        <pc:spChg chg="add mod ord">
          <ac:chgData name="Ken Merrihew" userId="bcb7a1e886d99f07" providerId="LiveId" clId="{7C59EA8A-138B-4647-9383-0640C72B37CB}" dt="2018-02-26T20:04:56.108" v="1694" actId="166"/>
          <ac:spMkLst>
            <pc:docMk/>
            <pc:sldMk cId="4207941311" sldId="298"/>
            <ac:spMk id="16" creationId="{7F3B52C0-0859-484F-9559-3CDC3CE9316A}"/>
          </ac:spMkLst>
        </pc:spChg>
        <pc:spChg chg="add mod">
          <ac:chgData name="Ken Merrihew" userId="bcb7a1e886d99f07" providerId="LiveId" clId="{7C59EA8A-138B-4647-9383-0640C72B37CB}" dt="2018-02-26T19:47:08.023" v="951" actId="122"/>
          <ac:spMkLst>
            <pc:docMk/>
            <pc:sldMk cId="4207941311" sldId="298"/>
            <ac:spMk id="17" creationId="{9924A6AD-F0CA-4BB7-8444-D124ECC5FD24}"/>
          </ac:spMkLst>
        </pc:spChg>
        <pc:spChg chg="add mod ord">
          <ac:chgData name="Ken Merrihew" userId="bcb7a1e886d99f07" providerId="LiveId" clId="{7C59EA8A-138B-4647-9383-0640C72B37CB}" dt="2018-02-26T20:12:46.106" v="2004" actId="167"/>
          <ac:spMkLst>
            <pc:docMk/>
            <pc:sldMk cId="4207941311" sldId="298"/>
            <ac:spMk id="18" creationId="{6DEECB24-4358-401A-A09A-4EC3B55D5945}"/>
          </ac:spMkLst>
        </pc:spChg>
        <pc:spChg chg="add mod">
          <ac:chgData name="Ken Merrihew" userId="bcb7a1e886d99f07" providerId="LiveId" clId="{7C59EA8A-138B-4647-9383-0640C72B37CB}" dt="2018-02-26T20:09:02.870" v="1966" actId="1038"/>
          <ac:spMkLst>
            <pc:docMk/>
            <pc:sldMk cId="4207941311" sldId="298"/>
            <ac:spMk id="19" creationId="{4C3A17AD-D576-4B09-9E66-06F50DAA5831}"/>
          </ac:spMkLst>
        </pc:spChg>
        <pc:spChg chg="add mod ord">
          <ac:chgData name="Ken Merrihew" userId="bcb7a1e886d99f07" providerId="LiveId" clId="{7C59EA8A-138B-4647-9383-0640C72B37CB}" dt="2018-02-26T20:04:56.108" v="1694" actId="166"/>
          <ac:spMkLst>
            <pc:docMk/>
            <pc:sldMk cId="4207941311" sldId="298"/>
            <ac:spMk id="23" creationId="{9A3D3DF5-2EA1-4269-9AC1-87BCE4DCF2CF}"/>
          </ac:spMkLst>
        </pc:spChg>
        <pc:spChg chg="add mod ord">
          <ac:chgData name="Ken Merrihew" userId="bcb7a1e886d99f07" providerId="LiveId" clId="{7C59EA8A-138B-4647-9383-0640C72B37CB}" dt="2018-02-26T20:04:56.108" v="1694" actId="166"/>
          <ac:spMkLst>
            <pc:docMk/>
            <pc:sldMk cId="4207941311" sldId="298"/>
            <ac:spMk id="24" creationId="{EDAEE376-2184-4E82-AF74-01C1D08EDC4C}"/>
          </ac:spMkLst>
        </pc:spChg>
        <pc:spChg chg="add mod">
          <ac:chgData name="Ken Merrihew" userId="bcb7a1e886d99f07" providerId="LiveId" clId="{7C59EA8A-138B-4647-9383-0640C72B37CB}" dt="2018-02-26T20:08:18.813" v="1842" actId="1036"/>
          <ac:spMkLst>
            <pc:docMk/>
            <pc:sldMk cId="4207941311" sldId="298"/>
            <ac:spMk id="27" creationId="{5589CD35-AD1E-42FC-A065-3DADECB42F4F}"/>
          </ac:spMkLst>
        </pc:spChg>
        <pc:spChg chg="add mod ord">
          <ac:chgData name="Ken Merrihew" userId="bcb7a1e886d99f07" providerId="LiveId" clId="{7C59EA8A-138B-4647-9383-0640C72B37CB}" dt="2018-02-26T20:12:46.106" v="2004" actId="167"/>
          <ac:spMkLst>
            <pc:docMk/>
            <pc:sldMk cId="4207941311" sldId="298"/>
            <ac:spMk id="28" creationId="{AE4388CD-3BB4-4C91-B06C-FC4733236F33}"/>
          </ac:spMkLst>
        </pc:spChg>
        <pc:grpChg chg="add del mod ord">
          <ac:chgData name="Ken Merrihew" userId="bcb7a1e886d99f07" providerId="LiveId" clId="{7C59EA8A-138B-4647-9383-0640C72B37CB}" dt="2018-02-26T19:56:08.684" v="1229" actId="165"/>
          <ac:grpSpMkLst>
            <pc:docMk/>
            <pc:sldMk cId="4207941311" sldId="298"/>
            <ac:grpSpMk id="4" creationId="{0A8A5F5D-85F0-4632-8B61-75193EBFD304}"/>
          </ac:grpSpMkLst>
        </pc:grpChg>
        <pc:grpChg chg="add del mod ord">
          <ac:chgData name="Ken Merrihew" userId="bcb7a1e886d99f07" providerId="LiveId" clId="{7C59EA8A-138B-4647-9383-0640C72B37CB}" dt="2018-02-26T19:59:54.134" v="1506" actId="165"/>
          <ac:grpSpMkLst>
            <pc:docMk/>
            <pc:sldMk cId="4207941311" sldId="298"/>
            <ac:grpSpMk id="22" creationId="{A7DCD81C-1A37-4C53-BD08-3C47EBEE4101}"/>
          </ac:grpSpMkLst>
        </pc:grpChg>
        <pc:cxnChg chg="add mod topLvl">
          <ac:chgData name="Ken Merrihew" userId="bcb7a1e886d99f07" providerId="LiveId" clId="{7C59EA8A-138B-4647-9383-0640C72B37CB}" dt="2018-02-26T19:59:54.134" v="1506" actId="165"/>
          <ac:cxnSpMkLst>
            <pc:docMk/>
            <pc:sldMk cId="4207941311" sldId="298"/>
            <ac:cxnSpMk id="3" creationId="{F9666EE5-F719-437B-AC43-5DCB55CA91E1}"/>
          </ac:cxnSpMkLst>
        </pc:cxnChg>
        <pc:cxnChg chg="add mod topLvl">
          <ac:chgData name="Ken Merrihew" userId="bcb7a1e886d99f07" providerId="LiveId" clId="{7C59EA8A-138B-4647-9383-0640C72B37CB}" dt="2018-02-26T19:59:54.134" v="1506" actId="165"/>
          <ac:cxnSpMkLst>
            <pc:docMk/>
            <pc:sldMk cId="4207941311" sldId="298"/>
            <ac:cxnSpMk id="10" creationId="{CF6484EB-33EF-4BDB-A4AC-7E80F8826044}"/>
          </ac:cxnSpMkLst>
        </pc:cxnChg>
        <pc:cxnChg chg="add mod topLvl">
          <ac:chgData name="Ken Merrihew" userId="bcb7a1e886d99f07" providerId="LiveId" clId="{7C59EA8A-138B-4647-9383-0640C72B37CB}" dt="2018-02-26T19:59:54.134" v="1506" actId="165"/>
          <ac:cxnSpMkLst>
            <pc:docMk/>
            <pc:sldMk cId="4207941311" sldId="298"/>
            <ac:cxnSpMk id="11" creationId="{D34239BD-9C25-4FA8-AB2E-5150A0A4A68B}"/>
          </ac:cxnSpMkLst>
        </pc:cxnChg>
        <pc:cxnChg chg="add mod topLvl">
          <ac:chgData name="Ken Merrihew" userId="bcb7a1e886d99f07" providerId="LiveId" clId="{7C59EA8A-138B-4647-9383-0640C72B37CB}" dt="2018-02-26T19:59:54.134" v="1506" actId="165"/>
          <ac:cxnSpMkLst>
            <pc:docMk/>
            <pc:sldMk cId="4207941311" sldId="298"/>
            <ac:cxnSpMk id="12" creationId="{4084C4C0-57B5-40A6-B9D1-7E77E03E5ACE}"/>
          </ac:cxnSpMkLst>
        </pc:cxnChg>
        <pc:cxnChg chg="add mod topLvl">
          <ac:chgData name="Ken Merrihew" userId="bcb7a1e886d99f07" providerId="LiveId" clId="{7C59EA8A-138B-4647-9383-0640C72B37CB}" dt="2018-02-26T19:59:54.134" v="1506" actId="165"/>
          <ac:cxnSpMkLst>
            <pc:docMk/>
            <pc:sldMk cId="4207941311" sldId="298"/>
            <ac:cxnSpMk id="20" creationId="{D82F747C-3E2B-4CD9-8FE6-B8278FF30FBC}"/>
          </ac:cxnSpMkLst>
        </pc:cxnChg>
        <pc:cxnChg chg="add mod topLvl">
          <ac:chgData name="Ken Merrihew" userId="bcb7a1e886d99f07" providerId="LiveId" clId="{7C59EA8A-138B-4647-9383-0640C72B37CB}" dt="2018-02-26T19:59:54.134" v="1506" actId="165"/>
          <ac:cxnSpMkLst>
            <pc:docMk/>
            <pc:sldMk cId="4207941311" sldId="298"/>
            <ac:cxnSpMk id="21" creationId="{CDBEC4B5-361D-4C29-85F2-EACA7B010E54}"/>
          </ac:cxnSpMkLst>
        </pc:cxnChg>
        <pc:cxnChg chg="add del mod">
          <ac:chgData name="Ken Merrihew" userId="bcb7a1e886d99f07" providerId="LiveId" clId="{7C59EA8A-138B-4647-9383-0640C72B37CB}" dt="2018-02-26T20:03:28.530" v="1648" actId="478"/>
          <ac:cxnSpMkLst>
            <pc:docMk/>
            <pc:sldMk cId="4207941311" sldId="298"/>
            <ac:cxnSpMk id="26" creationId="{E4E9431E-D719-4A4B-91CD-230D68693F47}"/>
          </ac:cxnSpMkLst>
        </pc:cxnChg>
        <pc:cxnChg chg="add mod">
          <ac:chgData name="Ken Merrihew" userId="bcb7a1e886d99f07" providerId="LiveId" clId="{7C59EA8A-138B-4647-9383-0640C72B37CB}" dt="2018-02-28T15:47:42.356" v="2554" actId="14100"/>
          <ac:cxnSpMkLst>
            <pc:docMk/>
            <pc:sldMk cId="4207941311" sldId="298"/>
            <ac:cxnSpMk id="29" creationId="{27104050-DE01-4200-B732-1109894CCD20}"/>
          </ac:cxnSpMkLst>
        </pc:cxnChg>
        <pc:cxnChg chg="add mod">
          <ac:chgData name="Ken Merrihew" userId="bcb7a1e886d99f07" providerId="LiveId" clId="{7C59EA8A-138B-4647-9383-0640C72B37CB}" dt="2018-02-26T20:07:45.684" v="1812" actId="339"/>
          <ac:cxnSpMkLst>
            <pc:docMk/>
            <pc:sldMk cId="4207941311" sldId="298"/>
            <ac:cxnSpMk id="30" creationId="{B48BF2C2-EF3F-48F9-84B4-C488E39EDAD5}"/>
          </ac:cxnSpMkLst>
        </pc:cxnChg>
        <pc:cxnChg chg="add mod">
          <ac:chgData name="Ken Merrihew" userId="bcb7a1e886d99f07" providerId="LiveId" clId="{7C59EA8A-138B-4647-9383-0640C72B37CB}" dt="2018-02-26T20:08:23.883" v="1843" actId="14100"/>
          <ac:cxnSpMkLst>
            <pc:docMk/>
            <pc:sldMk cId="4207941311" sldId="298"/>
            <ac:cxnSpMk id="31" creationId="{3192D025-BF18-4F4A-9D7A-D8F089F479C7}"/>
          </ac:cxnSpMkLst>
        </pc:cxnChg>
        <pc:cxnChg chg="add mod">
          <ac:chgData name="Ken Merrihew" userId="bcb7a1e886d99f07" providerId="LiveId" clId="{7C59EA8A-138B-4647-9383-0640C72B37CB}" dt="2018-02-26T20:09:12.032" v="1967" actId="14100"/>
          <ac:cxnSpMkLst>
            <pc:docMk/>
            <pc:sldMk cId="4207941311" sldId="298"/>
            <ac:cxnSpMk id="33" creationId="{223C0A85-2EA4-42F7-9B9B-E97900EBB79B}"/>
          </ac:cxnSpMkLst>
        </pc:cxnChg>
      </pc:sldChg>
      <pc:sldChg chg="add">
        <pc:chgData name="Ken Merrihew" userId="bcb7a1e886d99f07" providerId="LiveId" clId="{7C59EA8A-138B-4647-9383-0640C72B37CB}" dt="2018-02-26T19:33:53.409" v="471" actId="14100"/>
        <pc:sldMkLst>
          <pc:docMk/>
          <pc:sldMk cId="2674930931" sldId="299"/>
        </pc:sldMkLst>
      </pc:sldChg>
      <pc:sldChg chg="addSp delSp modSp add delAnim modAnim">
        <pc:chgData name="Ken Merrihew" userId="bcb7a1e886d99f07" providerId="LiveId" clId="{7C59EA8A-138B-4647-9383-0640C72B37CB}" dt="2018-02-28T17:06:43.783" v="2773" actId="14861"/>
        <pc:sldMkLst>
          <pc:docMk/>
          <pc:sldMk cId="2327548906" sldId="300"/>
        </pc:sldMkLst>
        <pc:spChg chg="add mod">
          <ac:chgData name="Ken Merrihew" userId="bcb7a1e886d99f07" providerId="LiveId" clId="{7C59EA8A-138B-4647-9383-0640C72B37CB}" dt="2018-02-26T21:04:32.893" v="2297" actId="20577"/>
          <ac:spMkLst>
            <pc:docMk/>
            <pc:sldMk cId="2327548906" sldId="300"/>
            <ac:spMk id="2" creationId="{7526673E-42A8-4033-AB93-784994FC66C6}"/>
          </ac:spMkLst>
        </pc:spChg>
        <pc:spChg chg="del">
          <ac:chgData name="Ken Merrihew" userId="bcb7a1e886d99f07" providerId="LiveId" clId="{7C59EA8A-138B-4647-9383-0640C72B37CB}" dt="2018-02-26T20:21:12.468" v="2011" actId="478"/>
          <ac:spMkLst>
            <pc:docMk/>
            <pc:sldMk cId="2327548906" sldId="300"/>
            <ac:spMk id="5" creationId="{00000000-0000-0000-0000-000000000000}"/>
          </ac:spMkLst>
        </pc:spChg>
        <pc:spChg chg="add mod">
          <ac:chgData name="Ken Merrihew" userId="bcb7a1e886d99f07" providerId="LiveId" clId="{7C59EA8A-138B-4647-9383-0640C72B37CB}" dt="2018-02-26T21:02:52.770" v="2288" actId="14100"/>
          <ac:spMkLst>
            <pc:docMk/>
            <pc:sldMk cId="2327548906" sldId="300"/>
            <ac:spMk id="11" creationId="{1C706A04-C25E-46E2-9695-3BAA3ED8FBD7}"/>
          </ac:spMkLst>
        </pc:spChg>
        <pc:spChg chg="add mod">
          <ac:chgData name="Ken Merrihew" userId="bcb7a1e886d99f07" providerId="LiveId" clId="{7C59EA8A-138B-4647-9383-0640C72B37CB}" dt="2018-02-26T21:02:47.893" v="2286" actId="14100"/>
          <ac:spMkLst>
            <pc:docMk/>
            <pc:sldMk cId="2327548906" sldId="300"/>
            <ac:spMk id="12" creationId="{E01D5CF7-7F1D-476E-BE47-7915D6F8C9C4}"/>
          </ac:spMkLst>
        </pc:spChg>
        <pc:picChg chg="add mod">
          <ac:chgData name="Ken Merrihew" userId="bcb7a1e886d99f07" providerId="LiveId" clId="{7C59EA8A-138B-4647-9383-0640C72B37CB}" dt="2018-02-26T20:26:12.877" v="2063" actId="1076"/>
          <ac:picMkLst>
            <pc:docMk/>
            <pc:sldMk cId="2327548906" sldId="300"/>
            <ac:picMk id="1026" creationId="{D20E5D69-2BD0-4804-A82F-9C0DA5A1A1D6}"/>
          </ac:picMkLst>
        </pc:picChg>
        <pc:picChg chg="add mod ord">
          <ac:chgData name="Ken Merrihew" userId="bcb7a1e886d99f07" providerId="LiveId" clId="{7C59EA8A-138B-4647-9383-0640C72B37CB}" dt="2018-02-26T20:27:46.259" v="2070" actId="1076"/>
          <ac:picMkLst>
            <pc:docMk/>
            <pc:sldMk cId="2327548906" sldId="300"/>
            <ac:picMk id="1028" creationId="{20AE9D67-59D3-4AF3-A569-71F66286AD91}"/>
          </ac:picMkLst>
        </pc:picChg>
        <pc:picChg chg="add mod ord">
          <ac:chgData name="Ken Merrihew" userId="bcb7a1e886d99f07" providerId="LiveId" clId="{7C59EA8A-138B-4647-9383-0640C72B37CB}" dt="2018-02-26T20:30:09.202" v="2088" actId="1035"/>
          <ac:picMkLst>
            <pc:docMk/>
            <pc:sldMk cId="2327548906" sldId="300"/>
            <ac:picMk id="1030" creationId="{83337A4B-89D8-476C-9FFA-3A2F8946A2BF}"/>
          </ac:picMkLst>
        </pc:picChg>
        <pc:picChg chg="add mod">
          <ac:chgData name="Ken Merrihew" userId="bcb7a1e886d99f07" providerId="LiveId" clId="{7C59EA8A-138B-4647-9383-0640C72B37CB}" dt="2018-02-28T17:06:43.783" v="2773" actId="14861"/>
          <ac:picMkLst>
            <pc:docMk/>
            <pc:sldMk cId="2327548906" sldId="300"/>
            <ac:picMk id="1032" creationId="{3174E922-B4CE-4E4C-BE5B-AD9DF714196E}"/>
          </ac:picMkLst>
        </pc:picChg>
      </pc:sldChg>
      <pc:sldChg chg="add">
        <pc:chgData name="Ken Merrihew" userId="bcb7a1e886d99f07" providerId="LiveId" clId="{7C59EA8A-138B-4647-9383-0640C72B37CB}" dt="2018-02-26T20:21:08.559" v="2010" actId="14100"/>
        <pc:sldMkLst>
          <pc:docMk/>
          <pc:sldMk cId="2371567318" sldId="301"/>
        </pc:sldMkLst>
      </pc:sldChg>
      <pc:sldChg chg="addSp delSp modSp add delAnim modAnim">
        <pc:chgData name="Ken Merrihew" userId="bcb7a1e886d99f07" providerId="LiveId" clId="{7C59EA8A-138B-4647-9383-0640C72B37CB}" dt="2018-02-28T22:24:32.627" v="2942"/>
        <pc:sldMkLst>
          <pc:docMk/>
          <pc:sldMk cId="3365077044" sldId="302"/>
        </pc:sldMkLst>
        <pc:spChg chg="add mod">
          <ac:chgData name="Ken Merrihew" userId="bcb7a1e886d99f07" providerId="LiveId" clId="{7C59EA8A-138B-4647-9383-0640C72B37CB}" dt="2018-02-28T22:24:21.639" v="2941"/>
          <ac:spMkLst>
            <pc:docMk/>
            <pc:sldMk cId="3365077044" sldId="302"/>
            <ac:spMk id="2" creationId="{3D7B003D-2249-43F9-9EBA-18BF108B608C}"/>
          </ac:spMkLst>
        </pc:spChg>
        <pc:spChg chg="add mod">
          <ac:chgData name="Ken Merrihew" userId="bcb7a1e886d99f07" providerId="LiveId" clId="{7C59EA8A-138B-4647-9383-0640C72B37CB}" dt="2018-02-26T20:36:02.147" v="2112" actId="1582"/>
          <ac:spMkLst>
            <pc:docMk/>
            <pc:sldMk cId="3365077044" sldId="302"/>
            <ac:spMk id="3" creationId="{C2385206-E5E8-4B3F-8B8A-FAD027610AC6}"/>
          </ac:spMkLst>
        </pc:spChg>
        <pc:spChg chg="add mod">
          <ac:chgData name="Ken Merrihew" userId="bcb7a1e886d99f07" providerId="LiveId" clId="{7C59EA8A-138B-4647-9383-0640C72B37CB}" dt="2018-02-26T20:39:52.209" v="2225" actId="1076"/>
          <ac:spMkLst>
            <pc:docMk/>
            <pc:sldMk cId="3365077044" sldId="302"/>
            <ac:spMk id="4" creationId="{308B662D-37EA-4A7B-8100-B048447D7666}"/>
          </ac:spMkLst>
        </pc:spChg>
        <pc:spChg chg="add mod">
          <ac:chgData name="Ken Merrihew" userId="bcb7a1e886d99f07" providerId="LiveId" clId="{7C59EA8A-138B-4647-9383-0640C72B37CB}" dt="2018-02-26T20:37:12.161" v="2188" actId="1037"/>
          <ac:spMkLst>
            <pc:docMk/>
            <pc:sldMk cId="3365077044" sldId="302"/>
            <ac:spMk id="5" creationId="{4E3B4DF1-E40A-45C1-AFDF-196C7D528EA7}"/>
          </ac:spMkLst>
        </pc:spChg>
        <pc:spChg chg="add mod">
          <ac:chgData name="Ken Merrihew" userId="bcb7a1e886d99f07" providerId="LiveId" clId="{7C59EA8A-138B-4647-9383-0640C72B37CB}" dt="2018-02-26T20:38:44.862" v="2208" actId="14100"/>
          <ac:spMkLst>
            <pc:docMk/>
            <pc:sldMk cId="3365077044" sldId="302"/>
            <ac:spMk id="16" creationId="{6E241FEA-0FF1-4927-9789-DE2B0ECB5BC1}"/>
          </ac:spMkLst>
        </pc:spChg>
        <pc:spChg chg="add mod">
          <ac:chgData name="Ken Merrihew" userId="bcb7a1e886d99f07" providerId="LiveId" clId="{7C59EA8A-138B-4647-9383-0640C72B37CB}" dt="2018-02-26T20:39:17.568" v="2220" actId="20577"/>
          <ac:spMkLst>
            <pc:docMk/>
            <pc:sldMk cId="3365077044" sldId="302"/>
            <ac:spMk id="20" creationId="{1A6EBABC-902D-4BBF-AC3B-60C5155C6D0A}"/>
          </ac:spMkLst>
        </pc:spChg>
        <pc:picChg chg="del">
          <ac:chgData name="Ken Merrihew" userId="bcb7a1e886d99f07" providerId="LiveId" clId="{7C59EA8A-138B-4647-9383-0640C72B37CB}" dt="2018-02-26T20:31:48.278" v="2091" actId="478"/>
          <ac:picMkLst>
            <pc:docMk/>
            <pc:sldMk cId="3365077044" sldId="302"/>
            <ac:picMk id="1026" creationId="{D20E5D69-2BD0-4804-A82F-9C0DA5A1A1D6}"/>
          </ac:picMkLst>
        </pc:picChg>
        <pc:picChg chg="del">
          <ac:chgData name="Ken Merrihew" userId="bcb7a1e886d99f07" providerId="LiveId" clId="{7C59EA8A-138B-4647-9383-0640C72B37CB}" dt="2018-02-26T20:31:49.624" v="2093" actId="478"/>
          <ac:picMkLst>
            <pc:docMk/>
            <pc:sldMk cId="3365077044" sldId="302"/>
            <ac:picMk id="1028" creationId="{20AE9D67-59D3-4AF3-A569-71F66286AD91}"/>
          </ac:picMkLst>
        </pc:picChg>
        <pc:picChg chg="del">
          <ac:chgData name="Ken Merrihew" userId="bcb7a1e886d99f07" providerId="LiveId" clId="{7C59EA8A-138B-4647-9383-0640C72B37CB}" dt="2018-02-26T20:31:47.698" v="2090" actId="478"/>
          <ac:picMkLst>
            <pc:docMk/>
            <pc:sldMk cId="3365077044" sldId="302"/>
            <ac:picMk id="1030" creationId="{83337A4B-89D8-476C-9FFA-3A2F8946A2BF}"/>
          </ac:picMkLst>
        </pc:picChg>
        <pc:picChg chg="del">
          <ac:chgData name="Ken Merrihew" userId="bcb7a1e886d99f07" providerId="LiveId" clId="{7C59EA8A-138B-4647-9383-0640C72B37CB}" dt="2018-02-26T20:31:48.862" v="2092" actId="478"/>
          <ac:picMkLst>
            <pc:docMk/>
            <pc:sldMk cId="3365077044" sldId="302"/>
            <ac:picMk id="1032" creationId="{3174E922-B4CE-4E4C-BE5B-AD9DF714196E}"/>
          </ac:picMkLst>
        </pc:picChg>
        <pc:picChg chg="add del mod">
          <ac:chgData name="Ken Merrihew" userId="bcb7a1e886d99f07" providerId="LiveId" clId="{7C59EA8A-138B-4647-9383-0640C72B37CB}" dt="2018-02-26T20:42:57.286" v="2242" actId="478"/>
          <ac:picMkLst>
            <pc:docMk/>
            <pc:sldMk cId="3365077044" sldId="302"/>
            <ac:picMk id="2050" creationId="{B64C41B8-0779-45EC-8C67-20EB41B131DF}"/>
          </ac:picMkLst>
        </pc:picChg>
        <pc:cxnChg chg="add mod">
          <ac:chgData name="Ken Merrihew" userId="bcb7a1e886d99f07" providerId="LiveId" clId="{7C59EA8A-138B-4647-9383-0640C72B37CB}" dt="2018-02-26T20:37:34.062" v="2192" actId="339"/>
          <ac:cxnSpMkLst>
            <pc:docMk/>
            <pc:sldMk cId="3365077044" sldId="302"/>
            <ac:cxnSpMk id="10" creationId="{78186147-86D3-4215-9C99-935EEEA5E27E}"/>
          </ac:cxnSpMkLst>
        </pc:cxnChg>
        <pc:cxnChg chg="add mod">
          <ac:chgData name="Ken Merrihew" userId="bcb7a1e886d99f07" providerId="LiveId" clId="{7C59EA8A-138B-4647-9383-0640C72B37CB}" dt="2018-02-26T20:38:50.048" v="2209" actId="14100"/>
          <ac:cxnSpMkLst>
            <pc:docMk/>
            <pc:sldMk cId="3365077044" sldId="302"/>
            <ac:cxnSpMk id="17" creationId="{D831C461-074B-4B74-892D-61F7488102C1}"/>
          </ac:cxnSpMkLst>
        </pc:cxnChg>
        <pc:cxnChg chg="add mod">
          <ac:chgData name="Ken Merrihew" userId="bcb7a1e886d99f07" providerId="LiveId" clId="{7C59EA8A-138B-4647-9383-0640C72B37CB}" dt="2018-02-26T20:39:22.103" v="2221" actId="14100"/>
          <ac:cxnSpMkLst>
            <pc:docMk/>
            <pc:sldMk cId="3365077044" sldId="302"/>
            <ac:cxnSpMk id="21" creationId="{AC89F29C-A6D9-448F-90ED-C364F83ED84C}"/>
          </ac:cxnSpMkLst>
        </pc:cxnChg>
      </pc:sldChg>
      <pc:sldChg chg="modSp add del">
        <pc:chgData name="Ken Merrihew" userId="bcb7a1e886d99f07" providerId="LiveId" clId="{7C59EA8A-138B-4647-9383-0640C72B37CB}" dt="2018-02-28T23:16:12.232" v="2970" actId="2696"/>
        <pc:sldMkLst>
          <pc:docMk/>
          <pc:sldMk cId="2400302162" sldId="303"/>
        </pc:sldMkLst>
        <pc:spChg chg="mod">
          <ac:chgData name="Ken Merrihew" userId="bcb7a1e886d99f07" providerId="LiveId" clId="{7C59EA8A-138B-4647-9383-0640C72B37CB}" dt="2018-02-28T23:13:22.619" v="2943" actId="114"/>
          <ac:spMkLst>
            <pc:docMk/>
            <pc:sldMk cId="2400302162" sldId="303"/>
            <ac:spMk id="5" creationId="{00000000-0000-0000-0000-000000000000}"/>
          </ac:spMkLst>
        </pc:spChg>
      </pc:sldChg>
      <pc:sldChg chg="add">
        <pc:chgData name="Ken Merrihew" userId="bcb7a1e886d99f07" providerId="LiveId" clId="{7C59EA8A-138B-4647-9383-0640C72B37CB}" dt="2018-02-28T21:27:17.933" v="2776"/>
        <pc:sldMkLst>
          <pc:docMk/>
          <pc:sldMk cId="3573677116" sldId="30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407020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52120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155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19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5CA25F-7022-4AB2-96A5-67CFED966382}"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2704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CA25F-7022-4AB2-96A5-67CFED966382}"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6990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CA25F-7022-4AB2-96A5-67CFED966382}"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3748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CA25F-7022-4AB2-96A5-67CFED966382}"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135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CA25F-7022-4AB2-96A5-67CFED966382}"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9585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9127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28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A25F-7022-4AB2-96A5-67CFED966382}" type="datetimeFigureOut">
              <a:rPr lang="en-US" smtClean="0"/>
              <a:t>2/27/2018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391B8-9D34-4B71-9B82-EEEEE637F373}" type="slidenum">
              <a:rPr lang="en-US" smtClean="0"/>
              <a:t>‹#›</a:t>
            </a:fld>
            <a:endParaRPr lang="en-US"/>
          </a:p>
        </p:txBody>
      </p:sp>
    </p:spTree>
    <p:extLst>
      <p:ext uri="{BB962C8B-B14F-4D97-AF65-F5344CB8AC3E}">
        <p14:creationId xmlns:p14="http://schemas.microsoft.com/office/powerpoint/2010/main" val="1780691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2.jp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32548" y="617621"/>
            <a:ext cx="6617368" cy="3154710"/>
          </a:xfrm>
          <a:prstGeom prst="rect">
            <a:avLst/>
          </a:prstGeom>
          <a:noFill/>
        </p:spPr>
        <p:txBody>
          <a:bodyPr wrap="square" rtlCol="0">
            <a:spAutoFit/>
            <a:scene3d>
              <a:camera prst="orthographicFront"/>
              <a:lightRig rig="threePt" dir="t"/>
            </a:scene3d>
            <a:sp3d extrusionH="57150">
              <a:bevelT w="101600" h="38100" prst="slope"/>
            </a:sp3d>
          </a:bodyPr>
          <a:lstStyle/>
          <a:p>
            <a:r>
              <a:rPr lang="en-US" sz="199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Psalms</a:t>
            </a:r>
          </a:p>
        </p:txBody>
      </p:sp>
      <p:sp>
        <p:nvSpPr>
          <p:cNvPr id="5" name="TextBox 4"/>
          <p:cNvSpPr txBox="1"/>
          <p:nvPr/>
        </p:nvSpPr>
        <p:spPr>
          <a:xfrm>
            <a:off x="4448630" y="2542394"/>
            <a:ext cx="3848897" cy="1938992"/>
          </a:xfrm>
          <a:prstGeom prst="rect">
            <a:avLst/>
          </a:prstGeom>
          <a:noFill/>
        </p:spPr>
        <p:txBody>
          <a:bodyPr wrap="square" rtlCol="0">
            <a:spAutoFit/>
            <a:scene3d>
              <a:camera prst="orthographicFront"/>
              <a:lightRig rig="threePt" dir="t"/>
            </a:scene3d>
            <a:sp3d extrusionH="57150">
              <a:bevelT w="101600" h="38100" prst="slope"/>
            </a:sp3d>
          </a:bodyPr>
          <a:lstStyle/>
          <a:p>
            <a:r>
              <a:rPr lang="en-US" sz="120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107-109</a:t>
            </a:r>
          </a:p>
        </p:txBody>
      </p:sp>
      <p:sp>
        <p:nvSpPr>
          <p:cNvPr id="6" name="TextBox 5"/>
          <p:cNvSpPr txBox="1"/>
          <p:nvPr/>
        </p:nvSpPr>
        <p:spPr>
          <a:xfrm>
            <a:off x="2904940" y="1306990"/>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76200">
                    <a:schemeClr val="bg2">
                      <a:lumMod val="10000"/>
                      <a:alpha val="60000"/>
                    </a:schemeClr>
                  </a:glow>
                </a:effectLst>
                <a:latin typeface="Lushlife" panose="00000400000000000000" pitchFamily="2" charset="0"/>
              </a:rPr>
              <a:t>the book of</a:t>
            </a:r>
          </a:p>
        </p:txBody>
      </p:sp>
    </p:spTree>
    <p:extLst>
      <p:ext uri="{BB962C8B-B14F-4D97-AF65-F5344CB8AC3E}">
        <p14:creationId xmlns:p14="http://schemas.microsoft.com/office/powerpoint/2010/main" val="17029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E8F0DBF6-FA14-42F3-8AA7-8E652F6B7290}"/>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107-109</a:t>
            </a:r>
          </a:p>
        </p:txBody>
      </p:sp>
    </p:spTree>
    <p:extLst>
      <p:ext uri="{BB962C8B-B14F-4D97-AF65-F5344CB8AC3E}">
        <p14:creationId xmlns:p14="http://schemas.microsoft.com/office/powerpoint/2010/main" val="13671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25F8BB8-9001-40E5-8095-C98DFE8211F4}"/>
              </a:ext>
            </a:extLst>
          </p:cNvPr>
          <p:cNvSpPr/>
          <p:nvPr/>
        </p:nvSpPr>
        <p:spPr>
          <a:xfrm>
            <a:off x="465512" y="3016069"/>
            <a:ext cx="8229601" cy="69668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bg1"/>
            </a:solidFill>
          </a:ln>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DEECB24-4358-401A-A09A-4EC3B55D5945}"/>
              </a:ext>
            </a:extLst>
          </p:cNvPr>
          <p:cNvSpPr/>
          <p:nvPr/>
        </p:nvSpPr>
        <p:spPr>
          <a:xfrm>
            <a:off x="989087" y="3015549"/>
            <a:ext cx="7198124" cy="682171"/>
          </a:xfrm>
          <a:prstGeom prst="rect">
            <a:avLst/>
          </a:prstGeom>
          <a:gradFill flip="none" rotWithShape="1">
            <a:gsLst>
              <a:gs pos="0">
                <a:schemeClr val="bg1">
                  <a:lumMod val="50000"/>
                </a:schemeClr>
              </a:gs>
              <a:gs pos="64000">
                <a:schemeClr val="bg1">
                  <a:lumMod val="65000"/>
                  <a:alpha val="85000"/>
                </a:schemeClr>
              </a:gs>
              <a:gs pos="78000">
                <a:schemeClr val="bg1">
                  <a:lumMod val="75000"/>
                  <a:alpha val="70000"/>
                </a:schemeClr>
              </a:gs>
              <a:gs pos="100000">
                <a:schemeClr val="bg1">
                  <a:lumMod val="85000"/>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8" name="Rectangle 27">
            <a:extLst>
              <a:ext uri="{FF2B5EF4-FFF2-40B4-BE49-F238E27FC236}">
                <a16:creationId xmlns:a16="http://schemas.microsoft.com/office/drawing/2014/main" id="{AE4388CD-3BB4-4C91-B06C-FC4733236F33}"/>
              </a:ext>
            </a:extLst>
          </p:cNvPr>
          <p:cNvSpPr/>
          <p:nvPr/>
        </p:nvSpPr>
        <p:spPr>
          <a:xfrm>
            <a:off x="3851380" y="3034725"/>
            <a:ext cx="4323719" cy="682171"/>
          </a:xfrm>
          <a:prstGeom prst="rect">
            <a:avLst/>
          </a:prstGeom>
          <a:gradFill flip="none" rotWithShape="1">
            <a:gsLst>
              <a:gs pos="0">
                <a:schemeClr val="accent2">
                  <a:lumMod val="50000"/>
                </a:schemeClr>
              </a:gs>
              <a:gs pos="64000">
                <a:schemeClr val="accent2">
                  <a:lumMod val="75000"/>
                  <a:alpha val="85000"/>
                </a:schemeClr>
              </a:gs>
              <a:gs pos="78000">
                <a:schemeClr val="accent2">
                  <a:lumMod val="60000"/>
                  <a:lumOff val="40000"/>
                  <a:alpha val="70000"/>
                </a:schemeClr>
              </a:gs>
              <a:gs pos="100000">
                <a:schemeClr val="accent2">
                  <a:lumMod val="40000"/>
                  <a:lumOff val="60000"/>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F9666EE5-F719-437B-AC43-5DCB55CA91E1}"/>
              </a:ext>
            </a:extLst>
          </p:cNvPr>
          <p:cNvCxnSpPr/>
          <p:nvPr/>
        </p:nvCxnSpPr>
        <p:spPr>
          <a:xfrm>
            <a:off x="1659276" y="3014420"/>
            <a:ext cx="0" cy="712922"/>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F6484EB-33EF-4BDB-A4AC-7E80F8826044}"/>
              </a:ext>
            </a:extLst>
          </p:cNvPr>
          <p:cNvCxnSpPr/>
          <p:nvPr/>
        </p:nvCxnSpPr>
        <p:spPr>
          <a:xfrm>
            <a:off x="2882159" y="3005246"/>
            <a:ext cx="0" cy="712922"/>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34239BD-9C25-4FA8-AB2E-5150A0A4A68B}"/>
              </a:ext>
            </a:extLst>
          </p:cNvPr>
          <p:cNvCxnSpPr/>
          <p:nvPr/>
        </p:nvCxnSpPr>
        <p:spPr>
          <a:xfrm>
            <a:off x="4105042" y="3021011"/>
            <a:ext cx="0" cy="712922"/>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084C4C0-57B5-40A6-B9D1-7E77E03E5ACE}"/>
              </a:ext>
            </a:extLst>
          </p:cNvPr>
          <p:cNvCxnSpPr/>
          <p:nvPr/>
        </p:nvCxnSpPr>
        <p:spPr>
          <a:xfrm>
            <a:off x="5327926" y="3011837"/>
            <a:ext cx="0" cy="712922"/>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2F747C-3E2B-4CD9-8FE6-B8278FF30FBC}"/>
              </a:ext>
            </a:extLst>
          </p:cNvPr>
          <p:cNvCxnSpPr/>
          <p:nvPr/>
        </p:nvCxnSpPr>
        <p:spPr>
          <a:xfrm>
            <a:off x="6492192" y="3017843"/>
            <a:ext cx="0" cy="712922"/>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DBEC4B5-361D-4C29-85F2-EACA7B010E54}"/>
              </a:ext>
            </a:extLst>
          </p:cNvPr>
          <p:cNvCxnSpPr/>
          <p:nvPr/>
        </p:nvCxnSpPr>
        <p:spPr>
          <a:xfrm>
            <a:off x="7656459" y="3011657"/>
            <a:ext cx="0" cy="712922"/>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4"/>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4"/>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AC6F37FF-7103-464A-8A51-D71A09645A46}"/>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4"/>
                  <a:srcRect/>
                  <a:stretch>
                    <a:fillRect/>
                  </a:stretch>
                </a:blipFill>
                <a:effectLst>
                  <a:glow rad="127000">
                    <a:schemeClr val="bg2">
                      <a:lumMod val="10000"/>
                      <a:alpha val="60000"/>
                    </a:schemeClr>
                  </a:glow>
                </a:effectLst>
                <a:latin typeface="Lushlife" panose="00000400000000000000" pitchFamily="2" charset="0"/>
              </a:rPr>
              <a:t>107-109</a:t>
            </a:r>
          </a:p>
        </p:txBody>
      </p:sp>
      <p:sp>
        <p:nvSpPr>
          <p:cNvPr id="17" name="TextBox 16">
            <a:extLst>
              <a:ext uri="{FF2B5EF4-FFF2-40B4-BE49-F238E27FC236}">
                <a16:creationId xmlns:a16="http://schemas.microsoft.com/office/drawing/2014/main" id="{9924A6AD-F0CA-4BB7-8444-D124ECC5FD24}"/>
              </a:ext>
            </a:extLst>
          </p:cNvPr>
          <p:cNvSpPr txBox="1"/>
          <p:nvPr/>
        </p:nvSpPr>
        <p:spPr>
          <a:xfrm>
            <a:off x="457200" y="1182914"/>
            <a:ext cx="3439886" cy="954107"/>
          </a:xfrm>
          <a:prstGeom prst="rect">
            <a:avLst/>
          </a:prstGeom>
          <a:noFill/>
        </p:spPr>
        <p:txBody>
          <a:bodyPr wrap="square" rtlCol="0">
            <a:spAutoFit/>
          </a:bodyPr>
          <a:lstStyle/>
          <a:p>
            <a:pPr algn="ctr"/>
            <a:r>
              <a:rPr lang="en-US" sz="2800" dirty="0">
                <a:solidFill>
                  <a:schemeClr val="bg1"/>
                </a:solidFill>
                <a:latin typeface="Lushlife" panose="00000400000000000000" pitchFamily="2" charset="0"/>
              </a:rPr>
              <a:t>Assyrian captivity of Israel (beginning 721 BC)</a:t>
            </a:r>
          </a:p>
        </p:txBody>
      </p:sp>
      <p:sp>
        <p:nvSpPr>
          <p:cNvPr id="19" name="TextBox 18">
            <a:extLst>
              <a:ext uri="{FF2B5EF4-FFF2-40B4-BE49-F238E27FC236}">
                <a16:creationId xmlns:a16="http://schemas.microsoft.com/office/drawing/2014/main" id="{4C3A17AD-D576-4B09-9E66-06F50DAA5831}"/>
              </a:ext>
            </a:extLst>
          </p:cNvPr>
          <p:cNvSpPr txBox="1"/>
          <p:nvPr/>
        </p:nvSpPr>
        <p:spPr>
          <a:xfrm>
            <a:off x="4697827" y="1175660"/>
            <a:ext cx="3895656" cy="954107"/>
          </a:xfrm>
          <a:prstGeom prst="rect">
            <a:avLst/>
          </a:prstGeom>
          <a:noFill/>
        </p:spPr>
        <p:txBody>
          <a:bodyPr wrap="square" rtlCol="0">
            <a:spAutoFit/>
          </a:bodyPr>
          <a:lstStyle/>
          <a:p>
            <a:pPr algn="ctr"/>
            <a:r>
              <a:rPr lang="en-US" sz="2800" dirty="0">
                <a:solidFill>
                  <a:schemeClr val="bg1"/>
                </a:solidFill>
                <a:latin typeface="Lushlife" panose="00000400000000000000" pitchFamily="2" charset="0"/>
              </a:rPr>
              <a:t>Persian captivity of Israel/Judah (ending 444 BC)</a:t>
            </a:r>
          </a:p>
        </p:txBody>
      </p:sp>
      <p:sp>
        <p:nvSpPr>
          <p:cNvPr id="27" name="TextBox 26">
            <a:extLst>
              <a:ext uri="{FF2B5EF4-FFF2-40B4-BE49-F238E27FC236}">
                <a16:creationId xmlns:a16="http://schemas.microsoft.com/office/drawing/2014/main" id="{5589CD35-AD1E-42FC-A065-3DADECB42F4F}"/>
              </a:ext>
            </a:extLst>
          </p:cNvPr>
          <p:cNvSpPr txBox="1"/>
          <p:nvPr/>
        </p:nvSpPr>
        <p:spPr>
          <a:xfrm>
            <a:off x="3066846" y="4525554"/>
            <a:ext cx="3791701" cy="954107"/>
          </a:xfrm>
          <a:prstGeom prst="rect">
            <a:avLst/>
          </a:prstGeom>
          <a:noFill/>
        </p:spPr>
        <p:txBody>
          <a:bodyPr wrap="square" rtlCol="0">
            <a:spAutoFit/>
          </a:bodyPr>
          <a:lstStyle/>
          <a:p>
            <a:pPr algn="ctr"/>
            <a:r>
              <a:rPr lang="en-US" sz="2800" dirty="0">
                <a:solidFill>
                  <a:schemeClr val="bg1"/>
                </a:solidFill>
                <a:latin typeface="Lushlife" panose="00000400000000000000" pitchFamily="2" charset="0"/>
              </a:rPr>
              <a:t>Babylonian captivity of Judah (beginning 604 BC)</a:t>
            </a:r>
          </a:p>
        </p:txBody>
      </p:sp>
      <p:sp>
        <p:nvSpPr>
          <p:cNvPr id="13" name="TextBox 12">
            <a:extLst>
              <a:ext uri="{FF2B5EF4-FFF2-40B4-BE49-F238E27FC236}">
                <a16:creationId xmlns:a16="http://schemas.microsoft.com/office/drawing/2014/main" id="{B8326106-9034-4EBE-A21A-04A37A274557}"/>
              </a:ext>
            </a:extLst>
          </p:cNvPr>
          <p:cNvSpPr txBox="1"/>
          <p:nvPr/>
        </p:nvSpPr>
        <p:spPr>
          <a:xfrm>
            <a:off x="1217243" y="3152828"/>
            <a:ext cx="868834" cy="430887"/>
          </a:xfrm>
          <a:prstGeom prst="rect">
            <a:avLst/>
          </a:prstGeom>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8100000" algn="tr" rotWithShape="0">
              <a:prstClr val="black">
                <a:alpha val="40000"/>
              </a:prstClr>
            </a:outerShdw>
          </a:effectLst>
        </p:spPr>
        <p:txBody>
          <a:bodyPr wrap="square" rtlCol="0" anchor="ctr">
            <a:spAutoFit/>
          </a:bodyPr>
          <a:lstStyle/>
          <a:p>
            <a:pPr algn="ctr"/>
            <a:r>
              <a:rPr lang="en-US" sz="2200" b="1" dirty="0">
                <a:solidFill>
                  <a:schemeClr val="accent2">
                    <a:lumMod val="75000"/>
                  </a:schemeClr>
                </a:solidFill>
                <a:effectLst>
                  <a:outerShdw blurRad="50800" dist="38100" dir="8100000" algn="tr" rotWithShape="0">
                    <a:schemeClr val="bg2">
                      <a:lumMod val="10000"/>
                      <a:alpha val="40000"/>
                    </a:schemeClr>
                  </a:outerShdw>
                </a:effectLst>
                <a:latin typeface="Lushlife" panose="00000400000000000000" pitchFamily="2" charset="0"/>
              </a:rPr>
              <a:t>700 BC</a:t>
            </a:r>
          </a:p>
        </p:txBody>
      </p:sp>
      <p:sp>
        <p:nvSpPr>
          <p:cNvPr id="14" name="TextBox 13">
            <a:extLst>
              <a:ext uri="{FF2B5EF4-FFF2-40B4-BE49-F238E27FC236}">
                <a16:creationId xmlns:a16="http://schemas.microsoft.com/office/drawing/2014/main" id="{ECEC36DE-9920-4E89-9850-4EBB8AEE55BD}"/>
              </a:ext>
            </a:extLst>
          </p:cNvPr>
          <p:cNvSpPr txBox="1"/>
          <p:nvPr/>
        </p:nvSpPr>
        <p:spPr>
          <a:xfrm>
            <a:off x="2464017" y="3169132"/>
            <a:ext cx="868834" cy="430887"/>
          </a:xfrm>
          <a:prstGeom prst="rect">
            <a:avLst/>
          </a:prstGeom>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8100000" algn="tr" rotWithShape="0">
              <a:prstClr val="black">
                <a:alpha val="40000"/>
              </a:prstClr>
            </a:outerShdw>
          </a:effectLst>
        </p:spPr>
        <p:txBody>
          <a:bodyPr wrap="square" rtlCol="0" anchor="ctr">
            <a:spAutoFit/>
          </a:bodyPr>
          <a:lstStyle/>
          <a:p>
            <a:pPr algn="ctr"/>
            <a:r>
              <a:rPr lang="en-US" sz="2200" b="1" dirty="0">
                <a:solidFill>
                  <a:schemeClr val="accent2">
                    <a:lumMod val="75000"/>
                  </a:schemeClr>
                </a:solidFill>
                <a:effectLst>
                  <a:outerShdw blurRad="50800" dist="38100" dir="8100000" algn="tr" rotWithShape="0">
                    <a:schemeClr val="bg2">
                      <a:lumMod val="10000"/>
                      <a:alpha val="40000"/>
                    </a:schemeClr>
                  </a:outerShdw>
                </a:effectLst>
                <a:latin typeface="Lushlife" panose="00000400000000000000" pitchFamily="2" charset="0"/>
              </a:rPr>
              <a:t>650 BC</a:t>
            </a:r>
          </a:p>
        </p:txBody>
      </p:sp>
      <p:sp>
        <p:nvSpPr>
          <p:cNvPr id="15" name="TextBox 14">
            <a:extLst>
              <a:ext uri="{FF2B5EF4-FFF2-40B4-BE49-F238E27FC236}">
                <a16:creationId xmlns:a16="http://schemas.microsoft.com/office/drawing/2014/main" id="{1339525A-32B9-41DC-8817-89157E15C936}"/>
              </a:ext>
            </a:extLst>
          </p:cNvPr>
          <p:cNvSpPr txBox="1"/>
          <p:nvPr/>
        </p:nvSpPr>
        <p:spPr>
          <a:xfrm>
            <a:off x="3686678" y="3161324"/>
            <a:ext cx="868834" cy="430887"/>
          </a:xfrm>
          <a:prstGeom prst="rect">
            <a:avLst/>
          </a:prstGeom>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8100000" algn="tr" rotWithShape="0">
              <a:prstClr val="black">
                <a:alpha val="40000"/>
              </a:prstClr>
            </a:outerShdw>
          </a:effectLst>
        </p:spPr>
        <p:txBody>
          <a:bodyPr wrap="square" rtlCol="0" anchor="ctr">
            <a:spAutoFit/>
          </a:bodyPr>
          <a:lstStyle/>
          <a:p>
            <a:pPr algn="ctr"/>
            <a:r>
              <a:rPr lang="en-US" sz="2200" b="1" dirty="0">
                <a:solidFill>
                  <a:schemeClr val="accent2">
                    <a:lumMod val="75000"/>
                  </a:schemeClr>
                </a:solidFill>
                <a:effectLst>
                  <a:outerShdw blurRad="50800" dist="38100" dir="8100000" algn="tr" rotWithShape="0">
                    <a:schemeClr val="bg2">
                      <a:lumMod val="10000"/>
                      <a:alpha val="40000"/>
                    </a:schemeClr>
                  </a:outerShdw>
                </a:effectLst>
                <a:latin typeface="Lushlife" panose="00000400000000000000" pitchFamily="2" charset="0"/>
              </a:rPr>
              <a:t>600 BC</a:t>
            </a:r>
          </a:p>
        </p:txBody>
      </p:sp>
      <p:sp>
        <p:nvSpPr>
          <p:cNvPr id="16" name="TextBox 15">
            <a:extLst>
              <a:ext uri="{FF2B5EF4-FFF2-40B4-BE49-F238E27FC236}">
                <a16:creationId xmlns:a16="http://schemas.microsoft.com/office/drawing/2014/main" id="{7F3B52C0-0859-484F-9559-3CDC3CE9316A}"/>
              </a:ext>
            </a:extLst>
          </p:cNvPr>
          <p:cNvSpPr txBox="1"/>
          <p:nvPr/>
        </p:nvSpPr>
        <p:spPr>
          <a:xfrm>
            <a:off x="4891887" y="3177628"/>
            <a:ext cx="868834" cy="430887"/>
          </a:xfrm>
          <a:prstGeom prst="rect">
            <a:avLst/>
          </a:prstGeom>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8100000" algn="tr" rotWithShape="0">
              <a:prstClr val="black">
                <a:alpha val="40000"/>
              </a:prstClr>
            </a:outerShdw>
          </a:effectLst>
        </p:spPr>
        <p:txBody>
          <a:bodyPr wrap="square" rtlCol="0" anchor="ctr">
            <a:spAutoFit/>
          </a:bodyPr>
          <a:lstStyle/>
          <a:p>
            <a:pPr algn="ctr"/>
            <a:r>
              <a:rPr lang="en-US" sz="2200" b="1" dirty="0">
                <a:solidFill>
                  <a:schemeClr val="accent2">
                    <a:lumMod val="75000"/>
                  </a:schemeClr>
                </a:solidFill>
                <a:effectLst>
                  <a:outerShdw blurRad="50800" dist="38100" dir="8100000" algn="tr" rotWithShape="0">
                    <a:schemeClr val="bg2">
                      <a:lumMod val="10000"/>
                      <a:alpha val="40000"/>
                    </a:schemeClr>
                  </a:outerShdw>
                </a:effectLst>
                <a:latin typeface="Lushlife" panose="00000400000000000000" pitchFamily="2" charset="0"/>
              </a:rPr>
              <a:t>550 BC</a:t>
            </a:r>
          </a:p>
        </p:txBody>
      </p:sp>
      <p:sp>
        <p:nvSpPr>
          <p:cNvPr id="23" name="TextBox 22">
            <a:extLst>
              <a:ext uri="{FF2B5EF4-FFF2-40B4-BE49-F238E27FC236}">
                <a16:creationId xmlns:a16="http://schemas.microsoft.com/office/drawing/2014/main" id="{9A3D3DF5-2EA1-4269-9AC1-87BCE4DCF2CF}"/>
              </a:ext>
            </a:extLst>
          </p:cNvPr>
          <p:cNvSpPr txBox="1"/>
          <p:nvPr/>
        </p:nvSpPr>
        <p:spPr>
          <a:xfrm>
            <a:off x="6056223" y="3174580"/>
            <a:ext cx="868834" cy="430887"/>
          </a:xfrm>
          <a:prstGeom prst="rect">
            <a:avLst/>
          </a:prstGeom>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8100000" algn="tr" rotWithShape="0">
              <a:prstClr val="black">
                <a:alpha val="40000"/>
              </a:prstClr>
            </a:outerShdw>
          </a:effectLst>
        </p:spPr>
        <p:txBody>
          <a:bodyPr wrap="square" rtlCol="0" anchor="ctr">
            <a:spAutoFit/>
          </a:bodyPr>
          <a:lstStyle/>
          <a:p>
            <a:pPr algn="ctr"/>
            <a:r>
              <a:rPr lang="en-US" sz="2200" b="1" dirty="0">
                <a:solidFill>
                  <a:schemeClr val="accent2">
                    <a:lumMod val="75000"/>
                  </a:schemeClr>
                </a:solidFill>
                <a:effectLst>
                  <a:outerShdw blurRad="50800" dist="38100" dir="8100000" algn="tr" rotWithShape="0">
                    <a:schemeClr val="bg2">
                      <a:lumMod val="10000"/>
                      <a:alpha val="40000"/>
                    </a:schemeClr>
                  </a:outerShdw>
                </a:effectLst>
                <a:latin typeface="Lushlife" panose="00000400000000000000" pitchFamily="2" charset="0"/>
              </a:rPr>
              <a:t>500 BC</a:t>
            </a:r>
          </a:p>
        </p:txBody>
      </p:sp>
      <p:sp>
        <p:nvSpPr>
          <p:cNvPr id="24" name="TextBox 23">
            <a:extLst>
              <a:ext uri="{FF2B5EF4-FFF2-40B4-BE49-F238E27FC236}">
                <a16:creationId xmlns:a16="http://schemas.microsoft.com/office/drawing/2014/main" id="{EDAEE376-2184-4E82-AF74-01C1D08EDC4C}"/>
              </a:ext>
            </a:extLst>
          </p:cNvPr>
          <p:cNvSpPr txBox="1"/>
          <p:nvPr/>
        </p:nvSpPr>
        <p:spPr>
          <a:xfrm>
            <a:off x="7223607" y="3180676"/>
            <a:ext cx="868834" cy="430887"/>
          </a:xfrm>
          <a:prstGeom prst="rect">
            <a:avLst/>
          </a:prstGeom>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8100000" algn="tr" rotWithShape="0">
              <a:prstClr val="black">
                <a:alpha val="40000"/>
              </a:prstClr>
            </a:outerShdw>
          </a:effectLst>
        </p:spPr>
        <p:txBody>
          <a:bodyPr wrap="square" rtlCol="0" anchor="ctr">
            <a:spAutoFit/>
          </a:bodyPr>
          <a:lstStyle/>
          <a:p>
            <a:pPr algn="ctr"/>
            <a:r>
              <a:rPr lang="en-US" sz="2200" b="1" dirty="0">
                <a:solidFill>
                  <a:schemeClr val="accent2">
                    <a:lumMod val="75000"/>
                  </a:schemeClr>
                </a:solidFill>
                <a:effectLst>
                  <a:outerShdw blurRad="50800" dist="38100" dir="8100000" algn="tr" rotWithShape="0">
                    <a:schemeClr val="bg2">
                      <a:lumMod val="10000"/>
                      <a:alpha val="40000"/>
                    </a:schemeClr>
                  </a:outerShdw>
                </a:effectLst>
                <a:latin typeface="Lushlife" panose="00000400000000000000" pitchFamily="2" charset="0"/>
              </a:rPr>
              <a:t>450 BC</a:t>
            </a:r>
          </a:p>
        </p:txBody>
      </p:sp>
      <p:cxnSp>
        <p:nvCxnSpPr>
          <p:cNvPr id="30" name="Straight Arrow Connector 29">
            <a:extLst>
              <a:ext uri="{FF2B5EF4-FFF2-40B4-BE49-F238E27FC236}">
                <a16:creationId xmlns:a16="http://schemas.microsoft.com/office/drawing/2014/main" id="{B48BF2C2-EF3F-48F9-84B4-C488E39EDAD5}"/>
              </a:ext>
            </a:extLst>
          </p:cNvPr>
          <p:cNvCxnSpPr>
            <a:stCxn id="17" idx="2"/>
          </p:cNvCxnSpPr>
          <p:nvPr/>
        </p:nvCxnSpPr>
        <p:spPr>
          <a:xfrm flipH="1">
            <a:off x="1033272" y="2137021"/>
            <a:ext cx="1143871" cy="798203"/>
          </a:xfrm>
          <a:prstGeom prst="straightConnector1">
            <a:avLst/>
          </a:prstGeom>
          <a:ln w="57150">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192D025-BF18-4F4A-9D7A-D8F089F479C7}"/>
              </a:ext>
            </a:extLst>
          </p:cNvPr>
          <p:cNvCxnSpPr>
            <a:cxnSpLocks/>
            <a:stCxn id="27" idx="0"/>
          </p:cNvCxnSpPr>
          <p:nvPr/>
        </p:nvCxnSpPr>
        <p:spPr>
          <a:xfrm flipH="1" flipV="1">
            <a:off x="3883153" y="3789038"/>
            <a:ext cx="1079544" cy="736516"/>
          </a:xfrm>
          <a:prstGeom prst="straightConnector1">
            <a:avLst/>
          </a:prstGeom>
          <a:ln w="57150">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23C0A85-2EA4-42F7-9B9B-E97900EBB79B}"/>
              </a:ext>
            </a:extLst>
          </p:cNvPr>
          <p:cNvCxnSpPr>
            <a:cxnSpLocks/>
            <a:stCxn id="19" idx="2"/>
          </p:cNvCxnSpPr>
          <p:nvPr/>
        </p:nvCxnSpPr>
        <p:spPr>
          <a:xfrm>
            <a:off x="6645655" y="2129767"/>
            <a:ext cx="1270872" cy="811553"/>
          </a:xfrm>
          <a:prstGeom prst="straightConnector1">
            <a:avLst/>
          </a:prstGeom>
          <a:ln w="57150">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2C61615-F435-4F83-8951-C93507D98B6E}"/>
              </a:ext>
            </a:extLst>
          </p:cNvPr>
          <p:cNvSpPr txBox="1"/>
          <p:nvPr/>
        </p:nvSpPr>
        <p:spPr>
          <a:xfrm>
            <a:off x="4796971" y="3759202"/>
            <a:ext cx="2039258" cy="584775"/>
          </a:xfrm>
          <a:prstGeom prst="rect">
            <a:avLst/>
          </a:prstGeom>
          <a:noFill/>
        </p:spPr>
        <p:txBody>
          <a:bodyPr wrap="square" rtlCol="0">
            <a:spAutoFit/>
          </a:bodyPr>
          <a:lstStyle/>
          <a:p>
            <a:r>
              <a:rPr lang="en-US" sz="3200" dirty="0">
                <a:solidFill>
                  <a:schemeClr val="bg1"/>
                </a:solidFill>
                <a:latin typeface="Lushlife" panose="00000400000000000000" pitchFamily="2" charset="0"/>
              </a:rPr>
              <a:t>Millennium?</a:t>
            </a:r>
          </a:p>
        </p:txBody>
      </p:sp>
      <p:cxnSp>
        <p:nvCxnSpPr>
          <p:cNvPr id="29" name="Straight Arrow Connector 28">
            <a:extLst>
              <a:ext uri="{FF2B5EF4-FFF2-40B4-BE49-F238E27FC236}">
                <a16:creationId xmlns:a16="http://schemas.microsoft.com/office/drawing/2014/main" id="{27104050-DE01-4200-B732-1109894CCD20}"/>
              </a:ext>
            </a:extLst>
          </p:cNvPr>
          <p:cNvCxnSpPr>
            <a:cxnSpLocks/>
          </p:cNvCxnSpPr>
          <p:nvPr/>
        </p:nvCxnSpPr>
        <p:spPr>
          <a:xfrm>
            <a:off x="6798055" y="4060167"/>
            <a:ext cx="1823431" cy="0"/>
          </a:xfrm>
          <a:prstGeom prst="straightConnector1">
            <a:avLst/>
          </a:prstGeom>
          <a:ln w="57150">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94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1000"/>
                            </p:stCondLst>
                            <p:childTnLst>
                              <p:par>
                                <p:cTn id="49" presetID="22" presetClass="entr" presetSubtype="2"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right)">
                                      <p:cBhvr>
                                        <p:cTn id="51" dur="500"/>
                                        <p:tgtEl>
                                          <p:spTgt spid="30"/>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childTnLst>
                          </p:cTn>
                        </p:par>
                        <p:par>
                          <p:cTn id="61" fill="hold">
                            <p:stCondLst>
                              <p:cond delay="500"/>
                            </p:stCondLst>
                            <p:childTnLst>
                              <p:par>
                                <p:cTn id="62" presetID="22" presetClass="entr" presetSubtype="2" fill="hold"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right)">
                                      <p:cBhvr>
                                        <p:cTn id="64" dur="500"/>
                                        <p:tgtEl>
                                          <p:spTgt spid="31"/>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childTnLst>
                          </p:cTn>
                        </p:par>
                        <p:par>
                          <p:cTn id="74" fill="hold">
                            <p:stCondLst>
                              <p:cond delay="500"/>
                            </p:stCondLst>
                            <p:childTnLst>
                              <p:par>
                                <p:cTn id="75" presetID="22" presetClass="entr" presetSubtype="8" fill="hold"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left)">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fade">
                                      <p:cBhvr>
                                        <p:cTn id="82" dur="500"/>
                                        <p:tgtEl>
                                          <p:spTgt spid="2"/>
                                        </p:tgtEl>
                                      </p:cBhvr>
                                    </p:animEffect>
                                  </p:childTnLst>
                                </p:cTn>
                              </p:par>
                            </p:childTnLst>
                          </p:cTn>
                        </p:par>
                        <p:par>
                          <p:cTn id="83" fill="hold">
                            <p:stCondLst>
                              <p:cond delay="500"/>
                            </p:stCondLst>
                            <p:childTnLst>
                              <p:par>
                                <p:cTn id="84" presetID="22" presetClass="entr" presetSubtype="8" fill="hold"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wipe(left)">
                                      <p:cBhvr>
                                        <p:cTn id="8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28" grpId="0" animBg="1"/>
      <p:bldP spid="17" grpId="0"/>
      <p:bldP spid="19" grpId="0"/>
      <p:bldP spid="27" grpId="0"/>
      <p:bldP spid="13" grpId="0" animBg="1"/>
      <p:bldP spid="14" grpId="0" animBg="1"/>
      <p:bldP spid="15" grpId="0" animBg="1"/>
      <p:bldP spid="16" grpId="0" animBg="1"/>
      <p:bldP spid="23" grpId="0" animBg="1"/>
      <p:bldP spid="24"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0084F69C-463B-442E-9554-EF968CF1F4A8}"/>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107-109</a:t>
            </a:r>
          </a:p>
        </p:txBody>
      </p:sp>
    </p:spTree>
    <p:extLst>
      <p:ext uri="{BB962C8B-B14F-4D97-AF65-F5344CB8AC3E}">
        <p14:creationId xmlns:p14="http://schemas.microsoft.com/office/powerpoint/2010/main" val="361327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Also vv. 15, 21 and 31</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AC6F37FF-7103-464A-8A51-D71A09645A46}"/>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107-109</a:t>
            </a:r>
          </a:p>
        </p:txBody>
      </p:sp>
    </p:spTree>
    <p:extLst>
      <p:ext uri="{BB962C8B-B14F-4D97-AF65-F5344CB8AC3E}">
        <p14:creationId xmlns:p14="http://schemas.microsoft.com/office/powerpoint/2010/main" val="47461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0084F69C-463B-442E-9554-EF968CF1F4A8}"/>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107-109</a:t>
            </a:r>
          </a:p>
        </p:txBody>
      </p:sp>
    </p:spTree>
    <p:extLst>
      <p:ext uri="{BB962C8B-B14F-4D97-AF65-F5344CB8AC3E}">
        <p14:creationId xmlns:p14="http://schemas.microsoft.com/office/powerpoint/2010/main" val="267493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4031873"/>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“The sight of such goodness makes a right-minded man long to see the Lord duly honored for his amazing mercy. When dungeon doors fly open, and chains are snapped, who can refuse to adore the glorious goodness of the Lord? It makes the heart sick to think of such gracious mercies remaining unsung: we cannot but plead with men to remember their obligations and extol the Lord their God.”</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49B493F5-649F-4520-8411-D1CD15AB4DF8}"/>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107-109</a:t>
            </a:r>
          </a:p>
        </p:txBody>
      </p:sp>
    </p:spTree>
    <p:extLst>
      <p:ext uri="{BB962C8B-B14F-4D97-AF65-F5344CB8AC3E}">
        <p14:creationId xmlns:p14="http://schemas.microsoft.com/office/powerpoint/2010/main" val="346035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EBAE375E-5D96-47E9-ABDC-762EE92557B9}"/>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107-109</a:t>
            </a:r>
          </a:p>
        </p:txBody>
      </p:sp>
    </p:spTree>
    <p:extLst>
      <p:ext uri="{BB962C8B-B14F-4D97-AF65-F5344CB8AC3E}">
        <p14:creationId xmlns:p14="http://schemas.microsoft.com/office/powerpoint/2010/main" val="351280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569660"/>
          </a:xfrm>
          <a:prstGeom prst="rect">
            <a:avLst/>
          </a:prstGeom>
          <a:noFill/>
        </p:spPr>
        <p:txBody>
          <a:bodyPr wrap="square" rtlCol="0">
            <a:spAutoFit/>
          </a:bodyPr>
          <a:lstStyle/>
          <a:p>
            <a:r>
              <a:rPr lang="en-US" sz="3200" dirty="0"/>
              <a:t>Heb. 13:15 ~ </a:t>
            </a:r>
            <a:r>
              <a:rPr lang="en-US" sz="3200" dirty="0">
                <a:solidFill>
                  <a:schemeClr val="accent4">
                    <a:lumMod val="40000"/>
                    <a:lumOff val="60000"/>
                  </a:schemeClr>
                </a:solidFill>
              </a:rPr>
              <a:t>Therefore by Him let us continually offer the sacrifice of praise to God, that is, the fruit of </a:t>
            </a:r>
            <a:r>
              <a:rPr lang="en-US" sz="3200" i="1" dirty="0">
                <a:solidFill>
                  <a:schemeClr val="accent4">
                    <a:lumMod val="40000"/>
                    <a:lumOff val="60000"/>
                  </a:schemeClr>
                </a:solidFill>
              </a:rPr>
              <a:t>our </a:t>
            </a:r>
            <a:r>
              <a:rPr lang="en-US" sz="3200" dirty="0">
                <a:solidFill>
                  <a:schemeClr val="accent4">
                    <a:lumMod val="40000"/>
                    <a:lumOff val="60000"/>
                  </a:schemeClr>
                </a:solidFill>
              </a:rPr>
              <a:t>lips, giving thanks to His name. </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F31D8270-3C9F-4FE7-9E4F-70A2305A97B4}"/>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107-109</a:t>
            </a:r>
          </a:p>
        </p:txBody>
      </p:sp>
    </p:spTree>
    <p:extLst>
      <p:ext uri="{BB962C8B-B14F-4D97-AF65-F5344CB8AC3E}">
        <p14:creationId xmlns:p14="http://schemas.microsoft.com/office/powerpoint/2010/main" val="140786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AF28869F-BD90-4414-A309-5D1477BD8417}"/>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107-109</a:t>
            </a:r>
          </a:p>
        </p:txBody>
      </p:sp>
    </p:spTree>
    <p:extLst>
      <p:ext uri="{BB962C8B-B14F-4D97-AF65-F5344CB8AC3E}">
        <p14:creationId xmlns:p14="http://schemas.microsoft.com/office/powerpoint/2010/main" val="5983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t>KJV ~ </a:t>
            </a:r>
            <a:r>
              <a:rPr lang="en-US" sz="3200" dirty="0">
                <a:solidFill>
                  <a:schemeClr val="accent4">
                    <a:lumMod val="40000"/>
                    <a:lumOff val="60000"/>
                  </a:schemeClr>
                </a:solidFill>
              </a:rPr>
              <a:t>He </a:t>
            </a:r>
            <a:r>
              <a:rPr lang="en-US" sz="3200" dirty="0" err="1">
                <a:solidFill>
                  <a:schemeClr val="accent4">
                    <a:lumMod val="40000"/>
                    <a:lumOff val="60000"/>
                  </a:schemeClr>
                </a:solidFill>
              </a:rPr>
              <a:t>maketh</a:t>
            </a:r>
            <a:r>
              <a:rPr lang="en-US" sz="3200" dirty="0">
                <a:solidFill>
                  <a:schemeClr val="accent4">
                    <a:lumMod val="40000"/>
                    <a:lumOff val="60000"/>
                  </a:schemeClr>
                </a:solidFill>
              </a:rPr>
              <a:t> the storm a calm, so that the waves thereof are still.</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71DA6C2E-77A7-4675-9434-650D7FF648AE}"/>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107-109</a:t>
            </a:r>
          </a:p>
        </p:txBody>
      </p:sp>
      <p:sp>
        <p:nvSpPr>
          <p:cNvPr id="9" name="TextBox 8">
            <a:extLst>
              <a:ext uri="{FF2B5EF4-FFF2-40B4-BE49-F238E27FC236}">
                <a16:creationId xmlns:a16="http://schemas.microsoft.com/office/drawing/2014/main" id="{4EF17E5B-3123-4942-828C-E89462E4437B}"/>
              </a:ext>
            </a:extLst>
          </p:cNvPr>
          <p:cNvSpPr txBox="1"/>
          <p:nvPr/>
        </p:nvSpPr>
        <p:spPr>
          <a:xfrm>
            <a:off x="468733" y="1708210"/>
            <a:ext cx="8229600" cy="584775"/>
          </a:xfrm>
          <a:prstGeom prst="rect">
            <a:avLst/>
          </a:prstGeom>
          <a:noFill/>
        </p:spPr>
        <p:txBody>
          <a:bodyPr wrap="square" rtlCol="0">
            <a:spAutoFit/>
          </a:bodyPr>
          <a:lstStyle/>
          <a:p>
            <a:r>
              <a:rPr lang="en-US" sz="3200" dirty="0"/>
              <a:t>KJV ~ </a:t>
            </a:r>
            <a:r>
              <a:rPr lang="en-US" sz="3200" dirty="0">
                <a:solidFill>
                  <a:schemeClr val="accent4">
                    <a:lumMod val="40000"/>
                    <a:lumOff val="60000"/>
                  </a:schemeClr>
                </a:solidFill>
              </a:rPr>
              <a:t>Then are they glad because they be quiet;</a:t>
            </a:r>
            <a:endParaRPr lang="en-US" sz="4800" dirty="0">
              <a:solidFill>
                <a:schemeClr val="accent4">
                  <a:lumMod val="40000"/>
                  <a:lumOff val="60000"/>
                </a:schemeClr>
              </a:solidFill>
            </a:endParaRPr>
          </a:p>
        </p:txBody>
      </p:sp>
    </p:spTree>
    <p:extLst>
      <p:ext uri="{BB962C8B-B14F-4D97-AF65-F5344CB8AC3E}">
        <p14:creationId xmlns:p14="http://schemas.microsoft.com/office/powerpoint/2010/main" val="371752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9502862-583B-40D8-9A5D-EA39AD9380A3}"/>
              </a:ext>
            </a:extLst>
          </p:cNvPr>
          <p:cNvSpPr txBox="1"/>
          <p:nvPr/>
        </p:nvSpPr>
        <p:spPr>
          <a:xfrm>
            <a:off x="461473" y="692209"/>
            <a:ext cx="8229600"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Divided into 5 books</a:t>
            </a:r>
            <a:endPar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107-109</a:t>
            </a:r>
          </a:p>
        </p:txBody>
      </p:sp>
      <p:graphicFrame>
        <p:nvGraphicFramePr>
          <p:cNvPr id="11" name="Table 10">
            <a:extLst>
              <a:ext uri="{FF2B5EF4-FFF2-40B4-BE49-F238E27FC236}">
                <a16:creationId xmlns:a16="http://schemas.microsoft.com/office/drawing/2014/main" id="{E6157441-9BE8-4268-9AA7-95CC01825787}"/>
              </a:ext>
            </a:extLst>
          </p:cNvPr>
          <p:cNvGraphicFramePr>
            <a:graphicFrameLocks noGrp="1"/>
          </p:cNvGraphicFramePr>
          <p:nvPr>
            <p:extLst>
              <p:ext uri="{D42A27DB-BD31-4B8C-83A1-F6EECF244321}">
                <p14:modId xmlns:p14="http://schemas.microsoft.com/office/powerpoint/2010/main" val="3835263169"/>
              </p:ext>
            </p:extLst>
          </p:nvPr>
        </p:nvGraphicFramePr>
        <p:xfrm>
          <a:off x="705688" y="1300110"/>
          <a:ext cx="7735864" cy="3732120"/>
        </p:xfrm>
        <a:graphic>
          <a:graphicData uri="http://schemas.openxmlformats.org/drawingml/2006/table">
            <a:tbl>
              <a:tblPr firstRow="1" bandRow="1">
                <a:tableStyleId>{5C22544A-7EE6-4342-B048-85BDC9FD1C3A}</a:tableStyleId>
              </a:tblPr>
              <a:tblGrid>
                <a:gridCol w="1426914">
                  <a:extLst>
                    <a:ext uri="{9D8B030D-6E8A-4147-A177-3AD203B41FA5}">
                      <a16:colId xmlns:a16="http://schemas.microsoft.com/office/drawing/2014/main" val="2750337856"/>
                    </a:ext>
                  </a:extLst>
                </a:gridCol>
                <a:gridCol w="1230167">
                  <a:extLst>
                    <a:ext uri="{9D8B030D-6E8A-4147-A177-3AD203B41FA5}">
                      <a16:colId xmlns:a16="http://schemas.microsoft.com/office/drawing/2014/main" val="2865104623"/>
                    </a:ext>
                  </a:extLst>
                </a:gridCol>
                <a:gridCol w="2284598">
                  <a:extLst>
                    <a:ext uri="{9D8B030D-6E8A-4147-A177-3AD203B41FA5}">
                      <a16:colId xmlns:a16="http://schemas.microsoft.com/office/drawing/2014/main" val="798415879"/>
                    </a:ext>
                  </a:extLst>
                </a:gridCol>
                <a:gridCol w="2794185">
                  <a:extLst>
                    <a:ext uri="{9D8B030D-6E8A-4147-A177-3AD203B41FA5}">
                      <a16:colId xmlns:a16="http://schemas.microsoft.com/office/drawing/2014/main" val="3521388164"/>
                    </a:ext>
                  </a:extLst>
                </a:gridCol>
              </a:tblGrid>
              <a:tr h="746424">
                <a:tc>
                  <a:txBody>
                    <a:bodyPr/>
                    <a:lstStyle/>
                    <a:p>
                      <a:pPr algn="ctr"/>
                      <a:r>
                        <a:rPr lang="en-US" sz="2800" b="0" dirty="0">
                          <a:ln>
                            <a:noFill/>
                          </a:ln>
                        </a:rPr>
                        <a:t>Book 1</a:t>
                      </a:r>
                    </a:p>
                  </a:txBody>
                  <a:tcPr anchor="ct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1152462407"/>
                  </a:ext>
                </a:extLst>
              </a:tr>
              <a:tr h="7464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ln>
                            <a:noFill/>
                          </a:ln>
                        </a:rPr>
                        <a:t>Book 2</a:t>
                      </a:r>
                    </a:p>
                  </a:txBody>
                  <a:tcPr anchor="ct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350519972"/>
                  </a:ext>
                </a:extLst>
              </a:tr>
              <a:tr h="7464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ln>
                            <a:noFill/>
                          </a:ln>
                        </a:rPr>
                        <a:t>Book 3</a:t>
                      </a:r>
                    </a:p>
                  </a:txBody>
                  <a:tcPr anchor="ct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3858803013"/>
                  </a:ext>
                </a:extLst>
              </a:tr>
              <a:tr h="746424">
                <a:tc>
                  <a:txBody>
                    <a:bodyPr/>
                    <a:lstStyle/>
                    <a:p>
                      <a:pPr algn="ctr"/>
                      <a:r>
                        <a:rPr lang="en-US" sz="2800" dirty="0">
                          <a:ln>
                            <a:noFill/>
                          </a:ln>
                        </a:rPr>
                        <a:t>Book 4</a:t>
                      </a:r>
                    </a:p>
                  </a:txBody>
                  <a:tcPr anchor="ct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3180494338"/>
                  </a:ext>
                </a:extLst>
              </a:tr>
              <a:tr h="746424">
                <a:tc>
                  <a:txBody>
                    <a:bodyPr/>
                    <a:lstStyle/>
                    <a:p>
                      <a:pPr algn="ctr"/>
                      <a:r>
                        <a:rPr lang="en-US" sz="2800" dirty="0">
                          <a:ln>
                            <a:noFill/>
                          </a:ln>
                        </a:rPr>
                        <a:t>Book 5</a:t>
                      </a:r>
                    </a:p>
                  </a:txBody>
                  <a:tcPr anchor="ct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endParaRPr lang="en-US" sz="1800" dirty="0">
                        <a:ln>
                          <a:noFill/>
                        </a:ln>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extLst>
                  <a:ext uri="{0D108BD9-81ED-4DB2-BD59-A6C34878D82A}">
                    <a16:rowId xmlns:a16="http://schemas.microsoft.com/office/drawing/2014/main" val="2128380237"/>
                  </a:ext>
                </a:extLst>
              </a:tr>
            </a:tbl>
          </a:graphicData>
        </a:graphic>
      </p:graphicFrame>
      <p:sp>
        <p:nvSpPr>
          <p:cNvPr id="12" name="TextBox 11">
            <a:extLst>
              <a:ext uri="{FF2B5EF4-FFF2-40B4-BE49-F238E27FC236}">
                <a16:creationId xmlns:a16="http://schemas.microsoft.com/office/drawing/2014/main" id="{57A85FF6-CD28-4A7E-9EFE-6294DB006CB5}"/>
              </a:ext>
            </a:extLst>
          </p:cNvPr>
          <p:cNvSpPr txBox="1"/>
          <p:nvPr/>
        </p:nvSpPr>
        <p:spPr>
          <a:xfrm>
            <a:off x="2270877" y="1392785"/>
            <a:ext cx="962845"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1-41</a:t>
            </a:r>
          </a:p>
        </p:txBody>
      </p:sp>
      <p:sp>
        <p:nvSpPr>
          <p:cNvPr id="13" name="TextBox 12">
            <a:extLst>
              <a:ext uri="{FF2B5EF4-FFF2-40B4-BE49-F238E27FC236}">
                <a16:creationId xmlns:a16="http://schemas.microsoft.com/office/drawing/2014/main" id="{8BD0068C-91A7-4A3C-876D-3A89D4C4FC9F}"/>
              </a:ext>
            </a:extLst>
          </p:cNvPr>
          <p:cNvSpPr txBox="1"/>
          <p:nvPr/>
        </p:nvSpPr>
        <p:spPr>
          <a:xfrm>
            <a:off x="2271884" y="2126524"/>
            <a:ext cx="962845"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42-72</a:t>
            </a:r>
          </a:p>
        </p:txBody>
      </p:sp>
      <p:sp>
        <p:nvSpPr>
          <p:cNvPr id="14" name="TextBox 13">
            <a:extLst>
              <a:ext uri="{FF2B5EF4-FFF2-40B4-BE49-F238E27FC236}">
                <a16:creationId xmlns:a16="http://schemas.microsoft.com/office/drawing/2014/main" id="{3B4AA614-1AD7-47B1-9169-DC3BA1980785}"/>
              </a:ext>
            </a:extLst>
          </p:cNvPr>
          <p:cNvSpPr txBox="1"/>
          <p:nvPr/>
        </p:nvSpPr>
        <p:spPr>
          <a:xfrm>
            <a:off x="2272891" y="2884487"/>
            <a:ext cx="962845"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73-89</a:t>
            </a:r>
          </a:p>
        </p:txBody>
      </p:sp>
      <p:sp>
        <p:nvSpPr>
          <p:cNvPr id="15" name="TextBox 14">
            <a:extLst>
              <a:ext uri="{FF2B5EF4-FFF2-40B4-BE49-F238E27FC236}">
                <a16:creationId xmlns:a16="http://schemas.microsoft.com/office/drawing/2014/main" id="{D70F6BB6-6CB9-4CC5-95CD-88CE10ADF3C8}"/>
              </a:ext>
            </a:extLst>
          </p:cNvPr>
          <p:cNvSpPr txBox="1"/>
          <p:nvPr/>
        </p:nvSpPr>
        <p:spPr>
          <a:xfrm>
            <a:off x="2158834" y="3618226"/>
            <a:ext cx="1208107"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90-106</a:t>
            </a:r>
          </a:p>
        </p:txBody>
      </p:sp>
      <p:sp>
        <p:nvSpPr>
          <p:cNvPr id="16" name="TextBox 15">
            <a:extLst>
              <a:ext uri="{FF2B5EF4-FFF2-40B4-BE49-F238E27FC236}">
                <a16:creationId xmlns:a16="http://schemas.microsoft.com/office/drawing/2014/main" id="{7675A13A-E3AF-47E3-9D4C-C5D6B11D484E}"/>
              </a:ext>
            </a:extLst>
          </p:cNvPr>
          <p:cNvSpPr txBox="1"/>
          <p:nvPr/>
        </p:nvSpPr>
        <p:spPr>
          <a:xfrm>
            <a:off x="2153785" y="4370133"/>
            <a:ext cx="1208107"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107-150</a:t>
            </a:r>
          </a:p>
        </p:txBody>
      </p:sp>
      <p:sp>
        <p:nvSpPr>
          <p:cNvPr id="17" name="TextBox 16">
            <a:extLst>
              <a:ext uri="{FF2B5EF4-FFF2-40B4-BE49-F238E27FC236}">
                <a16:creationId xmlns:a16="http://schemas.microsoft.com/office/drawing/2014/main" id="{205C3514-7142-46CD-BB5B-E7C753EDE80C}"/>
              </a:ext>
            </a:extLst>
          </p:cNvPr>
          <p:cNvSpPr txBox="1"/>
          <p:nvPr/>
        </p:nvSpPr>
        <p:spPr>
          <a:xfrm>
            <a:off x="3633955" y="1392787"/>
            <a:ext cx="1706586"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Genesis</a:t>
            </a:r>
          </a:p>
        </p:txBody>
      </p:sp>
      <p:sp>
        <p:nvSpPr>
          <p:cNvPr id="18" name="TextBox 17">
            <a:extLst>
              <a:ext uri="{FF2B5EF4-FFF2-40B4-BE49-F238E27FC236}">
                <a16:creationId xmlns:a16="http://schemas.microsoft.com/office/drawing/2014/main" id="{9E1A6D18-3585-4CB8-928C-DAB930BD3759}"/>
              </a:ext>
            </a:extLst>
          </p:cNvPr>
          <p:cNvSpPr txBox="1"/>
          <p:nvPr/>
        </p:nvSpPr>
        <p:spPr>
          <a:xfrm>
            <a:off x="3634962" y="2138640"/>
            <a:ext cx="1706586"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Exodus</a:t>
            </a:r>
          </a:p>
        </p:txBody>
      </p:sp>
      <p:sp>
        <p:nvSpPr>
          <p:cNvPr id="19" name="TextBox 18">
            <a:extLst>
              <a:ext uri="{FF2B5EF4-FFF2-40B4-BE49-F238E27FC236}">
                <a16:creationId xmlns:a16="http://schemas.microsoft.com/office/drawing/2014/main" id="{4ECBAE60-3E51-4603-9F76-2E74CB4F9EC2}"/>
              </a:ext>
            </a:extLst>
          </p:cNvPr>
          <p:cNvSpPr txBox="1"/>
          <p:nvPr/>
        </p:nvSpPr>
        <p:spPr>
          <a:xfrm>
            <a:off x="3635967" y="2884490"/>
            <a:ext cx="1706586"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Leviticus</a:t>
            </a:r>
          </a:p>
        </p:txBody>
      </p:sp>
      <p:sp>
        <p:nvSpPr>
          <p:cNvPr id="20" name="TextBox 19">
            <a:extLst>
              <a:ext uri="{FF2B5EF4-FFF2-40B4-BE49-F238E27FC236}">
                <a16:creationId xmlns:a16="http://schemas.microsoft.com/office/drawing/2014/main" id="{590D0532-6B10-4496-ABCE-6AC01B154D51}"/>
              </a:ext>
            </a:extLst>
          </p:cNvPr>
          <p:cNvSpPr txBox="1"/>
          <p:nvPr/>
        </p:nvSpPr>
        <p:spPr>
          <a:xfrm>
            <a:off x="3636972" y="3606116"/>
            <a:ext cx="1706586"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Numbers</a:t>
            </a:r>
          </a:p>
        </p:txBody>
      </p:sp>
      <p:sp>
        <p:nvSpPr>
          <p:cNvPr id="21" name="TextBox 20">
            <a:extLst>
              <a:ext uri="{FF2B5EF4-FFF2-40B4-BE49-F238E27FC236}">
                <a16:creationId xmlns:a16="http://schemas.microsoft.com/office/drawing/2014/main" id="{12D935BD-B6A3-4015-9C98-A307B455D6EA}"/>
              </a:ext>
            </a:extLst>
          </p:cNvPr>
          <p:cNvSpPr txBox="1"/>
          <p:nvPr/>
        </p:nvSpPr>
        <p:spPr>
          <a:xfrm>
            <a:off x="3471254" y="4351966"/>
            <a:ext cx="2005710"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Deuteronomy</a:t>
            </a:r>
          </a:p>
        </p:txBody>
      </p:sp>
      <p:sp>
        <p:nvSpPr>
          <p:cNvPr id="22" name="TextBox 21">
            <a:extLst>
              <a:ext uri="{FF2B5EF4-FFF2-40B4-BE49-F238E27FC236}">
                <a16:creationId xmlns:a16="http://schemas.microsoft.com/office/drawing/2014/main" id="{945BEE25-6BCD-4800-8380-324E43FAC5EF}"/>
              </a:ext>
            </a:extLst>
          </p:cNvPr>
          <p:cNvSpPr txBox="1"/>
          <p:nvPr/>
        </p:nvSpPr>
        <p:spPr>
          <a:xfrm>
            <a:off x="6008718" y="1393792"/>
            <a:ext cx="2081098"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Foundations</a:t>
            </a:r>
          </a:p>
        </p:txBody>
      </p:sp>
      <p:sp>
        <p:nvSpPr>
          <p:cNvPr id="23" name="TextBox 22">
            <a:extLst>
              <a:ext uri="{FF2B5EF4-FFF2-40B4-BE49-F238E27FC236}">
                <a16:creationId xmlns:a16="http://schemas.microsoft.com/office/drawing/2014/main" id="{B5A1B6A5-E0B6-4FEB-8222-575AB29374DD}"/>
              </a:ext>
            </a:extLst>
          </p:cNvPr>
          <p:cNvSpPr txBox="1"/>
          <p:nvPr/>
        </p:nvSpPr>
        <p:spPr>
          <a:xfrm>
            <a:off x="6009725" y="2139644"/>
            <a:ext cx="2081098"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Redemption</a:t>
            </a:r>
          </a:p>
        </p:txBody>
      </p:sp>
      <p:sp>
        <p:nvSpPr>
          <p:cNvPr id="24" name="TextBox 23">
            <a:extLst>
              <a:ext uri="{FF2B5EF4-FFF2-40B4-BE49-F238E27FC236}">
                <a16:creationId xmlns:a16="http://schemas.microsoft.com/office/drawing/2014/main" id="{A173B607-CA6B-453A-8DC3-81AA575658BE}"/>
              </a:ext>
            </a:extLst>
          </p:cNvPr>
          <p:cNvSpPr txBox="1"/>
          <p:nvPr/>
        </p:nvSpPr>
        <p:spPr>
          <a:xfrm>
            <a:off x="6010730" y="2867326"/>
            <a:ext cx="2081098"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Worship</a:t>
            </a:r>
          </a:p>
        </p:txBody>
      </p:sp>
      <p:sp>
        <p:nvSpPr>
          <p:cNvPr id="25" name="TextBox 24">
            <a:extLst>
              <a:ext uri="{FF2B5EF4-FFF2-40B4-BE49-F238E27FC236}">
                <a16:creationId xmlns:a16="http://schemas.microsoft.com/office/drawing/2014/main" id="{16A8CB2F-8EAE-428E-B4B3-CE799F20D3B6}"/>
              </a:ext>
            </a:extLst>
          </p:cNvPr>
          <p:cNvSpPr txBox="1"/>
          <p:nvPr/>
        </p:nvSpPr>
        <p:spPr>
          <a:xfrm>
            <a:off x="6011735" y="3613176"/>
            <a:ext cx="2081098"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Wanderings</a:t>
            </a:r>
          </a:p>
        </p:txBody>
      </p:sp>
      <p:sp>
        <p:nvSpPr>
          <p:cNvPr id="26" name="TextBox 25">
            <a:extLst>
              <a:ext uri="{FF2B5EF4-FFF2-40B4-BE49-F238E27FC236}">
                <a16:creationId xmlns:a16="http://schemas.microsoft.com/office/drawing/2014/main" id="{0A7AA6F3-115A-4FEF-9FE6-7DF8809C3393}"/>
              </a:ext>
            </a:extLst>
          </p:cNvPr>
          <p:cNvSpPr txBox="1"/>
          <p:nvPr/>
        </p:nvSpPr>
        <p:spPr>
          <a:xfrm>
            <a:off x="5913927" y="4359026"/>
            <a:ext cx="2223514"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Promised Life</a:t>
            </a:r>
          </a:p>
        </p:txBody>
      </p:sp>
    </p:spTree>
    <p:extLst>
      <p:ext uri="{BB962C8B-B14F-4D97-AF65-F5344CB8AC3E}">
        <p14:creationId xmlns:p14="http://schemas.microsoft.com/office/powerpoint/2010/main" val="252649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1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2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30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4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60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7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80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90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100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110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120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130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140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grpId="0" nodeType="withEffect">
                                  <p:stCondLst>
                                    <p:cond delay="150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par>
                                <p:cTn id="57" presetID="3" presetClass="emph" presetSubtype="2" fill="hold" grpId="1" nodeType="withEffect">
                                  <p:stCondLst>
                                    <p:cond delay="1500"/>
                                  </p:stCondLst>
                                  <p:childTnLst>
                                    <p:animClr clrSpc="rgb" dir="cw">
                                      <p:cBhvr override="childStyle">
                                        <p:cTn id="58" dur="2000" fill="hold"/>
                                        <p:tgtEl>
                                          <p:spTgt spid="12"/>
                                        </p:tgtEl>
                                        <p:attrNameLst>
                                          <p:attrName>style.color</p:attrName>
                                        </p:attrNameLst>
                                      </p:cBhvr>
                                      <p:to>
                                        <a:schemeClr val="accent2"/>
                                      </p:to>
                                    </p:animClr>
                                  </p:childTnLst>
                                </p:cTn>
                              </p:par>
                              <p:par>
                                <p:cTn id="59" presetID="3" presetClass="emph" presetSubtype="2" fill="hold" grpId="1" nodeType="withEffect">
                                  <p:stCondLst>
                                    <p:cond delay="1500"/>
                                  </p:stCondLst>
                                  <p:childTnLst>
                                    <p:animClr clrSpc="rgb" dir="cw">
                                      <p:cBhvr override="childStyle">
                                        <p:cTn id="60" dur="2000" fill="hold"/>
                                        <p:tgtEl>
                                          <p:spTgt spid="17"/>
                                        </p:tgtEl>
                                        <p:attrNameLst>
                                          <p:attrName>style.color</p:attrName>
                                        </p:attrNameLst>
                                      </p:cBhvr>
                                      <p:to>
                                        <a:schemeClr val="accent2"/>
                                      </p:to>
                                    </p:animClr>
                                  </p:childTnLst>
                                </p:cTn>
                              </p:par>
                              <p:par>
                                <p:cTn id="61" presetID="3" presetClass="emph" presetSubtype="2" fill="hold" grpId="1" nodeType="withEffect">
                                  <p:stCondLst>
                                    <p:cond delay="1500"/>
                                  </p:stCondLst>
                                  <p:childTnLst>
                                    <p:animClr clrSpc="rgb" dir="cw">
                                      <p:cBhvr override="childStyle">
                                        <p:cTn id="62" dur="2000" fill="hold"/>
                                        <p:tgtEl>
                                          <p:spTgt spid="22"/>
                                        </p:tgtEl>
                                        <p:attrNameLst>
                                          <p:attrName>style.color</p:attrName>
                                        </p:attrNameLst>
                                      </p:cBhvr>
                                      <p:to>
                                        <a:schemeClr val="accent2"/>
                                      </p:to>
                                    </p:animClr>
                                  </p:childTnLst>
                                </p:cTn>
                              </p:par>
                              <p:par>
                                <p:cTn id="63" presetID="3" presetClass="emph" presetSubtype="2" fill="hold" grpId="1" nodeType="withEffect">
                                  <p:stCondLst>
                                    <p:cond delay="1500"/>
                                  </p:stCondLst>
                                  <p:childTnLst>
                                    <p:animClr clrSpc="rgb" dir="cw">
                                      <p:cBhvr override="childStyle">
                                        <p:cTn id="64" dur="2000" fill="hold"/>
                                        <p:tgtEl>
                                          <p:spTgt spid="13"/>
                                        </p:tgtEl>
                                        <p:attrNameLst>
                                          <p:attrName>style.color</p:attrName>
                                        </p:attrNameLst>
                                      </p:cBhvr>
                                      <p:to>
                                        <a:schemeClr val="accent2"/>
                                      </p:to>
                                    </p:animClr>
                                  </p:childTnLst>
                                </p:cTn>
                              </p:par>
                              <p:par>
                                <p:cTn id="65" presetID="3" presetClass="emph" presetSubtype="2" fill="hold" grpId="1" nodeType="withEffect">
                                  <p:stCondLst>
                                    <p:cond delay="1500"/>
                                  </p:stCondLst>
                                  <p:childTnLst>
                                    <p:animClr clrSpc="rgb" dir="cw">
                                      <p:cBhvr override="childStyle">
                                        <p:cTn id="66" dur="2000" fill="hold"/>
                                        <p:tgtEl>
                                          <p:spTgt spid="18"/>
                                        </p:tgtEl>
                                        <p:attrNameLst>
                                          <p:attrName>style.color</p:attrName>
                                        </p:attrNameLst>
                                      </p:cBhvr>
                                      <p:to>
                                        <a:schemeClr val="accent2"/>
                                      </p:to>
                                    </p:animClr>
                                  </p:childTnLst>
                                </p:cTn>
                              </p:par>
                              <p:par>
                                <p:cTn id="67" presetID="3" presetClass="emph" presetSubtype="2" fill="hold" grpId="1" nodeType="withEffect">
                                  <p:stCondLst>
                                    <p:cond delay="1500"/>
                                  </p:stCondLst>
                                  <p:childTnLst>
                                    <p:animClr clrSpc="rgb" dir="cw">
                                      <p:cBhvr override="childStyle">
                                        <p:cTn id="68" dur="2000" fill="hold"/>
                                        <p:tgtEl>
                                          <p:spTgt spid="23"/>
                                        </p:tgtEl>
                                        <p:attrNameLst>
                                          <p:attrName>style.color</p:attrName>
                                        </p:attrNameLst>
                                      </p:cBhvr>
                                      <p:to>
                                        <a:schemeClr val="accent2"/>
                                      </p:to>
                                    </p:animClr>
                                  </p:childTnLst>
                                </p:cTn>
                              </p:par>
                              <p:par>
                                <p:cTn id="69" presetID="3" presetClass="emph" presetSubtype="2" fill="hold" grpId="1" nodeType="withEffect">
                                  <p:stCondLst>
                                    <p:cond delay="1500"/>
                                  </p:stCondLst>
                                  <p:childTnLst>
                                    <p:animClr clrSpc="rgb" dir="cw">
                                      <p:cBhvr override="childStyle">
                                        <p:cTn id="70" dur="2000" fill="hold"/>
                                        <p:tgtEl>
                                          <p:spTgt spid="14"/>
                                        </p:tgtEl>
                                        <p:attrNameLst>
                                          <p:attrName>style.color</p:attrName>
                                        </p:attrNameLst>
                                      </p:cBhvr>
                                      <p:to>
                                        <a:schemeClr val="accent2"/>
                                      </p:to>
                                    </p:animClr>
                                  </p:childTnLst>
                                </p:cTn>
                              </p:par>
                              <p:par>
                                <p:cTn id="71" presetID="3" presetClass="emph" presetSubtype="2" fill="hold" grpId="1" nodeType="withEffect">
                                  <p:stCondLst>
                                    <p:cond delay="1500"/>
                                  </p:stCondLst>
                                  <p:childTnLst>
                                    <p:animClr clrSpc="rgb" dir="cw">
                                      <p:cBhvr override="childStyle">
                                        <p:cTn id="72" dur="2000" fill="hold"/>
                                        <p:tgtEl>
                                          <p:spTgt spid="19"/>
                                        </p:tgtEl>
                                        <p:attrNameLst>
                                          <p:attrName>style.color</p:attrName>
                                        </p:attrNameLst>
                                      </p:cBhvr>
                                      <p:to>
                                        <a:schemeClr val="accent2"/>
                                      </p:to>
                                    </p:animClr>
                                  </p:childTnLst>
                                </p:cTn>
                              </p:par>
                              <p:par>
                                <p:cTn id="73" presetID="3" presetClass="emph" presetSubtype="2" fill="hold" grpId="1" nodeType="withEffect">
                                  <p:stCondLst>
                                    <p:cond delay="1500"/>
                                  </p:stCondLst>
                                  <p:childTnLst>
                                    <p:animClr clrSpc="rgb" dir="cw">
                                      <p:cBhvr override="childStyle">
                                        <p:cTn id="74" dur="2000" fill="hold"/>
                                        <p:tgtEl>
                                          <p:spTgt spid="24"/>
                                        </p:tgtEl>
                                        <p:attrNameLst>
                                          <p:attrName>style.color</p:attrName>
                                        </p:attrNameLst>
                                      </p:cBhvr>
                                      <p:to>
                                        <a:schemeClr val="accent2"/>
                                      </p:to>
                                    </p:animClr>
                                  </p:childTnLst>
                                </p:cTn>
                              </p:par>
                              <p:par>
                                <p:cTn id="75" presetID="3" presetClass="emph" presetSubtype="2" fill="hold" grpId="1" nodeType="withEffect">
                                  <p:stCondLst>
                                    <p:cond delay="1500"/>
                                  </p:stCondLst>
                                  <p:childTnLst>
                                    <p:animClr clrSpc="rgb" dir="cw">
                                      <p:cBhvr override="childStyle">
                                        <p:cTn id="76" dur="2000" fill="hold"/>
                                        <p:tgtEl>
                                          <p:spTgt spid="15"/>
                                        </p:tgtEl>
                                        <p:attrNameLst>
                                          <p:attrName>style.color</p:attrName>
                                        </p:attrNameLst>
                                      </p:cBhvr>
                                      <p:to>
                                        <a:schemeClr val="accent2"/>
                                      </p:to>
                                    </p:animClr>
                                  </p:childTnLst>
                                </p:cTn>
                              </p:par>
                              <p:par>
                                <p:cTn id="77" presetID="3" presetClass="emph" presetSubtype="2" fill="hold" grpId="1" nodeType="withEffect">
                                  <p:stCondLst>
                                    <p:cond delay="1500"/>
                                  </p:stCondLst>
                                  <p:childTnLst>
                                    <p:animClr clrSpc="rgb" dir="cw">
                                      <p:cBhvr override="childStyle">
                                        <p:cTn id="78" dur="2000" fill="hold"/>
                                        <p:tgtEl>
                                          <p:spTgt spid="20"/>
                                        </p:tgtEl>
                                        <p:attrNameLst>
                                          <p:attrName>style.color</p:attrName>
                                        </p:attrNameLst>
                                      </p:cBhvr>
                                      <p:to>
                                        <a:schemeClr val="accent2"/>
                                      </p:to>
                                    </p:animClr>
                                  </p:childTnLst>
                                </p:cTn>
                              </p:par>
                              <p:par>
                                <p:cTn id="79" presetID="3" presetClass="emph" presetSubtype="2" fill="hold" grpId="1" nodeType="withEffect">
                                  <p:stCondLst>
                                    <p:cond delay="1500"/>
                                  </p:stCondLst>
                                  <p:childTnLst>
                                    <p:animClr clrSpc="rgb" dir="cw">
                                      <p:cBhvr override="childStyle">
                                        <p:cTn id="80" dur="2000" fill="hold"/>
                                        <p:tgtEl>
                                          <p:spTgt spid="2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2" grpId="1"/>
      <p:bldP spid="13" grpId="0"/>
      <p:bldP spid="13" grpId="1"/>
      <p:bldP spid="14" grpId="0"/>
      <p:bldP spid="14" grpId="1"/>
      <p:bldP spid="15" grpId="0"/>
      <p:bldP spid="15" grpId="1"/>
      <p:bldP spid="16" grpId="0"/>
      <p:bldP spid="17" grpId="0"/>
      <p:bldP spid="17" grpId="1"/>
      <p:bldP spid="18" grpId="0"/>
      <p:bldP spid="18" grpId="1"/>
      <p:bldP spid="19" grpId="0"/>
      <p:bldP spid="19" grpId="1"/>
      <p:bldP spid="20" grpId="0"/>
      <p:bldP spid="20" grpId="1"/>
      <p:bldP spid="21" grpId="0"/>
      <p:bldP spid="22" grpId="0"/>
      <p:bldP spid="22" grpId="1"/>
      <p:bldP spid="23" grpId="0"/>
      <p:bldP spid="23" grpId="1"/>
      <p:bldP spid="24" grpId="0"/>
      <p:bldP spid="24" grpId="1"/>
      <p:bldP spid="25" grpId="0"/>
      <p:bldP spid="25" grpId="1"/>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30" name="Picture 6" descr="Image result for quantum physics">
            <a:extLst>
              <a:ext uri="{FF2B5EF4-FFF2-40B4-BE49-F238E27FC236}">
                <a16:creationId xmlns:a16="http://schemas.microsoft.com/office/drawing/2014/main" id="{83337A4B-89D8-476C-9FFA-3A2F8946A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0091">
            <a:off x="1228204" y="3359546"/>
            <a:ext cx="4553993" cy="3044669"/>
          </a:xfrm>
          <a:prstGeom prst="rect">
            <a:avLst/>
          </a:prstGeom>
          <a:noFill/>
          <a:scene3d>
            <a:camera prst="orthographicFront"/>
            <a:lightRig rig="threePt" dir="t"/>
          </a:scene3d>
          <a:sp3d>
            <a:bevelT w="190500"/>
          </a:sp3d>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20AE9D67-59D3-4AF3-A569-71F66286AD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5325">
            <a:off x="2383983" y="859661"/>
            <a:ext cx="6245475" cy="351307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5"/>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5"/>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71DA6C2E-77A7-4675-9434-650D7FF648AE}"/>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5"/>
                  <a:srcRect/>
                  <a:stretch>
                    <a:fillRect/>
                  </a:stretch>
                </a:blipFill>
                <a:effectLst>
                  <a:glow rad="127000">
                    <a:schemeClr val="bg2">
                      <a:lumMod val="10000"/>
                      <a:alpha val="60000"/>
                    </a:schemeClr>
                  </a:glow>
                </a:effectLst>
                <a:latin typeface="Lushlife" panose="00000400000000000000" pitchFamily="2" charset="0"/>
              </a:rPr>
              <a:t>107-109</a:t>
            </a:r>
          </a:p>
        </p:txBody>
      </p:sp>
      <p:pic>
        <p:nvPicPr>
          <p:cNvPr id="1026" name="Picture 2" descr="Related image">
            <a:extLst>
              <a:ext uri="{FF2B5EF4-FFF2-40B4-BE49-F238E27FC236}">
                <a16:creationId xmlns:a16="http://schemas.microsoft.com/office/drawing/2014/main" id="{D20E5D69-2BD0-4804-A82F-9C0DA5A1A1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152" y="218010"/>
            <a:ext cx="3750598" cy="375059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1032" name="Picture 8" descr="Image result for dna">
            <a:extLst>
              <a:ext uri="{FF2B5EF4-FFF2-40B4-BE49-F238E27FC236}">
                <a16:creationId xmlns:a16="http://schemas.microsoft.com/office/drawing/2014/main" id="{3174E922-B4CE-4E4C-BE5B-AD9DF71419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44801">
            <a:off x="3881120" y="3014472"/>
            <a:ext cx="4795520" cy="1918208"/>
          </a:xfrm>
          <a:prstGeom prst="rect">
            <a:avLst/>
          </a:prstGeom>
          <a:noFill/>
          <a:effectLst>
            <a:outerShdw blurRad="127000" dist="1524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526673E-42A8-4033-AB93-784994FC66C6}"/>
              </a:ext>
            </a:extLst>
          </p:cNvPr>
          <p:cNvSpPr txBox="1"/>
          <p:nvPr/>
        </p:nvSpPr>
        <p:spPr>
          <a:xfrm>
            <a:off x="1237534" y="2763520"/>
            <a:ext cx="2005492"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Supernovas</a:t>
            </a:r>
          </a:p>
        </p:txBody>
      </p:sp>
      <p:sp>
        <p:nvSpPr>
          <p:cNvPr id="11" name="TextBox 10">
            <a:extLst>
              <a:ext uri="{FF2B5EF4-FFF2-40B4-BE49-F238E27FC236}">
                <a16:creationId xmlns:a16="http://schemas.microsoft.com/office/drawing/2014/main" id="{1C706A04-C25E-46E2-9695-3BAA3ED8FBD7}"/>
              </a:ext>
            </a:extLst>
          </p:cNvPr>
          <p:cNvSpPr txBox="1"/>
          <p:nvPr/>
        </p:nvSpPr>
        <p:spPr>
          <a:xfrm>
            <a:off x="5677454" y="1056640"/>
            <a:ext cx="2005492"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Black holes</a:t>
            </a:r>
          </a:p>
        </p:txBody>
      </p:sp>
      <p:sp>
        <p:nvSpPr>
          <p:cNvPr id="12" name="TextBox 11">
            <a:extLst>
              <a:ext uri="{FF2B5EF4-FFF2-40B4-BE49-F238E27FC236}">
                <a16:creationId xmlns:a16="http://schemas.microsoft.com/office/drawing/2014/main" id="{E01D5CF7-7F1D-476E-BE47-7915D6F8C9C4}"/>
              </a:ext>
            </a:extLst>
          </p:cNvPr>
          <p:cNvSpPr txBox="1"/>
          <p:nvPr/>
        </p:nvSpPr>
        <p:spPr>
          <a:xfrm>
            <a:off x="6043056" y="4582160"/>
            <a:ext cx="1132048"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DNA</a:t>
            </a:r>
          </a:p>
        </p:txBody>
      </p:sp>
    </p:spTree>
    <p:extLst>
      <p:ext uri="{BB962C8B-B14F-4D97-AF65-F5344CB8AC3E}">
        <p14:creationId xmlns:p14="http://schemas.microsoft.com/office/powerpoint/2010/main" val="232754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100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childTnLst>
                                </p:cTn>
                              </p:par>
                            </p:childTnLst>
                          </p:cTn>
                        </p:par>
                        <p:par>
                          <p:cTn id="15" fill="hold">
                            <p:stCondLst>
                              <p:cond delay="3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1000"/>
                                  </p:stCondLst>
                                  <p:childTnLst>
                                    <p:set>
                                      <p:cBhvr>
                                        <p:cTn id="20" dur="1" fill="hold">
                                          <p:stCondLst>
                                            <p:cond delay="0"/>
                                          </p:stCondLst>
                                        </p:cTn>
                                        <p:tgtEl>
                                          <p:spTgt spid="1030"/>
                                        </p:tgtEl>
                                        <p:attrNameLst>
                                          <p:attrName>style.visibility</p:attrName>
                                        </p:attrNameLst>
                                      </p:cBhvr>
                                      <p:to>
                                        <p:strVal val="visible"/>
                                      </p:to>
                                    </p:set>
                                    <p:animEffect transition="in" filter="fade">
                                      <p:cBhvr>
                                        <p:cTn id="21" dur="1000"/>
                                        <p:tgtEl>
                                          <p:spTgt spid="1030"/>
                                        </p:tgtEl>
                                      </p:cBhvr>
                                    </p:animEffect>
                                  </p:childTnLst>
                                </p:cTn>
                              </p:par>
                              <p:par>
                                <p:cTn id="22" presetID="10" presetClass="entr" presetSubtype="0" fill="hold" nodeType="withEffect">
                                  <p:stCondLst>
                                    <p:cond delay="2000"/>
                                  </p:stCondLst>
                                  <p:childTnLst>
                                    <p:set>
                                      <p:cBhvr>
                                        <p:cTn id="23" dur="1" fill="hold">
                                          <p:stCondLst>
                                            <p:cond delay="0"/>
                                          </p:stCondLst>
                                        </p:cTn>
                                        <p:tgtEl>
                                          <p:spTgt spid="1032"/>
                                        </p:tgtEl>
                                        <p:attrNameLst>
                                          <p:attrName>style.visibility</p:attrName>
                                        </p:attrNameLst>
                                      </p:cBhvr>
                                      <p:to>
                                        <p:strVal val="visible"/>
                                      </p:to>
                                    </p:set>
                                    <p:animEffect transition="in" filter="fade">
                                      <p:cBhvr>
                                        <p:cTn id="24" dur="1000"/>
                                        <p:tgtEl>
                                          <p:spTgt spid="1032"/>
                                        </p:tgtEl>
                                      </p:cBhvr>
                                    </p:animEffect>
                                  </p:childTnLst>
                                </p:cTn>
                              </p:par>
                            </p:childTnLst>
                          </p:cTn>
                        </p:par>
                        <p:par>
                          <p:cTn id="25" fill="hold">
                            <p:stCondLst>
                              <p:cond delay="60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71DA6C2E-77A7-4675-9434-650D7FF648AE}"/>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107-109</a:t>
            </a:r>
          </a:p>
        </p:txBody>
      </p:sp>
      <p:sp>
        <p:nvSpPr>
          <p:cNvPr id="2" name="Freeform: Shape 1">
            <a:extLst>
              <a:ext uri="{FF2B5EF4-FFF2-40B4-BE49-F238E27FC236}">
                <a16:creationId xmlns:a16="http://schemas.microsoft.com/office/drawing/2014/main" id="{3D7B003D-2249-43F9-9EBA-18BF108B608C}"/>
              </a:ext>
            </a:extLst>
          </p:cNvPr>
          <p:cNvSpPr/>
          <p:nvPr/>
        </p:nvSpPr>
        <p:spPr>
          <a:xfrm>
            <a:off x="2941745" y="1965682"/>
            <a:ext cx="4182252" cy="3073708"/>
          </a:xfrm>
          <a:custGeom>
            <a:avLst/>
            <a:gdLst>
              <a:gd name="connsiteX0" fmla="*/ 412455 w 4224292"/>
              <a:gd name="connsiteY0" fmla="*/ 1681758 h 3073708"/>
              <a:gd name="connsiteX1" fmla="*/ 442935 w 4224292"/>
              <a:gd name="connsiteY1" fmla="*/ 1021358 h 3073708"/>
              <a:gd name="connsiteX2" fmla="*/ 412455 w 4224292"/>
              <a:gd name="connsiteY2" fmla="*/ 665758 h 3073708"/>
              <a:gd name="connsiteX3" fmla="*/ 747735 w 4224292"/>
              <a:gd name="connsiteY3" fmla="*/ 178078 h 3073708"/>
              <a:gd name="connsiteX4" fmla="*/ 2119335 w 4224292"/>
              <a:gd name="connsiteY4" fmla="*/ 5358 h 3073708"/>
              <a:gd name="connsiteX5" fmla="*/ 3694135 w 4224292"/>
              <a:gd name="connsiteY5" fmla="*/ 350798 h 3073708"/>
              <a:gd name="connsiteX6" fmla="*/ 4222455 w 4224292"/>
              <a:gd name="connsiteY6" fmla="*/ 1173758 h 3073708"/>
              <a:gd name="connsiteX7" fmla="*/ 3816055 w 4224292"/>
              <a:gd name="connsiteY7" fmla="*/ 2006878 h 3073708"/>
              <a:gd name="connsiteX8" fmla="*/ 2556215 w 4224292"/>
              <a:gd name="connsiteY8" fmla="*/ 2829838 h 3073708"/>
              <a:gd name="connsiteX9" fmla="*/ 1113495 w 4224292"/>
              <a:gd name="connsiteY9" fmla="*/ 3073678 h 3073708"/>
              <a:gd name="connsiteX10" fmla="*/ 239735 w 4224292"/>
              <a:gd name="connsiteY10" fmla="*/ 2819678 h 3073708"/>
              <a:gd name="connsiteX11" fmla="*/ 6055 w 4224292"/>
              <a:gd name="connsiteY11" fmla="*/ 2403118 h 3073708"/>
              <a:gd name="connsiteX12" fmla="*/ 97495 w 4224292"/>
              <a:gd name="connsiteY12" fmla="*/ 2108478 h 3073708"/>
              <a:gd name="connsiteX13" fmla="*/ 412455 w 4224292"/>
              <a:gd name="connsiteY13" fmla="*/ 1681758 h 3073708"/>
              <a:gd name="connsiteX0" fmla="*/ 354761 w 4223748"/>
              <a:gd name="connsiteY0" fmla="*/ 1650008 h 3073708"/>
              <a:gd name="connsiteX1" fmla="*/ 442391 w 4223748"/>
              <a:gd name="connsiteY1" fmla="*/ 1021358 h 3073708"/>
              <a:gd name="connsiteX2" fmla="*/ 411911 w 4223748"/>
              <a:gd name="connsiteY2" fmla="*/ 665758 h 3073708"/>
              <a:gd name="connsiteX3" fmla="*/ 747191 w 4223748"/>
              <a:gd name="connsiteY3" fmla="*/ 178078 h 3073708"/>
              <a:gd name="connsiteX4" fmla="*/ 2118791 w 4223748"/>
              <a:gd name="connsiteY4" fmla="*/ 5358 h 3073708"/>
              <a:gd name="connsiteX5" fmla="*/ 3693591 w 4223748"/>
              <a:gd name="connsiteY5" fmla="*/ 350798 h 3073708"/>
              <a:gd name="connsiteX6" fmla="*/ 4221911 w 4223748"/>
              <a:gd name="connsiteY6" fmla="*/ 1173758 h 3073708"/>
              <a:gd name="connsiteX7" fmla="*/ 3815511 w 4223748"/>
              <a:gd name="connsiteY7" fmla="*/ 2006878 h 3073708"/>
              <a:gd name="connsiteX8" fmla="*/ 2555671 w 4223748"/>
              <a:gd name="connsiteY8" fmla="*/ 2829838 h 3073708"/>
              <a:gd name="connsiteX9" fmla="*/ 1112951 w 4223748"/>
              <a:gd name="connsiteY9" fmla="*/ 3073678 h 3073708"/>
              <a:gd name="connsiteX10" fmla="*/ 239191 w 4223748"/>
              <a:gd name="connsiteY10" fmla="*/ 2819678 h 3073708"/>
              <a:gd name="connsiteX11" fmla="*/ 5511 w 4223748"/>
              <a:gd name="connsiteY11" fmla="*/ 2403118 h 3073708"/>
              <a:gd name="connsiteX12" fmla="*/ 96951 w 4223748"/>
              <a:gd name="connsiteY12" fmla="*/ 2108478 h 3073708"/>
              <a:gd name="connsiteX13" fmla="*/ 354761 w 4223748"/>
              <a:gd name="connsiteY13" fmla="*/ 1650008 h 3073708"/>
              <a:gd name="connsiteX0" fmla="*/ 354761 w 4223748"/>
              <a:gd name="connsiteY0" fmla="*/ 1650008 h 3073708"/>
              <a:gd name="connsiteX1" fmla="*/ 416991 w 4223748"/>
              <a:gd name="connsiteY1" fmla="*/ 1065808 h 3073708"/>
              <a:gd name="connsiteX2" fmla="*/ 411911 w 4223748"/>
              <a:gd name="connsiteY2" fmla="*/ 665758 h 3073708"/>
              <a:gd name="connsiteX3" fmla="*/ 747191 w 4223748"/>
              <a:gd name="connsiteY3" fmla="*/ 178078 h 3073708"/>
              <a:gd name="connsiteX4" fmla="*/ 2118791 w 4223748"/>
              <a:gd name="connsiteY4" fmla="*/ 5358 h 3073708"/>
              <a:gd name="connsiteX5" fmla="*/ 3693591 w 4223748"/>
              <a:gd name="connsiteY5" fmla="*/ 350798 h 3073708"/>
              <a:gd name="connsiteX6" fmla="*/ 4221911 w 4223748"/>
              <a:gd name="connsiteY6" fmla="*/ 1173758 h 3073708"/>
              <a:gd name="connsiteX7" fmla="*/ 3815511 w 4223748"/>
              <a:gd name="connsiteY7" fmla="*/ 2006878 h 3073708"/>
              <a:gd name="connsiteX8" fmla="*/ 2555671 w 4223748"/>
              <a:gd name="connsiteY8" fmla="*/ 2829838 h 3073708"/>
              <a:gd name="connsiteX9" fmla="*/ 1112951 w 4223748"/>
              <a:gd name="connsiteY9" fmla="*/ 3073678 h 3073708"/>
              <a:gd name="connsiteX10" fmla="*/ 239191 w 4223748"/>
              <a:gd name="connsiteY10" fmla="*/ 2819678 h 3073708"/>
              <a:gd name="connsiteX11" fmla="*/ 5511 w 4223748"/>
              <a:gd name="connsiteY11" fmla="*/ 2403118 h 3073708"/>
              <a:gd name="connsiteX12" fmla="*/ 96951 w 4223748"/>
              <a:gd name="connsiteY12" fmla="*/ 2108478 h 3073708"/>
              <a:gd name="connsiteX13" fmla="*/ 354761 w 4223748"/>
              <a:gd name="connsiteY13" fmla="*/ 1650008 h 3073708"/>
              <a:gd name="connsiteX0" fmla="*/ 297055 w 4223192"/>
              <a:gd name="connsiteY0" fmla="*/ 1630958 h 3073708"/>
              <a:gd name="connsiteX1" fmla="*/ 416435 w 4223192"/>
              <a:gd name="connsiteY1" fmla="*/ 1065808 h 3073708"/>
              <a:gd name="connsiteX2" fmla="*/ 411355 w 4223192"/>
              <a:gd name="connsiteY2" fmla="*/ 665758 h 3073708"/>
              <a:gd name="connsiteX3" fmla="*/ 746635 w 4223192"/>
              <a:gd name="connsiteY3" fmla="*/ 178078 h 3073708"/>
              <a:gd name="connsiteX4" fmla="*/ 2118235 w 4223192"/>
              <a:gd name="connsiteY4" fmla="*/ 5358 h 3073708"/>
              <a:gd name="connsiteX5" fmla="*/ 3693035 w 4223192"/>
              <a:gd name="connsiteY5" fmla="*/ 350798 h 3073708"/>
              <a:gd name="connsiteX6" fmla="*/ 4221355 w 4223192"/>
              <a:gd name="connsiteY6" fmla="*/ 1173758 h 3073708"/>
              <a:gd name="connsiteX7" fmla="*/ 3814955 w 4223192"/>
              <a:gd name="connsiteY7" fmla="*/ 2006878 h 3073708"/>
              <a:gd name="connsiteX8" fmla="*/ 2555115 w 4223192"/>
              <a:gd name="connsiteY8" fmla="*/ 2829838 h 3073708"/>
              <a:gd name="connsiteX9" fmla="*/ 1112395 w 4223192"/>
              <a:gd name="connsiteY9" fmla="*/ 3073678 h 3073708"/>
              <a:gd name="connsiteX10" fmla="*/ 238635 w 4223192"/>
              <a:gd name="connsiteY10" fmla="*/ 2819678 h 3073708"/>
              <a:gd name="connsiteX11" fmla="*/ 4955 w 4223192"/>
              <a:gd name="connsiteY11" fmla="*/ 2403118 h 3073708"/>
              <a:gd name="connsiteX12" fmla="*/ 96395 w 4223192"/>
              <a:gd name="connsiteY12" fmla="*/ 2108478 h 3073708"/>
              <a:gd name="connsiteX13" fmla="*/ 297055 w 4223192"/>
              <a:gd name="connsiteY13" fmla="*/ 1630958 h 3073708"/>
              <a:gd name="connsiteX0" fmla="*/ 297055 w 4223192"/>
              <a:gd name="connsiteY0" fmla="*/ 1630958 h 3073708"/>
              <a:gd name="connsiteX1" fmla="*/ 397385 w 4223192"/>
              <a:gd name="connsiteY1" fmla="*/ 1116608 h 3073708"/>
              <a:gd name="connsiteX2" fmla="*/ 411355 w 4223192"/>
              <a:gd name="connsiteY2" fmla="*/ 665758 h 3073708"/>
              <a:gd name="connsiteX3" fmla="*/ 746635 w 4223192"/>
              <a:gd name="connsiteY3" fmla="*/ 178078 h 3073708"/>
              <a:gd name="connsiteX4" fmla="*/ 2118235 w 4223192"/>
              <a:gd name="connsiteY4" fmla="*/ 5358 h 3073708"/>
              <a:gd name="connsiteX5" fmla="*/ 3693035 w 4223192"/>
              <a:gd name="connsiteY5" fmla="*/ 350798 h 3073708"/>
              <a:gd name="connsiteX6" fmla="*/ 4221355 w 4223192"/>
              <a:gd name="connsiteY6" fmla="*/ 1173758 h 3073708"/>
              <a:gd name="connsiteX7" fmla="*/ 3814955 w 4223192"/>
              <a:gd name="connsiteY7" fmla="*/ 2006878 h 3073708"/>
              <a:gd name="connsiteX8" fmla="*/ 2555115 w 4223192"/>
              <a:gd name="connsiteY8" fmla="*/ 2829838 h 3073708"/>
              <a:gd name="connsiteX9" fmla="*/ 1112395 w 4223192"/>
              <a:gd name="connsiteY9" fmla="*/ 3073678 h 3073708"/>
              <a:gd name="connsiteX10" fmla="*/ 238635 w 4223192"/>
              <a:gd name="connsiteY10" fmla="*/ 2819678 h 3073708"/>
              <a:gd name="connsiteX11" fmla="*/ 4955 w 4223192"/>
              <a:gd name="connsiteY11" fmla="*/ 2403118 h 3073708"/>
              <a:gd name="connsiteX12" fmla="*/ 96395 w 4223192"/>
              <a:gd name="connsiteY12" fmla="*/ 2108478 h 3073708"/>
              <a:gd name="connsiteX13" fmla="*/ 297055 w 4223192"/>
              <a:gd name="connsiteY13" fmla="*/ 1630958 h 3073708"/>
              <a:gd name="connsiteX0" fmla="*/ 256115 w 4182252"/>
              <a:gd name="connsiteY0" fmla="*/ 1630958 h 3073708"/>
              <a:gd name="connsiteX1" fmla="*/ 356445 w 4182252"/>
              <a:gd name="connsiteY1" fmla="*/ 1116608 h 3073708"/>
              <a:gd name="connsiteX2" fmla="*/ 370415 w 4182252"/>
              <a:gd name="connsiteY2" fmla="*/ 665758 h 3073708"/>
              <a:gd name="connsiteX3" fmla="*/ 705695 w 4182252"/>
              <a:gd name="connsiteY3" fmla="*/ 178078 h 3073708"/>
              <a:gd name="connsiteX4" fmla="*/ 2077295 w 4182252"/>
              <a:gd name="connsiteY4" fmla="*/ 5358 h 3073708"/>
              <a:gd name="connsiteX5" fmla="*/ 3652095 w 4182252"/>
              <a:gd name="connsiteY5" fmla="*/ 350798 h 3073708"/>
              <a:gd name="connsiteX6" fmla="*/ 4180415 w 4182252"/>
              <a:gd name="connsiteY6" fmla="*/ 1173758 h 3073708"/>
              <a:gd name="connsiteX7" fmla="*/ 3774015 w 4182252"/>
              <a:gd name="connsiteY7" fmla="*/ 2006878 h 3073708"/>
              <a:gd name="connsiteX8" fmla="*/ 2514175 w 4182252"/>
              <a:gd name="connsiteY8" fmla="*/ 2829838 h 3073708"/>
              <a:gd name="connsiteX9" fmla="*/ 1071455 w 4182252"/>
              <a:gd name="connsiteY9" fmla="*/ 3073678 h 3073708"/>
              <a:gd name="connsiteX10" fmla="*/ 197695 w 4182252"/>
              <a:gd name="connsiteY10" fmla="*/ 2819678 h 3073708"/>
              <a:gd name="connsiteX11" fmla="*/ 8465 w 4182252"/>
              <a:gd name="connsiteY11" fmla="*/ 2390418 h 3073708"/>
              <a:gd name="connsiteX12" fmla="*/ 55455 w 4182252"/>
              <a:gd name="connsiteY12" fmla="*/ 2108478 h 3073708"/>
              <a:gd name="connsiteX13" fmla="*/ 256115 w 4182252"/>
              <a:gd name="connsiteY13" fmla="*/ 1630958 h 307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82252" h="3073708">
                <a:moveTo>
                  <a:pt x="256115" y="1630958"/>
                </a:moveTo>
                <a:cubicBezTo>
                  <a:pt x="306280" y="1465646"/>
                  <a:pt x="337395" y="1277475"/>
                  <a:pt x="356445" y="1116608"/>
                </a:cubicBezTo>
                <a:cubicBezTo>
                  <a:pt x="375495" y="955741"/>
                  <a:pt x="312207" y="822180"/>
                  <a:pt x="370415" y="665758"/>
                </a:cubicBezTo>
                <a:cubicBezTo>
                  <a:pt x="428623" y="509336"/>
                  <a:pt x="421215" y="288145"/>
                  <a:pt x="705695" y="178078"/>
                </a:cubicBezTo>
                <a:cubicBezTo>
                  <a:pt x="990175" y="68011"/>
                  <a:pt x="1586228" y="-23429"/>
                  <a:pt x="2077295" y="5358"/>
                </a:cubicBezTo>
                <a:cubicBezTo>
                  <a:pt x="2568362" y="34145"/>
                  <a:pt x="3301575" y="156065"/>
                  <a:pt x="3652095" y="350798"/>
                </a:cubicBezTo>
                <a:cubicBezTo>
                  <a:pt x="4002615" y="545531"/>
                  <a:pt x="4160095" y="897745"/>
                  <a:pt x="4180415" y="1173758"/>
                </a:cubicBezTo>
                <a:cubicBezTo>
                  <a:pt x="4200735" y="1449771"/>
                  <a:pt x="4051722" y="1730865"/>
                  <a:pt x="3774015" y="2006878"/>
                </a:cubicBezTo>
                <a:cubicBezTo>
                  <a:pt x="3496308" y="2282891"/>
                  <a:pt x="2964602" y="2652038"/>
                  <a:pt x="2514175" y="2829838"/>
                </a:cubicBezTo>
                <a:cubicBezTo>
                  <a:pt x="2063748" y="3007638"/>
                  <a:pt x="1457535" y="3075371"/>
                  <a:pt x="1071455" y="3073678"/>
                </a:cubicBezTo>
                <a:cubicBezTo>
                  <a:pt x="685375" y="3071985"/>
                  <a:pt x="374860" y="2933555"/>
                  <a:pt x="197695" y="2819678"/>
                </a:cubicBezTo>
                <a:cubicBezTo>
                  <a:pt x="20530" y="2705801"/>
                  <a:pt x="32172" y="2508951"/>
                  <a:pt x="8465" y="2390418"/>
                </a:cubicBezTo>
                <a:cubicBezTo>
                  <a:pt x="-15242" y="2271885"/>
                  <a:pt x="14180" y="2235055"/>
                  <a:pt x="55455" y="2108478"/>
                </a:cubicBezTo>
                <a:cubicBezTo>
                  <a:pt x="96730" y="1981901"/>
                  <a:pt x="205950" y="1796270"/>
                  <a:pt x="256115" y="1630958"/>
                </a:cubicBezTo>
                <a:close/>
              </a:path>
            </a:pathLst>
          </a:custGeom>
          <a:blipFill>
            <a:blip r:embed="rId4">
              <a:duotone>
                <a:schemeClr val="bg2">
                  <a:shade val="45000"/>
                  <a:satMod val="135000"/>
                </a:schemeClr>
                <a:prstClr val="white"/>
              </a:duotone>
            </a:blip>
            <a:tile tx="0" ty="0" sx="100000" sy="100000" flip="none" algn="tl"/>
          </a:blip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C2385206-E5E8-4B3F-8B8A-FAD027610AC6}"/>
              </a:ext>
            </a:extLst>
          </p:cNvPr>
          <p:cNvSpPr/>
          <p:nvPr/>
        </p:nvSpPr>
        <p:spPr>
          <a:xfrm>
            <a:off x="4267200" y="2905760"/>
            <a:ext cx="548640" cy="497840"/>
          </a:xfrm>
          <a:prstGeom prst="ellipse">
            <a:avLst/>
          </a:prstGeom>
          <a:gradFill flip="none" rotWithShape="1">
            <a:gsLst>
              <a:gs pos="0">
                <a:schemeClr val="bg2">
                  <a:lumMod val="25000"/>
                </a:schemeClr>
              </a:gs>
              <a:gs pos="50000">
                <a:schemeClr val="bg2">
                  <a:lumMod val="75000"/>
                </a:schemeClr>
              </a:gs>
              <a:gs pos="100000">
                <a:schemeClr val="bg2">
                  <a:lumMod val="9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08B662D-37EA-4A7B-8100-B048447D7666}"/>
              </a:ext>
            </a:extLst>
          </p:cNvPr>
          <p:cNvSpPr txBox="1"/>
          <p:nvPr/>
        </p:nvSpPr>
        <p:spPr>
          <a:xfrm>
            <a:off x="3761093" y="5161280"/>
            <a:ext cx="3379495"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The “Simple Cell”</a:t>
            </a:r>
          </a:p>
        </p:txBody>
      </p:sp>
      <p:sp>
        <p:nvSpPr>
          <p:cNvPr id="5" name="TextBox 4">
            <a:extLst>
              <a:ext uri="{FF2B5EF4-FFF2-40B4-BE49-F238E27FC236}">
                <a16:creationId xmlns:a16="http://schemas.microsoft.com/office/drawing/2014/main" id="{4E3B4DF1-E40A-45C1-AFDF-196C7D528EA7}"/>
              </a:ext>
            </a:extLst>
          </p:cNvPr>
          <p:cNvSpPr txBox="1"/>
          <p:nvPr/>
        </p:nvSpPr>
        <p:spPr>
          <a:xfrm>
            <a:off x="1773592" y="1188720"/>
            <a:ext cx="1990016"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Nucleus</a:t>
            </a:r>
          </a:p>
        </p:txBody>
      </p:sp>
      <p:cxnSp>
        <p:nvCxnSpPr>
          <p:cNvPr id="10" name="Straight Arrow Connector 9">
            <a:extLst>
              <a:ext uri="{FF2B5EF4-FFF2-40B4-BE49-F238E27FC236}">
                <a16:creationId xmlns:a16="http://schemas.microsoft.com/office/drawing/2014/main" id="{78186147-86D3-4215-9C99-935EEEA5E27E}"/>
              </a:ext>
            </a:extLst>
          </p:cNvPr>
          <p:cNvCxnSpPr>
            <a:stCxn id="5" idx="2"/>
          </p:cNvCxnSpPr>
          <p:nvPr/>
        </p:nvCxnSpPr>
        <p:spPr>
          <a:xfrm>
            <a:off x="2768600" y="1773495"/>
            <a:ext cx="1498600" cy="1162745"/>
          </a:xfrm>
          <a:prstGeom prst="straightConnector1">
            <a:avLst/>
          </a:prstGeom>
          <a:ln w="76200">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E241FEA-0FF1-4927-9789-DE2B0ECB5BC1}"/>
              </a:ext>
            </a:extLst>
          </p:cNvPr>
          <p:cNvSpPr txBox="1"/>
          <p:nvPr/>
        </p:nvSpPr>
        <p:spPr>
          <a:xfrm>
            <a:off x="5685192" y="589280"/>
            <a:ext cx="2280248"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Cell membrane</a:t>
            </a:r>
          </a:p>
        </p:txBody>
      </p:sp>
      <p:cxnSp>
        <p:nvCxnSpPr>
          <p:cNvPr id="17" name="Straight Arrow Connector 16">
            <a:extLst>
              <a:ext uri="{FF2B5EF4-FFF2-40B4-BE49-F238E27FC236}">
                <a16:creationId xmlns:a16="http://schemas.microsoft.com/office/drawing/2014/main" id="{D831C461-074B-4B74-892D-61F7488102C1}"/>
              </a:ext>
            </a:extLst>
          </p:cNvPr>
          <p:cNvCxnSpPr>
            <a:cxnSpLocks/>
            <a:stCxn id="16" idx="2"/>
          </p:cNvCxnSpPr>
          <p:nvPr/>
        </p:nvCxnSpPr>
        <p:spPr>
          <a:xfrm flipH="1">
            <a:off x="5943600" y="1174055"/>
            <a:ext cx="881716" cy="868105"/>
          </a:xfrm>
          <a:prstGeom prst="straightConnector1">
            <a:avLst/>
          </a:prstGeom>
          <a:ln w="76200">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A6EBABC-902D-4BBF-AC3B-60C5155C6D0A}"/>
              </a:ext>
            </a:extLst>
          </p:cNvPr>
          <p:cNvSpPr txBox="1"/>
          <p:nvPr/>
        </p:nvSpPr>
        <p:spPr>
          <a:xfrm>
            <a:off x="1082712" y="2235200"/>
            <a:ext cx="1990016" cy="584775"/>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Cytoplasm</a:t>
            </a:r>
          </a:p>
        </p:txBody>
      </p:sp>
      <p:cxnSp>
        <p:nvCxnSpPr>
          <p:cNvPr id="21" name="Straight Arrow Connector 20">
            <a:extLst>
              <a:ext uri="{FF2B5EF4-FFF2-40B4-BE49-F238E27FC236}">
                <a16:creationId xmlns:a16="http://schemas.microsoft.com/office/drawing/2014/main" id="{AC89F29C-A6D9-448F-90ED-C364F83ED84C}"/>
              </a:ext>
            </a:extLst>
          </p:cNvPr>
          <p:cNvCxnSpPr>
            <a:cxnSpLocks/>
            <a:stCxn id="20" idx="2"/>
          </p:cNvCxnSpPr>
          <p:nvPr/>
        </p:nvCxnSpPr>
        <p:spPr>
          <a:xfrm>
            <a:off x="2077720" y="2819975"/>
            <a:ext cx="1813560" cy="1101785"/>
          </a:xfrm>
          <a:prstGeom prst="straightConnector1">
            <a:avLst/>
          </a:prstGeom>
          <a:ln w="76200">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07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16"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6BD5EFAD-AA5A-4962-BF53-F17AD65727C1}"/>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107-109</a:t>
            </a:r>
          </a:p>
        </p:txBody>
      </p:sp>
    </p:spTree>
    <p:extLst>
      <p:ext uri="{BB962C8B-B14F-4D97-AF65-F5344CB8AC3E}">
        <p14:creationId xmlns:p14="http://schemas.microsoft.com/office/powerpoint/2010/main" val="237156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Medley ~ vv. 1-5 = 57:7-11</a:t>
            </a:r>
            <a:endParaRPr lang="en-US" sz="48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BE8F17AB-66B4-4983-8D86-08206293BAD8}"/>
              </a:ext>
            </a:extLst>
          </p:cNvPr>
          <p:cNvSpPr txBox="1"/>
          <p:nvPr/>
        </p:nvSpPr>
        <p:spPr>
          <a:xfrm>
            <a:off x="1813276" y="1171177"/>
            <a:ext cx="2884425" cy="584775"/>
          </a:xfrm>
          <a:prstGeom prst="rect">
            <a:avLst/>
          </a:prstGeom>
          <a:noFill/>
        </p:spPr>
        <p:txBody>
          <a:bodyPr wrap="square" rtlCol="0">
            <a:spAutoFit/>
          </a:bodyPr>
          <a:lstStyle/>
          <a:p>
            <a:r>
              <a:rPr lang="en-US" sz="3200" dirty="0"/>
              <a:t>vv. 6-13 = 60:5-12</a:t>
            </a:r>
            <a:endParaRPr lang="en-US" sz="4800" dirty="0">
              <a:solidFill>
                <a:schemeClr val="accent4">
                  <a:lumMod val="40000"/>
                  <a:lumOff val="60000"/>
                </a:schemeClr>
              </a:solidFill>
            </a:endParaRPr>
          </a:p>
        </p:txBody>
      </p:sp>
      <p:sp>
        <p:nvSpPr>
          <p:cNvPr id="10" name="TextBox 9">
            <a:extLst>
              <a:ext uri="{FF2B5EF4-FFF2-40B4-BE49-F238E27FC236}">
                <a16:creationId xmlns:a16="http://schemas.microsoft.com/office/drawing/2014/main" id="{620E5B57-5004-46AD-A3D5-23FBD704565D}"/>
              </a:ext>
            </a:extLst>
          </p:cNvPr>
          <p:cNvSpPr txBox="1"/>
          <p:nvPr/>
        </p:nvSpPr>
        <p:spPr>
          <a:xfrm>
            <a:off x="461476" y="1700948"/>
            <a:ext cx="8229600" cy="4031873"/>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“The Holy Spirit is not so short of expressions that he needs to repeat himself, and the repetition cannot be meant merely to fill the book: there must be some intention in the arrangement of two former divine utterances in a new connection; whether we can discover that intent is another matter. It is at least ours to endeavor to do so, and we may expect divine assistance therein.”</a:t>
            </a:r>
            <a:endParaRPr lang="en-US" sz="7200" dirty="0">
              <a:solidFill>
                <a:schemeClr val="accent4">
                  <a:lumMod val="40000"/>
                  <a:lumOff val="60000"/>
                </a:schemeClr>
              </a:solidFill>
            </a:endParaRPr>
          </a:p>
        </p:txBody>
      </p:sp>
      <p:sp>
        <p:nvSpPr>
          <p:cNvPr id="11" name="TextBox 10">
            <a:extLst>
              <a:ext uri="{FF2B5EF4-FFF2-40B4-BE49-F238E27FC236}">
                <a16:creationId xmlns:a16="http://schemas.microsoft.com/office/drawing/2014/main" id="{2DEE9D8D-1D8A-4112-BAA5-2CA8170D2FCD}"/>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107-109</a:t>
            </a:r>
          </a:p>
        </p:txBody>
      </p:sp>
    </p:spTree>
    <p:extLst>
      <p:ext uri="{BB962C8B-B14F-4D97-AF65-F5344CB8AC3E}">
        <p14:creationId xmlns:p14="http://schemas.microsoft.com/office/powerpoint/2010/main" val="281288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3" presetClass="emph" presetSubtype="2" fill="hold" grpId="1" nodeType="withEffect">
                                  <p:stCondLst>
                                    <p:cond delay="0"/>
                                  </p:stCondLst>
                                  <p:childTnLst>
                                    <p:animClr clrSpc="rgb" dir="cw">
                                      <p:cBhvr override="childStyle">
                                        <p:cTn id="18" dur="2000" fill="hold"/>
                                        <p:tgtEl>
                                          <p:spTgt spid="5"/>
                                        </p:tgtEl>
                                        <p:attrNameLst>
                                          <p:attrName>style.color</p:attrName>
                                        </p:attrNameLst>
                                      </p:cBhvr>
                                      <p:to>
                                        <a:schemeClr val="accent2"/>
                                      </p:to>
                                    </p:animClr>
                                  </p:childTnLst>
                                </p:cTn>
                              </p:par>
                              <p:par>
                                <p:cTn id="19" presetID="3" presetClass="emph" presetSubtype="2" fill="hold" grpId="1" nodeType="withEffect">
                                  <p:stCondLst>
                                    <p:cond delay="0"/>
                                  </p:stCondLst>
                                  <p:childTnLst>
                                    <p:animClr clrSpc="rgb" dir="cw">
                                      <p:cBhvr override="childStyle">
                                        <p:cTn id="20" dur="2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292A91C5-DCB7-43ED-B911-80E3B7D110A2}"/>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107-109</a:t>
            </a:r>
          </a:p>
        </p:txBody>
      </p:sp>
    </p:spTree>
    <p:extLst>
      <p:ext uri="{BB962C8B-B14F-4D97-AF65-F5344CB8AC3E}">
        <p14:creationId xmlns:p14="http://schemas.microsoft.com/office/powerpoint/2010/main" val="10240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569660"/>
          </a:xfrm>
          <a:prstGeom prst="rect">
            <a:avLst/>
          </a:prstGeom>
          <a:noFill/>
        </p:spPr>
        <p:txBody>
          <a:bodyPr wrap="square" rtlCol="0">
            <a:spAutoFit/>
          </a:bodyPr>
          <a:lstStyle/>
          <a:p>
            <a:r>
              <a:rPr lang="en-US" sz="3200" dirty="0"/>
              <a:t>Psalms 46:1-2a ~ ​</a:t>
            </a:r>
            <a:r>
              <a:rPr lang="en-US" sz="3200" baseline="30000" dirty="0"/>
              <a:t>1</a:t>
            </a:r>
            <a:r>
              <a:rPr lang="en-US" sz="3200" dirty="0"/>
              <a:t> </a:t>
            </a:r>
            <a:r>
              <a:rPr lang="en-US" sz="3200" dirty="0">
                <a:solidFill>
                  <a:schemeClr val="accent4">
                    <a:lumMod val="40000"/>
                    <a:lumOff val="60000"/>
                  </a:schemeClr>
                </a:solidFill>
              </a:rPr>
              <a:t>God is our refuge and strength</a:t>
            </a:r>
          </a:p>
          <a:p>
            <a:r>
              <a:rPr lang="en-US" sz="3200" dirty="0">
                <a:solidFill>
                  <a:schemeClr val="accent4">
                    <a:lumMod val="40000"/>
                    <a:lumOff val="60000"/>
                  </a:schemeClr>
                </a:solidFill>
              </a:rPr>
              <a:t>A very present help in trouble. </a:t>
            </a:r>
          </a:p>
          <a:p>
            <a:r>
              <a:rPr lang="en-US" sz="3200" baseline="30000" dirty="0"/>
              <a:t>2a</a:t>
            </a:r>
            <a:r>
              <a:rPr lang="en-US" sz="3200" dirty="0"/>
              <a:t> </a:t>
            </a:r>
            <a:r>
              <a:rPr lang="en-US" sz="3200" dirty="0">
                <a:solidFill>
                  <a:schemeClr val="accent4">
                    <a:lumMod val="40000"/>
                    <a:lumOff val="60000"/>
                  </a:schemeClr>
                </a:solidFill>
              </a:rPr>
              <a:t>Therefore we will not fear,</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F765E011-2037-414B-82CE-6DA6D506B6D8}"/>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107-109</a:t>
            </a:r>
          </a:p>
        </p:txBody>
      </p:sp>
    </p:spTree>
    <p:extLst>
      <p:ext uri="{BB962C8B-B14F-4D97-AF65-F5344CB8AC3E}">
        <p14:creationId xmlns:p14="http://schemas.microsoft.com/office/powerpoint/2010/main" val="75710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B7CD6A53-FDBF-4EDF-B1A4-0DA2CD27B841}"/>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107-109</a:t>
            </a:r>
          </a:p>
        </p:txBody>
      </p:sp>
    </p:spTree>
    <p:extLst>
      <p:ext uri="{BB962C8B-B14F-4D97-AF65-F5344CB8AC3E}">
        <p14:creationId xmlns:p14="http://schemas.microsoft.com/office/powerpoint/2010/main" val="268559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4937841" cy="584775"/>
          </a:xfrm>
          <a:prstGeom prst="rect">
            <a:avLst/>
          </a:prstGeom>
          <a:noFill/>
        </p:spPr>
        <p:txBody>
          <a:bodyPr wrap="square" rtlCol="0">
            <a:spAutoFit/>
          </a:bodyPr>
          <a:lstStyle/>
          <a:p>
            <a:r>
              <a:rPr lang="en-US" sz="3200" dirty="0"/>
              <a:t>Imprecatory psalm with a capital </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3" name="TextBox 2">
            <a:extLst>
              <a:ext uri="{FF2B5EF4-FFF2-40B4-BE49-F238E27FC236}">
                <a16:creationId xmlns:a16="http://schemas.microsoft.com/office/drawing/2014/main" id="{F5A25C1C-9AB9-48C2-963D-9BD010CC4AED}"/>
              </a:ext>
            </a:extLst>
          </p:cNvPr>
          <p:cNvSpPr txBox="1"/>
          <p:nvPr/>
        </p:nvSpPr>
        <p:spPr>
          <a:xfrm>
            <a:off x="5029198" y="696686"/>
            <a:ext cx="907143" cy="584775"/>
          </a:xfrm>
          <a:prstGeom prst="rect">
            <a:avLst/>
          </a:prstGeom>
          <a:noFill/>
        </p:spPr>
        <p:txBody>
          <a:bodyPr wrap="square" rtlCol="0">
            <a:spAutoFit/>
            <a:scene3d>
              <a:camera prst="orthographicFront"/>
              <a:lightRig rig="threePt" dir="t"/>
            </a:scene3d>
            <a:sp3d extrusionH="57150">
              <a:bevelT w="38100" h="38100"/>
            </a:sp3d>
          </a:bodyPr>
          <a:lstStyle/>
          <a:p>
            <a:r>
              <a:rPr lang="en-US" sz="3200" b="1" dirty="0">
                <a:solidFill>
                  <a:schemeClr val="bg1"/>
                </a:solidFill>
                <a:latin typeface="Lushlife" panose="00000400000000000000" pitchFamily="2" charset="0"/>
              </a:rPr>
              <a:t>“M”</a:t>
            </a:r>
          </a:p>
        </p:txBody>
      </p:sp>
      <p:sp>
        <p:nvSpPr>
          <p:cNvPr id="10" name="TextBox 9">
            <a:extLst>
              <a:ext uri="{FF2B5EF4-FFF2-40B4-BE49-F238E27FC236}">
                <a16:creationId xmlns:a16="http://schemas.microsoft.com/office/drawing/2014/main" id="{4A335A58-3A29-4B96-A553-31B15958358B}"/>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107-109</a:t>
            </a:r>
          </a:p>
        </p:txBody>
      </p:sp>
    </p:spTree>
    <p:extLst>
      <p:ext uri="{BB962C8B-B14F-4D97-AF65-F5344CB8AC3E}">
        <p14:creationId xmlns:p14="http://schemas.microsoft.com/office/powerpoint/2010/main" val="45887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6" presetClass="emph" presetSubtype="0" fill="hold" grpId="0" nodeType="withEffect">
                                  <p:stCondLst>
                                    <p:cond delay="1000"/>
                                  </p:stCondLst>
                                  <p:childTnLst>
                                    <p:animScale>
                                      <p:cBhvr>
                                        <p:cTn id="12" dur="1000" fill="hold"/>
                                        <p:tgtEl>
                                          <p:spTgt spid="3"/>
                                        </p:tgtEl>
                                      </p:cBhvr>
                                      <p:by x="250000" y="250000"/>
                                    </p:animScale>
                                  </p:childTnLst>
                                </p:cTn>
                              </p:par>
                              <p:par>
                                <p:cTn id="13" presetID="42" presetClass="path" presetSubtype="0" fill="hold" grpId="2" nodeType="withEffect">
                                  <p:stCondLst>
                                    <p:cond delay="1000"/>
                                  </p:stCondLst>
                                  <p:childTnLst>
                                    <p:animMotion origin="layout" path="M 8.33333E-7 -2.96296E-6 L -0.10417 0.37014 " pathEditMode="relative" rAng="0" ptsTypes="AA">
                                      <p:cBhvr>
                                        <p:cTn id="14" dur="1000" fill="hold"/>
                                        <p:tgtEl>
                                          <p:spTgt spid="3"/>
                                        </p:tgtEl>
                                        <p:attrNameLst>
                                          <p:attrName>ppt_x</p:attrName>
                                          <p:attrName>ppt_y</p:attrName>
                                        </p:attrNameLst>
                                      </p:cBhvr>
                                      <p:rCtr x="-5208" y="18495"/>
                                    </p:animMotion>
                                  </p:childTnLst>
                                </p:cTn>
                              </p:par>
                              <p:par>
                                <p:cTn id="15" presetID="3" presetClass="emph" presetSubtype="2" fill="hold" grpId="3" nodeType="withEffect">
                                  <p:stCondLst>
                                    <p:cond delay="1000"/>
                                  </p:stCondLst>
                                  <p:childTnLst>
                                    <p:animClr clrSpc="rgb" dir="cw">
                                      <p:cBhvr override="childStyle">
                                        <p:cTn id="16" dur="1000" fill="hold"/>
                                        <p:tgtEl>
                                          <p:spTgt spid="3"/>
                                        </p:tgtEl>
                                        <p:attrNameLst>
                                          <p:attrName>style.color</p:attrName>
                                        </p:attrNameLst>
                                      </p:cBhvr>
                                      <p:to>
                                        <a:srgbClr val="FFE69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3" grpId="1"/>
      <p:bldP spid="3" grpId="2"/>
      <p:bldP spid="3" grpId="3"/>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2733CC58-843C-471D-B42D-CB1BB221807E}"/>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107-109</a:t>
            </a:r>
          </a:p>
        </p:txBody>
      </p:sp>
    </p:spTree>
    <p:extLst>
      <p:ext uri="{BB962C8B-B14F-4D97-AF65-F5344CB8AC3E}">
        <p14:creationId xmlns:p14="http://schemas.microsoft.com/office/powerpoint/2010/main" val="21535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39841" cy="1569660"/>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“What a smart this is to the soul, to be hated in proportion to the gratitude which it deserved, hated by those it loved, and hated because of its love.” </a:t>
            </a:r>
            <a:endParaRPr lang="en-US" sz="115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9E0E6414-16A2-40F0-9B70-D5C06FAC9388}"/>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107-109</a:t>
            </a:r>
          </a:p>
        </p:txBody>
      </p:sp>
    </p:spTree>
    <p:extLst>
      <p:ext uri="{BB962C8B-B14F-4D97-AF65-F5344CB8AC3E}">
        <p14:creationId xmlns:p14="http://schemas.microsoft.com/office/powerpoint/2010/main" val="290472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567DC349-074C-43D9-9026-2EC725BCC246}"/>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107-109</a:t>
            </a:r>
          </a:p>
        </p:txBody>
      </p:sp>
    </p:spTree>
    <p:extLst>
      <p:ext uri="{BB962C8B-B14F-4D97-AF65-F5344CB8AC3E}">
        <p14:creationId xmlns:p14="http://schemas.microsoft.com/office/powerpoint/2010/main" val="52246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729DD9A9-5CF3-4A59-8989-4908418F72F5}"/>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107-109</a:t>
            </a:r>
          </a:p>
        </p:txBody>
      </p:sp>
    </p:spTree>
    <p:extLst>
      <p:ext uri="{BB962C8B-B14F-4D97-AF65-F5344CB8AC3E}">
        <p14:creationId xmlns:p14="http://schemas.microsoft.com/office/powerpoint/2010/main" val="3976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39841" cy="584775"/>
          </a:xfrm>
          <a:prstGeom prst="rect">
            <a:avLst/>
          </a:prstGeom>
          <a:noFill/>
        </p:spPr>
        <p:txBody>
          <a:bodyPr wrap="square" rtlCol="0">
            <a:spAutoFit/>
          </a:bodyPr>
          <a:lstStyle/>
          <a:p>
            <a:r>
              <a:rPr lang="en-US" sz="3200" dirty="0">
                <a:solidFill>
                  <a:schemeClr val="accent4">
                    <a:lumMod val="40000"/>
                    <a:lumOff val="60000"/>
                  </a:schemeClr>
                </a:solidFill>
              </a:rPr>
              <a:t>Accuser</a:t>
            </a:r>
            <a:r>
              <a:rPr lang="en-US" sz="3200" dirty="0"/>
              <a:t> ~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sawtawn</a:t>
            </a:r>
            <a:r>
              <a:rPr lang="en-US" sz="3200" dirty="0"/>
              <a:t> – KJV, </a:t>
            </a:r>
            <a:r>
              <a:rPr lang="en-US" sz="3200" dirty="0">
                <a:solidFill>
                  <a:schemeClr val="accent4">
                    <a:lumMod val="40000"/>
                    <a:lumOff val="60000"/>
                  </a:schemeClr>
                </a:solidFill>
              </a:rPr>
              <a:t>Satan</a:t>
            </a:r>
            <a:endParaRPr lang="en-US" sz="239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2" name="TextBox 1">
            <a:extLst>
              <a:ext uri="{FF2B5EF4-FFF2-40B4-BE49-F238E27FC236}">
                <a16:creationId xmlns:a16="http://schemas.microsoft.com/office/drawing/2014/main" id="{10E7054C-AF9E-4EDB-A414-BAB703BDB4B1}"/>
              </a:ext>
            </a:extLst>
          </p:cNvPr>
          <p:cNvSpPr txBox="1"/>
          <p:nvPr/>
        </p:nvSpPr>
        <p:spPr>
          <a:xfrm>
            <a:off x="718457" y="1240973"/>
            <a:ext cx="7975600" cy="2062103"/>
          </a:xfrm>
          <a:prstGeom prst="rect">
            <a:avLst/>
          </a:prstGeom>
          <a:noFill/>
        </p:spPr>
        <p:txBody>
          <a:bodyPr wrap="square" rtlCol="0">
            <a:spAutoFit/>
          </a:bodyPr>
          <a:lstStyle/>
          <a:p>
            <a:pPr marL="282575" indent="-282575">
              <a:buFont typeface="Arial" panose="020B0604020202020204" pitchFamily="34" charset="0"/>
              <a:buChar char="•"/>
            </a:pPr>
            <a:r>
              <a:rPr lang="en-US" sz="3200" dirty="0"/>
              <a:t> </a:t>
            </a:r>
            <a:r>
              <a:rPr lang="en-US" sz="3200" dirty="0">
                <a:solidFill>
                  <a:schemeClr val="accent4">
                    <a:lumMod val="40000"/>
                    <a:lumOff val="60000"/>
                  </a:schemeClr>
                </a:solidFill>
              </a:rPr>
              <a:t>C. H. Spurgeon ~ </a:t>
            </a:r>
            <a:r>
              <a:rPr lang="en-US" sz="3200" dirty="0"/>
              <a:t>“The curse is an awful one, but it is most natural that it should come to pass: those who serve Satan may expect to have his company, his assistance, his temptations, and at last his doom.”</a:t>
            </a:r>
            <a:endParaRPr lang="en-US" sz="4800" dirty="0">
              <a:solidFill>
                <a:schemeClr val="bg1"/>
              </a:solidFill>
              <a:latin typeface="Lushlife" panose="00000400000000000000" pitchFamily="2" charset="0"/>
            </a:endParaRPr>
          </a:p>
        </p:txBody>
      </p:sp>
      <p:sp>
        <p:nvSpPr>
          <p:cNvPr id="10" name="TextBox 9">
            <a:extLst>
              <a:ext uri="{FF2B5EF4-FFF2-40B4-BE49-F238E27FC236}">
                <a16:creationId xmlns:a16="http://schemas.microsoft.com/office/drawing/2014/main" id="{874EF354-CCF8-462D-AB66-8D56CCBF8DD3}"/>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107-109</a:t>
            </a:r>
          </a:p>
        </p:txBody>
      </p:sp>
    </p:spTree>
    <p:extLst>
      <p:ext uri="{BB962C8B-B14F-4D97-AF65-F5344CB8AC3E}">
        <p14:creationId xmlns:p14="http://schemas.microsoft.com/office/powerpoint/2010/main" val="50831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77B14CBC-0420-4D4A-BF79-C52D70FA9886}"/>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107-109</a:t>
            </a:r>
          </a:p>
        </p:txBody>
      </p:sp>
    </p:spTree>
    <p:extLst>
      <p:ext uri="{BB962C8B-B14F-4D97-AF65-F5344CB8AC3E}">
        <p14:creationId xmlns:p14="http://schemas.microsoft.com/office/powerpoint/2010/main" val="334345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39841" cy="584775"/>
          </a:xfrm>
          <a:prstGeom prst="rect">
            <a:avLst/>
          </a:prstGeom>
          <a:noFill/>
        </p:spPr>
        <p:txBody>
          <a:bodyPr wrap="square" rtlCol="0">
            <a:spAutoFit/>
          </a:bodyPr>
          <a:lstStyle/>
          <a:p>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Lex talionis</a:t>
            </a:r>
            <a:r>
              <a:rPr lang="en-US" sz="3200" b="1" dirty="0">
                <a:solidFill>
                  <a:schemeClr val="accent4">
                    <a:lumMod val="40000"/>
                    <a:lumOff val="60000"/>
                  </a:schemeClr>
                </a:solidFill>
                <a:latin typeface="Times New Roman" panose="02020603050405020304" pitchFamily="18" charset="0"/>
                <a:cs typeface="Times New Roman" panose="02020603050405020304" pitchFamily="18" charset="0"/>
              </a:rPr>
              <a:t> </a:t>
            </a:r>
            <a:r>
              <a:rPr lang="en-US" sz="3200" dirty="0"/>
              <a:t>~ let the punishment fit the crime</a:t>
            </a:r>
            <a:endParaRPr lang="en-US" sz="496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92C20AB4-D58F-4FA9-87CF-7BCFB91D74D1}"/>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107-109</a:t>
            </a:r>
          </a:p>
        </p:txBody>
      </p:sp>
    </p:spTree>
    <p:extLst>
      <p:ext uri="{BB962C8B-B14F-4D97-AF65-F5344CB8AC3E}">
        <p14:creationId xmlns:p14="http://schemas.microsoft.com/office/powerpoint/2010/main" val="14810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8A2BCF50-24AE-46BE-ABF5-B98B0F0113C5}"/>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107-109</a:t>
            </a:r>
          </a:p>
        </p:txBody>
      </p:sp>
    </p:spTree>
    <p:extLst>
      <p:ext uri="{BB962C8B-B14F-4D97-AF65-F5344CB8AC3E}">
        <p14:creationId xmlns:p14="http://schemas.microsoft.com/office/powerpoint/2010/main" val="376020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2192827" cy="584775"/>
          </a:xfrm>
          <a:prstGeom prst="rect">
            <a:avLst/>
          </a:prstGeom>
          <a:noFill/>
        </p:spPr>
        <p:txBody>
          <a:bodyPr wrap="square" rtlCol="0">
            <a:spAutoFit/>
          </a:bodyPr>
          <a:lstStyle/>
          <a:p>
            <a:r>
              <a:rPr lang="en-US" sz="3200" dirty="0">
                <a:solidFill>
                  <a:schemeClr val="accent4">
                    <a:lumMod val="40000"/>
                    <a:lumOff val="60000"/>
                  </a:schemeClr>
                </a:solidFill>
              </a:rPr>
              <a:t>For His mercy</a:t>
            </a:r>
            <a:endParaRPr lang="en-US" sz="115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B0CAA9EE-7519-4DB0-ABDF-71678DF36D41}"/>
              </a:ext>
            </a:extLst>
          </p:cNvPr>
          <p:cNvSpPr txBox="1"/>
          <p:nvPr/>
        </p:nvSpPr>
        <p:spPr>
          <a:xfrm>
            <a:off x="2388816" y="694873"/>
            <a:ext cx="1434482" cy="584775"/>
          </a:xfrm>
          <a:prstGeom prst="rect">
            <a:avLst/>
          </a:prstGeom>
          <a:noFill/>
        </p:spPr>
        <p:txBody>
          <a:bodyPr wrap="square" rtlCol="0">
            <a:spAutoFit/>
          </a:bodyPr>
          <a:lstStyle/>
          <a:p>
            <a:r>
              <a:rPr lang="en-US" sz="3200" i="1" dirty="0">
                <a:solidFill>
                  <a:schemeClr val="accent4">
                    <a:lumMod val="40000"/>
                    <a:lumOff val="60000"/>
                  </a:schemeClr>
                </a:solidFill>
                <a:latin typeface="Lushlife" panose="00000400000000000000" pitchFamily="2" charset="0"/>
              </a:rPr>
              <a:t>endures</a:t>
            </a:r>
          </a:p>
        </p:txBody>
      </p:sp>
      <p:sp>
        <p:nvSpPr>
          <p:cNvPr id="10" name="TextBox 9">
            <a:extLst>
              <a:ext uri="{FF2B5EF4-FFF2-40B4-BE49-F238E27FC236}">
                <a16:creationId xmlns:a16="http://schemas.microsoft.com/office/drawing/2014/main" id="{0DCA53B2-229A-4E16-A64B-FE53DD5B8D21}"/>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107-109</a:t>
            </a:r>
          </a:p>
        </p:txBody>
      </p:sp>
      <p:sp>
        <p:nvSpPr>
          <p:cNvPr id="9" name="TextBox 8">
            <a:extLst>
              <a:ext uri="{FF2B5EF4-FFF2-40B4-BE49-F238E27FC236}">
                <a16:creationId xmlns:a16="http://schemas.microsoft.com/office/drawing/2014/main" id="{0E1F0F3A-9047-4BA0-B18E-A10753D53FF0}"/>
              </a:ext>
            </a:extLst>
          </p:cNvPr>
          <p:cNvSpPr txBox="1"/>
          <p:nvPr/>
        </p:nvSpPr>
        <p:spPr>
          <a:xfrm>
            <a:off x="3538166" y="694873"/>
            <a:ext cx="1434482" cy="584775"/>
          </a:xfrm>
          <a:prstGeom prst="rect">
            <a:avLst/>
          </a:prstGeom>
          <a:noFill/>
        </p:spPr>
        <p:txBody>
          <a:bodyPr wrap="square" rtlCol="0">
            <a:spAutoFit/>
          </a:bodyPr>
          <a:lstStyle/>
          <a:p>
            <a:r>
              <a:rPr lang="en-US" sz="3200" dirty="0">
                <a:solidFill>
                  <a:schemeClr val="accent4">
                    <a:lumMod val="40000"/>
                    <a:lumOff val="60000"/>
                  </a:schemeClr>
                </a:solidFill>
                <a:latin typeface="Lushlife" panose="00000400000000000000" pitchFamily="2" charset="0"/>
              </a:rPr>
              <a:t>forever.</a:t>
            </a:r>
          </a:p>
        </p:txBody>
      </p:sp>
    </p:spTree>
    <p:extLst>
      <p:ext uri="{BB962C8B-B14F-4D97-AF65-F5344CB8AC3E}">
        <p14:creationId xmlns:p14="http://schemas.microsoft.com/office/powerpoint/2010/main" val="292468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1" nodeType="clickEffect">
                                  <p:stCondLst>
                                    <p:cond delay="0"/>
                                  </p:stCondLst>
                                  <p:childTnLst>
                                    <p:animEffect transition="out" filter="dissolve">
                                      <p:cBhvr>
                                        <p:cTn id="17" dur="1500"/>
                                        <p:tgtEl>
                                          <p:spTgt spid="6"/>
                                        </p:tgtEl>
                                      </p:cBhvr>
                                    </p:animEffect>
                                    <p:set>
                                      <p:cBhvr>
                                        <p:cTn id="18" dur="1" fill="hold">
                                          <p:stCondLst>
                                            <p:cond delay="1499"/>
                                          </p:stCondLst>
                                        </p:cTn>
                                        <p:tgtEl>
                                          <p:spTgt spid="6"/>
                                        </p:tgtEl>
                                        <p:attrNameLst>
                                          <p:attrName>style.visibility</p:attrName>
                                        </p:attrNameLst>
                                      </p:cBhvr>
                                      <p:to>
                                        <p:strVal val="hidden"/>
                                      </p:to>
                                    </p:set>
                                  </p:childTnLst>
                                </p:cTn>
                              </p:par>
                              <p:par>
                                <p:cTn id="19" presetID="35" presetClass="path" presetSubtype="0" fill="hold" grpId="1" nodeType="withEffect">
                                  <p:stCondLst>
                                    <p:cond delay="0"/>
                                  </p:stCondLst>
                                  <p:childTnLst>
                                    <p:animMotion origin="layout" path="M 2.22222E-6 -1.48148E-6 L -0.12222 0.00324 " pathEditMode="relative" rAng="0" ptsTypes="AA">
                                      <p:cBhvr>
                                        <p:cTn id="20" dur="1000" fill="hold"/>
                                        <p:tgtEl>
                                          <p:spTgt spid="9"/>
                                        </p:tgtEl>
                                        <p:attrNameLst>
                                          <p:attrName>ppt_x</p:attrName>
                                          <p:attrName>ppt_y</p:attrName>
                                        </p:attrNameLst>
                                      </p:cBhvr>
                                      <p:rCtr x="-6111"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567DC349-074C-43D9-9026-2EC725BCC246}"/>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107-109</a:t>
            </a:r>
          </a:p>
        </p:txBody>
      </p:sp>
    </p:spTree>
    <p:extLst>
      <p:ext uri="{BB962C8B-B14F-4D97-AF65-F5344CB8AC3E}">
        <p14:creationId xmlns:p14="http://schemas.microsoft.com/office/powerpoint/2010/main" val="357367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Redeemed</a:t>
            </a:r>
            <a:r>
              <a:rPr lang="en-US" sz="3200" dirty="0"/>
              <a:t> ~ (verb)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ga’al</a:t>
            </a:r>
            <a:r>
              <a:rPr lang="en-US" sz="3200" dirty="0"/>
              <a:t>; (noun)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go’el</a:t>
            </a:r>
            <a:endPar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B0CAA9EE-7519-4DB0-ABDF-71678DF36D41}"/>
              </a:ext>
            </a:extLst>
          </p:cNvPr>
          <p:cNvSpPr txBox="1"/>
          <p:nvPr/>
        </p:nvSpPr>
        <p:spPr>
          <a:xfrm>
            <a:off x="718457" y="1228361"/>
            <a:ext cx="7975600" cy="584775"/>
          </a:xfrm>
          <a:prstGeom prst="rect">
            <a:avLst/>
          </a:prstGeom>
          <a:noFill/>
        </p:spPr>
        <p:txBody>
          <a:bodyPr wrap="square" rtlCol="0">
            <a:spAutoFit/>
          </a:bodyPr>
          <a:lstStyle/>
          <a:p>
            <a:pPr marL="282575" indent="-282575">
              <a:buFont typeface="Arial" panose="020B0604020202020204" pitchFamily="34" charset="0"/>
              <a:buChar char="•"/>
            </a:pPr>
            <a:r>
              <a:rPr lang="en-US" sz="3200" dirty="0">
                <a:solidFill>
                  <a:schemeClr val="bg1"/>
                </a:solidFill>
              </a:rPr>
              <a:t> Kinsman-redeemer ~ 25:5-10</a:t>
            </a:r>
            <a:endParaRPr lang="en-US" sz="4800" dirty="0">
              <a:solidFill>
                <a:schemeClr val="bg1"/>
              </a:solidFill>
              <a:latin typeface="Lushlife" panose="00000400000000000000" pitchFamily="2" charset="0"/>
            </a:endParaRPr>
          </a:p>
        </p:txBody>
      </p:sp>
      <p:sp>
        <p:nvSpPr>
          <p:cNvPr id="10" name="TextBox 9">
            <a:extLst>
              <a:ext uri="{FF2B5EF4-FFF2-40B4-BE49-F238E27FC236}">
                <a16:creationId xmlns:a16="http://schemas.microsoft.com/office/drawing/2014/main" id="{5A46A15E-92B6-40ED-8341-788E8D5D16CD}"/>
              </a:ext>
            </a:extLst>
          </p:cNvPr>
          <p:cNvSpPr txBox="1"/>
          <p:nvPr/>
        </p:nvSpPr>
        <p:spPr>
          <a:xfrm>
            <a:off x="718460" y="1777995"/>
            <a:ext cx="7975600" cy="584775"/>
          </a:xfrm>
          <a:prstGeom prst="rect">
            <a:avLst/>
          </a:prstGeom>
          <a:noFill/>
        </p:spPr>
        <p:txBody>
          <a:bodyPr wrap="square" rtlCol="0">
            <a:spAutoFit/>
          </a:bodyPr>
          <a:lstStyle/>
          <a:p>
            <a:pPr marL="282575" indent="-282575">
              <a:buFont typeface="Arial" panose="020B0604020202020204" pitchFamily="34" charset="0"/>
              <a:buChar char="•"/>
            </a:pPr>
            <a:r>
              <a:rPr lang="en-US" sz="3200" dirty="0">
                <a:solidFill>
                  <a:schemeClr val="bg1"/>
                </a:solidFill>
              </a:rPr>
              <a:t> Avenger of blood ~ Josh. 20:2-6</a:t>
            </a:r>
            <a:endParaRPr lang="en-US" sz="4800" dirty="0">
              <a:solidFill>
                <a:schemeClr val="bg1"/>
              </a:solidFill>
              <a:latin typeface="Lushlife" panose="00000400000000000000" pitchFamily="2" charset="0"/>
            </a:endParaRPr>
          </a:p>
        </p:txBody>
      </p:sp>
      <p:sp>
        <p:nvSpPr>
          <p:cNvPr id="11" name="TextBox 10">
            <a:extLst>
              <a:ext uri="{FF2B5EF4-FFF2-40B4-BE49-F238E27FC236}">
                <a16:creationId xmlns:a16="http://schemas.microsoft.com/office/drawing/2014/main" id="{2445BE94-BDEE-4688-8A0A-0A1AA74C7847}"/>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107-109</a:t>
            </a:r>
          </a:p>
        </p:txBody>
      </p:sp>
    </p:spTree>
    <p:extLst>
      <p:ext uri="{BB962C8B-B14F-4D97-AF65-F5344CB8AC3E}">
        <p14:creationId xmlns:p14="http://schemas.microsoft.com/office/powerpoint/2010/main" val="123202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500"/>
                            </p:stCondLst>
                            <p:childTnLst>
                              <p:par>
                                <p:cTn id="19" presetID="3" presetClass="emph" presetSubtype="2" fill="hold" grpId="0" nodeType="afterEffect">
                                  <p:stCondLst>
                                    <p:cond delay="0"/>
                                  </p:stCondLst>
                                  <p:childTnLst>
                                    <p:animClr clrSpc="rgb" dir="cw">
                                      <p:cBhvr override="childStyle">
                                        <p:cTn id="20" dur="2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Requirements of the </a:t>
            </a:r>
            <a:r>
              <a:rPr lang="en-US" sz="3200" dirty="0" err="1">
                <a:solidFill>
                  <a:schemeClr val="accent4">
                    <a:lumMod val="40000"/>
                    <a:lumOff val="60000"/>
                  </a:schemeClr>
                </a:solidFill>
              </a:rPr>
              <a:t>go’el</a:t>
            </a:r>
            <a:endPar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B0CAA9EE-7519-4DB0-ABDF-71678DF36D41}"/>
              </a:ext>
            </a:extLst>
          </p:cNvPr>
          <p:cNvSpPr txBox="1"/>
          <p:nvPr/>
        </p:nvSpPr>
        <p:spPr>
          <a:xfrm>
            <a:off x="718457" y="1228361"/>
            <a:ext cx="2460172" cy="584775"/>
          </a:xfrm>
          <a:prstGeom prst="rect">
            <a:avLst/>
          </a:prstGeom>
          <a:noFill/>
        </p:spPr>
        <p:txBody>
          <a:bodyPr wrap="square" rtlCol="0">
            <a:spAutoFit/>
          </a:bodyPr>
          <a:lstStyle/>
          <a:p>
            <a:pPr marL="282575" indent="-282575">
              <a:buFont typeface="Arial" panose="020B0604020202020204" pitchFamily="34" charset="0"/>
              <a:buChar char="•"/>
            </a:pPr>
            <a:r>
              <a:rPr lang="en-US" sz="3200" dirty="0">
                <a:solidFill>
                  <a:schemeClr val="bg1"/>
                </a:solidFill>
              </a:rPr>
              <a:t>Near relative</a:t>
            </a:r>
            <a:endParaRPr lang="en-US" sz="4800" dirty="0">
              <a:solidFill>
                <a:schemeClr val="bg1"/>
              </a:solidFill>
              <a:latin typeface="Lushlife" panose="00000400000000000000" pitchFamily="2" charset="0"/>
            </a:endParaRPr>
          </a:p>
        </p:txBody>
      </p:sp>
      <p:sp>
        <p:nvSpPr>
          <p:cNvPr id="2" name="TextBox 1">
            <a:extLst>
              <a:ext uri="{FF2B5EF4-FFF2-40B4-BE49-F238E27FC236}">
                <a16:creationId xmlns:a16="http://schemas.microsoft.com/office/drawing/2014/main" id="{E703A1E6-CA12-42C6-B33E-C78EE2D49DF5}"/>
              </a:ext>
            </a:extLst>
          </p:cNvPr>
          <p:cNvSpPr txBox="1"/>
          <p:nvPr/>
        </p:nvSpPr>
        <p:spPr>
          <a:xfrm>
            <a:off x="3773714" y="1228931"/>
            <a:ext cx="4920342" cy="3046988"/>
          </a:xfrm>
          <a:prstGeom prst="rect">
            <a:avLst/>
          </a:prstGeom>
          <a:noFill/>
        </p:spPr>
        <p:txBody>
          <a:bodyPr wrap="square" rtlCol="0">
            <a:spAutoFit/>
          </a:bodyPr>
          <a:lstStyle/>
          <a:p>
            <a:r>
              <a:rPr lang="en-US" sz="3200" dirty="0"/>
              <a:t>Phil. 2:6-7 ~ </a:t>
            </a:r>
            <a:r>
              <a:rPr lang="en-US" sz="3200" baseline="30000" dirty="0"/>
              <a:t>6</a:t>
            </a:r>
            <a:r>
              <a:rPr lang="en-US" sz="3200" dirty="0"/>
              <a:t> </a:t>
            </a:r>
            <a:r>
              <a:rPr lang="en-US" sz="3200" dirty="0">
                <a:solidFill>
                  <a:schemeClr val="accent4">
                    <a:lumMod val="40000"/>
                    <a:lumOff val="60000"/>
                  </a:schemeClr>
                </a:solidFill>
              </a:rPr>
              <a:t>who, being in the form of God, did not consider it robbery to be equal with God, </a:t>
            </a:r>
            <a:r>
              <a:rPr lang="en-US" sz="3200" baseline="30000" dirty="0"/>
              <a:t>7</a:t>
            </a:r>
            <a:r>
              <a:rPr lang="en-US" sz="3200" dirty="0"/>
              <a:t> </a:t>
            </a:r>
            <a:r>
              <a:rPr lang="en-US" sz="3200" dirty="0">
                <a:solidFill>
                  <a:schemeClr val="accent4">
                    <a:lumMod val="40000"/>
                    <a:lumOff val="60000"/>
                  </a:schemeClr>
                </a:solidFill>
              </a:rPr>
              <a:t>but made Himself of no reputation, taking the form of a bondservant, </a:t>
            </a:r>
            <a:r>
              <a:rPr lang="en-US" sz="3200" i="1" dirty="0">
                <a:solidFill>
                  <a:schemeClr val="accent4">
                    <a:lumMod val="40000"/>
                    <a:lumOff val="60000"/>
                  </a:schemeClr>
                </a:solidFill>
              </a:rPr>
              <a:t>and</a:t>
            </a:r>
            <a:r>
              <a:rPr lang="en-US" sz="3200" dirty="0">
                <a:solidFill>
                  <a:schemeClr val="accent4">
                    <a:lumMod val="40000"/>
                    <a:lumOff val="60000"/>
                  </a:schemeClr>
                </a:solidFill>
              </a:rPr>
              <a:t> coming in the likeness of men.</a:t>
            </a:r>
            <a:endParaRPr lang="en-US" sz="4800" dirty="0">
              <a:solidFill>
                <a:schemeClr val="accent4">
                  <a:lumMod val="40000"/>
                  <a:lumOff val="60000"/>
                </a:schemeClr>
              </a:solidFill>
              <a:latin typeface="Lushlife" panose="00000400000000000000" pitchFamily="2" charset="0"/>
            </a:endParaRPr>
          </a:p>
        </p:txBody>
      </p:sp>
      <p:sp>
        <p:nvSpPr>
          <p:cNvPr id="12" name="TextBox 11">
            <a:extLst>
              <a:ext uri="{FF2B5EF4-FFF2-40B4-BE49-F238E27FC236}">
                <a16:creationId xmlns:a16="http://schemas.microsoft.com/office/drawing/2014/main" id="{1D62210F-7C06-487E-A4AC-9BE95538E92D}"/>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107-109</a:t>
            </a:r>
          </a:p>
        </p:txBody>
      </p:sp>
    </p:spTree>
    <p:extLst>
      <p:ext uri="{BB962C8B-B14F-4D97-AF65-F5344CB8AC3E}">
        <p14:creationId xmlns:p14="http://schemas.microsoft.com/office/powerpoint/2010/main" val="21253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Requirements of the </a:t>
            </a:r>
            <a:r>
              <a:rPr lang="en-US" sz="3200" dirty="0" err="1">
                <a:solidFill>
                  <a:schemeClr val="accent4">
                    <a:lumMod val="40000"/>
                    <a:lumOff val="60000"/>
                  </a:schemeClr>
                </a:solidFill>
              </a:rPr>
              <a:t>go’el</a:t>
            </a:r>
            <a:endPar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B0CAA9EE-7519-4DB0-ABDF-71678DF36D41}"/>
              </a:ext>
            </a:extLst>
          </p:cNvPr>
          <p:cNvSpPr txBox="1"/>
          <p:nvPr/>
        </p:nvSpPr>
        <p:spPr>
          <a:xfrm>
            <a:off x="718456" y="1228361"/>
            <a:ext cx="2554511" cy="584775"/>
          </a:xfrm>
          <a:prstGeom prst="rect">
            <a:avLst/>
          </a:prstGeom>
          <a:noFill/>
        </p:spPr>
        <p:txBody>
          <a:bodyPr wrap="square" rtlCol="0">
            <a:spAutoFit/>
          </a:bodyPr>
          <a:lstStyle/>
          <a:p>
            <a:pPr marL="282575" indent="-282575">
              <a:buFont typeface="Arial" panose="020B0604020202020204" pitchFamily="34" charset="0"/>
              <a:buChar char="•"/>
            </a:pPr>
            <a:r>
              <a:rPr lang="en-US" sz="3200" dirty="0">
                <a:solidFill>
                  <a:schemeClr val="bg1"/>
                </a:solidFill>
              </a:rPr>
              <a:t>Near relative</a:t>
            </a:r>
            <a:endParaRPr lang="en-US" sz="4800" dirty="0">
              <a:solidFill>
                <a:schemeClr val="bg1"/>
              </a:solidFill>
              <a:latin typeface="Lushlife" panose="00000400000000000000" pitchFamily="2" charset="0"/>
            </a:endParaRPr>
          </a:p>
        </p:txBody>
      </p:sp>
      <p:sp>
        <p:nvSpPr>
          <p:cNvPr id="10" name="TextBox 9">
            <a:extLst>
              <a:ext uri="{FF2B5EF4-FFF2-40B4-BE49-F238E27FC236}">
                <a16:creationId xmlns:a16="http://schemas.microsoft.com/office/drawing/2014/main" id="{5A46A15E-92B6-40ED-8341-788E8D5D16CD}"/>
              </a:ext>
            </a:extLst>
          </p:cNvPr>
          <p:cNvSpPr txBox="1"/>
          <p:nvPr/>
        </p:nvSpPr>
        <p:spPr>
          <a:xfrm>
            <a:off x="718459" y="1777995"/>
            <a:ext cx="2648855" cy="584775"/>
          </a:xfrm>
          <a:prstGeom prst="rect">
            <a:avLst/>
          </a:prstGeom>
          <a:noFill/>
        </p:spPr>
        <p:txBody>
          <a:bodyPr wrap="square" rtlCol="0">
            <a:spAutoFit/>
          </a:bodyPr>
          <a:lstStyle/>
          <a:p>
            <a:pPr marL="282575" indent="-282575">
              <a:buFont typeface="Arial" panose="020B0604020202020204" pitchFamily="34" charset="0"/>
              <a:buChar char="•"/>
            </a:pPr>
            <a:r>
              <a:rPr lang="en-US" sz="3200" dirty="0">
                <a:solidFill>
                  <a:schemeClr val="bg1"/>
                </a:solidFill>
              </a:rPr>
              <a:t> Able to redeem</a:t>
            </a:r>
            <a:endParaRPr lang="en-US" sz="4800" dirty="0">
              <a:solidFill>
                <a:schemeClr val="bg1"/>
              </a:solidFill>
              <a:latin typeface="Lushlife" panose="00000400000000000000" pitchFamily="2" charset="0"/>
            </a:endParaRPr>
          </a:p>
        </p:txBody>
      </p:sp>
      <p:sp>
        <p:nvSpPr>
          <p:cNvPr id="2" name="TextBox 1">
            <a:extLst>
              <a:ext uri="{FF2B5EF4-FFF2-40B4-BE49-F238E27FC236}">
                <a16:creationId xmlns:a16="http://schemas.microsoft.com/office/drawing/2014/main" id="{E703A1E6-CA12-42C6-B33E-C78EE2D49DF5}"/>
              </a:ext>
            </a:extLst>
          </p:cNvPr>
          <p:cNvSpPr txBox="1"/>
          <p:nvPr/>
        </p:nvSpPr>
        <p:spPr>
          <a:xfrm>
            <a:off x="3780971" y="1792513"/>
            <a:ext cx="4942115" cy="3908762"/>
          </a:xfrm>
          <a:prstGeom prst="rect">
            <a:avLst/>
          </a:prstGeom>
          <a:noFill/>
        </p:spPr>
        <p:txBody>
          <a:bodyPr wrap="square" rtlCol="0">
            <a:spAutoFit/>
          </a:bodyPr>
          <a:lstStyle/>
          <a:p>
            <a:r>
              <a:rPr lang="en-US" sz="3100" dirty="0"/>
              <a:t>1 Pet. 1:18-19 ~ </a:t>
            </a:r>
            <a:r>
              <a:rPr lang="en-US" sz="3100" baseline="30000" dirty="0"/>
              <a:t>18</a:t>
            </a:r>
            <a:r>
              <a:rPr lang="en-US" sz="3100" dirty="0"/>
              <a:t> </a:t>
            </a:r>
            <a:r>
              <a:rPr lang="en-US" sz="3100" dirty="0">
                <a:solidFill>
                  <a:schemeClr val="accent4">
                    <a:lumMod val="40000"/>
                    <a:lumOff val="60000"/>
                  </a:schemeClr>
                </a:solidFill>
              </a:rPr>
              <a:t>knowing that you were not redeemed with corruptible things, </a:t>
            </a:r>
            <a:r>
              <a:rPr lang="en-US" sz="3100" i="1" dirty="0">
                <a:solidFill>
                  <a:schemeClr val="accent4">
                    <a:lumMod val="40000"/>
                    <a:lumOff val="60000"/>
                  </a:schemeClr>
                </a:solidFill>
              </a:rPr>
              <a:t>like</a:t>
            </a:r>
            <a:r>
              <a:rPr lang="en-US" sz="3100" dirty="0">
                <a:solidFill>
                  <a:schemeClr val="accent4">
                    <a:lumMod val="40000"/>
                    <a:lumOff val="60000"/>
                  </a:schemeClr>
                </a:solidFill>
              </a:rPr>
              <a:t> silver or gold, from your aimless conduct </a:t>
            </a:r>
            <a:r>
              <a:rPr lang="en-US" sz="3100" i="1" dirty="0">
                <a:solidFill>
                  <a:schemeClr val="accent4">
                    <a:lumMod val="40000"/>
                    <a:lumOff val="60000"/>
                  </a:schemeClr>
                </a:solidFill>
              </a:rPr>
              <a:t>received</a:t>
            </a:r>
            <a:r>
              <a:rPr lang="en-US" sz="3100" dirty="0">
                <a:solidFill>
                  <a:schemeClr val="accent4">
                    <a:lumMod val="40000"/>
                    <a:lumOff val="60000"/>
                  </a:schemeClr>
                </a:solidFill>
              </a:rPr>
              <a:t> by tradition from your fathers, </a:t>
            </a:r>
            <a:r>
              <a:rPr lang="en-US" sz="3100" baseline="30000" dirty="0"/>
              <a:t>19</a:t>
            </a:r>
            <a:r>
              <a:rPr lang="en-US" sz="3100" dirty="0"/>
              <a:t> </a:t>
            </a:r>
            <a:r>
              <a:rPr lang="en-US" sz="3100" dirty="0">
                <a:solidFill>
                  <a:schemeClr val="accent4">
                    <a:lumMod val="40000"/>
                    <a:lumOff val="60000"/>
                  </a:schemeClr>
                </a:solidFill>
              </a:rPr>
              <a:t>but with the precious blood of Christ, as of a lamb without blemish and without spot.</a:t>
            </a:r>
          </a:p>
        </p:txBody>
      </p:sp>
      <p:sp>
        <p:nvSpPr>
          <p:cNvPr id="12" name="TextBox 11">
            <a:extLst>
              <a:ext uri="{FF2B5EF4-FFF2-40B4-BE49-F238E27FC236}">
                <a16:creationId xmlns:a16="http://schemas.microsoft.com/office/drawing/2014/main" id="{1D62210F-7C06-487E-A4AC-9BE95538E92D}"/>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107-109</a:t>
            </a:r>
          </a:p>
        </p:txBody>
      </p:sp>
    </p:spTree>
    <p:extLst>
      <p:ext uri="{BB962C8B-B14F-4D97-AF65-F5344CB8AC3E}">
        <p14:creationId xmlns:p14="http://schemas.microsoft.com/office/powerpoint/2010/main" val="164369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3" presetClass="emph" presetSubtype="2" fill="hold" grpId="0" nodeType="withEffect">
                                  <p:stCondLst>
                                    <p:cond delay="0"/>
                                  </p:stCondLst>
                                  <p:childTnLst>
                                    <p:animClr clrSpc="rgb" dir="cw">
                                      <p:cBhvr override="childStyle">
                                        <p:cTn id="14" dur="2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Requirements of the </a:t>
            </a:r>
            <a:r>
              <a:rPr lang="en-US" sz="3200" dirty="0" err="1">
                <a:solidFill>
                  <a:schemeClr val="accent4">
                    <a:lumMod val="40000"/>
                    <a:lumOff val="60000"/>
                  </a:schemeClr>
                </a:solidFill>
              </a:rPr>
              <a:t>go’el</a:t>
            </a:r>
            <a:endPar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B0CAA9EE-7519-4DB0-ABDF-71678DF36D41}"/>
              </a:ext>
            </a:extLst>
          </p:cNvPr>
          <p:cNvSpPr txBox="1"/>
          <p:nvPr/>
        </p:nvSpPr>
        <p:spPr>
          <a:xfrm>
            <a:off x="718456" y="1228361"/>
            <a:ext cx="3055257" cy="584775"/>
          </a:xfrm>
          <a:prstGeom prst="rect">
            <a:avLst/>
          </a:prstGeom>
          <a:noFill/>
        </p:spPr>
        <p:txBody>
          <a:bodyPr wrap="square" rtlCol="0">
            <a:spAutoFit/>
          </a:bodyPr>
          <a:lstStyle/>
          <a:p>
            <a:pPr marL="282575" indent="-282575">
              <a:buFont typeface="Arial" panose="020B0604020202020204" pitchFamily="34" charset="0"/>
              <a:buChar char="•"/>
            </a:pPr>
            <a:r>
              <a:rPr lang="en-US" sz="3200" dirty="0">
                <a:solidFill>
                  <a:schemeClr val="bg1"/>
                </a:solidFill>
              </a:rPr>
              <a:t>Near relative</a:t>
            </a:r>
            <a:endParaRPr lang="en-US" sz="4800" dirty="0">
              <a:solidFill>
                <a:schemeClr val="bg1"/>
              </a:solidFill>
              <a:latin typeface="Lushlife" panose="00000400000000000000" pitchFamily="2" charset="0"/>
            </a:endParaRPr>
          </a:p>
        </p:txBody>
      </p:sp>
      <p:sp>
        <p:nvSpPr>
          <p:cNvPr id="10" name="TextBox 9">
            <a:extLst>
              <a:ext uri="{FF2B5EF4-FFF2-40B4-BE49-F238E27FC236}">
                <a16:creationId xmlns:a16="http://schemas.microsoft.com/office/drawing/2014/main" id="{5A46A15E-92B6-40ED-8341-788E8D5D16CD}"/>
              </a:ext>
            </a:extLst>
          </p:cNvPr>
          <p:cNvSpPr txBox="1"/>
          <p:nvPr/>
        </p:nvSpPr>
        <p:spPr>
          <a:xfrm>
            <a:off x="718460" y="1777995"/>
            <a:ext cx="3055254" cy="584775"/>
          </a:xfrm>
          <a:prstGeom prst="rect">
            <a:avLst/>
          </a:prstGeom>
          <a:noFill/>
        </p:spPr>
        <p:txBody>
          <a:bodyPr wrap="square" rtlCol="0">
            <a:spAutoFit/>
          </a:bodyPr>
          <a:lstStyle/>
          <a:p>
            <a:pPr marL="282575" indent="-282575">
              <a:buFont typeface="Arial" panose="020B0604020202020204" pitchFamily="34" charset="0"/>
              <a:buChar char="•"/>
            </a:pPr>
            <a:r>
              <a:rPr lang="en-US" sz="3200" dirty="0">
                <a:solidFill>
                  <a:schemeClr val="bg1"/>
                </a:solidFill>
              </a:rPr>
              <a:t> Able to redeem</a:t>
            </a:r>
            <a:endParaRPr lang="en-US" sz="4800" dirty="0">
              <a:solidFill>
                <a:schemeClr val="bg1"/>
              </a:solidFill>
              <a:latin typeface="Lushlife" panose="00000400000000000000" pitchFamily="2" charset="0"/>
            </a:endParaRPr>
          </a:p>
        </p:txBody>
      </p:sp>
      <p:sp>
        <p:nvSpPr>
          <p:cNvPr id="2" name="TextBox 1">
            <a:extLst>
              <a:ext uri="{FF2B5EF4-FFF2-40B4-BE49-F238E27FC236}">
                <a16:creationId xmlns:a16="http://schemas.microsoft.com/office/drawing/2014/main" id="{E703A1E6-CA12-42C6-B33E-C78EE2D49DF5}"/>
              </a:ext>
            </a:extLst>
          </p:cNvPr>
          <p:cNvSpPr txBox="1"/>
          <p:nvPr/>
        </p:nvSpPr>
        <p:spPr>
          <a:xfrm>
            <a:off x="3773713" y="2344058"/>
            <a:ext cx="4905829" cy="3539430"/>
          </a:xfrm>
          <a:prstGeom prst="rect">
            <a:avLst/>
          </a:prstGeom>
          <a:noFill/>
        </p:spPr>
        <p:txBody>
          <a:bodyPr wrap="square" rtlCol="0">
            <a:spAutoFit/>
          </a:bodyPr>
          <a:lstStyle/>
          <a:p>
            <a:r>
              <a:rPr lang="en-US" sz="3200" dirty="0"/>
              <a:t>Heb. 12:2 ~ </a:t>
            </a:r>
            <a:r>
              <a:rPr lang="en-US" sz="3200" dirty="0">
                <a:solidFill>
                  <a:schemeClr val="accent4">
                    <a:lumMod val="40000"/>
                    <a:lumOff val="60000"/>
                  </a:schemeClr>
                </a:solidFill>
              </a:rPr>
              <a:t>looking unto Jesus, the author and finisher of </a:t>
            </a:r>
            <a:r>
              <a:rPr lang="en-US" sz="3200" i="1" dirty="0">
                <a:solidFill>
                  <a:schemeClr val="accent4">
                    <a:lumMod val="40000"/>
                    <a:lumOff val="60000"/>
                  </a:schemeClr>
                </a:solidFill>
              </a:rPr>
              <a:t>our</a:t>
            </a:r>
            <a:r>
              <a:rPr lang="en-US" sz="3200" dirty="0">
                <a:solidFill>
                  <a:schemeClr val="accent4">
                    <a:lumMod val="40000"/>
                    <a:lumOff val="60000"/>
                  </a:schemeClr>
                </a:solidFill>
              </a:rPr>
              <a:t> faith, who for the joy that was set before Him endured the cross, despising the shame, and has sat down at the right hand of the throne of God.</a:t>
            </a:r>
          </a:p>
        </p:txBody>
      </p:sp>
      <p:sp>
        <p:nvSpPr>
          <p:cNvPr id="12" name="TextBox 11">
            <a:extLst>
              <a:ext uri="{FF2B5EF4-FFF2-40B4-BE49-F238E27FC236}">
                <a16:creationId xmlns:a16="http://schemas.microsoft.com/office/drawing/2014/main" id="{1D62210F-7C06-487E-A4AC-9BE95538E92D}"/>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107-109</a:t>
            </a:r>
          </a:p>
        </p:txBody>
      </p:sp>
      <p:sp>
        <p:nvSpPr>
          <p:cNvPr id="9" name="TextBox 8">
            <a:extLst>
              <a:ext uri="{FF2B5EF4-FFF2-40B4-BE49-F238E27FC236}">
                <a16:creationId xmlns:a16="http://schemas.microsoft.com/office/drawing/2014/main" id="{33D05378-94D0-4B87-B28B-D1F30F544523}"/>
              </a:ext>
            </a:extLst>
          </p:cNvPr>
          <p:cNvSpPr txBox="1"/>
          <p:nvPr/>
        </p:nvSpPr>
        <p:spPr>
          <a:xfrm>
            <a:off x="718461" y="2344050"/>
            <a:ext cx="3018967" cy="584775"/>
          </a:xfrm>
          <a:prstGeom prst="rect">
            <a:avLst/>
          </a:prstGeom>
          <a:noFill/>
        </p:spPr>
        <p:txBody>
          <a:bodyPr wrap="square" rtlCol="0">
            <a:spAutoFit/>
          </a:bodyPr>
          <a:lstStyle/>
          <a:p>
            <a:pPr marL="282575" indent="-282575">
              <a:buFont typeface="Arial" panose="020B0604020202020204" pitchFamily="34" charset="0"/>
              <a:buChar char="•"/>
            </a:pPr>
            <a:r>
              <a:rPr lang="en-US" sz="3200" dirty="0">
                <a:solidFill>
                  <a:schemeClr val="bg1"/>
                </a:solidFill>
              </a:rPr>
              <a:t> Willing to redeem</a:t>
            </a:r>
            <a:endParaRPr lang="en-US" sz="4800" dirty="0">
              <a:solidFill>
                <a:schemeClr val="bg1"/>
              </a:solidFill>
              <a:latin typeface="Lushlife" panose="00000400000000000000" pitchFamily="2" charset="0"/>
            </a:endParaRPr>
          </a:p>
        </p:txBody>
      </p:sp>
    </p:spTree>
    <p:extLst>
      <p:ext uri="{BB962C8B-B14F-4D97-AF65-F5344CB8AC3E}">
        <p14:creationId xmlns:p14="http://schemas.microsoft.com/office/powerpoint/2010/main" val="235650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3" presetClass="emph" presetSubtype="2" fill="hold" grpId="0" nodeType="withEffect">
                                  <p:stCondLst>
                                    <p:cond delay="0"/>
                                  </p:stCondLst>
                                  <p:childTnLst>
                                    <p:animClr clrSpc="rgb" dir="cw">
                                      <p:cBhvr override="childStyle">
                                        <p:cTn id="14" dur="2000" fill="hold"/>
                                        <p:tgtEl>
                                          <p:spTgt spid="6"/>
                                        </p:tgtEl>
                                        <p:attrNameLst>
                                          <p:attrName>style.color</p:attrName>
                                        </p:attrNameLst>
                                      </p:cBhvr>
                                      <p:to>
                                        <a:schemeClr val="accent2"/>
                                      </p:to>
                                    </p:animClr>
                                  </p:childTnLst>
                                </p:cTn>
                              </p:par>
                              <p:par>
                                <p:cTn id="15" presetID="3" presetClass="emph" presetSubtype="2" fill="hold" grpId="0" nodeType="withEffect">
                                  <p:stCondLst>
                                    <p:cond delay="0"/>
                                  </p:stCondLst>
                                  <p:childTnLst>
                                    <p:animClr clrSpc="rgb" dir="cw">
                                      <p:cBhvr override="childStyle">
                                        <p:cTn id="16" dur="20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2" grpId="0"/>
      <p:bldP spid="9" grpId="0"/>
    </p:bldLst>
  </p:timing>
</p:sld>
</file>

<file path=ppt/theme/theme1.xml><?xml version="1.0" encoding="utf-8"?>
<a:theme xmlns:a="http://schemas.openxmlformats.org/drawingml/2006/main" name="Office Theme">
  <a:themeElements>
    <a:clrScheme name="Psalm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salms">
      <a:majorFont>
        <a:latin typeface="Lushlife"/>
        <a:ea typeface=""/>
        <a:cs typeface=""/>
      </a:majorFont>
      <a:minorFont>
        <a:latin typeface="Lushlif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latin typeface="Lushlife" panose="00000400000000000000" pitchFamily="2" charset="0"/>
          </a:defRPr>
        </a:defPPr>
      </a:lstStyle>
    </a:txDef>
  </a:objectDefaults>
  <a:extraClrSchemeLst/>
  <a:extLst>
    <a:ext uri="{05A4C25C-085E-4340-85A3-A5531E510DB2}">
      <thm15:themeFamily xmlns:thm15="http://schemas.microsoft.com/office/thememl/2012/main" name="Presentation7" id="{AA0A4C66-1EE3-4F2D-A793-1E22421EE34F}" vid="{4CC75E1C-A16D-435B-A087-B3D2F2DBC542}"/>
    </a:ext>
  </a:extLst>
</a:theme>
</file>

<file path=docProps/app.xml><?xml version="1.0" encoding="utf-8"?>
<Properties xmlns="http://schemas.openxmlformats.org/officeDocument/2006/extended-properties" xmlns:vt="http://schemas.openxmlformats.org/officeDocument/2006/docPropsVTypes">
  <Template>Psalms</Template>
  <TotalTime>2351</TotalTime>
  <Words>846</Words>
  <Application>Microsoft Office PowerPoint</Application>
  <PresentationFormat>On-screen Show (4:3)</PresentationFormat>
  <Paragraphs>192</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Times New Roman</vt:lpstr>
      <vt:lpstr>Arial</vt:lpstr>
      <vt:lpstr>Lushlife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12</cp:revision>
  <dcterms:created xsi:type="dcterms:W3CDTF">2018-02-16T16:20:54Z</dcterms:created>
  <dcterms:modified xsi:type="dcterms:W3CDTF">2018-02-28T23:26:22Z</dcterms:modified>
</cp:coreProperties>
</file>