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6" r:id="rId2"/>
    <p:sldId id="281" r:id="rId3"/>
    <p:sldId id="257" r:id="rId4"/>
    <p:sldId id="258" r:id="rId5"/>
    <p:sldId id="279" r:id="rId6"/>
    <p:sldId id="280" r:id="rId7"/>
    <p:sldId id="283" r:id="rId8"/>
    <p:sldId id="284" r:id="rId9"/>
    <p:sldId id="285" r:id="rId10"/>
    <p:sldId id="286" r:id="rId11"/>
    <p:sldId id="288" r:id="rId12"/>
    <p:sldId id="289" r:id="rId13"/>
    <p:sldId id="263" r:id="rId14"/>
    <p:sldId id="264" r:id="rId15"/>
    <p:sldId id="265" r:id="rId16"/>
    <p:sldId id="266" r:id="rId17"/>
    <p:sldId id="267" r:id="rId18"/>
    <p:sldId id="268" r:id="rId19"/>
    <p:sldId id="259" r:id="rId20"/>
    <p:sldId id="260" r:id="rId21"/>
    <p:sldId id="261" r:id="rId22"/>
    <p:sldId id="262" r:id="rId23"/>
    <p:sldId id="271" r:id="rId24"/>
    <p:sldId id="272" r:id="rId25"/>
    <p:sldId id="273" r:id="rId26"/>
    <p:sldId id="287" r:id="rId27"/>
    <p:sldId id="275" r:id="rId28"/>
    <p:sldId id="276" r:id="rId29"/>
  </p:sldIdLst>
  <p:sldSz cx="9144000" cy="6858000" type="screen4x3"/>
  <p:notesSz cx="6858000" cy="9144000"/>
  <p:embeddedFontLst>
    <p:embeddedFont>
      <p:font typeface="Lushlife" panose="00000400000000000000" pitchFamily="2" charset="0"/>
      <p:regular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p:scale>
          <a:sx n="69" d="100"/>
          <a:sy n="69" d="100"/>
        </p:scale>
        <p:origin x="1011" y="18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errihew" userId="bcb7a1e886d99f07" providerId="LiveId" clId="{3C11FC50-595D-45E4-A96C-A60792BBA904}"/>
    <pc:docChg chg="undo custSel addSld delSld modSld sldOrd">
      <pc:chgData name="Ken Merrihew" userId="bcb7a1e886d99f07" providerId="LiveId" clId="{3C11FC50-595D-45E4-A96C-A60792BBA904}" dt="2018-02-14T22:48:34.317" v="2086" actId="1037"/>
      <pc:docMkLst>
        <pc:docMk/>
      </pc:docMkLst>
      <pc:sldChg chg="modSp">
        <pc:chgData name="Ken Merrihew" userId="bcb7a1e886d99f07" providerId="LiveId" clId="{3C11FC50-595D-45E4-A96C-A60792BBA904}" dt="2018-02-14T20:50:40.971" v="1694" actId="20577"/>
        <pc:sldMkLst>
          <pc:docMk/>
          <pc:sldMk cId="1702900190" sldId="256"/>
        </pc:sldMkLst>
        <pc:spChg chg="mod">
          <ac:chgData name="Ken Merrihew" userId="bcb7a1e886d99f07" providerId="LiveId" clId="{3C11FC50-595D-45E4-A96C-A60792BBA904}" dt="2018-02-14T20:50:40.971" v="1694" actId="20577"/>
          <ac:spMkLst>
            <pc:docMk/>
            <pc:sldMk cId="1702900190" sldId="256"/>
            <ac:spMk id="5" creationId="{00000000-0000-0000-0000-000000000000}"/>
          </ac:spMkLst>
        </pc:spChg>
      </pc:sldChg>
      <pc:sldChg chg="addSp delSp modSp delAnim modAnim">
        <pc:chgData name="Ken Merrihew" userId="bcb7a1e886d99f07" providerId="LiveId" clId="{3C11FC50-595D-45E4-A96C-A60792BBA904}" dt="2018-02-14T22:20:48.695" v="1826"/>
        <pc:sldMkLst>
          <pc:docMk/>
          <pc:sldMk cId="2526491091" sldId="257"/>
        </pc:sldMkLst>
        <pc:spChg chg="add mod">
          <ac:chgData name="Ken Merrihew" userId="bcb7a1e886d99f07" providerId="LiveId" clId="{3C11FC50-595D-45E4-A96C-A60792BBA904}" dt="2018-02-14T17:11:40.810" v="1317" actId="1036"/>
          <ac:spMkLst>
            <pc:docMk/>
            <pc:sldMk cId="2526491091" sldId="257"/>
            <ac:spMk id="3" creationId="{7C4DB00C-9414-4AE5-BFA7-D57E165C1ED9}"/>
          </ac:spMkLst>
        </pc:spChg>
        <pc:spChg chg="add mod">
          <ac:chgData name="Ken Merrihew" userId="bcb7a1e886d99f07" providerId="LiveId" clId="{3C11FC50-595D-45E4-A96C-A60792BBA904}" dt="2018-02-14T16:46:17.317" v="574" actId="164"/>
          <ac:spMkLst>
            <pc:docMk/>
            <pc:sldMk cId="2526491091" sldId="257"/>
            <ac:spMk id="4" creationId="{1398ED0D-F564-427B-BB2B-0A2748E67C23}"/>
          </ac:spMkLst>
        </pc:spChg>
        <pc:spChg chg="del">
          <ac:chgData name="Ken Merrihew" userId="bcb7a1e886d99f07" providerId="LiveId" clId="{3C11FC50-595D-45E4-A96C-A60792BBA904}" dt="2018-02-14T16:32:15.170" v="3" actId="478"/>
          <ac:spMkLst>
            <pc:docMk/>
            <pc:sldMk cId="2526491091" sldId="257"/>
            <ac:spMk id="5" creationId="{00000000-0000-0000-0000-000000000000}"/>
          </ac:spMkLst>
        </pc:spChg>
        <pc:spChg chg="add mod">
          <ac:chgData name="Ken Merrihew" userId="bcb7a1e886d99f07" providerId="LiveId" clId="{3C11FC50-595D-45E4-A96C-A60792BBA904}" dt="2018-02-14T16:46:17.317" v="574" actId="164"/>
          <ac:spMkLst>
            <pc:docMk/>
            <pc:sldMk cId="2526491091" sldId="257"/>
            <ac:spMk id="6" creationId="{55B82E2D-04CC-4AB7-B71A-CAEE5D7B384B}"/>
          </ac:spMkLst>
        </pc:spChg>
        <pc:spChg chg="del">
          <ac:chgData name="Ken Merrihew" userId="bcb7a1e886d99f07" providerId="LiveId" clId="{3C11FC50-595D-45E4-A96C-A60792BBA904}" dt="2018-02-14T20:47:38.904" v="1675" actId="478"/>
          <ac:spMkLst>
            <pc:docMk/>
            <pc:sldMk cId="2526491091" sldId="257"/>
            <ac:spMk id="9" creationId="{00000000-0000-0000-0000-000000000000}"/>
          </ac:spMkLst>
        </pc:spChg>
        <pc:spChg chg="add mod">
          <ac:chgData name="Ken Merrihew" userId="bcb7a1e886d99f07" providerId="LiveId" clId="{3C11FC50-595D-45E4-A96C-A60792BBA904}" dt="2018-02-14T17:11:40.810" v="1317" actId="1036"/>
          <ac:spMkLst>
            <pc:docMk/>
            <pc:sldMk cId="2526491091" sldId="257"/>
            <ac:spMk id="10" creationId="{2C6F7926-C633-4376-9563-00D59DFC6C64}"/>
          </ac:spMkLst>
        </pc:spChg>
        <pc:spChg chg="add mod">
          <ac:chgData name="Ken Merrihew" userId="bcb7a1e886d99f07" providerId="LiveId" clId="{3C11FC50-595D-45E4-A96C-A60792BBA904}" dt="2018-02-14T17:11:40.810" v="1317" actId="1036"/>
          <ac:spMkLst>
            <pc:docMk/>
            <pc:sldMk cId="2526491091" sldId="257"/>
            <ac:spMk id="11" creationId="{79B7FBCF-6B85-48DF-8C87-B116F9C09BC5}"/>
          </ac:spMkLst>
        </pc:spChg>
        <pc:spChg chg="add mod">
          <ac:chgData name="Ken Merrihew" userId="bcb7a1e886d99f07" providerId="LiveId" clId="{3C11FC50-595D-45E4-A96C-A60792BBA904}" dt="2018-02-14T17:11:40.810" v="1317" actId="1036"/>
          <ac:spMkLst>
            <pc:docMk/>
            <pc:sldMk cId="2526491091" sldId="257"/>
            <ac:spMk id="12" creationId="{FBC6E95D-0812-43AE-81C2-A4F45C1B7024}"/>
          </ac:spMkLst>
        </pc:spChg>
        <pc:spChg chg="add mod">
          <ac:chgData name="Ken Merrihew" userId="bcb7a1e886d99f07" providerId="LiveId" clId="{3C11FC50-595D-45E4-A96C-A60792BBA904}" dt="2018-02-14T17:11:40.810" v="1317" actId="1036"/>
          <ac:spMkLst>
            <pc:docMk/>
            <pc:sldMk cId="2526491091" sldId="257"/>
            <ac:spMk id="13" creationId="{BC073BE8-68CE-450D-9A91-1AE9F9BDED9D}"/>
          </ac:spMkLst>
        </pc:spChg>
        <pc:spChg chg="add mod">
          <ac:chgData name="Ken Merrihew" userId="bcb7a1e886d99f07" providerId="LiveId" clId="{3C11FC50-595D-45E4-A96C-A60792BBA904}" dt="2018-02-14T17:11:40.810" v="1317" actId="1036"/>
          <ac:spMkLst>
            <pc:docMk/>
            <pc:sldMk cId="2526491091" sldId="257"/>
            <ac:spMk id="14" creationId="{C55D5021-93BE-4928-B499-483AD25790DA}"/>
          </ac:spMkLst>
        </pc:spChg>
        <pc:spChg chg="add mod">
          <ac:chgData name="Ken Merrihew" userId="bcb7a1e886d99f07" providerId="LiveId" clId="{3C11FC50-595D-45E4-A96C-A60792BBA904}" dt="2018-02-14T17:11:40.810" v="1317" actId="1036"/>
          <ac:spMkLst>
            <pc:docMk/>
            <pc:sldMk cId="2526491091" sldId="257"/>
            <ac:spMk id="15" creationId="{BBBDA4DF-C452-4FC2-854C-A654D6E7716C}"/>
          </ac:spMkLst>
        </pc:spChg>
        <pc:spChg chg="add mod">
          <ac:chgData name="Ken Merrihew" userId="bcb7a1e886d99f07" providerId="LiveId" clId="{3C11FC50-595D-45E4-A96C-A60792BBA904}" dt="2018-02-14T17:11:40.810" v="1317" actId="1036"/>
          <ac:spMkLst>
            <pc:docMk/>
            <pc:sldMk cId="2526491091" sldId="257"/>
            <ac:spMk id="16" creationId="{A4C1F7C3-7B71-4478-857D-2A35013427FB}"/>
          </ac:spMkLst>
        </pc:spChg>
        <pc:spChg chg="mod">
          <ac:chgData name="Ken Merrihew" userId="bcb7a1e886d99f07" providerId="LiveId" clId="{3C11FC50-595D-45E4-A96C-A60792BBA904}" dt="2018-02-14T16:47:13.025" v="582" actId="1076"/>
          <ac:spMkLst>
            <pc:docMk/>
            <pc:sldMk cId="2526491091" sldId="257"/>
            <ac:spMk id="19" creationId="{8D010DB4-9E65-4C19-A464-763C0AF97997}"/>
          </ac:spMkLst>
        </pc:spChg>
        <pc:spChg chg="mod">
          <ac:chgData name="Ken Merrihew" userId="bcb7a1e886d99f07" providerId="LiveId" clId="{3C11FC50-595D-45E4-A96C-A60792BBA904}" dt="2018-02-14T16:48:33.043" v="608" actId="1036"/>
          <ac:spMkLst>
            <pc:docMk/>
            <pc:sldMk cId="2526491091" sldId="257"/>
            <ac:spMk id="20" creationId="{8C520BEE-E246-45FB-997B-31BB6C60290B}"/>
          </ac:spMkLst>
        </pc:spChg>
        <pc:spChg chg="mod">
          <ac:chgData name="Ken Merrihew" userId="bcb7a1e886d99f07" providerId="LiveId" clId="{3C11FC50-595D-45E4-A96C-A60792BBA904}" dt="2018-02-14T16:48:30.555" v="603" actId="1035"/>
          <ac:spMkLst>
            <pc:docMk/>
            <pc:sldMk cId="2526491091" sldId="257"/>
            <ac:spMk id="23" creationId="{1D73E2F6-D8C1-4EE3-B33C-86FC546625CD}"/>
          </ac:spMkLst>
        </pc:spChg>
        <pc:spChg chg="mod">
          <ac:chgData name="Ken Merrihew" userId="bcb7a1e886d99f07" providerId="LiveId" clId="{3C11FC50-595D-45E4-A96C-A60792BBA904}" dt="2018-02-14T16:48:57.849" v="659" actId="20577"/>
          <ac:spMkLst>
            <pc:docMk/>
            <pc:sldMk cId="2526491091" sldId="257"/>
            <ac:spMk id="26" creationId="{33E3EBBB-7AB3-4D75-9FC6-557890CCB983}"/>
          </ac:spMkLst>
        </pc:spChg>
        <pc:spChg chg="mod">
          <ac:chgData name="Ken Merrihew" userId="bcb7a1e886d99f07" providerId="LiveId" clId="{3C11FC50-595D-45E4-A96C-A60792BBA904}" dt="2018-02-14T16:49:14.479" v="663" actId="1076"/>
          <ac:spMkLst>
            <pc:docMk/>
            <pc:sldMk cId="2526491091" sldId="257"/>
            <ac:spMk id="28" creationId="{DAE0F62B-F068-435F-A128-B6D151A68DA3}"/>
          </ac:spMkLst>
        </pc:spChg>
        <pc:spChg chg="mod">
          <ac:chgData name="Ken Merrihew" userId="bcb7a1e886d99f07" providerId="LiveId" clId="{3C11FC50-595D-45E4-A96C-A60792BBA904}" dt="2018-02-14T16:49:23.478" v="665" actId="20577"/>
          <ac:spMkLst>
            <pc:docMk/>
            <pc:sldMk cId="2526491091" sldId="257"/>
            <ac:spMk id="29" creationId="{0A1016C4-D431-4166-BAB7-D994CF4B15E1}"/>
          </ac:spMkLst>
        </pc:spChg>
        <pc:spChg chg="mod">
          <ac:chgData name="Ken Merrihew" userId="bcb7a1e886d99f07" providerId="LiveId" clId="{3C11FC50-595D-45E4-A96C-A60792BBA904}" dt="2018-02-14T16:53:23.230" v="781" actId="1037"/>
          <ac:spMkLst>
            <pc:docMk/>
            <pc:sldMk cId="2526491091" sldId="257"/>
            <ac:spMk id="31" creationId="{D39E6313-A928-4219-BA97-2A55DC308C8E}"/>
          </ac:spMkLst>
        </pc:spChg>
        <pc:spChg chg="mod">
          <ac:chgData name="Ken Merrihew" userId="bcb7a1e886d99f07" providerId="LiveId" clId="{3C11FC50-595D-45E4-A96C-A60792BBA904}" dt="2018-02-14T16:53:33.978" v="788" actId="1037"/>
          <ac:spMkLst>
            <pc:docMk/>
            <pc:sldMk cId="2526491091" sldId="257"/>
            <ac:spMk id="32" creationId="{916D235E-B51D-4DD0-9AD8-2634057F2E5B}"/>
          </ac:spMkLst>
        </pc:spChg>
        <pc:spChg chg="add mod">
          <ac:chgData name="Ken Merrihew" userId="bcb7a1e886d99f07" providerId="LiveId" clId="{3C11FC50-595D-45E4-A96C-A60792BBA904}" dt="2018-02-14T16:50:04.121" v="740"/>
          <ac:spMkLst>
            <pc:docMk/>
            <pc:sldMk cId="2526491091" sldId="257"/>
            <ac:spMk id="33" creationId="{36ECAC9B-4A84-458E-823E-0458D0594F49}"/>
          </ac:spMkLst>
        </pc:spChg>
        <pc:spChg chg="mod">
          <ac:chgData name="Ken Merrihew" userId="bcb7a1e886d99f07" providerId="LiveId" clId="{3C11FC50-595D-45E4-A96C-A60792BBA904}" dt="2018-02-14T16:50:44.528" v="747" actId="20577"/>
          <ac:spMkLst>
            <pc:docMk/>
            <pc:sldMk cId="2526491091" sldId="257"/>
            <ac:spMk id="36" creationId="{E72E5D01-8CE0-4935-87C1-3661016ECDC6}"/>
          </ac:spMkLst>
        </pc:spChg>
        <pc:spChg chg="mod">
          <ac:chgData name="Ken Merrihew" userId="bcb7a1e886d99f07" providerId="LiveId" clId="{3C11FC50-595D-45E4-A96C-A60792BBA904}" dt="2018-02-14T16:51:13.409" v="778" actId="20577"/>
          <ac:spMkLst>
            <pc:docMk/>
            <pc:sldMk cId="2526491091" sldId="257"/>
            <ac:spMk id="39" creationId="{D754FB41-A9CE-4B60-8A84-7B2E383F0EAE}"/>
          </ac:spMkLst>
        </pc:spChg>
        <pc:spChg chg="add mod">
          <ac:chgData name="Ken Merrihew" userId="bcb7a1e886d99f07" providerId="LiveId" clId="{3C11FC50-595D-45E4-A96C-A60792BBA904}" dt="2018-02-14T17:13:13.743" v="1347" actId="164"/>
          <ac:spMkLst>
            <pc:docMk/>
            <pc:sldMk cId="2526491091" sldId="257"/>
            <ac:spMk id="40" creationId="{427FB4BF-113C-492C-86CA-26938D5E6537}"/>
          </ac:spMkLst>
        </pc:spChg>
        <pc:spChg chg="add mod">
          <ac:chgData name="Ken Merrihew" userId="bcb7a1e886d99f07" providerId="LiveId" clId="{3C11FC50-595D-45E4-A96C-A60792BBA904}" dt="2018-02-14T16:57:20.424" v="913" actId="255"/>
          <ac:spMkLst>
            <pc:docMk/>
            <pc:sldMk cId="2526491091" sldId="257"/>
            <ac:spMk id="41" creationId="{7F8F9555-225D-40A0-AE13-A68CD6603C43}"/>
          </ac:spMkLst>
        </pc:spChg>
        <pc:spChg chg="add mod">
          <ac:chgData name="Ken Merrihew" userId="bcb7a1e886d99f07" providerId="LiveId" clId="{3C11FC50-595D-45E4-A96C-A60792BBA904}" dt="2018-02-14T16:57:53.565" v="947" actId="1036"/>
          <ac:spMkLst>
            <pc:docMk/>
            <pc:sldMk cId="2526491091" sldId="257"/>
            <ac:spMk id="42" creationId="{0EC56B79-895D-4CFF-B29D-5015E51C7831}"/>
          </ac:spMkLst>
        </pc:spChg>
        <pc:spChg chg="add mod">
          <ac:chgData name="Ken Merrihew" userId="bcb7a1e886d99f07" providerId="LiveId" clId="{3C11FC50-595D-45E4-A96C-A60792BBA904}" dt="2018-02-14T17:13:53.047" v="1353" actId="164"/>
          <ac:spMkLst>
            <pc:docMk/>
            <pc:sldMk cId="2526491091" sldId="257"/>
            <ac:spMk id="44" creationId="{FC4948C1-392F-434C-8ADA-57DB85837146}"/>
          </ac:spMkLst>
        </pc:spChg>
        <pc:spChg chg="mod">
          <ac:chgData name="Ken Merrihew" userId="bcb7a1e886d99f07" providerId="LiveId" clId="{3C11FC50-595D-45E4-A96C-A60792BBA904}" dt="2018-02-14T16:57:20.424" v="913" actId="255"/>
          <ac:spMkLst>
            <pc:docMk/>
            <pc:sldMk cId="2526491091" sldId="257"/>
            <ac:spMk id="46" creationId="{78DCD81E-E410-4577-AE74-2BCD494C216B}"/>
          </ac:spMkLst>
        </pc:spChg>
        <pc:spChg chg="mod">
          <ac:chgData name="Ken Merrihew" userId="bcb7a1e886d99f07" providerId="LiveId" clId="{3C11FC50-595D-45E4-A96C-A60792BBA904}" dt="2018-02-14T16:57:47.399" v="943" actId="1036"/>
          <ac:spMkLst>
            <pc:docMk/>
            <pc:sldMk cId="2526491091" sldId="257"/>
            <ac:spMk id="47" creationId="{4526F1A8-7128-41A0-9B54-1306EB4DE93E}"/>
          </ac:spMkLst>
        </pc:spChg>
        <pc:spChg chg="add mod">
          <ac:chgData name="Ken Merrihew" userId="bcb7a1e886d99f07" providerId="LiveId" clId="{3C11FC50-595D-45E4-A96C-A60792BBA904}" dt="2018-02-14T17:14:34.701" v="1359" actId="164"/>
          <ac:spMkLst>
            <pc:docMk/>
            <pc:sldMk cId="2526491091" sldId="257"/>
            <ac:spMk id="48" creationId="{63F2D1F0-B00F-443F-B315-B0580988F6E3}"/>
          </ac:spMkLst>
        </pc:spChg>
        <pc:spChg chg="mod">
          <ac:chgData name="Ken Merrihew" userId="bcb7a1e886d99f07" providerId="LiveId" clId="{3C11FC50-595D-45E4-A96C-A60792BBA904}" dt="2018-02-14T17:00:57.287" v="1002" actId="20577"/>
          <ac:spMkLst>
            <pc:docMk/>
            <pc:sldMk cId="2526491091" sldId="257"/>
            <ac:spMk id="51" creationId="{7AF5FE67-AD53-4442-A8F2-C2DEBF565167}"/>
          </ac:spMkLst>
        </pc:spChg>
        <pc:spChg chg="add mod">
          <ac:chgData name="Ken Merrihew" userId="bcb7a1e886d99f07" providerId="LiveId" clId="{3C11FC50-595D-45E4-A96C-A60792BBA904}" dt="2018-02-14T17:15:18.643" v="1365" actId="164"/>
          <ac:spMkLst>
            <pc:docMk/>
            <pc:sldMk cId="2526491091" sldId="257"/>
            <ac:spMk id="52" creationId="{61FD882B-31AE-432A-9C78-6EE856E6B3F0}"/>
          </ac:spMkLst>
        </pc:spChg>
        <pc:spChg chg="mod">
          <ac:chgData name="Ken Merrihew" userId="bcb7a1e886d99f07" providerId="LiveId" clId="{3C11FC50-595D-45E4-A96C-A60792BBA904}" dt="2018-02-14T17:01:50.855" v="1067" actId="20577"/>
          <ac:spMkLst>
            <pc:docMk/>
            <pc:sldMk cId="2526491091" sldId="257"/>
            <ac:spMk id="55" creationId="{6B0F77DD-E77A-4EE2-8876-D89395FD22CC}"/>
          </ac:spMkLst>
        </pc:spChg>
        <pc:spChg chg="add mod">
          <ac:chgData name="Ken Merrihew" userId="bcb7a1e886d99f07" providerId="LiveId" clId="{3C11FC50-595D-45E4-A96C-A60792BBA904}" dt="2018-02-14T17:16:24.397" v="1372" actId="164"/>
          <ac:spMkLst>
            <pc:docMk/>
            <pc:sldMk cId="2526491091" sldId="257"/>
            <ac:spMk id="56" creationId="{EF2B3452-6893-4172-966D-14FF3524BA23}"/>
          </ac:spMkLst>
        </pc:spChg>
        <pc:spChg chg="mod">
          <ac:chgData name="Ken Merrihew" userId="bcb7a1e886d99f07" providerId="LiveId" clId="{3C11FC50-595D-45E4-A96C-A60792BBA904}" dt="2018-02-14T17:02:42.828" v="1190" actId="20577"/>
          <ac:spMkLst>
            <pc:docMk/>
            <pc:sldMk cId="2526491091" sldId="257"/>
            <ac:spMk id="59" creationId="{0FDE57DB-F578-4BA9-93C8-87CE10D185EE}"/>
          </ac:spMkLst>
        </pc:spChg>
        <pc:spChg chg="add mod">
          <ac:chgData name="Ken Merrihew" userId="bcb7a1e886d99f07" providerId="LiveId" clId="{3C11FC50-595D-45E4-A96C-A60792BBA904}" dt="2018-02-14T17:17:17.854" v="1378" actId="164"/>
          <ac:spMkLst>
            <pc:docMk/>
            <pc:sldMk cId="2526491091" sldId="257"/>
            <ac:spMk id="60" creationId="{9C4EE908-6310-4C9E-9146-312C897E2022}"/>
          </ac:spMkLst>
        </pc:spChg>
        <pc:spChg chg="mod">
          <ac:chgData name="Ken Merrihew" userId="bcb7a1e886d99f07" providerId="LiveId" clId="{3C11FC50-595D-45E4-A96C-A60792BBA904}" dt="2018-02-14T17:11:59.739" v="1329" actId="20577"/>
          <ac:spMkLst>
            <pc:docMk/>
            <pc:sldMk cId="2526491091" sldId="257"/>
            <ac:spMk id="63" creationId="{9AA91099-E8F7-4DB5-8562-E9F033F6EB55}"/>
          </ac:spMkLst>
        </pc:spChg>
        <pc:spChg chg="add mod">
          <ac:chgData name="Ken Merrihew" userId="bcb7a1e886d99f07" providerId="LiveId" clId="{3C11FC50-595D-45E4-A96C-A60792BBA904}" dt="2018-02-14T17:56:00.701" v="1418" actId="14100"/>
          <ac:spMkLst>
            <pc:docMk/>
            <pc:sldMk cId="2526491091" sldId="257"/>
            <ac:spMk id="64" creationId="{D624FB6A-E1D1-477F-ACD7-EE0E5F10738C}"/>
          </ac:spMkLst>
        </pc:spChg>
        <pc:spChg chg="mod">
          <ac:chgData name="Ken Merrihew" userId="bcb7a1e886d99f07" providerId="LiveId" clId="{3C11FC50-595D-45E4-A96C-A60792BBA904}" dt="2018-02-14T17:12:03.463" v="1330" actId="20577"/>
          <ac:spMkLst>
            <pc:docMk/>
            <pc:sldMk cId="2526491091" sldId="257"/>
            <ac:spMk id="67" creationId="{77FEFC1A-1825-4902-AE8A-6DAA6C3B20AF}"/>
          </ac:spMkLst>
        </pc:spChg>
        <pc:spChg chg="add mod">
          <ac:chgData name="Ken Merrihew" userId="bcb7a1e886d99f07" providerId="LiveId" clId="{3C11FC50-595D-45E4-A96C-A60792BBA904}" dt="2018-02-14T17:18:53.402" v="1390" actId="164"/>
          <ac:spMkLst>
            <pc:docMk/>
            <pc:sldMk cId="2526491091" sldId="257"/>
            <ac:spMk id="68" creationId="{CCFA454A-C18D-447B-BA1E-1CDD73FA59B5}"/>
          </ac:spMkLst>
        </pc:spChg>
        <pc:spChg chg="mod">
          <ac:chgData name="Ken Merrihew" userId="bcb7a1e886d99f07" providerId="LiveId" clId="{3C11FC50-595D-45E4-A96C-A60792BBA904}" dt="2018-02-14T17:12:07.420" v="1331" actId="20577"/>
          <ac:spMkLst>
            <pc:docMk/>
            <pc:sldMk cId="2526491091" sldId="257"/>
            <ac:spMk id="71" creationId="{78AE61D4-CD30-40AB-A161-D82CCE7206F3}"/>
          </ac:spMkLst>
        </pc:spChg>
        <pc:spChg chg="add mod">
          <ac:chgData name="Ken Merrihew" userId="bcb7a1e886d99f07" providerId="LiveId" clId="{3C11FC50-595D-45E4-A96C-A60792BBA904}" dt="2018-02-14T21:12:51.243" v="1777" actId="14861"/>
          <ac:spMkLst>
            <pc:docMk/>
            <pc:sldMk cId="2526491091" sldId="257"/>
            <ac:spMk id="72" creationId="{4FB0A21A-C85D-4866-A972-4C22BEF7AD4A}"/>
          </ac:spMkLst>
        </pc:spChg>
        <pc:spChg chg="add del">
          <ac:chgData name="Ken Merrihew" userId="bcb7a1e886d99f07" providerId="LiveId" clId="{3C11FC50-595D-45E4-A96C-A60792BBA904}" dt="2018-02-14T20:50:57.082" v="1699" actId="478"/>
          <ac:spMkLst>
            <pc:docMk/>
            <pc:sldMk cId="2526491091" sldId="257"/>
            <ac:spMk id="81" creationId="{800B0726-9D83-4F10-8039-EFE731FB37FD}"/>
          </ac:spMkLst>
        </pc:spChg>
        <pc:spChg chg="add">
          <ac:chgData name="Ken Merrihew" userId="bcb7a1e886d99f07" providerId="LiveId" clId="{3C11FC50-595D-45E4-A96C-A60792BBA904}" dt="2018-02-14T20:50:57.736" v="1700"/>
          <ac:spMkLst>
            <pc:docMk/>
            <pc:sldMk cId="2526491091" sldId="257"/>
            <ac:spMk id="82" creationId="{4A42B0DC-0CDD-49CC-9C4B-6AB37220475C}"/>
          </ac:spMkLst>
        </pc:spChg>
        <pc:grpChg chg="add mod">
          <ac:chgData name="Ken Merrihew" userId="bcb7a1e886d99f07" providerId="LiveId" clId="{3C11FC50-595D-45E4-A96C-A60792BBA904}" dt="2018-02-14T21:13:32.692" v="1789" actId="14861"/>
          <ac:grpSpMkLst>
            <pc:docMk/>
            <pc:sldMk cId="2526491091" sldId="257"/>
            <ac:grpSpMk id="17" creationId="{0A53A85F-B0EA-4729-911E-1D4F62047C93}"/>
          </ac:grpSpMkLst>
        </pc:grpChg>
        <pc:grpChg chg="add mod">
          <ac:chgData name="Ken Merrihew" userId="bcb7a1e886d99f07" providerId="LiveId" clId="{3C11FC50-595D-45E4-A96C-A60792BBA904}" dt="2018-02-14T21:13:32.692" v="1789" actId="14861"/>
          <ac:grpSpMkLst>
            <pc:docMk/>
            <pc:sldMk cId="2526491091" sldId="257"/>
            <ac:grpSpMk id="18" creationId="{5DD8C968-A5C0-4AC1-AA1C-05AE5FCF66BE}"/>
          </ac:grpSpMkLst>
        </pc:grpChg>
        <pc:grpChg chg="add mod">
          <ac:chgData name="Ken Merrihew" userId="bcb7a1e886d99f07" providerId="LiveId" clId="{3C11FC50-595D-45E4-A96C-A60792BBA904}" dt="2018-02-14T21:13:32.692" v="1789" actId="14861"/>
          <ac:grpSpMkLst>
            <pc:docMk/>
            <pc:sldMk cId="2526491091" sldId="257"/>
            <ac:grpSpMk id="21" creationId="{F213C3A8-8E6D-4EFA-8CF1-30FE661E0901}"/>
          </ac:grpSpMkLst>
        </pc:grpChg>
        <pc:grpChg chg="add mod">
          <ac:chgData name="Ken Merrihew" userId="bcb7a1e886d99f07" providerId="LiveId" clId="{3C11FC50-595D-45E4-A96C-A60792BBA904}" dt="2018-02-14T21:13:32.692" v="1789" actId="14861"/>
          <ac:grpSpMkLst>
            <pc:docMk/>
            <pc:sldMk cId="2526491091" sldId="257"/>
            <ac:grpSpMk id="24" creationId="{1D249DA3-7E3D-48B5-9E6E-B86A87A50B42}"/>
          </ac:grpSpMkLst>
        </pc:grpChg>
        <pc:grpChg chg="add mod">
          <ac:chgData name="Ken Merrihew" userId="bcb7a1e886d99f07" providerId="LiveId" clId="{3C11FC50-595D-45E4-A96C-A60792BBA904}" dt="2018-02-14T21:13:32.692" v="1789" actId="14861"/>
          <ac:grpSpMkLst>
            <pc:docMk/>
            <pc:sldMk cId="2526491091" sldId="257"/>
            <ac:grpSpMk id="27" creationId="{B9690529-4954-417B-9DE9-19CE83C238D5}"/>
          </ac:grpSpMkLst>
        </pc:grpChg>
        <pc:grpChg chg="add mod">
          <ac:chgData name="Ken Merrihew" userId="bcb7a1e886d99f07" providerId="LiveId" clId="{3C11FC50-595D-45E4-A96C-A60792BBA904}" dt="2018-02-14T21:13:32.692" v="1789" actId="14861"/>
          <ac:grpSpMkLst>
            <pc:docMk/>
            <pc:sldMk cId="2526491091" sldId="257"/>
            <ac:grpSpMk id="30" creationId="{F3BD8B1D-05AA-4984-B8C0-7CA5E6F46436}"/>
          </ac:grpSpMkLst>
        </pc:grpChg>
        <pc:grpChg chg="add mod">
          <ac:chgData name="Ken Merrihew" userId="bcb7a1e886d99f07" providerId="LiveId" clId="{3C11FC50-595D-45E4-A96C-A60792BBA904}" dt="2018-02-14T21:13:32.692" v="1789" actId="14861"/>
          <ac:grpSpMkLst>
            <pc:docMk/>
            <pc:sldMk cId="2526491091" sldId="257"/>
            <ac:grpSpMk id="34" creationId="{4778832A-D6CE-4BAA-8879-B5BB47F3DA80}"/>
          </ac:grpSpMkLst>
        </pc:grpChg>
        <pc:grpChg chg="add mod">
          <ac:chgData name="Ken Merrihew" userId="bcb7a1e886d99f07" providerId="LiveId" clId="{3C11FC50-595D-45E4-A96C-A60792BBA904}" dt="2018-02-14T21:15:48.012" v="1798" actId="1037"/>
          <ac:grpSpMkLst>
            <pc:docMk/>
            <pc:sldMk cId="2526491091" sldId="257"/>
            <ac:grpSpMk id="37" creationId="{B177F97A-C507-4DB7-BA33-07554DBDFDB7}"/>
          </ac:grpSpMkLst>
        </pc:grpChg>
        <pc:grpChg chg="add mod">
          <ac:chgData name="Ken Merrihew" userId="bcb7a1e886d99f07" providerId="LiveId" clId="{3C11FC50-595D-45E4-A96C-A60792BBA904}" dt="2018-02-14T17:13:13.743" v="1347" actId="164"/>
          <ac:grpSpMkLst>
            <pc:docMk/>
            <pc:sldMk cId="2526491091" sldId="257"/>
            <ac:grpSpMk id="43" creationId="{B1A96439-0D60-4040-A9F3-6A2FCC41AF15}"/>
          </ac:grpSpMkLst>
        </pc:grpChg>
        <pc:grpChg chg="add mod">
          <ac:chgData name="Ken Merrihew" userId="bcb7a1e886d99f07" providerId="LiveId" clId="{3C11FC50-595D-45E4-A96C-A60792BBA904}" dt="2018-02-14T17:13:53.047" v="1353" actId="164"/>
          <ac:grpSpMkLst>
            <pc:docMk/>
            <pc:sldMk cId="2526491091" sldId="257"/>
            <ac:grpSpMk id="45" creationId="{96599330-0387-4298-B45F-1DA14D3F4E5B}"/>
          </ac:grpSpMkLst>
        </pc:grpChg>
        <pc:grpChg chg="add mod">
          <ac:chgData name="Ken Merrihew" userId="bcb7a1e886d99f07" providerId="LiveId" clId="{3C11FC50-595D-45E4-A96C-A60792BBA904}" dt="2018-02-14T17:14:34.701" v="1359" actId="164"/>
          <ac:grpSpMkLst>
            <pc:docMk/>
            <pc:sldMk cId="2526491091" sldId="257"/>
            <ac:grpSpMk id="49" creationId="{6F6C4630-302C-4B71-873A-333697ABED53}"/>
          </ac:grpSpMkLst>
        </pc:grpChg>
        <pc:grpChg chg="add mod">
          <ac:chgData name="Ken Merrihew" userId="bcb7a1e886d99f07" providerId="LiveId" clId="{3C11FC50-595D-45E4-A96C-A60792BBA904}" dt="2018-02-14T17:15:18.643" v="1365" actId="164"/>
          <ac:grpSpMkLst>
            <pc:docMk/>
            <pc:sldMk cId="2526491091" sldId="257"/>
            <ac:grpSpMk id="53" creationId="{F595752E-A4D5-4CFD-9E89-CDAA4F333BF0}"/>
          </ac:grpSpMkLst>
        </pc:grpChg>
        <pc:grpChg chg="add mod">
          <ac:chgData name="Ken Merrihew" userId="bcb7a1e886d99f07" providerId="LiveId" clId="{3C11FC50-595D-45E4-A96C-A60792BBA904}" dt="2018-02-14T17:16:24.397" v="1372" actId="164"/>
          <ac:grpSpMkLst>
            <pc:docMk/>
            <pc:sldMk cId="2526491091" sldId="257"/>
            <ac:grpSpMk id="57" creationId="{49646389-6170-463C-8C90-AD011DDABCCC}"/>
          </ac:grpSpMkLst>
        </pc:grpChg>
        <pc:grpChg chg="add mod">
          <ac:chgData name="Ken Merrihew" userId="bcb7a1e886d99f07" providerId="LiveId" clId="{3C11FC50-595D-45E4-A96C-A60792BBA904}" dt="2018-02-14T17:17:17.854" v="1378" actId="164"/>
          <ac:grpSpMkLst>
            <pc:docMk/>
            <pc:sldMk cId="2526491091" sldId="257"/>
            <ac:grpSpMk id="61" creationId="{7D881810-7764-4785-8B68-91ACF56A3247}"/>
          </ac:grpSpMkLst>
        </pc:grpChg>
        <pc:grpChg chg="add mod">
          <ac:chgData name="Ken Merrihew" userId="bcb7a1e886d99f07" providerId="LiveId" clId="{3C11FC50-595D-45E4-A96C-A60792BBA904}" dt="2018-02-14T17:18:10.701" v="1384" actId="164"/>
          <ac:grpSpMkLst>
            <pc:docMk/>
            <pc:sldMk cId="2526491091" sldId="257"/>
            <ac:grpSpMk id="65" creationId="{9129AE99-031C-4F85-A4E2-692976401DC4}"/>
          </ac:grpSpMkLst>
        </pc:grpChg>
        <pc:grpChg chg="add mod">
          <ac:chgData name="Ken Merrihew" userId="bcb7a1e886d99f07" providerId="LiveId" clId="{3C11FC50-595D-45E4-A96C-A60792BBA904}" dt="2018-02-14T17:18:53.402" v="1390" actId="164"/>
          <ac:grpSpMkLst>
            <pc:docMk/>
            <pc:sldMk cId="2526491091" sldId="257"/>
            <ac:grpSpMk id="69" creationId="{9DD819DE-521A-4927-9AF7-7D77B97610D3}"/>
          </ac:grpSpMkLst>
        </pc:grpChg>
        <pc:grpChg chg="add mod">
          <ac:chgData name="Ken Merrihew" userId="bcb7a1e886d99f07" providerId="LiveId" clId="{3C11FC50-595D-45E4-A96C-A60792BBA904}" dt="2018-02-14T17:13:13.743" v="1347" actId="164"/>
          <ac:grpSpMkLst>
            <pc:docMk/>
            <pc:sldMk cId="2526491091" sldId="257"/>
            <ac:grpSpMk id="73" creationId="{562DB41C-4E48-4E3C-B50E-777978352C46}"/>
          </ac:grpSpMkLst>
        </pc:grpChg>
        <pc:grpChg chg="add mod">
          <ac:chgData name="Ken Merrihew" userId="bcb7a1e886d99f07" providerId="LiveId" clId="{3C11FC50-595D-45E4-A96C-A60792BBA904}" dt="2018-02-14T17:13:53.047" v="1353" actId="164"/>
          <ac:grpSpMkLst>
            <pc:docMk/>
            <pc:sldMk cId="2526491091" sldId="257"/>
            <ac:grpSpMk id="74" creationId="{26ED6D2D-B784-43CD-AC1C-582BB74D1085}"/>
          </ac:grpSpMkLst>
        </pc:grpChg>
        <pc:grpChg chg="add mod">
          <ac:chgData name="Ken Merrihew" userId="bcb7a1e886d99f07" providerId="LiveId" clId="{3C11FC50-595D-45E4-A96C-A60792BBA904}" dt="2018-02-14T17:14:34.701" v="1359" actId="164"/>
          <ac:grpSpMkLst>
            <pc:docMk/>
            <pc:sldMk cId="2526491091" sldId="257"/>
            <ac:grpSpMk id="75" creationId="{BC478AA0-96F6-476A-8B8E-B89EE67EB381}"/>
          </ac:grpSpMkLst>
        </pc:grpChg>
        <pc:grpChg chg="add mod">
          <ac:chgData name="Ken Merrihew" userId="bcb7a1e886d99f07" providerId="LiveId" clId="{3C11FC50-595D-45E4-A96C-A60792BBA904}" dt="2018-02-14T17:15:18.643" v="1365" actId="164"/>
          <ac:grpSpMkLst>
            <pc:docMk/>
            <pc:sldMk cId="2526491091" sldId="257"/>
            <ac:grpSpMk id="76" creationId="{9784DEF2-7E9E-46BA-B220-C731B481C5C2}"/>
          </ac:grpSpMkLst>
        </pc:grpChg>
        <pc:grpChg chg="add mod">
          <ac:chgData name="Ken Merrihew" userId="bcb7a1e886d99f07" providerId="LiveId" clId="{3C11FC50-595D-45E4-A96C-A60792BBA904}" dt="2018-02-14T17:16:24.397" v="1372" actId="164"/>
          <ac:grpSpMkLst>
            <pc:docMk/>
            <pc:sldMk cId="2526491091" sldId="257"/>
            <ac:grpSpMk id="77" creationId="{15F5CD1A-D9E7-485A-A1A4-23B6870D3DEA}"/>
          </ac:grpSpMkLst>
        </pc:grpChg>
        <pc:grpChg chg="add mod">
          <ac:chgData name="Ken Merrihew" userId="bcb7a1e886d99f07" providerId="LiveId" clId="{3C11FC50-595D-45E4-A96C-A60792BBA904}" dt="2018-02-14T17:17:17.854" v="1378" actId="164"/>
          <ac:grpSpMkLst>
            <pc:docMk/>
            <pc:sldMk cId="2526491091" sldId="257"/>
            <ac:grpSpMk id="78" creationId="{04BFD09C-BC84-48AA-9C91-B7EB6FB76C8C}"/>
          </ac:grpSpMkLst>
        </pc:grpChg>
        <pc:grpChg chg="add mod">
          <ac:chgData name="Ken Merrihew" userId="bcb7a1e886d99f07" providerId="LiveId" clId="{3C11FC50-595D-45E4-A96C-A60792BBA904}" dt="2018-02-14T17:55:48.318" v="1414" actId="20577"/>
          <ac:grpSpMkLst>
            <pc:docMk/>
            <pc:sldMk cId="2526491091" sldId="257"/>
            <ac:grpSpMk id="79" creationId="{991AA15D-F367-4DB7-99E4-6C03F0BE9299}"/>
          </ac:grpSpMkLst>
        </pc:grpChg>
        <pc:grpChg chg="add mod">
          <ac:chgData name="Ken Merrihew" userId="bcb7a1e886d99f07" providerId="LiveId" clId="{3C11FC50-595D-45E4-A96C-A60792BBA904}" dt="2018-02-14T17:18:53.402" v="1390" actId="164"/>
          <ac:grpSpMkLst>
            <pc:docMk/>
            <pc:sldMk cId="2526491091" sldId="257"/>
            <ac:grpSpMk id="80" creationId="{223CE2F9-9D85-4A9D-9081-19B242CDC2D7}"/>
          </ac:grpSpMkLst>
        </pc:grpChg>
        <pc:picChg chg="add mod modCrop">
          <ac:chgData name="Ken Merrihew" userId="bcb7a1e886d99f07" providerId="LiveId" clId="{3C11FC50-595D-45E4-A96C-A60792BBA904}" dt="2018-02-14T17:11:40.810" v="1317" actId="1036"/>
          <ac:picMkLst>
            <pc:docMk/>
            <pc:sldMk cId="2526491091" sldId="257"/>
            <ac:picMk id="2" creationId="{5DD457CA-04A9-44BB-A24C-5E4BF6018D8E}"/>
          </ac:picMkLst>
        </pc:picChg>
      </pc:sldChg>
      <pc:sldChg chg="addSp delSp">
        <pc:chgData name="Ken Merrihew" userId="bcb7a1e886d99f07" providerId="LiveId" clId="{3C11FC50-595D-45E4-A96C-A60792BBA904}" dt="2018-02-14T20:51:01.338" v="1702"/>
        <pc:sldMkLst>
          <pc:docMk/>
          <pc:sldMk cId="522468264" sldId="258"/>
        </pc:sldMkLst>
        <pc:spChg chg="del">
          <ac:chgData name="Ken Merrihew" userId="bcb7a1e886d99f07" providerId="LiveId" clId="{3C11FC50-595D-45E4-A96C-A60792BBA904}" dt="2018-02-14T20:47:42.562" v="1677" actId="478"/>
          <ac:spMkLst>
            <pc:docMk/>
            <pc:sldMk cId="522468264" sldId="258"/>
            <ac:spMk id="4" creationId="{00000000-0000-0000-0000-000000000000}"/>
          </ac:spMkLst>
        </pc:spChg>
        <pc:spChg chg="add del">
          <ac:chgData name="Ken Merrihew" userId="bcb7a1e886d99f07" providerId="LiveId" clId="{3C11FC50-595D-45E4-A96C-A60792BBA904}" dt="2018-02-14T20:51:00.843" v="1701" actId="478"/>
          <ac:spMkLst>
            <pc:docMk/>
            <pc:sldMk cId="522468264" sldId="258"/>
            <ac:spMk id="5" creationId="{3F193ADD-2D7F-4A66-BA3E-26D219317E93}"/>
          </ac:spMkLst>
        </pc:spChg>
        <pc:spChg chg="add">
          <ac:chgData name="Ken Merrihew" userId="bcb7a1e886d99f07" providerId="LiveId" clId="{3C11FC50-595D-45E4-A96C-A60792BBA904}" dt="2018-02-14T20:51:01.338" v="1702"/>
          <ac:spMkLst>
            <pc:docMk/>
            <pc:sldMk cId="522468264" sldId="258"/>
            <ac:spMk id="6" creationId="{87DE0F93-EAD1-4476-802A-069E248FEFDC}"/>
          </ac:spMkLst>
        </pc:spChg>
      </pc:sldChg>
      <pc:sldChg chg="addSp delSp modSp">
        <pc:chgData name="Ken Merrihew" userId="bcb7a1e886d99f07" providerId="LiveId" clId="{3C11FC50-595D-45E4-A96C-A60792BBA904}" dt="2018-02-14T22:48:34.317" v="2086" actId="1037"/>
        <pc:sldMkLst>
          <pc:docMk/>
          <pc:sldMk cId="1790337560" sldId="259"/>
        </pc:sldMkLst>
        <pc:spChg chg="del">
          <ac:chgData name="Ken Merrihew" userId="bcb7a1e886d99f07" providerId="LiveId" clId="{3C11FC50-595D-45E4-A96C-A60792BBA904}" dt="2018-02-14T20:51:50.119" v="1727" actId="478"/>
          <ac:spMkLst>
            <pc:docMk/>
            <pc:sldMk cId="1790337560" sldId="259"/>
            <ac:spMk id="9" creationId="{00000000-0000-0000-0000-000000000000}"/>
          </ac:spMkLst>
        </pc:spChg>
        <pc:spChg chg="add">
          <ac:chgData name="Ken Merrihew" userId="bcb7a1e886d99f07" providerId="LiveId" clId="{3C11FC50-595D-45E4-A96C-A60792BBA904}" dt="2018-02-14T20:51:50.624" v="1728"/>
          <ac:spMkLst>
            <pc:docMk/>
            <pc:sldMk cId="1790337560" sldId="259"/>
            <ac:spMk id="10" creationId="{96C78FF3-D6A5-49B8-B411-745BC7341B2E}"/>
          </ac:spMkLst>
        </pc:spChg>
        <pc:picChg chg="mod">
          <ac:chgData name="Ken Merrihew" userId="bcb7a1e886d99f07" providerId="LiveId" clId="{3C11FC50-595D-45E4-A96C-A60792BBA904}" dt="2018-02-14T22:48:28.422" v="2052" actId="1036"/>
          <ac:picMkLst>
            <pc:docMk/>
            <pc:sldMk cId="1790337560" sldId="259"/>
            <ac:picMk id="1026" creationId="{C091D678-7E63-4617-AED3-EA666B35736B}"/>
          </ac:picMkLst>
        </pc:picChg>
        <pc:picChg chg="mod">
          <ac:chgData name="Ken Merrihew" userId="bcb7a1e886d99f07" providerId="LiveId" clId="{3C11FC50-595D-45E4-A96C-A60792BBA904}" dt="2018-02-14T22:48:34.317" v="2086" actId="1037"/>
          <ac:picMkLst>
            <pc:docMk/>
            <pc:sldMk cId="1790337560" sldId="259"/>
            <ac:picMk id="1028" creationId="{2D4FB05F-5752-4D03-8CB7-4DDCEE91A509}"/>
          </ac:picMkLst>
        </pc:picChg>
      </pc:sldChg>
      <pc:sldChg chg="addSp delSp">
        <pc:chgData name="Ken Merrihew" userId="bcb7a1e886d99f07" providerId="LiveId" clId="{3C11FC50-595D-45E4-A96C-A60792BBA904}" dt="2018-02-14T20:51:54.310" v="1730"/>
        <pc:sldMkLst>
          <pc:docMk/>
          <pc:sldMk cId="3375464016" sldId="260"/>
        </pc:sldMkLst>
        <pc:spChg chg="del">
          <ac:chgData name="Ken Merrihew" userId="bcb7a1e886d99f07" providerId="LiveId" clId="{3C11FC50-595D-45E4-A96C-A60792BBA904}" dt="2018-02-14T20:51:53.885" v="1729" actId="478"/>
          <ac:spMkLst>
            <pc:docMk/>
            <pc:sldMk cId="3375464016" sldId="260"/>
            <ac:spMk id="4" creationId="{00000000-0000-0000-0000-000000000000}"/>
          </ac:spMkLst>
        </pc:spChg>
        <pc:spChg chg="add">
          <ac:chgData name="Ken Merrihew" userId="bcb7a1e886d99f07" providerId="LiveId" clId="{3C11FC50-595D-45E4-A96C-A60792BBA904}" dt="2018-02-14T20:51:54.310" v="1730"/>
          <ac:spMkLst>
            <pc:docMk/>
            <pc:sldMk cId="3375464016" sldId="260"/>
            <ac:spMk id="5" creationId="{68CB376D-4338-4087-BC87-C88BD5AE8ED9}"/>
          </ac:spMkLst>
        </pc:spChg>
      </pc:sldChg>
      <pc:sldChg chg="addSp delSp modSp modAnim">
        <pc:chgData name="Ken Merrihew" userId="bcb7a1e886d99f07" providerId="LiveId" clId="{3C11FC50-595D-45E4-A96C-A60792BBA904}" dt="2018-02-14T20:51:58.202" v="1732"/>
        <pc:sldMkLst>
          <pc:docMk/>
          <pc:sldMk cId="4080317978" sldId="261"/>
        </pc:sldMkLst>
        <pc:spChg chg="add mod">
          <ac:chgData name="Ken Merrihew" userId="bcb7a1e886d99f07" providerId="LiveId" clId="{3C11FC50-595D-45E4-A96C-A60792BBA904}" dt="2018-02-14T18:53:45.415" v="1593" actId="1035"/>
          <ac:spMkLst>
            <pc:docMk/>
            <pc:sldMk cId="4080317978" sldId="261"/>
            <ac:spMk id="2" creationId="{3554F7F6-06BF-48AB-9A71-CB0E41AB50E6}"/>
          </ac:spMkLst>
        </pc:spChg>
        <pc:spChg chg="del">
          <ac:chgData name="Ken Merrihew" userId="bcb7a1e886d99f07" providerId="LiveId" clId="{3C11FC50-595D-45E4-A96C-A60792BBA904}" dt="2018-02-14T20:51:57.698" v="1731" actId="478"/>
          <ac:spMkLst>
            <pc:docMk/>
            <pc:sldMk cId="4080317978" sldId="261"/>
            <ac:spMk id="9" creationId="{00000000-0000-0000-0000-000000000000}"/>
          </ac:spMkLst>
        </pc:spChg>
        <pc:spChg chg="add">
          <ac:chgData name="Ken Merrihew" userId="bcb7a1e886d99f07" providerId="LiveId" clId="{3C11FC50-595D-45E4-A96C-A60792BBA904}" dt="2018-02-14T20:51:58.202" v="1732"/>
          <ac:spMkLst>
            <pc:docMk/>
            <pc:sldMk cId="4080317978" sldId="261"/>
            <ac:spMk id="10" creationId="{A0D80414-C4EB-4BAB-99D8-98BF0E79AF5E}"/>
          </ac:spMkLst>
        </pc:spChg>
      </pc:sldChg>
      <pc:sldChg chg="addSp delSp">
        <pc:chgData name="Ken Merrihew" userId="bcb7a1e886d99f07" providerId="LiveId" clId="{3C11FC50-595D-45E4-A96C-A60792BBA904}" dt="2018-02-14T20:52:01.779" v="1734"/>
        <pc:sldMkLst>
          <pc:docMk/>
          <pc:sldMk cId="3806900105" sldId="262"/>
        </pc:sldMkLst>
        <pc:spChg chg="del">
          <ac:chgData name="Ken Merrihew" userId="bcb7a1e886d99f07" providerId="LiveId" clId="{3C11FC50-595D-45E4-A96C-A60792BBA904}" dt="2018-02-14T20:52:01.387" v="1733" actId="478"/>
          <ac:spMkLst>
            <pc:docMk/>
            <pc:sldMk cId="3806900105" sldId="262"/>
            <ac:spMk id="4" creationId="{00000000-0000-0000-0000-000000000000}"/>
          </ac:spMkLst>
        </pc:spChg>
        <pc:spChg chg="add">
          <ac:chgData name="Ken Merrihew" userId="bcb7a1e886d99f07" providerId="LiveId" clId="{3C11FC50-595D-45E4-A96C-A60792BBA904}" dt="2018-02-14T20:52:01.779" v="1734"/>
          <ac:spMkLst>
            <pc:docMk/>
            <pc:sldMk cId="3806900105" sldId="262"/>
            <ac:spMk id="5" creationId="{86B711DB-BA50-4FEC-8DC9-92A546A8C94B}"/>
          </ac:spMkLst>
        </pc:spChg>
      </pc:sldChg>
      <pc:sldChg chg="addSp delSp modSp modAnim">
        <pc:chgData name="Ken Merrihew" userId="bcb7a1e886d99f07" providerId="LiveId" clId="{3C11FC50-595D-45E4-A96C-A60792BBA904}" dt="2018-02-14T22:44:53.891" v="1994" actId="1038"/>
        <pc:sldMkLst>
          <pc:docMk/>
          <pc:sldMk cId="2839798715" sldId="263"/>
        </pc:sldMkLst>
        <pc:spChg chg="add mod">
          <ac:chgData name="Ken Merrihew" userId="bcb7a1e886d99f07" providerId="LiveId" clId="{3C11FC50-595D-45E4-A96C-A60792BBA904}" dt="2018-02-14T22:44:15.264" v="1974" actId="20577"/>
          <ac:spMkLst>
            <pc:docMk/>
            <pc:sldMk cId="2839798715" sldId="263"/>
            <ac:spMk id="3" creationId="{D606354C-FE61-41E6-ADC8-AF20810674D8}"/>
          </ac:spMkLst>
        </pc:spChg>
        <pc:spChg chg="del">
          <ac:chgData name="Ken Merrihew" userId="bcb7a1e886d99f07" providerId="LiveId" clId="{3C11FC50-595D-45E4-A96C-A60792BBA904}" dt="2018-02-14T20:48:08.089" v="1691" actId="478"/>
          <ac:spMkLst>
            <pc:docMk/>
            <pc:sldMk cId="2839798715" sldId="263"/>
            <ac:spMk id="9" creationId="{00000000-0000-0000-0000-000000000000}"/>
          </ac:spMkLst>
        </pc:spChg>
        <pc:spChg chg="add del">
          <ac:chgData name="Ken Merrihew" userId="bcb7a1e886d99f07" providerId="LiveId" clId="{3C11FC50-595D-45E4-A96C-A60792BBA904}" dt="2018-02-14T20:51:26.851" v="1715" actId="478"/>
          <ac:spMkLst>
            <pc:docMk/>
            <pc:sldMk cId="2839798715" sldId="263"/>
            <ac:spMk id="10" creationId="{0005E812-60C8-4D73-9BD5-9B0E62EDC092}"/>
          </ac:spMkLst>
        </pc:spChg>
        <pc:spChg chg="add">
          <ac:chgData name="Ken Merrihew" userId="bcb7a1e886d99f07" providerId="LiveId" clId="{3C11FC50-595D-45E4-A96C-A60792BBA904}" dt="2018-02-14T20:51:27.313" v="1716"/>
          <ac:spMkLst>
            <pc:docMk/>
            <pc:sldMk cId="2839798715" sldId="263"/>
            <ac:spMk id="11" creationId="{1FA0B81A-6CE9-4B7C-B894-BC3DED49B30A}"/>
          </ac:spMkLst>
        </pc:spChg>
        <pc:picChg chg="mod">
          <ac:chgData name="Ken Merrihew" userId="bcb7a1e886d99f07" providerId="LiveId" clId="{3C11FC50-595D-45E4-A96C-A60792BBA904}" dt="2018-02-14T22:44:53.891" v="1994" actId="1038"/>
          <ac:picMkLst>
            <pc:docMk/>
            <pc:sldMk cId="2839798715" sldId="263"/>
            <ac:picMk id="2" creationId="{A37B7F9B-04DA-44D2-8F4D-623BBE495019}"/>
          </ac:picMkLst>
        </pc:picChg>
        <pc:picChg chg="add mod">
          <ac:chgData name="Ken Merrihew" userId="bcb7a1e886d99f07" providerId="LiveId" clId="{3C11FC50-595D-45E4-A96C-A60792BBA904}" dt="2018-02-14T22:35:12.904" v="1931" actId="1037"/>
          <ac:picMkLst>
            <pc:docMk/>
            <pc:sldMk cId="2839798715" sldId="263"/>
            <ac:picMk id="12" creationId="{719D92E3-726C-47DC-93CD-72920E5BE0D3}"/>
          </ac:picMkLst>
        </pc:picChg>
        <pc:picChg chg="add del mod modCrop">
          <ac:chgData name="Ken Merrihew" userId="bcb7a1e886d99f07" providerId="LiveId" clId="{3C11FC50-595D-45E4-A96C-A60792BBA904}" dt="2018-02-14T22:34:46.075" v="1847" actId="478"/>
          <ac:picMkLst>
            <pc:docMk/>
            <pc:sldMk cId="2839798715" sldId="263"/>
            <ac:picMk id="1026" creationId="{97FDA7AE-0B6B-4D48-9C66-610B95E0907D}"/>
          </ac:picMkLst>
        </pc:picChg>
        <pc:picChg chg="mod">
          <ac:chgData name="Ken Merrihew" userId="bcb7a1e886d99f07" providerId="LiveId" clId="{3C11FC50-595D-45E4-A96C-A60792BBA904}" dt="2018-02-14T22:43:34.237" v="1942" actId="1076"/>
          <ac:picMkLst>
            <pc:docMk/>
            <pc:sldMk cId="2839798715" sldId="263"/>
            <ac:picMk id="2052" creationId="{C5E39244-1BE3-4291-9B62-137D26D0A333}"/>
          </ac:picMkLst>
        </pc:picChg>
      </pc:sldChg>
      <pc:sldChg chg="addSp delSp">
        <pc:chgData name="Ken Merrihew" userId="bcb7a1e886d99f07" providerId="LiveId" clId="{3C11FC50-595D-45E4-A96C-A60792BBA904}" dt="2018-02-14T20:51:31.466" v="1718"/>
        <pc:sldMkLst>
          <pc:docMk/>
          <pc:sldMk cId="2356808046" sldId="264"/>
        </pc:sldMkLst>
        <pc:spChg chg="del">
          <ac:chgData name="Ken Merrihew" userId="bcb7a1e886d99f07" providerId="LiveId" clId="{3C11FC50-595D-45E4-A96C-A60792BBA904}" dt="2018-02-14T20:51:31.022" v="1717" actId="478"/>
          <ac:spMkLst>
            <pc:docMk/>
            <pc:sldMk cId="2356808046" sldId="264"/>
            <ac:spMk id="4" creationId="{00000000-0000-0000-0000-000000000000}"/>
          </ac:spMkLst>
        </pc:spChg>
        <pc:spChg chg="add">
          <ac:chgData name="Ken Merrihew" userId="bcb7a1e886d99f07" providerId="LiveId" clId="{3C11FC50-595D-45E4-A96C-A60792BBA904}" dt="2018-02-14T20:51:31.466" v="1718"/>
          <ac:spMkLst>
            <pc:docMk/>
            <pc:sldMk cId="2356808046" sldId="264"/>
            <ac:spMk id="5" creationId="{DB36A79D-767C-4A01-A851-51C99EC0EF79}"/>
          </ac:spMkLst>
        </pc:spChg>
      </pc:sldChg>
      <pc:sldChg chg="addSp delSp">
        <pc:chgData name="Ken Merrihew" userId="bcb7a1e886d99f07" providerId="LiveId" clId="{3C11FC50-595D-45E4-A96C-A60792BBA904}" dt="2018-02-14T20:51:35.280" v="1720"/>
        <pc:sldMkLst>
          <pc:docMk/>
          <pc:sldMk cId="2248693531" sldId="265"/>
        </pc:sldMkLst>
        <pc:spChg chg="add">
          <ac:chgData name="Ken Merrihew" userId="bcb7a1e886d99f07" providerId="LiveId" clId="{3C11FC50-595D-45E4-A96C-A60792BBA904}" dt="2018-02-14T20:51:35.280" v="1720"/>
          <ac:spMkLst>
            <pc:docMk/>
            <pc:sldMk cId="2248693531" sldId="265"/>
            <ac:spMk id="6" creationId="{57A0E64E-158A-4E0F-B3B9-681787C2A377}"/>
          </ac:spMkLst>
        </pc:spChg>
        <pc:spChg chg="del">
          <ac:chgData name="Ken Merrihew" userId="bcb7a1e886d99f07" providerId="LiveId" clId="{3C11FC50-595D-45E4-A96C-A60792BBA904}" dt="2018-02-14T20:51:34.845" v="1719" actId="478"/>
          <ac:spMkLst>
            <pc:docMk/>
            <pc:sldMk cId="2248693531" sldId="265"/>
            <ac:spMk id="9" creationId="{00000000-0000-0000-0000-000000000000}"/>
          </ac:spMkLst>
        </pc:spChg>
      </pc:sldChg>
      <pc:sldChg chg="addSp delSp">
        <pc:chgData name="Ken Merrihew" userId="bcb7a1e886d99f07" providerId="LiveId" clId="{3C11FC50-595D-45E4-A96C-A60792BBA904}" dt="2018-02-14T20:51:39.406" v="1722"/>
        <pc:sldMkLst>
          <pc:docMk/>
          <pc:sldMk cId="3476483069" sldId="266"/>
        </pc:sldMkLst>
        <pc:spChg chg="del">
          <ac:chgData name="Ken Merrihew" userId="bcb7a1e886d99f07" providerId="LiveId" clId="{3C11FC50-595D-45E4-A96C-A60792BBA904}" dt="2018-02-14T20:51:38.927" v="1721" actId="478"/>
          <ac:spMkLst>
            <pc:docMk/>
            <pc:sldMk cId="3476483069" sldId="266"/>
            <ac:spMk id="4" creationId="{00000000-0000-0000-0000-000000000000}"/>
          </ac:spMkLst>
        </pc:spChg>
        <pc:spChg chg="add">
          <ac:chgData name="Ken Merrihew" userId="bcb7a1e886d99f07" providerId="LiveId" clId="{3C11FC50-595D-45E4-A96C-A60792BBA904}" dt="2018-02-14T20:51:39.406" v="1722"/>
          <ac:spMkLst>
            <pc:docMk/>
            <pc:sldMk cId="3476483069" sldId="266"/>
            <ac:spMk id="5" creationId="{5F5F08F3-E33A-4998-81C0-24E10950DBDB}"/>
          </ac:spMkLst>
        </pc:spChg>
      </pc:sldChg>
      <pc:sldChg chg="addSp delSp">
        <pc:chgData name="Ken Merrihew" userId="bcb7a1e886d99f07" providerId="LiveId" clId="{3C11FC50-595D-45E4-A96C-A60792BBA904}" dt="2018-02-14T20:51:43.238" v="1724"/>
        <pc:sldMkLst>
          <pc:docMk/>
          <pc:sldMk cId="3995222334" sldId="267"/>
        </pc:sldMkLst>
        <pc:spChg chg="add">
          <ac:chgData name="Ken Merrihew" userId="bcb7a1e886d99f07" providerId="LiveId" clId="{3C11FC50-595D-45E4-A96C-A60792BBA904}" dt="2018-02-14T20:51:43.238" v="1724"/>
          <ac:spMkLst>
            <pc:docMk/>
            <pc:sldMk cId="3995222334" sldId="267"/>
            <ac:spMk id="6" creationId="{53B24B50-9C7E-4868-BBE0-D522AF80E489}"/>
          </ac:spMkLst>
        </pc:spChg>
        <pc:spChg chg="del">
          <ac:chgData name="Ken Merrihew" userId="bcb7a1e886d99f07" providerId="LiveId" clId="{3C11FC50-595D-45E4-A96C-A60792BBA904}" dt="2018-02-14T20:51:42.834" v="1723" actId="478"/>
          <ac:spMkLst>
            <pc:docMk/>
            <pc:sldMk cId="3995222334" sldId="267"/>
            <ac:spMk id="9" creationId="{00000000-0000-0000-0000-000000000000}"/>
          </ac:spMkLst>
        </pc:spChg>
      </pc:sldChg>
      <pc:sldChg chg="addSp delSp">
        <pc:chgData name="Ken Merrihew" userId="bcb7a1e886d99f07" providerId="LiveId" clId="{3C11FC50-595D-45E4-A96C-A60792BBA904}" dt="2018-02-14T20:51:46.769" v="1726"/>
        <pc:sldMkLst>
          <pc:docMk/>
          <pc:sldMk cId="3416426804" sldId="268"/>
        </pc:sldMkLst>
        <pc:spChg chg="del">
          <ac:chgData name="Ken Merrihew" userId="bcb7a1e886d99f07" providerId="LiveId" clId="{3C11FC50-595D-45E4-A96C-A60792BBA904}" dt="2018-02-14T20:51:46.309" v="1725" actId="478"/>
          <ac:spMkLst>
            <pc:docMk/>
            <pc:sldMk cId="3416426804" sldId="268"/>
            <ac:spMk id="4" creationId="{00000000-0000-0000-0000-000000000000}"/>
          </ac:spMkLst>
        </pc:spChg>
        <pc:spChg chg="add">
          <ac:chgData name="Ken Merrihew" userId="bcb7a1e886d99f07" providerId="LiveId" clId="{3C11FC50-595D-45E4-A96C-A60792BBA904}" dt="2018-02-14T20:51:46.769" v="1726"/>
          <ac:spMkLst>
            <pc:docMk/>
            <pc:sldMk cId="3416426804" sldId="268"/>
            <ac:spMk id="5" creationId="{5FF1DEE8-CC5E-4D97-B291-2DFF0E2EBEC9}"/>
          </ac:spMkLst>
        </pc:spChg>
      </pc:sldChg>
      <pc:sldChg chg="del">
        <pc:chgData name="Ken Merrihew" userId="bcb7a1e886d99f07" providerId="LiveId" clId="{3C11FC50-595D-45E4-A96C-A60792BBA904}" dt="2018-02-14T19:55:39.597" v="1624" actId="2696"/>
        <pc:sldMkLst>
          <pc:docMk/>
          <pc:sldMk cId="3790962506" sldId="269"/>
        </pc:sldMkLst>
      </pc:sldChg>
      <pc:sldChg chg="del ord">
        <pc:chgData name="Ken Merrihew" userId="bcb7a1e886d99f07" providerId="LiveId" clId="{3C11FC50-595D-45E4-A96C-A60792BBA904}" dt="2018-02-14T20:52:33.001" v="1744" actId="2696"/>
        <pc:sldMkLst>
          <pc:docMk/>
          <pc:sldMk cId="454513249" sldId="270"/>
        </pc:sldMkLst>
      </pc:sldChg>
      <pc:sldChg chg="addSp delSp">
        <pc:chgData name="Ken Merrihew" userId="bcb7a1e886d99f07" providerId="LiveId" clId="{3C11FC50-595D-45E4-A96C-A60792BBA904}" dt="2018-02-14T20:52:05.826" v="1736"/>
        <pc:sldMkLst>
          <pc:docMk/>
          <pc:sldMk cId="1434549554" sldId="271"/>
        </pc:sldMkLst>
        <pc:spChg chg="add">
          <ac:chgData name="Ken Merrihew" userId="bcb7a1e886d99f07" providerId="LiveId" clId="{3C11FC50-595D-45E4-A96C-A60792BBA904}" dt="2018-02-14T20:52:05.826" v="1736"/>
          <ac:spMkLst>
            <pc:docMk/>
            <pc:sldMk cId="1434549554" sldId="271"/>
            <ac:spMk id="6" creationId="{D20EA33B-6D04-43F8-9D76-5C28B6784068}"/>
          </ac:spMkLst>
        </pc:spChg>
        <pc:spChg chg="del">
          <ac:chgData name="Ken Merrihew" userId="bcb7a1e886d99f07" providerId="LiveId" clId="{3C11FC50-595D-45E4-A96C-A60792BBA904}" dt="2018-02-14T20:52:05.389" v="1735" actId="478"/>
          <ac:spMkLst>
            <pc:docMk/>
            <pc:sldMk cId="1434549554" sldId="271"/>
            <ac:spMk id="9" creationId="{00000000-0000-0000-0000-000000000000}"/>
          </ac:spMkLst>
        </pc:spChg>
      </pc:sldChg>
      <pc:sldChg chg="addSp delSp">
        <pc:chgData name="Ken Merrihew" userId="bcb7a1e886d99f07" providerId="LiveId" clId="{3C11FC50-595D-45E4-A96C-A60792BBA904}" dt="2018-02-14T20:52:12.175" v="1738"/>
        <pc:sldMkLst>
          <pc:docMk/>
          <pc:sldMk cId="2835604687" sldId="273"/>
        </pc:sldMkLst>
        <pc:spChg chg="del">
          <ac:chgData name="Ken Merrihew" userId="bcb7a1e886d99f07" providerId="LiveId" clId="{3C11FC50-595D-45E4-A96C-A60792BBA904}" dt="2018-02-14T20:52:11.681" v="1737" actId="478"/>
          <ac:spMkLst>
            <pc:docMk/>
            <pc:sldMk cId="2835604687" sldId="273"/>
            <ac:spMk id="9" creationId="{00000000-0000-0000-0000-000000000000}"/>
          </ac:spMkLst>
        </pc:spChg>
        <pc:spChg chg="add">
          <ac:chgData name="Ken Merrihew" userId="bcb7a1e886d99f07" providerId="LiveId" clId="{3C11FC50-595D-45E4-A96C-A60792BBA904}" dt="2018-02-14T20:52:12.175" v="1738"/>
          <ac:spMkLst>
            <pc:docMk/>
            <pc:sldMk cId="2835604687" sldId="273"/>
            <ac:spMk id="13" creationId="{1BFDDA58-053E-4022-906F-A40166C6A67C}"/>
          </ac:spMkLst>
        </pc:spChg>
      </pc:sldChg>
      <pc:sldChg chg="del">
        <pc:chgData name="Ken Merrihew" userId="bcb7a1e886d99f07" providerId="LiveId" clId="{3C11FC50-595D-45E4-A96C-A60792BBA904}" dt="2018-02-14T19:20:01.850" v="1616" actId="2696"/>
        <pc:sldMkLst>
          <pc:docMk/>
          <pc:sldMk cId="3483136861" sldId="274"/>
        </pc:sldMkLst>
      </pc:sldChg>
      <pc:sldChg chg="addSp delSp">
        <pc:chgData name="Ken Merrihew" userId="bcb7a1e886d99f07" providerId="LiveId" clId="{3C11FC50-595D-45E4-A96C-A60792BBA904}" dt="2018-02-14T20:52:16.652" v="1740"/>
        <pc:sldMkLst>
          <pc:docMk/>
          <pc:sldMk cId="2277770499" sldId="275"/>
        </pc:sldMkLst>
        <pc:spChg chg="del">
          <ac:chgData name="Ken Merrihew" userId="bcb7a1e886d99f07" providerId="LiveId" clId="{3C11FC50-595D-45E4-A96C-A60792BBA904}" dt="2018-02-14T20:52:16.195" v="1739" actId="478"/>
          <ac:spMkLst>
            <pc:docMk/>
            <pc:sldMk cId="2277770499" sldId="275"/>
            <ac:spMk id="9" creationId="{00000000-0000-0000-0000-000000000000}"/>
          </ac:spMkLst>
        </pc:spChg>
        <pc:spChg chg="add">
          <ac:chgData name="Ken Merrihew" userId="bcb7a1e886d99f07" providerId="LiveId" clId="{3C11FC50-595D-45E4-A96C-A60792BBA904}" dt="2018-02-14T20:52:16.652" v="1740"/>
          <ac:spMkLst>
            <pc:docMk/>
            <pc:sldMk cId="2277770499" sldId="275"/>
            <ac:spMk id="22" creationId="{4D7E84D1-0B07-4D87-B7AD-39FD510A96C9}"/>
          </ac:spMkLst>
        </pc:spChg>
      </pc:sldChg>
      <pc:sldChg chg="addSp delSp">
        <pc:chgData name="Ken Merrihew" userId="bcb7a1e886d99f07" providerId="LiveId" clId="{3C11FC50-595D-45E4-A96C-A60792BBA904}" dt="2018-02-14T20:52:19.806" v="1742"/>
        <pc:sldMkLst>
          <pc:docMk/>
          <pc:sldMk cId="3893240350" sldId="276"/>
        </pc:sldMkLst>
        <pc:spChg chg="del">
          <ac:chgData name="Ken Merrihew" userId="bcb7a1e886d99f07" providerId="LiveId" clId="{3C11FC50-595D-45E4-A96C-A60792BBA904}" dt="2018-02-14T20:52:19.055" v="1741" actId="478"/>
          <ac:spMkLst>
            <pc:docMk/>
            <pc:sldMk cId="3893240350" sldId="276"/>
            <ac:spMk id="4" creationId="{00000000-0000-0000-0000-000000000000}"/>
          </ac:spMkLst>
        </pc:spChg>
        <pc:spChg chg="add">
          <ac:chgData name="Ken Merrihew" userId="bcb7a1e886d99f07" providerId="LiveId" clId="{3C11FC50-595D-45E4-A96C-A60792BBA904}" dt="2018-02-14T20:52:19.806" v="1742"/>
          <ac:spMkLst>
            <pc:docMk/>
            <pc:sldMk cId="3893240350" sldId="276"/>
            <ac:spMk id="5" creationId="{816FFE98-B215-44E9-A592-55B37506287D}"/>
          </ac:spMkLst>
        </pc:spChg>
      </pc:sldChg>
      <pc:sldChg chg="del ord">
        <pc:chgData name="Ken Merrihew" userId="bcb7a1e886d99f07" providerId="LiveId" clId="{3C11FC50-595D-45E4-A96C-A60792BBA904}" dt="2018-02-14T20:52:32.981" v="1743" actId="2696"/>
        <pc:sldMkLst>
          <pc:docMk/>
          <pc:sldMk cId="156907199" sldId="277"/>
        </pc:sldMkLst>
      </pc:sldChg>
      <pc:sldChg chg="del">
        <pc:chgData name="Ken Merrihew" userId="bcb7a1e886d99f07" providerId="LiveId" clId="{3C11FC50-595D-45E4-A96C-A60792BBA904}" dt="2018-02-14T19:55:40.549" v="1625" actId="2696"/>
        <pc:sldMkLst>
          <pc:docMk/>
          <pc:sldMk cId="4234667065" sldId="278"/>
        </pc:sldMkLst>
      </pc:sldChg>
      <pc:sldChg chg="addSp delSp add">
        <pc:chgData name="Ken Merrihew" userId="bcb7a1e886d99f07" providerId="LiveId" clId="{3C11FC50-595D-45E4-A96C-A60792BBA904}" dt="2018-02-14T20:51:05.530" v="1704"/>
        <pc:sldMkLst>
          <pc:docMk/>
          <pc:sldMk cId="503488446" sldId="279"/>
        </pc:sldMkLst>
        <pc:spChg chg="add del">
          <ac:chgData name="Ken Merrihew" userId="bcb7a1e886d99f07" providerId="LiveId" clId="{3C11FC50-595D-45E4-A96C-A60792BBA904}" dt="2018-02-14T20:51:04.981" v="1703" actId="478"/>
          <ac:spMkLst>
            <pc:docMk/>
            <pc:sldMk cId="503488446" sldId="279"/>
            <ac:spMk id="6" creationId="{07A8ECCE-2B5C-4EE5-9AAA-9569226D7828}"/>
          </ac:spMkLst>
        </pc:spChg>
        <pc:spChg chg="del">
          <ac:chgData name="Ken Merrihew" userId="bcb7a1e886d99f07" providerId="LiveId" clId="{3C11FC50-595D-45E4-A96C-A60792BBA904}" dt="2018-02-14T20:47:47.271" v="1679" actId="478"/>
          <ac:spMkLst>
            <pc:docMk/>
            <pc:sldMk cId="503488446" sldId="279"/>
            <ac:spMk id="9" creationId="{00000000-0000-0000-0000-000000000000}"/>
          </ac:spMkLst>
        </pc:spChg>
        <pc:spChg chg="add">
          <ac:chgData name="Ken Merrihew" userId="bcb7a1e886d99f07" providerId="LiveId" clId="{3C11FC50-595D-45E4-A96C-A60792BBA904}" dt="2018-02-14T20:51:05.530" v="1704"/>
          <ac:spMkLst>
            <pc:docMk/>
            <pc:sldMk cId="503488446" sldId="279"/>
            <ac:spMk id="10" creationId="{B4EE3E70-72E3-4F17-961F-CF05B1BE38CE}"/>
          </ac:spMkLst>
        </pc:spChg>
      </pc:sldChg>
      <pc:sldChg chg="addSp delSp add">
        <pc:chgData name="Ken Merrihew" userId="bcb7a1e886d99f07" providerId="LiveId" clId="{3C11FC50-595D-45E4-A96C-A60792BBA904}" dt="2018-02-14T20:51:09.322" v="1706"/>
        <pc:sldMkLst>
          <pc:docMk/>
          <pc:sldMk cId="2556535372" sldId="280"/>
        </pc:sldMkLst>
        <pc:spChg chg="del">
          <ac:chgData name="Ken Merrihew" userId="bcb7a1e886d99f07" providerId="LiveId" clId="{3C11FC50-595D-45E4-A96C-A60792BBA904}" dt="2018-02-14T20:47:50.940" v="1681" actId="478"/>
          <ac:spMkLst>
            <pc:docMk/>
            <pc:sldMk cId="2556535372" sldId="280"/>
            <ac:spMk id="4" creationId="{00000000-0000-0000-0000-000000000000}"/>
          </ac:spMkLst>
        </pc:spChg>
        <pc:spChg chg="add del">
          <ac:chgData name="Ken Merrihew" userId="bcb7a1e886d99f07" providerId="LiveId" clId="{3C11FC50-595D-45E4-A96C-A60792BBA904}" dt="2018-02-14T20:51:08.758" v="1705" actId="478"/>
          <ac:spMkLst>
            <pc:docMk/>
            <pc:sldMk cId="2556535372" sldId="280"/>
            <ac:spMk id="5" creationId="{F5C79A65-BD39-465C-BB3C-2603EB2B301A}"/>
          </ac:spMkLst>
        </pc:spChg>
        <pc:spChg chg="add">
          <ac:chgData name="Ken Merrihew" userId="bcb7a1e886d99f07" providerId="LiveId" clId="{3C11FC50-595D-45E4-A96C-A60792BBA904}" dt="2018-02-14T20:51:09.322" v="1706"/>
          <ac:spMkLst>
            <pc:docMk/>
            <pc:sldMk cId="2556535372" sldId="280"/>
            <ac:spMk id="6" creationId="{3EEFB42F-C299-4219-871F-DFD1FA2E0B78}"/>
          </ac:spMkLst>
        </pc:spChg>
      </pc:sldChg>
      <pc:sldChg chg="add del">
        <pc:chgData name="Ken Merrihew" userId="bcb7a1e886d99f07" providerId="LiveId" clId="{3C11FC50-595D-45E4-A96C-A60792BBA904}" dt="2018-02-14T16:32:10.581" v="2"/>
        <pc:sldMkLst>
          <pc:docMk/>
          <pc:sldMk cId="1682554518" sldId="281"/>
        </pc:sldMkLst>
      </pc:sldChg>
      <pc:sldChg chg="addSp modSp add ord modAnim">
        <pc:chgData name="Ken Merrihew" userId="bcb7a1e886d99f07" providerId="LiveId" clId="{3C11FC50-595D-45E4-A96C-A60792BBA904}" dt="2018-02-14T22:19:11.521" v="1824" actId="692"/>
        <pc:sldMkLst>
          <pc:docMk/>
          <pc:sldMk cId="4278590682" sldId="281"/>
        </pc:sldMkLst>
        <pc:spChg chg="mod">
          <ac:chgData name="Ken Merrihew" userId="bcb7a1e886d99f07" providerId="LiveId" clId="{3C11FC50-595D-45E4-A96C-A60792BBA904}" dt="2018-02-14T22:18:05.587" v="1821" actId="14100"/>
          <ac:spMkLst>
            <pc:docMk/>
            <pc:sldMk cId="4278590682" sldId="281"/>
            <ac:spMk id="5" creationId="{00000000-0000-0000-0000-000000000000}"/>
          </ac:spMkLst>
        </pc:spChg>
        <pc:spChg chg="add mod">
          <ac:chgData name="Ken Merrihew" userId="bcb7a1e886d99f07" providerId="LiveId" clId="{3C11FC50-595D-45E4-A96C-A60792BBA904}" dt="2018-02-14T22:18:13.244" v="1822" actId="1076"/>
          <ac:spMkLst>
            <pc:docMk/>
            <pc:sldMk cId="4278590682" sldId="281"/>
            <ac:spMk id="6" creationId="{F32675EE-6E7C-49B5-AC9F-1F25E22DBDDD}"/>
          </ac:spMkLst>
        </pc:spChg>
        <pc:spChg chg="mod">
          <ac:chgData name="Ken Merrihew" userId="bcb7a1e886d99f07" providerId="LiveId" clId="{3C11FC50-595D-45E4-A96C-A60792BBA904}" dt="2018-02-14T20:50:46.197" v="1696" actId="20577"/>
          <ac:spMkLst>
            <pc:docMk/>
            <pc:sldMk cId="4278590682" sldId="281"/>
            <ac:spMk id="9" creationId="{00000000-0000-0000-0000-000000000000}"/>
          </ac:spMkLst>
        </pc:spChg>
        <pc:spChg chg="add mod">
          <ac:chgData name="Ken Merrihew" userId="bcb7a1e886d99f07" providerId="LiveId" clId="{3C11FC50-595D-45E4-A96C-A60792BBA904}" dt="2018-02-14T22:17:32.866" v="1816" actId="571"/>
          <ac:spMkLst>
            <pc:docMk/>
            <pc:sldMk cId="4278590682" sldId="281"/>
            <ac:spMk id="14" creationId="{14813014-B879-46C0-8051-45C87DF7C268}"/>
          </ac:spMkLst>
        </pc:spChg>
        <pc:cxnChg chg="add mod">
          <ac:chgData name="Ken Merrihew" userId="bcb7a1e886d99f07" providerId="LiveId" clId="{3C11FC50-595D-45E4-A96C-A60792BBA904}" dt="2018-02-14T22:19:11.521" v="1824" actId="692"/>
          <ac:cxnSpMkLst>
            <pc:docMk/>
            <pc:sldMk cId="4278590682" sldId="281"/>
            <ac:cxnSpMk id="3" creationId="{D74DE231-009B-4B67-977B-61CBD52A133A}"/>
          </ac:cxnSpMkLst>
        </pc:cxnChg>
      </pc:sldChg>
      <pc:sldChg chg="add del">
        <pc:chgData name="Ken Merrihew" userId="bcb7a1e886d99f07" providerId="LiveId" clId="{3C11FC50-595D-45E4-A96C-A60792BBA904}" dt="2018-02-14T16:32:10.581" v="2"/>
        <pc:sldMkLst>
          <pc:docMk/>
          <pc:sldMk cId="220244595" sldId="282"/>
        </pc:sldMkLst>
      </pc:sldChg>
      <pc:sldChg chg="addSp delSp modSp add del ord">
        <pc:chgData name="Ken Merrihew" userId="bcb7a1e886d99f07" providerId="LiveId" clId="{3C11FC50-595D-45E4-A96C-A60792BBA904}" dt="2018-02-14T22:19:41.203" v="1825" actId="2696"/>
        <pc:sldMkLst>
          <pc:docMk/>
          <pc:sldMk cId="4128283392" sldId="282"/>
        </pc:sldMkLst>
        <pc:spChg chg="del">
          <ac:chgData name="Ken Merrihew" userId="bcb7a1e886d99f07" providerId="LiveId" clId="{3C11FC50-595D-45E4-A96C-A60792BBA904}" dt="2018-02-14T20:47:34.269" v="1673" actId="478"/>
          <ac:spMkLst>
            <pc:docMk/>
            <pc:sldMk cId="4128283392" sldId="282"/>
            <ac:spMk id="4" creationId="{00000000-0000-0000-0000-000000000000}"/>
          </ac:spMkLst>
        </pc:spChg>
        <pc:spChg chg="add mod">
          <ac:chgData name="Ken Merrihew" userId="bcb7a1e886d99f07" providerId="LiveId" clId="{3C11FC50-595D-45E4-A96C-A60792BBA904}" dt="2018-02-14T20:50:50.585" v="1698" actId="20577"/>
          <ac:spMkLst>
            <pc:docMk/>
            <pc:sldMk cId="4128283392" sldId="282"/>
            <ac:spMk id="5" creationId="{AEB547C7-433A-4446-A239-57821E6C3899}"/>
          </ac:spMkLst>
        </pc:spChg>
      </pc:sldChg>
      <pc:sldChg chg="addSp delSp modSp add">
        <pc:chgData name="Ken Merrihew" userId="bcb7a1e886d99f07" providerId="LiveId" clId="{3C11FC50-595D-45E4-A96C-A60792BBA904}" dt="2018-02-14T20:51:12.704" v="1708"/>
        <pc:sldMkLst>
          <pc:docMk/>
          <pc:sldMk cId="315791682" sldId="283"/>
        </pc:sldMkLst>
        <pc:spChg chg="mod">
          <ac:chgData name="Ken Merrihew" userId="bcb7a1e886d99f07" providerId="LiveId" clId="{3C11FC50-595D-45E4-A96C-A60792BBA904}" dt="2018-02-14T19:16:21.501" v="1606" actId="2711"/>
          <ac:spMkLst>
            <pc:docMk/>
            <pc:sldMk cId="315791682" sldId="283"/>
            <ac:spMk id="5" creationId="{00000000-0000-0000-0000-000000000000}"/>
          </ac:spMkLst>
        </pc:spChg>
        <pc:spChg chg="add del">
          <ac:chgData name="Ken Merrihew" userId="bcb7a1e886d99f07" providerId="LiveId" clId="{3C11FC50-595D-45E4-A96C-A60792BBA904}" dt="2018-02-14T20:51:11.990" v="1707" actId="478"/>
          <ac:spMkLst>
            <pc:docMk/>
            <pc:sldMk cId="315791682" sldId="283"/>
            <ac:spMk id="6" creationId="{2A09CC52-E3BB-420B-9345-81BE729D5F15}"/>
          </ac:spMkLst>
        </pc:spChg>
        <pc:spChg chg="del">
          <ac:chgData name="Ken Merrihew" userId="bcb7a1e886d99f07" providerId="LiveId" clId="{3C11FC50-595D-45E4-A96C-A60792BBA904}" dt="2018-02-14T20:47:54.722" v="1683" actId="478"/>
          <ac:spMkLst>
            <pc:docMk/>
            <pc:sldMk cId="315791682" sldId="283"/>
            <ac:spMk id="9" creationId="{00000000-0000-0000-0000-000000000000}"/>
          </ac:spMkLst>
        </pc:spChg>
        <pc:spChg chg="add">
          <ac:chgData name="Ken Merrihew" userId="bcb7a1e886d99f07" providerId="LiveId" clId="{3C11FC50-595D-45E4-A96C-A60792BBA904}" dt="2018-02-14T20:51:12.704" v="1708"/>
          <ac:spMkLst>
            <pc:docMk/>
            <pc:sldMk cId="315791682" sldId="283"/>
            <ac:spMk id="10" creationId="{9CA4BBF4-373E-4D83-99B4-0F5B93927676}"/>
          </ac:spMkLst>
        </pc:spChg>
      </pc:sldChg>
      <pc:sldChg chg="addSp delSp add">
        <pc:chgData name="Ken Merrihew" userId="bcb7a1e886d99f07" providerId="LiveId" clId="{3C11FC50-595D-45E4-A96C-A60792BBA904}" dt="2018-02-14T20:51:15.904" v="1710"/>
        <pc:sldMkLst>
          <pc:docMk/>
          <pc:sldMk cId="1218977449" sldId="284"/>
        </pc:sldMkLst>
        <pc:spChg chg="del">
          <ac:chgData name="Ken Merrihew" userId="bcb7a1e886d99f07" providerId="LiveId" clId="{3C11FC50-595D-45E4-A96C-A60792BBA904}" dt="2018-02-14T20:47:58.236" v="1685" actId="478"/>
          <ac:spMkLst>
            <pc:docMk/>
            <pc:sldMk cId="1218977449" sldId="284"/>
            <ac:spMk id="4" creationId="{00000000-0000-0000-0000-000000000000}"/>
          </ac:spMkLst>
        </pc:spChg>
        <pc:spChg chg="add del">
          <ac:chgData name="Ken Merrihew" userId="bcb7a1e886d99f07" providerId="LiveId" clId="{3C11FC50-595D-45E4-A96C-A60792BBA904}" dt="2018-02-14T20:51:15.398" v="1709" actId="478"/>
          <ac:spMkLst>
            <pc:docMk/>
            <pc:sldMk cId="1218977449" sldId="284"/>
            <ac:spMk id="5" creationId="{3467EFF3-1478-4752-935D-EAB740014533}"/>
          </ac:spMkLst>
        </pc:spChg>
        <pc:spChg chg="add">
          <ac:chgData name="Ken Merrihew" userId="bcb7a1e886d99f07" providerId="LiveId" clId="{3C11FC50-595D-45E4-A96C-A60792BBA904}" dt="2018-02-14T20:51:15.904" v="1710"/>
          <ac:spMkLst>
            <pc:docMk/>
            <pc:sldMk cId="1218977449" sldId="284"/>
            <ac:spMk id="6" creationId="{322F2257-E2D0-47A2-9AEA-C0AA734B02BF}"/>
          </ac:spMkLst>
        </pc:spChg>
      </pc:sldChg>
      <pc:sldChg chg="addSp delSp modSp add">
        <pc:chgData name="Ken Merrihew" userId="bcb7a1e886d99f07" providerId="LiveId" clId="{3C11FC50-595D-45E4-A96C-A60792BBA904}" dt="2018-02-14T20:51:19.502" v="1712"/>
        <pc:sldMkLst>
          <pc:docMk/>
          <pc:sldMk cId="1163999561" sldId="285"/>
        </pc:sldMkLst>
        <pc:spChg chg="mod">
          <ac:chgData name="Ken Merrihew" userId="bcb7a1e886d99f07" providerId="LiveId" clId="{3C11FC50-595D-45E4-A96C-A60792BBA904}" dt="2018-02-14T19:17:32.741" v="1615"/>
          <ac:spMkLst>
            <pc:docMk/>
            <pc:sldMk cId="1163999561" sldId="285"/>
            <ac:spMk id="5" creationId="{00000000-0000-0000-0000-000000000000}"/>
          </ac:spMkLst>
        </pc:spChg>
        <pc:spChg chg="add del">
          <ac:chgData name="Ken Merrihew" userId="bcb7a1e886d99f07" providerId="LiveId" clId="{3C11FC50-595D-45E4-A96C-A60792BBA904}" dt="2018-02-14T20:51:19.046" v="1711" actId="478"/>
          <ac:spMkLst>
            <pc:docMk/>
            <pc:sldMk cId="1163999561" sldId="285"/>
            <ac:spMk id="6" creationId="{9B2BFDDA-3A21-4E21-94C6-46E89151DB81}"/>
          </ac:spMkLst>
        </pc:spChg>
        <pc:spChg chg="del">
          <ac:chgData name="Ken Merrihew" userId="bcb7a1e886d99f07" providerId="LiveId" clId="{3C11FC50-595D-45E4-A96C-A60792BBA904}" dt="2018-02-14T20:48:01.877" v="1687" actId="478"/>
          <ac:spMkLst>
            <pc:docMk/>
            <pc:sldMk cId="1163999561" sldId="285"/>
            <ac:spMk id="9" creationId="{00000000-0000-0000-0000-000000000000}"/>
          </ac:spMkLst>
        </pc:spChg>
        <pc:spChg chg="add">
          <ac:chgData name="Ken Merrihew" userId="bcb7a1e886d99f07" providerId="LiveId" clId="{3C11FC50-595D-45E4-A96C-A60792BBA904}" dt="2018-02-14T20:51:19.502" v="1712"/>
          <ac:spMkLst>
            <pc:docMk/>
            <pc:sldMk cId="1163999561" sldId="285"/>
            <ac:spMk id="10" creationId="{4F412BF7-C37E-4FAF-8D51-10F624400442}"/>
          </ac:spMkLst>
        </pc:spChg>
      </pc:sldChg>
      <pc:sldChg chg="addSp delSp add">
        <pc:chgData name="Ken Merrihew" userId="bcb7a1e886d99f07" providerId="LiveId" clId="{3C11FC50-595D-45E4-A96C-A60792BBA904}" dt="2018-02-14T20:51:23.163" v="1714"/>
        <pc:sldMkLst>
          <pc:docMk/>
          <pc:sldMk cId="3808047532" sldId="286"/>
        </pc:sldMkLst>
        <pc:spChg chg="del">
          <ac:chgData name="Ken Merrihew" userId="bcb7a1e886d99f07" providerId="LiveId" clId="{3C11FC50-595D-45E4-A96C-A60792BBA904}" dt="2018-02-14T20:48:05.029" v="1689" actId="478"/>
          <ac:spMkLst>
            <pc:docMk/>
            <pc:sldMk cId="3808047532" sldId="286"/>
            <ac:spMk id="4" creationId="{00000000-0000-0000-0000-000000000000}"/>
          </ac:spMkLst>
        </pc:spChg>
        <pc:spChg chg="add del">
          <ac:chgData name="Ken Merrihew" userId="bcb7a1e886d99f07" providerId="LiveId" clId="{3C11FC50-595D-45E4-A96C-A60792BBA904}" dt="2018-02-14T20:51:22.719" v="1713" actId="478"/>
          <ac:spMkLst>
            <pc:docMk/>
            <pc:sldMk cId="3808047532" sldId="286"/>
            <ac:spMk id="5" creationId="{B2BB631B-2F8C-4D23-97B6-1190D0F5E1D6}"/>
          </ac:spMkLst>
        </pc:spChg>
        <pc:spChg chg="add">
          <ac:chgData name="Ken Merrihew" userId="bcb7a1e886d99f07" providerId="LiveId" clId="{3C11FC50-595D-45E4-A96C-A60792BBA904}" dt="2018-02-14T20:51:23.163" v="1714"/>
          <ac:spMkLst>
            <pc:docMk/>
            <pc:sldMk cId="3808047532" sldId="286"/>
            <ac:spMk id="6" creationId="{429377ED-E1B3-4C37-90EC-A5B925D8A3A9}"/>
          </ac:spMkLst>
        </pc:spChg>
      </pc:sldChg>
      <pc:sldChg chg="modSp add ord">
        <pc:chgData name="Ken Merrihew" userId="bcb7a1e886d99f07" providerId="LiveId" clId="{3C11FC50-595D-45E4-A96C-A60792BBA904}" dt="2018-02-14T21:05:57.415" v="1758"/>
        <pc:sldMkLst>
          <pc:docMk/>
          <pc:sldMk cId="3573755543" sldId="287"/>
        </pc:sldMkLst>
        <pc:spChg chg="mod">
          <ac:chgData name="Ken Merrihew" userId="bcb7a1e886d99f07" providerId="LiveId" clId="{3C11FC50-595D-45E4-A96C-A60792BBA904}" dt="2018-02-14T21:05:57.415" v="1758"/>
          <ac:spMkLst>
            <pc:docMk/>
            <pc:sldMk cId="3573755543" sldId="287"/>
            <ac:spMk id="5" creationId="{00000000-0000-0000-0000-000000000000}"/>
          </ac:spMkLst>
        </pc:spChg>
      </pc:sldChg>
      <pc:sldChg chg="modSp add del">
        <pc:chgData name="Ken Merrihew" userId="bcb7a1e886d99f07" providerId="LiveId" clId="{3C11FC50-595D-45E4-A96C-A60792BBA904}" dt="2018-02-14T20:52:33.014" v="1745" actId="2696"/>
        <pc:sldMkLst>
          <pc:docMk/>
          <pc:sldMk cId="3760052724" sldId="287"/>
        </pc:sldMkLst>
        <pc:spChg chg="mod">
          <ac:chgData name="Ken Merrihew" userId="bcb7a1e886d99f07" providerId="LiveId" clId="{3C11FC50-595D-45E4-A96C-A60792BBA904}" dt="2018-02-14T19:21:38.947" v="1623"/>
          <ac:spMkLst>
            <pc:docMk/>
            <pc:sldMk cId="3760052724" sldId="287"/>
            <ac:spMk id="5" creationId="{00000000-0000-0000-0000-000000000000}"/>
          </ac:spMkLst>
        </pc:spChg>
      </pc:sldChg>
      <pc:sldChg chg="modSp add">
        <pc:chgData name="Ken Merrihew" userId="bcb7a1e886d99f07" providerId="LiveId" clId="{3C11FC50-595D-45E4-A96C-A60792BBA904}" dt="2018-02-14T22:42:27.951" v="1940"/>
        <pc:sldMkLst>
          <pc:docMk/>
          <pc:sldMk cId="415135972" sldId="288"/>
        </pc:sldMkLst>
        <pc:spChg chg="mod">
          <ac:chgData name="Ken Merrihew" userId="bcb7a1e886d99f07" providerId="LiveId" clId="{3C11FC50-595D-45E4-A96C-A60792BBA904}" dt="2018-02-14T22:42:27.951" v="1940"/>
          <ac:spMkLst>
            <pc:docMk/>
            <pc:sldMk cId="415135972" sldId="288"/>
            <ac:spMk id="5" creationId="{00000000-0000-0000-0000-000000000000}"/>
          </ac:spMkLst>
        </pc:spChg>
      </pc:sldChg>
      <pc:sldChg chg="add del">
        <pc:chgData name="Ken Merrihew" userId="bcb7a1e886d99f07" providerId="LiveId" clId="{3C11FC50-595D-45E4-A96C-A60792BBA904}" dt="2018-02-14T20:52:33.029" v="1746" actId="2696"/>
        <pc:sldMkLst>
          <pc:docMk/>
          <pc:sldMk cId="1982048538" sldId="288"/>
        </pc:sldMkLst>
      </pc:sldChg>
      <pc:sldChg chg="add">
        <pc:chgData name="Ken Merrihew" userId="bcb7a1e886d99f07" providerId="LiveId" clId="{3C11FC50-595D-45E4-A96C-A60792BBA904}" dt="2018-02-14T22:42:13.101" v="1934"/>
        <pc:sldMkLst>
          <pc:docMk/>
          <pc:sldMk cId="1954671343" sldId="289"/>
        </pc:sldMkLst>
      </pc:sldChg>
      <pc:sldChg chg="modSp add del">
        <pc:chgData name="Ken Merrihew" userId="bcb7a1e886d99f07" providerId="LiveId" clId="{3C11FC50-595D-45E4-A96C-A60792BBA904}" dt="2018-02-14T20:52:33.042" v="1747" actId="2696"/>
        <pc:sldMkLst>
          <pc:docMk/>
          <pc:sldMk cId="2745485251" sldId="289"/>
        </pc:sldMkLst>
        <pc:spChg chg="mod">
          <ac:chgData name="Ken Merrihew" userId="bcb7a1e886d99f07" providerId="LiveId" clId="{3C11FC50-595D-45E4-A96C-A60792BBA904}" dt="2018-02-14T19:58:42.840" v="1633"/>
          <ac:spMkLst>
            <pc:docMk/>
            <pc:sldMk cId="2745485251" sldId="289"/>
            <ac:spMk id="5" creationId="{00000000-0000-0000-0000-000000000000}"/>
          </ac:spMkLst>
        </pc:spChg>
      </pc:sldChg>
      <pc:sldChg chg="add del">
        <pc:chgData name="Ken Merrihew" userId="bcb7a1e886d99f07" providerId="LiveId" clId="{3C11FC50-595D-45E4-A96C-A60792BBA904}" dt="2018-02-14T20:52:33.057" v="1748" actId="2696"/>
        <pc:sldMkLst>
          <pc:docMk/>
          <pc:sldMk cId="522058205" sldId="290"/>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5CA25F-7022-4AB2-96A5-67CFED966382}"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4070202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5CA25F-7022-4AB2-96A5-67CFED966382}"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1521202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5CA25F-7022-4AB2-96A5-67CFED966382}"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2155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5CA25F-7022-4AB2-96A5-67CFED966382}"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79199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45CA25F-7022-4AB2-96A5-67CFED966382}" type="datetimeFigureOut">
              <a:rPr lang="en-US" smtClean="0"/>
              <a:t>2/14/2018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327041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5CA25F-7022-4AB2-96A5-67CFED966382}" type="datetimeFigureOut">
              <a:rPr lang="en-US" smtClean="0"/>
              <a:t>2/14/2018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69903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5CA25F-7022-4AB2-96A5-67CFED966382}" type="datetimeFigureOut">
              <a:rPr lang="en-US" smtClean="0"/>
              <a:t>2/14/2018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237484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5CA25F-7022-4AB2-96A5-67CFED966382}" type="datetimeFigureOut">
              <a:rPr lang="en-US" smtClean="0"/>
              <a:t>2/14/2018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113501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5CA25F-7022-4AB2-96A5-67CFED966382}" type="datetimeFigureOut">
              <a:rPr lang="en-US" smtClean="0"/>
              <a:t>2/14/2018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2958588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5CA25F-7022-4AB2-96A5-67CFED966382}" type="datetimeFigureOut">
              <a:rPr lang="en-US" smtClean="0"/>
              <a:t>2/14/2018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391277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5CA25F-7022-4AB2-96A5-67CFED966382}" type="datetimeFigureOut">
              <a:rPr lang="en-US" smtClean="0"/>
              <a:t>2/14/2018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5391B8-9D34-4B71-9B82-EEEEE637F373}" type="slidenum">
              <a:rPr lang="en-US" smtClean="0"/>
              <a:t>‹#›</a:t>
            </a:fld>
            <a:endParaRPr lang="en-US"/>
          </a:p>
        </p:txBody>
      </p:sp>
    </p:spTree>
    <p:extLst>
      <p:ext uri="{BB962C8B-B14F-4D97-AF65-F5344CB8AC3E}">
        <p14:creationId xmlns:p14="http://schemas.microsoft.com/office/powerpoint/2010/main" val="79283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5CA25F-7022-4AB2-96A5-67CFED966382}" type="datetimeFigureOut">
              <a:rPr lang="en-US" smtClean="0"/>
              <a:t>2/14/2018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5391B8-9D34-4B71-9B82-EEEEE637F373}" type="slidenum">
              <a:rPr lang="en-US" smtClean="0"/>
              <a:t>‹#›</a:t>
            </a:fld>
            <a:endParaRPr lang="en-US"/>
          </a:p>
        </p:txBody>
      </p:sp>
    </p:spTree>
    <p:extLst>
      <p:ext uri="{BB962C8B-B14F-4D97-AF65-F5344CB8AC3E}">
        <p14:creationId xmlns:p14="http://schemas.microsoft.com/office/powerpoint/2010/main" val="1780691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gif"/></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732548" y="617621"/>
            <a:ext cx="6617368" cy="3154710"/>
          </a:xfrm>
          <a:prstGeom prst="rect">
            <a:avLst/>
          </a:prstGeom>
          <a:noFill/>
        </p:spPr>
        <p:txBody>
          <a:bodyPr wrap="square" rtlCol="0">
            <a:spAutoFit/>
            <a:scene3d>
              <a:camera prst="orthographicFront"/>
              <a:lightRig rig="threePt" dir="t"/>
            </a:scene3d>
            <a:sp3d extrusionH="57150">
              <a:bevelT w="101600" h="38100" prst="slope"/>
            </a:sp3d>
          </a:bodyPr>
          <a:lstStyle/>
          <a:p>
            <a:r>
              <a:rPr lang="en-US" sz="19900" dirty="0">
                <a:blipFill dpi="0" rotWithShape="1">
                  <a:blip r:embed="rId3"/>
                  <a:srcRect/>
                  <a:stretch>
                    <a:fillRect/>
                  </a:stretch>
                </a:blipFill>
                <a:effectLst>
                  <a:glow rad="203200">
                    <a:schemeClr val="bg2">
                      <a:lumMod val="10000"/>
                      <a:alpha val="60000"/>
                    </a:schemeClr>
                  </a:glow>
                </a:effectLst>
                <a:latin typeface="Lushlife" panose="00000400000000000000" pitchFamily="2" charset="0"/>
              </a:rPr>
              <a:t>Psalms</a:t>
            </a:r>
          </a:p>
        </p:txBody>
      </p:sp>
      <p:sp>
        <p:nvSpPr>
          <p:cNvPr id="5" name="TextBox 4"/>
          <p:cNvSpPr txBox="1"/>
          <p:nvPr/>
        </p:nvSpPr>
        <p:spPr>
          <a:xfrm>
            <a:off x="4301656" y="2629668"/>
            <a:ext cx="4075698" cy="1938992"/>
          </a:xfrm>
          <a:prstGeom prst="rect">
            <a:avLst/>
          </a:prstGeom>
          <a:noFill/>
        </p:spPr>
        <p:txBody>
          <a:bodyPr wrap="square" rtlCol="0">
            <a:spAutoFit/>
            <a:scene3d>
              <a:camera prst="orthographicFront"/>
              <a:lightRig rig="threePt" dir="t"/>
            </a:scene3d>
            <a:sp3d extrusionH="57150">
              <a:bevelT w="101600" h="38100" prst="slope"/>
            </a:sp3d>
          </a:bodyPr>
          <a:lstStyle/>
          <a:p>
            <a:r>
              <a:rPr lang="en-US" sz="12000" dirty="0">
                <a:blipFill dpi="0" rotWithShape="1">
                  <a:blip r:embed="rId3"/>
                  <a:srcRect/>
                  <a:stretch>
                    <a:fillRect/>
                  </a:stretch>
                </a:blipFill>
                <a:effectLst>
                  <a:glow rad="203200">
                    <a:schemeClr val="bg2">
                      <a:lumMod val="10000"/>
                      <a:alpha val="60000"/>
                    </a:schemeClr>
                  </a:glow>
                </a:effectLst>
                <a:latin typeface="Lushlife" panose="00000400000000000000" pitchFamily="2" charset="0"/>
              </a:rPr>
              <a:t>105-106</a:t>
            </a:r>
          </a:p>
        </p:txBody>
      </p:sp>
      <p:sp>
        <p:nvSpPr>
          <p:cNvPr id="6" name="TextBox 5"/>
          <p:cNvSpPr txBox="1"/>
          <p:nvPr/>
        </p:nvSpPr>
        <p:spPr>
          <a:xfrm>
            <a:off x="2904940" y="1306990"/>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76200">
                    <a:schemeClr val="bg2">
                      <a:lumMod val="10000"/>
                      <a:alpha val="60000"/>
                    </a:schemeClr>
                  </a:glow>
                </a:effectLst>
                <a:latin typeface="Lushlife" panose="00000400000000000000" pitchFamily="2" charset="0"/>
              </a:rPr>
              <a:t>the book of</a:t>
            </a:r>
          </a:p>
        </p:txBody>
      </p:sp>
    </p:spTree>
    <p:extLst>
      <p:ext uri="{BB962C8B-B14F-4D97-AF65-F5344CB8AC3E}">
        <p14:creationId xmlns:p14="http://schemas.microsoft.com/office/powerpoint/2010/main" val="170290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6" name="TextBox 5">
            <a:extLst>
              <a:ext uri="{FF2B5EF4-FFF2-40B4-BE49-F238E27FC236}">
                <a16:creationId xmlns:a16="http://schemas.microsoft.com/office/drawing/2014/main" id="{429377ED-E1B3-4C37-90EC-A5B925D8A3A9}"/>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Tree>
    <p:extLst>
      <p:ext uri="{BB962C8B-B14F-4D97-AF65-F5344CB8AC3E}">
        <p14:creationId xmlns:p14="http://schemas.microsoft.com/office/powerpoint/2010/main" val="380804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2062103"/>
          </a:xfrm>
          <a:prstGeom prst="rect">
            <a:avLst/>
          </a:prstGeom>
          <a:noFill/>
        </p:spPr>
        <p:txBody>
          <a:bodyPr wrap="square" rtlCol="0">
            <a:spAutoFit/>
          </a:bodyPr>
          <a:lstStyle/>
          <a:p>
            <a:r>
              <a:rPr lang="en-US" sz="3200" dirty="0"/>
              <a:t>Exodus 12:12 ~ </a:t>
            </a:r>
            <a:r>
              <a:rPr lang="en-US" sz="3200" dirty="0">
                <a:solidFill>
                  <a:schemeClr val="accent4">
                    <a:lumMod val="40000"/>
                    <a:lumOff val="60000"/>
                  </a:schemeClr>
                </a:solidFill>
              </a:rPr>
              <a:t>For I will pass through the land of Egypt on that night, and will strike all the firstborn in the land of Egypt, both man and beast; and against all the gods of Egypt I will execute judgment: I </a:t>
            </a:r>
            <a:r>
              <a:rPr lang="en-US" sz="3200" i="1" dirty="0">
                <a:solidFill>
                  <a:schemeClr val="accent4">
                    <a:lumMod val="40000"/>
                    <a:lumOff val="60000"/>
                  </a:schemeClr>
                </a:solidFill>
              </a:rPr>
              <a:t>am</a:t>
            </a:r>
            <a:r>
              <a:rPr lang="en-US" sz="3200" dirty="0">
                <a:solidFill>
                  <a:schemeClr val="accent4">
                    <a:lumMod val="40000"/>
                    <a:lumOff val="60000"/>
                  </a:schemeClr>
                </a:solidFill>
              </a:rPr>
              <a:t> the Lord.</a:t>
            </a: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10" name="TextBox 9">
            <a:extLst>
              <a:ext uri="{FF2B5EF4-FFF2-40B4-BE49-F238E27FC236}">
                <a16:creationId xmlns:a16="http://schemas.microsoft.com/office/drawing/2014/main" id="{4F412BF7-C37E-4FAF-8D51-10F624400442}"/>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Tree>
    <p:extLst>
      <p:ext uri="{BB962C8B-B14F-4D97-AF65-F5344CB8AC3E}">
        <p14:creationId xmlns:p14="http://schemas.microsoft.com/office/powerpoint/2010/main" val="41513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6" name="TextBox 5">
            <a:extLst>
              <a:ext uri="{FF2B5EF4-FFF2-40B4-BE49-F238E27FC236}">
                <a16:creationId xmlns:a16="http://schemas.microsoft.com/office/drawing/2014/main" id="{429377ED-E1B3-4C37-90EC-A5B925D8A3A9}"/>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Tree>
    <p:extLst>
      <p:ext uri="{BB962C8B-B14F-4D97-AF65-F5344CB8AC3E}">
        <p14:creationId xmlns:p14="http://schemas.microsoft.com/office/powerpoint/2010/main" val="195467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pic>
        <p:nvPicPr>
          <p:cNvPr id="2052" name="Picture 4" descr="https://img.4plebs.org/boards/pol/image/1457/94/1457940238209.gif">
            <a:extLst>
              <a:ext uri="{FF2B5EF4-FFF2-40B4-BE49-F238E27FC236}">
                <a16:creationId xmlns:a16="http://schemas.microsoft.com/office/drawing/2014/main" id="{C5E39244-1BE3-4291-9B62-137D26D0A3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2281">
            <a:off x="2348595" y="1333383"/>
            <a:ext cx="2491487" cy="4397475"/>
          </a:xfrm>
          <a:prstGeom prst="rect">
            <a:avLst/>
          </a:prstGeom>
          <a:solidFill>
            <a:schemeClr val="accent4">
              <a:lumMod val="40000"/>
              <a:lumOff val="60000"/>
            </a:schemeClr>
          </a:solidFill>
          <a:effectLst>
            <a:outerShdw blurRad="127000" dist="317500" dir="8100000" algn="tr" rotWithShape="0">
              <a:schemeClr val="bg1">
                <a:alpha val="40000"/>
              </a:schemeClr>
            </a:outerShdw>
          </a:effectLst>
          <a:scene3d>
            <a:camera prst="orthographicFront"/>
            <a:lightRig rig="threePt" dir="t"/>
          </a:scene3d>
          <a:sp3d>
            <a:bevelT w="190500"/>
          </a:sp3d>
        </p:spPr>
      </p:pic>
      <p:pic>
        <p:nvPicPr>
          <p:cNvPr id="2" name="Picture 1">
            <a:extLst>
              <a:ext uri="{FF2B5EF4-FFF2-40B4-BE49-F238E27FC236}">
                <a16:creationId xmlns:a16="http://schemas.microsoft.com/office/drawing/2014/main" id="{A37B7F9B-04DA-44D2-8F4D-623BBE495019}"/>
              </a:ext>
            </a:extLst>
          </p:cNvPr>
          <p:cNvPicPr>
            <a:picLocks noChangeAspect="1"/>
          </p:cNvPicPr>
          <p:nvPr/>
        </p:nvPicPr>
        <p:blipFill>
          <a:blip r:embed="rId5"/>
          <a:stretch>
            <a:fillRect/>
          </a:stretch>
        </p:blipFill>
        <p:spPr>
          <a:xfrm>
            <a:off x="2120317" y="744812"/>
            <a:ext cx="1508892" cy="2038144"/>
          </a:xfrm>
          <a:prstGeom prst="rect">
            <a:avLst/>
          </a:prstGeom>
        </p:spPr>
      </p:pic>
      <p:sp>
        <p:nvSpPr>
          <p:cNvPr id="11" name="TextBox 10">
            <a:extLst>
              <a:ext uri="{FF2B5EF4-FFF2-40B4-BE49-F238E27FC236}">
                <a16:creationId xmlns:a16="http://schemas.microsoft.com/office/drawing/2014/main" id="{1FA0B81A-6CE9-4B7C-B894-BC3DED49B30A}"/>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pic>
        <p:nvPicPr>
          <p:cNvPr id="12" name="Picture 2" descr="Related image">
            <a:extLst>
              <a:ext uri="{FF2B5EF4-FFF2-40B4-BE49-F238E27FC236}">
                <a16:creationId xmlns:a16="http://schemas.microsoft.com/office/drawing/2014/main" id="{719D92E3-726C-47DC-93CD-72920E5BE0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600" b="99400" l="31000" r="72200">
                        <a14:foregroundMark x1="41800" y1="2600" x2="41800" y2="2600"/>
                        <a14:foregroundMark x1="54600" y1="27400" x2="54600" y2="27400"/>
                        <a14:foregroundMark x1="53000" y1="27800" x2="53200" y2="29400"/>
                        <a14:foregroundMark x1="58400" y1="26800" x2="57800" y2="25800"/>
                        <a14:foregroundMark x1="55800" y1="94400" x2="55800" y2="94400"/>
                        <a14:foregroundMark x1="55800" y1="94400" x2="55800" y2="94400"/>
                        <a14:foregroundMark x1="59200" y1="99400" x2="59200" y2="99400"/>
                      </a14:backgroundRemoval>
                    </a14:imgEffect>
                  </a14:imgLayer>
                </a14:imgProps>
              </a:ext>
              <a:ext uri="{28A0092B-C50C-407E-A947-70E740481C1C}">
                <a14:useLocalDpi xmlns:a14="http://schemas.microsoft.com/office/drawing/2010/main" val="0"/>
              </a:ext>
            </a:extLst>
          </a:blip>
          <a:srcRect l="26038" r="22539"/>
          <a:stretch/>
        </p:blipFill>
        <p:spPr bwMode="auto">
          <a:xfrm>
            <a:off x="4764157" y="1330892"/>
            <a:ext cx="2177333" cy="42341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06354C-FE61-41E6-ADC8-AF20810674D8}"/>
              </a:ext>
            </a:extLst>
          </p:cNvPr>
          <p:cNvSpPr txBox="1"/>
          <p:nvPr/>
        </p:nvSpPr>
        <p:spPr>
          <a:xfrm>
            <a:off x="1781092" y="5740842"/>
            <a:ext cx="3896139" cy="584775"/>
          </a:xfrm>
          <a:prstGeom prst="rect">
            <a:avLst/>
          </a:prstGeom>
          <a:noFill/>
        </p:spPr>
        <p:txBody>
          <a:bodyPr wrap="square" rtlCol="0">
            <a:spAutoFit/>
          </a:bodyPr>
          <a:lstStyle/>
          <a:p>
            <a:r>
              <a:rPr lang="en-US" sz="3200" dirty="0">
                <a:solidFill>
                  <a:schemeClr val="bg1"/>
                </a:solidFill>
                <a:latin typeface="Lushlife" panose="00000400000000000000" pitchFamily="2" charset="0"/>
              </a:rPr>
              <a:t>Heqt ~ goddess of fertility</a:t>
            </a:r>
          </a:p>
        </p:txBody>
      </p:sp>
    </p:spTree>
    <p:extLst>
      <p:ext uri="{BB962C8B-B14F-4D97-AF65-F5344CB8AC3E}">
        <p14:creationId xmlns:p14="http://schemas.microsoft.com/office/powerpoint/2010/main" val="283979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5" name="TextBox 4">
            <a:extLst>
              <a:ext uri="{FF2B5EF4-FFF2-40B4-BE49-F238E27FC236}">
                <a16:creationId xmlns:a16="http://schemas.microsoft.com/office/drawing/2014/main" id="{DB36A79D-767C-4A01-A851-51C99EC0EF79}"/>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Tree>
    <p:extLst>
      <p:ext uri="{BB962C8B-B14F-4D97-AF65-F5344CB8AC3E}">
        <p14:creationId xmlns:p14="http://schemas.microsoft.com/office/powerpoint/2010/main" val="235680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3539430"/>
          </a:xfrm>
          <a:prstGeom prst="rect">
            <a:avLst/>
          </a:prstGeom>
          <a:noFill/>
        </p:spPr>
        <p:txBody>
          <a:bodyPr wrap="square" rtlCol="0">
            <a:spAutoFit/>
          </a:bodyPr>
          <a:lstStyle/>
          <a:p>
            <a:r>
              <a:rPr lang="en-US" sz="3200" dirty="0"/>
              <a:t>Ex. 3:21-22 ~ </a:t>
            </a:r>
            <a:r>
              <a:rPr lang="en-US" sz="3200" baseline="30000" dirty="0"/>
              <a:t>21</a:t>
            </a:r>
            <a:r>
              <a:rPr lang="en-US" sz="3200" dirty="0"/>
              <a:t> </a:t>
            </a:r>
            <a:r>
              <a:rPr lang="en-US" sz="3200" dirty="0">
                <a:solidFill>
                  <a:schemeClr val="accent4">
                    <a:lumMod val="40000"/>
                    <a:lumOff val="60000"/>
                  </a:schemeClr>
                </a:solidFill>
              </a:rPr>
              <a:t>And I will give this people favor in the sight of the Egyptians; and it shall be, when you go, that you shall not go empty-handed. </a:t>
            </a:r>
            <a:r>
              <a:rPr lang="en-US" sz="3200" baseline="30000" dirty="0"/>
              <a:t>22</a:t>
            </a:r>
            <a:r>
              <a:rPr lang="en-US" sz="3200" dirty="0"/>
              <a:t> </a:t>
            </a:r>
            <a:r>
              <a:rPr lang="en-US" sz="3200" dirty="0">
                <a:solidFill>
                  <a:schemeClr val="accent4">
                    <a:lumMod val="40000"/>
                    <a:lumOff val="60000"/>
                  </a:schemeClr>
                </a:solidFill>
              </a:rPr>
              <a:t>But every woman shall ask of her neighbor, namely, of her who dwells near her house, articles of silver, articles of gold, and clothing; and you shall put </a:t>
            </a:r>
            <a:r>
              <a:rPr lang="en-US" sz="3200" i="1" dirty="0">
                <a:solidFill>
                  <a:schemeClr val="accent4">
                    <a:lumMod val="40000"/>
                    <a:lumOff val="60000"/>
                  </a:schemeClr>
                </a:solidFill>
              </a:rPr>
              <a:t>them</a:t>
            </a:r>
            <a:r>
              <a:rPr lang="en-US" sz="3200" dirty="0">
                <a:solidFill>
                  <a:schemeClr val="accent4">
                    <a:lumMod val="40000"/>
                    <a:lumOff val="60000"/>
                  </a:schemeClr>
                </a:solidFill>
              </a:rPr>
              <a:t> on your sons and on your daughters. So you shall plunder the Egyptians.</a:t>
            </a:r>
            <a:endParaRPr lang="en-US" sz="4800" dirty="0">
              <a:solidFill>
                <a:schemeClr val="accent4">
                  <a:lumMod val="40000"/>
                  <a:lumOff val="60000"/>
                </a:schemeClr>
              </a:solidFill>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6" name="TextBox 5">
            <a:extLst>
              <a:ext uri="{FF2B5EF4-FFF2-40B4-BE49-F238E27FC236}">
                <a16:creationId xmlns:a16="http://schemas.microsoft.com/office/drawing/2014/main" id="{57A0E64E-158A-4E0F-B3B9-681787C2A377}"/>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Tree>
    <p:extLst>
      <p:ext uri="{BB962C8B-B14F-4D97-AF65-F5344CB8AC3E}">
        <p14:creationId xmlns:p14="http://schemas.microsoft.com/office/powerpoint/2010/main" val="224869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5" name="TextBox 4">
            <a:extLst>
              <a:ext uri="{FF2B5EF4-FFF2-40B4-BE49-F238E27FC236}">
                <a16:creationId xmlns:a16="http://schemas.microsoft.com/office/drawing/2014/main" id="{5F5F08F3-E33A-4998-81C0-24E10950DBDB}"/>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Tree>
    <p:extLst>
      <p:ext uri="{BB962C8B-B14F-4D97-AF65-F5344CB8AC3E}">
        <p14:creationId xmlns:p14="http://schemas.microsoft.com/office/powerpoint/2010/main" val="347648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3046988"/>
          </a:xfrm>
          <a:prstGeom prst="rect">
            <a:avLst/>
          </a:prstGeom>
          <a:noFill/>
        </p:spPr>
        <p:txBody>
          <a:bodyPr wrap="square" rtlCol="0">
            <a:spAutoFit/>
          </a:bodyPr>
          <a:lstStyle/>
          <a:p>
            <a:r>
              <a:rPr lang="en-US" sz="3200" dirty="0">
                <a:solidFill>
                  <a:schemeClr val="accent4">
                    <a:lumMod val="40000"/>
                    <a:lumOff val="60000"/>
                  </a:schemeClr>
                </a:solidFill>
              </a:rPr>
              <a:t>C. H. Spurgeon ~ </a:t>
            </a:r>
            <a:r>
              <a:rPr lang="en-US" sz="3200" dirty="0"/>
              <a:t>“This song is for the assembled people, and they are all exhorted to join in praise to Jehovah. It is not meet for a few to praise and the rest to be silent; but all should join. If David were present in churches where quartettes and choirs carry on all the singing, he would turn to the congregation and say, ‘Praise ye the Lord.’”</a:t>
            </a: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6" name="TextBox 5">
            <a:extLst>
              <a:ext uri="{FF2B5EF4-FFF2-40B4-BE49-F238E27FC236}">
                <a16:creationId xmlns:a16="http://schemas.microsoft.com/office/drawing/2014/main" id="{53B24B50-9C7E-4868-BBE0-D522AF80E489}"/>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Tree>
    <p:extLst>
      <p:ext uri="{BB962C8B-B14F-4D97-AF65-F5344CB8AC3E}">
        <p14:creationId xmlns:p14="http://schemas.microsoft.com/office/powerpoint/2010/main" val="399522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5" name="TextBox 4">
            <a:extLst>
              <a:ext uri="{FF2B5EF4-FFF2-40B4-BE49-F238E27FC236}">
                <a16:creationId xmlns:a16="http://schemas.microsoft.com/office/drawing/2014/main" id="{5FF1DEE8-CC5E-4D97-B291-2DFF0E2EBEC9}"/>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Tree>
    <p:extLst>
      <p:ext uri="{BB962C8B-B14F-4D97-AF65-F5344CB8AC3E}">
        <p14:creationId xmlns:p14="http://schemas.microsoft.com/office/powerpoint/2010/main" val="3416426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pic>
        <p:nvPicPr>
          <p:cNvPr id="1026" name="Picture 2" descr="http://images.fineartamerica.com/images-medium-large-5/edward-g-robinson-in-the-ten-commandments-silver-screen.jpg">
            <a:extLst>
              <a:ext uri="{FF2B5EF4-FFF2-40B4-BE49-F238E27FC236}">
                <a16:creationId xmlns:a16="http://schemas.microsoft.com/office/drawing/2014/main" id="{C091D678-7E63-4617-AED3-EA666B3573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1562">
            <a:off x="1014077" y="1863963"/>
            <a:ext cx="3406623" cy="4258277"/>
          </a:xfrm>
          <a:prstGeom prst="rect">
            <a:avLst/>
          </a:prstGeom>
          <a:noFill/>
          <a:effectLst>
            <a:outerShdw blurRad="127000" dist="317500" dir="2700000" algn="tl" rotWithShape="0">
              <a:schemeClr val="bg1">
                <a:alpha val="40000"/>
              </a:schemeClr>
            </a:outerShdw>
          </a:effectLst>
          <a:scene3d>
            <a:camera prst="orthographicFront"/>
            <a:lightRig rig="threePt" dir="t"/>
          </a:scene3d>
          <a:sp3d>
            <a:bevelT w="190500"/>
          </a:sp3d>
          <a:extLst>
            <a:ext uri="{909E8E84-426E-40DD-AFC4-6F175D3DCCD1}">
              <a14:hiddenFill xmlns:a14="http://schemas.microsoft.com/office/drawing/2010/main">
                <a:solidFill>
                  <a:srgbClr val="FFFFFF"/>
                </a:solidFill>
              </a14:hiddenFill>
            </a:ext>
          </a:extLst>
        </p:spPr>
      </p:pic>
      <p:pic>
        <p:nvPicPr>
          <p:cNvPr id="1028" name="Picture 4" descr="http://movie-dude.co.uk/Frank%20DeKova%20%20The%20Ten%20Commandments%20(1956).jpg">
            <a:extLst>
              <a:ext uri="{FF2B5EF4-FFF2-40B4-BE49-F238E27FC236}">
                <a16:creationId xmlns:a16="http://schemas.microsoft.com/office/drawing/2014/main" id="{2D4FB05F-5752-4D03-8CB7-4DDCEE91A5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99422">
            <a:off x="4883388" y="1145105"/>
            <a:ext cx="2699859" cy="3813553"/>
          </a:xfrm>
          <a:prstGeom prst="rect">
            <a:avLst/>
          </a:prstGeom>
          <a:noFill/>
          <a:effectLst>
            <a:outerShdw blurRad="127000" dist="317500" dir="8100000" algn="tr" rotWithShape="0">
              <a:schemeClr val="bg1">
                <a:alpha val="40000"/>
              </a:schemeClr>
            </a:outerShdw>
          </a:effectLst>
          <a:scene3d>
            <a:camera prst="orthographicFront"/>
            <a:lightRig rig="threePt" dir="t"/>
          </a:scene3d>
          <a:sp3d>
            <a:bevelT w="190500"/>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6C78FF3-D6A5-49B8-B411-745BC7341B2E}"/>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Tree>
    <p:extLst>
      <p:ext uri="{BB962C8B-B14F-4D97-AF65-F5344CB8AC3E}">
        <p14:creationId xmlns:p14="http://schemas.microsoft.com/office/powerpoint/2010/main" val="179033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8"/>
                                        </p:tgtEl>
                                        <p:attrNameLst>
                                          <p:attrName>style.visibility</p:attrName>
                                        </p:attrNameLst>
                                      </p:cBhvr>
                                      <p:to>
                                        <p:strVal val="visible"/>
                                      </p:to>
                                    </p:set>
                                    <p:animEffect transition="in" filter="fade">
                                      <p:cBhvr>
                                        <p:cTn id="1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4" y="692209"/>
            <a:ext cx="3871987" cy="1077218"/>
          </a:xfrm>
          <a:prstGeom prst="rect">
            <a:avLst/>
          </a:prstGeom>
          <a:noFill/>
        </p:spPr>
        <p:txBody>
          <a:bodyPr wrap="square" rtlCol="0">
            <a:spAutoFit/>
          </a:bodyPr>
          <a:lstStyle/>
          <a:p>
            <a:r>
              <a:rPr lang="en-US" sz="3200" dirty="0">
                <a:solidFill>
                  <a:schemeClr val="bg1"/>
                </a:solidFill>
              </a:rPr>
              <a:t>Psalm 105 describes God’s initiation of love for Israel</a:t>
            </a: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9" name="TextBox 8"/>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
        <p:nvSpPr>
          <p:cNvPr id="6" name="TextBox 5">
            <a:extLst>
              <a:ext uri="{FF2B5EF4-FFF2-40B4-BE49-F238E27FC236}">
                <a16:creationId xmlns:a16="http://schemas.microsoft.com/office/drawing/2014/main" id="{F32675EE-6E7C-49B5-AC9F-1F25E22DBDDD}"/>
              </a:ext>
            </a:extLst>
          </p:cNvPr>
          <p:cNvSpPr txBox="1"/>
          <p:nvPr/>
        </p:nvSpPr>
        <p:spPr>
          <a:xfrm>
            <a:off x="3999506" y="5257583"/>
            <a:ext cx="3912042" cy="1077218"/>
          </a:xfrm>
          <a:prstGeom prst="rect">
            <a:avLst/>
          </a:prstGeom>
          <a:noFill/>
        </p:spPr>
        <p:txBody>
          <a:bodyPr wrap="square" rtlCol="0">
            <a:spAutoFit/>
          </a:bodyPr>
          <a:lstStyle/>
          <a:p>
            <a:pPr algn="r"/>
            <a:r>
              <a:rPr lang="en-US" sz="3200" dirty="0">
                <a:solidFill>
                  <a:schemeClr val="bg1"/>
                </a:solidFill>
              </a:rPr>
              <a:t>Psalm 106 reflects Israel’s response to His love</a:t>
            </a:r>
          </a:p>
        </p:txBody>
      </p:sp>
      <p:cxnSp>
        <p:nvCxnSpPr>
          <p:cNvPr id="3" name="Straight Arrow Connector 2">
            <a:extLst>
              <a:ext uri="{FF2B5EF4-FFF2-40B4-BE49-F238E27FC236}">
                <a16:creationId xmlns:a16="http://schemas.microsoft.com/office/drawing/2014/main" id="{D74DE231-009B-4B67-977B-61CBD52A133A}"/>
              </a:ext>
            </a:extLst>
          </p:cNvPr>
          <p:cNvCxnSpPr>
            <a:cxnSpLocks/>
            <a:stCxn id="5" idx="2"/>
            <a:endCxn id="6" idx="0"/>
          </p:cNvCxnSpPr>
          <p:nvPr/>
        </p:nvCxnSpPr>
        <p:spPr>
          <a:xfrm>
            <a:off x="2397468" y="1769427"/>
            <a:ext cx="3558059" cy="3488156"/>
          </a:xfrm>
          <a:prstGeom prst="straightConnector1">
            <a:avLst/>
          </a:prstGeom>
          <a:ln w="76200">
            <a:solidFill>
              <a:schemeClr val="accent4">
                <a:lumMod val="40000"/>
                <a:lumOff val="60000"/>
              </a:schemeClr>
            </a:solidFill>
            <a:headEnd type="oval" w="sm" len="sm"/>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859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5" name="TextBox 4">
            <a:extLst>
              <a:ext uri="{FF2B5EF4-FFF2-40B4-BE49-F238E27FC236}">
                <a16:creationId xmlns:a16="http://schemas.microsoft.com/office/drawing/2014/main" id="{68CB376D-4338-4087-BC87-C88BD5AE8ED9}"/>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Tree>
    <p:extLst>
      <p:ext uri="{BB962C8B-B14F-4D97-AF65-F5344CB8AC3E}">
        <p14:creationId xmlns:p14="http://schemas.microsoft.com/office/powerpoint/2010/main" val="337546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584775"/>
          </a:xfrm>
          <a:prstGeom prst="rect">
            <a:avLst/>
          </a:prstGeom>
          <a:noFill/>
        </p:spPr>
        <p:txBody>
          <a:bodyPr wrap="square" rtlCol="0">
            <a:spAutoFit/>
          </a:bodyPr>
          <a:lstStyle/>
          <a:p>
            <a:r>
              <a:rPr lang="en-US" sz="3200" dirty="0">
                <a:solidFill>
                  <a:schemeClr val="accent4">
                    <a:lumMod val="40000"/>
                    <a:lumOff val="60000"/>
                  </a:schemeClr>
                </a:solidFill>
              </a:rPr>
              <a:t>Dead</a:t>
            </a:r>
            <a:r>
              <a:rPr lang="en-US" sz="3200" dirty="0"/>
              <a:t> ~ i.e. lifeless idols</a:t>
            </a:r>
            <a:endParaRPr lang="en-US" sz="48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2" name="TextBox 1">
            <a:extLst>
              <a:ext uri="{FF2B5EF4-FFF2-40B4-BE49-F238E27FC236}">
                <a16:creationId xmlns:a16="http://schemas.microsoft.com/office/drawing/2014/main" id="{3554F7F6-06BF-48AB-9A71-CB0E41AB50E6}"/>
              </a:ext>
            </a:extLst>
          </p:cNvPr>
          <p:cNvSpPr txBox="1"/>
          <p:nvPr/>
        </p:nvSpPr>
        <p:spPr>
          <a:xfrm>
            <a:off x="715617" y="1216554"/>
            <a:ext cx="7959256" cy="584775"/>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bg1"/>
                </a:solidFill>
                <a:latin typeface="Lushlife" panose="00000400000000000000" pitchFamily="2" charset="0"/>
              </a:rPr>
              <a:t> </a:t>
            </a:r>
            <a:r>
              <a:rPr lang="en-US" sz="3200" dirty="0"/>
              <a:t>NIV ~ </a:t>
            </a:r>
            <a:r>
              <a:rPr lang="en-US" sz="3200" dirty="0">
                <a:solidFill>
                  <a:schemeClr val="accent4">
                    <a:lumMod val="40000"/>
                    <a:lumOff val="60000"/>
                  </a:schemeClr>
                </a:solidFill>
              </a:rPr>
              <a:t>and ate sacrifices offered to lifeless gods;</a:t>
            </a:r>
            <a:endParaRPr lang="en-US" sz="3200" dirty="0">
              <a:solidFill>
                <a:schemeClr val="accent4">
                  <a:lumMod val="40000"/>
                  <a:lumOff val="60000"/>
                </a:schemeClr>
              </a:solidFill>
              <a:latin typeface="Lushlife" panose="00000400000000000000" pitchFamily="2" charset="0"/>
            </a:endParaRPr>
          </a:p>
        </p:txBody>
      </p:sp>
      <p:sp>
        <p:nvSpPr>
          <p:cNvPr id="10" name="TextBox 9">
            <a:extLst>
              <a:ext uri="{FF2B5EF4-FFF2-40B4-BE49-F238E27FC236}">
                <a16:creationId xmlns:a16="http://schemas.microsoft.com/office/drawing/2014/main" id="{A0D80414-C4EB-4BAB-99D8-98BF0E79AF5E}"/>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Tree>
    <p:extLst>
      <p:ext uri="{BB962C8B-B14F-4D97-AF65-F5344CB8AC3E}">
        <p14:creationId xmlns:p14="http://schemas.microsoft.com/office/powerpoint/2010/main" val="408031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5" name="TextBox 4">
            <a:extLst>
              <a:ext uri="{FF2B5EF4-FFF2-40B4-BE49-F238E27FC236}">
                <a16:creationId xmlns:a16="http://schemas.microsoft.com/office/drawing/2014/main" id="{86B711DB-BA50-4FEC-8DC9-92A546A8C94B}"/>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Tree>
    <p:extLst>
      <p:ext uri="{BB962C8B-B14F-4D97-AF65-F5344CB8AC3E}">
        <p14:creationId xmlns:p14="http://schemas.microsoft.com/office/powerpoint/2010/main" val="3806900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584775"/>
          </a:xfrm>
          <a:prstGeom prst="rect">
            <a:avLst/>
          </a:prstGeom>
          <a:noFill/>
        </p:spPr>
        <p:txBody>
          <a:bodyPr wrap="square" rtlCol="0">
            <a:spAutoFit/>
          </a:bodyPr>
          <a:lstStyle/>
          <a:p>
            <a:r>
              <a:rPr lang="en-US" sz="3200" dirty="0">
                <a:solidFill>
                  <a:schemeClr val="accent4">
                    <a:lumMod val="40000"/>
                    <a:lumOff val="60000"/>
                  </a:schemeClr>
                </a:solidFill>
              </a:rPr>
              <a:t>Deeds</a:t>
            </a:r>
            <a:r>
              <a:rPr lang="en-US" sz="3200" dirty="0"/>
              <a:t> ~ KJV, </a:t>
            </a:r>
            <a:r>
              <a:rPr lang="en-US" sz="3200" dirty="0">
                <a:solidFill>
                  <a:schemeClr val="accent4">
                    <a:lumMod val="40000"/>
                    <a:lumOff val="60000"/>
                  </a:schemeClr>
                </a:solidFill>
              </a:rPr>
              <a:t>inventions</a:t>
            </a:r>
            <a:r>
              <a:rPr lang="en-US" sz="3200" dirty="0"/>
              <a:t> (also Ps. 99:8)</a:t>
            </a: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6" name="TextBox 5">
            <a:extLst>
              <a:ext uri="{FF2B5EF4-FFF2-40B4-BE49-F238E27FC236}">
                <a16:creationId xmlns:a16="http://schemas.microsoft.com/office/drawing/2014/main" id="{D20EA33B-6D04-43F8-9D76-5C28B6784068}"/>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Tree>
    <p:extLst>
      <p:ext uri="{BB962C8B-B14F-4D97-AF65-F5344CB8AC3E}">
        <p14:creationId xmlns:p14="http://schemas.microsoft.com/office/powerpoint/2010/main" val="143454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4" name="TextBox 3"/>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01-03</a:t>
            </a:r>
          </a:p>
        </p:txBody>
      </p:sp>
    </p:spTree>
    <p:extLst>
      <p:ext uri="{BB962C8B-B14F-4D97-AF65-F5344CB8AC3E}">
        <p14:creationId xmlns:p14="http://schemas.microsoft.com/office/powerpoint/2010/main" val="3388881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584775"/>
          </a:xfrm>
          <a:prstGeom prst="rect">
            <a:avLst/>
          </a:prstGeom>
          <a:noFill/>
        </p:spPr>
        <p:txBody>
          <a:bodyPr wrap="square" rtlCol="0">
            <a:spAutoFit/>
          </a:bodyPr>
          <a:lstStyle/>
          <a:p>
            <a:pPr algn="ctr"/>
            <a:r>
              <a:rPr lang="en-US" sz="3200" dirty="0"/>
              <a:t>Two universal words:</a:t>
            </a:r>
            <a:endParaRPr lang="en-US" sz="4800" dirty="0"/>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6" name="TextBox 5">
            <a:extLst>
              <a:ext uri="{FF2B5EF4-FFF2-40B4-BE49-F238E27FC236}">
                <a16:creationId xmlns:a16="http://schemas.microsoft.com/office/drawing/2014/main" id="{C3AA1F30-2471-4082-956F-525DB6305141}"/>
              </a:ext>
            </a:extLst>
          </p:cNvPr>
          <p:cNvSpPr txBox="1"/>
          <p:nvPr/>
        </p:nvSpPr>
        <p:spPr>
          <a:xfrm>
            <a:off x="1946954" y="1229234"/>
            <a:ext cx="2167112" cy="584775"/>
          </a:xfrm>
          <a:prstGeom prst="rect">
            <a:avLst/>
          </a:prstGeom>
          <a:noFill/>
        </p:spPr>
        <p:txBody>
          <a:bodyPr wrap="square" rtlCol="0">
            <a:spAutoFit/>
          </a:bodyPr>
          <a:lstStyle/>
          <a:p>
            <a:pPr algn="ctr"/>
            <a:r>
              <a:rPr lang="en-US" sz="3200" b="1" i="1" dirty="0">
                <a:solidFill>
                  <a:schemeClr val="accent4">
                    <a:lumMod val="40000"/>
                    <a:lumOff val="60000"/>
                  </a:schemeClr>
                </a:solidFill>
                <a:latin typeface="Times New Roman" panose="02020603050405020304" pitchFamily="18" charset="0"/>
                <a:cs typeface="Times New Roman" panose="02020603050405020304" pitchFamily="18" charset="0"/>
              </a:rPr>
              <a:t>Amen</a:t>
            </a:r>
            <a:endParaRPr lang="en-US" sz="4800" b="1"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EE19D63-5B04-43FC-A788-852A232F5FAC}"/>
              </a:ext>
            </a:extLst>
          </p:cNvPr>
          <p:cNvSpPr txBox="1"/>
          <p:nvPr/>
        </p:nvSpPr>
        <p:spPr>
          <a:xfrm>
            <a:off x="5231567" y="1236489"/>
            <a:ext cx="2167112" cy="1077218"/>
          </a:xfrm>
          <a:prstGeom prst="rect">
            <a:avLst/>
          </a:prstGeom>
          <a:noFill/>
        </p:spPr>
        <p:txBody>
          <a:bodyPr wrap="square" rtlCol="0">
            <a:spAutoFit/>
          </a:bodyPr>
          <a:lstStyle/>
          <a:p>
            <a:pPr algn="ctr"/>
            <a:r>
              <a:rPr lang="en-US" sz="3200" b="1" i="1" dirty="0">
                <a:solidFill>
                  <a:schemeClr val="accent4">
                    <a:lumMod val="40000"/>
                    <a:lumOff val="60000"/>
                  </a:schemeClr>
                </a:solidFill>
                <a:latin typeface="Times New Roman" panose="02020603050405020304" pitchFamily="18" charset="0"/>
                <a:cs typeface="Times New Roman" panose="02020603050405020304" pitchFamily="18" charset="0"/>
              </a:rPr>
              <a:t>Hallelujah</a:t>
            </a:r>
            <a:endParaRPr lang="en-US" sz="4800" b="1"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14B0BD5-620D-4107-9EA9-13A1DF4782BF}"/>
              </a:ext>
            </a:extLst>
          </p:cNvPr>
          <p:cNvSpPr txBox="1"/>
          <p:nvPr/>
        </p:nvSpPr>
        <p:spPr>
          <a:xfrm>
            <a:off x="1298020" y="1774498"/>
            <a:ext cx="2884426" cy="668868"/>
          </a:xfrm>
          <a:prstGeom prst="rect">
            <a:avLst/>
          </a:prstGeom>
          <a:noFill/>
        </p:spPr>
        <p:txBody>
          <a:bodyPr wrap="square" rtlCol="0">
            <a:spAutoFit/>
          </a:bodyPr>
          <a:lstStyle/>
          <a:p>
            <a:pPr algn="ctr"/>
            <a:r>
              <a:rPr lang="en-US" sz="3200" dirty="0"/>
              <a:t>“Yes, may it be so”</a:t>
            </a:r>
            <a:endParaRPr lang="en-US" sz="4800" dirty="0"/>
          </a:p>
        </p:txBody>
      </p:sp>
      <p:sp>
        <p:nvSpPr>
          <p:cNvPr id="12" name="TextBox 11">
            <a:extLst>
              <a:ext uri="{FF2B5EF4-FFF2-40B4-BE49-F238E27FC236}">
                <a16:creationId xmlns:a16="http://schemas.microsoft.com/office/drawing/2014/main" id="{46276D93-F778-4AF7-8861-F2EFEC44D7AD}"/>
              </a:ext>
            </a:extLst>
          </p:cNvPr>
          <p:cNvSpPr txBox="1"/>
          <p:nvPr/>
        </p:nvSpPr>
        <p:spPr>
          <a:xfrm>
            <a:off x="5213995" y="1781753"/>
            <a:ext cx="2884426" cy="668868"/>
          </a:xfrm>
          <a:prstGeom prst="rect">
            <a:avLst/>
          </a:prstGeom>
          <a:noFill/>
        </p:spPr>
        <p:txBody>
          <a:bodyPr wrap="square" rtlCol="0">
            <a:spAutoFit/>
          </a:bodyPr>
          <a:lstStyle/>
          <a:p>
            <a:pPr algn="ctr"/>
            <a:r>
              <a:rPr lang="en-US" sz="3200" dirty="0"/>
              <a:t>“Praise the Lord”</a:t>
            </a:r>
            <a:endParaRPr lang="en-US" sz="4800" dirty="0"/>
          </a:p>
        </p:txBody>
      </p:sp>
      <p:sp>
        <p:nvSpPr>
          <p:cNvPr id="13" name="TextBox 12">
            <a:extLst>
              <a:ext uri="{FF2B5EF4-FFF2-40B4-BE49-F238E27FC236}">
                <a16:creationId xmlns:a16="http://schemas.microsoft.com/office/drawing/2014/main" id="{1BFDDA58-053E-4022-906F-A40166C6A67C}"/>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Tree>
    <p:extLst>
      <p:ext uri="{BB962C8B-B14F-4D97-AF65-F5344CB8AC3E}">
        <p14:creationId xmlns:p14="http://schemas.microsoft.com/office/powerpoint/2010/main" val="283560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4524315"/>
          </a:xfrm>
          <a:prstGeom prst="rect">
            <a:avLst/>
          </a:prstGeom>
          <a:noFill/>
        </p:spPr>
        <p:txBody>
          <a:bodyPr wrap="square" rtlCol="0">
            <a:spAutoFit/>
          </a:bodyPr>
          <a:lstStyle/>
          <a:p>
            <a:r>
              <a:rPr lang="x-none" sz="3200" dirty="0">
                <a:solidFill>
                  <a:schemeClr val="accent4">
                    <a:lumMod val="40000"/>
                    <a:lumOff val="60000"/>
                  </a:schemeClr>
                </a:solidFill>
              </a:rPr>
              <a:t>C. H. Spurgeon ~ </a:t>
            </a:r>
            <a:r>
              <a:rPr lang="en-US" sz="3200" dirty="0"/>
              <a:t>“Has not his mercy endured for ever, and should not his praise be of like duration? Jehovah, the God of Israel, has blessed his people, should they not also bless him? They have all been spared by his grace, let them all join in the adoration with loud unanimous voice. What a thunder of praise would thus be caused! Yet should a nation thus magnify him, yea, should all the nations past and present unite in the solemn acclaim, it would fall far short of his deserts.”</a:t>
            </a: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6" name="TextBox 5">
            <a:extLst>
              <a:ext uri="{FF2B5EF4-FFF2-40B4-BE49-F238E27FC236}">
                <a16:creationId xmlns:a16="http://schemas.microsoft.com/office/drawing/2014/main" id="{D20EA33B-6D04-43F8-9D76-5C28B6784068}"/>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Tree>
    <p:extLst>
      <p:ext uri="{BB962C8B-B14F-4D97-AF65-F5344CB8AC3E}">
        <p14:creationId xmlns:p14="http://schemas.microsoft.com/office/powerpoint/2010/main" val="357375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31" name="TextBox 30">
            <a:extLst>
              <a:ext uri="{FF2B5EF4-FFF2-40B4-BE49-F238E27FC236}">
                <a16:creationId xmlns:a16="http://schemas.microsoft.com/office/drawing/2014/main" id="{192D2CDC-A24B-40AE-9996-F8762AA3E24D}"/>
              </a:ext>
            </a:extLst>
          </p:cNvPr>
          <p:cNvSpPr txBox="1"/>
          <p:nvPr/>
        </p:nvSpPr>
        <p:spPr>
          <a:xfrm>
            <a:off x="461473" y="692209"/>
            <a:ext cx="8229600" cy="584775"/>
          </a:xfrm>
          <a:prstGeom prst="rect">
            <a:avLst/>
          </a:prstGeom>
          <a:noFill/>
        </p:spPr>
        <p:txBody>
          <a:bodyPr wrap="square" rtlCol="0">
            <a:spAutoFit/>
          </a:bodyPr>
          <a:lstStyle/>
          <a:p>
            <a:pPr algn="ctr"/>
            <a:r>
              <a:rPr lang="en-US" sz="3200" dirty="0">
                <a:solidFill>
                  <a:schemeClr val="bg1"/>
                </a:solidFill>
                <a:latin typeface="Lushlife" panose="00000400000000000000" pitchFamily="2" charset="0"/>
              </a:rPr>
              <a:t>Divided into 5 books</a:t>
            </a:r>
            <a:endParaRPr lang="en-US" sz="3200" i="1" dirty="0">
              <a:solidFill>
                <a:schemeClr val="accent4">
                  <a:lumMod val="40000"/>
                  <a:lumOff val="60000"/>
                </a:schemeClr>
              </a:solidFill>
              <a:latin typeface="Times New Roman" panose="02020603050405020304" pitchFamily="18" charset="0"/>
              <a:cs typeface="Times New Roman" panose="02020603050405020304" pitchFamily="18" charset="0"/>
            </a:endParaRPr>
          </a:p>
        </p:txBody>
      </p:sp>
      <p:graphicFrame>
        <p:nvGraphicFramePr>
          <p:cNvPr id="32" name="Table 31">
            <a:extLst>
              <a:ext uri="{FF2B5EF4-FFF2-40B4-BE49-F238E27FC236}">
                <a16:creationId xmlns:a16="http://schemas.microsoft.com/office/drawing/2014/main" id="{03C578AB-95AE-4B83-8D58-75ABE536F8E7}"/>
              </a:ext>
            </a:extLst>
          </p:cNvPr>
          <p:cNvGraphicFramePr>
            <a:graphicFrameLocks noGrp="1"/>
          </p:cNvGraphicFramePr>
          <p:nvPr>
            <p:extLst>
              <p:ext uri="{D42A27DB-BD31-4B8C-83A1-F6EECF244321}">
                <p14:modId xmlns:p14="http://schemas.microsoft.com/office/powerpoint/2010/main" val="529639972"/>
              </p:ext>
            </p:extLst>
          </p:nvPr>
        </p:nvGraphicFramePr>
        <p:xfrm>
          <a:off x="705688" y="1300110"/>
          <a:ext cx="7735864" cy="3732120"/>
        </p:xfrm>
        <a:graphic>
          <a:graphicData uri="http://schemas.openxmlformats.org/drawingml/2006/table">
            <a:tbl>
              <a:tblPr firstRow="1" bandRow="1">
                <a:tableStyleId>{5C22544A-7EE6-4342-B048-85BDC9FD1C3A}</a:tableStyleId>
              </a:tblPr>
              <a:tblGrid>
                <a:gridCol w="1426914">
                  <a:extLst>
                    <a:ext uri="{9D8B030D-6E8A-4147-A177-3AD203B41FA5}">
                      <a16:colId xmlns:a16="http://schemas.microsoft.com/office/drawing/2014/main" val="2750337856"/>
                    </a:ext>
                  </a:extLst>
                </a:gridCol>
                <a:gridCol w="1230167">
                  <a:extLst>
                    <a:ext uri="{9D8B030D-6E8A-4147-A177-3AD203B41FA5}">
                      <a16:colId xmlns:a16="http://schemas.microsoft.com/office/drawing/2014/main" val="2865104623"/>
                    </a:ext>
                  </a:extLst>
                </a:gridCol>
                <a:gridCol w="2284598">
                  <a:extLst>
                    <a:ext uri="{9D8B030D-6E8A-4147-A177-3AD203B41FA5}">
                      <a16:colId xmlns:a16="http://schemas.microsoft.com/office/drawing/2014/main" val="798415879"/>
                    </a:ext>
                  </a:extLst>
                </a:gridCol>
                <a:gridCol w="2794185">
                  <a:extLst>
                    <a:ext uri="{9D8B030D-6E8A-4147-A177-3AD203B41FA5}">
                      <a16:colId xmlns:a16="http://schemas.microsoft.com/office/drawing/2014/main" val="3521388164"/>
                    </a:ext>
                  </a:extLst>
                </a:gridCol>
              </a:tblGrid>
              <a:tr h="746424">
                <a:tc>
                  <a:txBody>
                    <a:bodyPr/>
                    <a:lstStyle/>
                    <a:p>
                      <a:pPr algn="ctr"/>
                      <a:r>
                        <a:rPr lang="en-US" sz="2800" b="0" dirty="0">
                          <a:ln>
                            <a:noFill/>
                          </a:ln>
                        </a:rPr>
                        <a:t>Book 1</a:t>
                      </a:r>
                    </a:p>
                  </a:txBody>
                  <a:tcPr anchor="ct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tc>
                  <a:txBody>
                    <a:bodyPr/>
                    <a:lstStyle/>
                    <a:p>
                      <a:endParaRPr lang="en-US" sz="1800" dirty="0">
                        <a:ln>
                          <a:noFill/>
                        </a:ln>
                      </a:endParaRPr>
                    </a:p>
                  </a:txBody>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tc>
                  <a:txBody>
                    <a:bodyPr/>
                    <a:lstStyle/>
                    <a:p>
                      <a:endParaRPr lang="en-US" sz="1800" dirty="0">
                        <a:ln>
                          <a:noFill/>
                        </a:ln>
                      </a:endParaRPr>
                    </a:p>
                  </a:txBody>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tc>
                  <a:txBody>
                    <a:bodyPr/>
                    <a:lstStyle/>
                    <a:p>
                      <a:endParaRPr lang="en-US" sz="1800">
                        <a:ln>
                          <a:noFill/>
                        </a:ln>
                      </a:endParaRPr>
                    </a:p>
                  </a:txBody>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extLst>
                  <a:ext uri="{0D108BD9-81ED-4DB2-BD59-A6C34878D82A}">
                    <a16:rowId xmlns:a16="http://schemas.microsoft.com/office/drawing/2014/main" val="1152462407"/>
                  </a:ext>
                </a:extLst>
              </a:tr>
              <a:tr h="746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dirty="0">
                          <a:ln>
                            <a:noFill/>
                          </a:ln>
                        </a:rPr>
                        <a:t>Book 2</a:t>
                      </a:r>
                    </a:p>
                  </a:txBody>
                  <a:tcPr anchor="ct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tc>
                  <a:txBody>
                    <a:bodyPr/>
                    <a:lstStyle/>
                    <a:p>
                      <a:endParaRPr lang="en-US" sz="1800" dirty="0">
                        <a:ln>
                          <a:noFill/>
                        </a:ln>
                      </a:endParaRPr>
                    </a:p>
                  </a:txBody>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tc>
                  <a:txBody>
                    <a:bodyPr/>
                    <a:lstStyle/>
                    <a:p>
                      <a:endParaRPr lang="en-US" sz="1800" dirty="0">
                        <a:ln>
                          <a:noFill/>
                        </a:ln>
                      </a:endParaRPr>
                    </a:p>
                  </a:txBody>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tc>
                  <a:txBody>
                    <a:bodyPr/>
                    <a:lstStyle/>
                    <a:p>
                      <a:endParaRPr lang="en-US" sz="1800" dirty="0">
                        <a:ln>
                          <a:noFill/>
                        </a:ln>
                      </a:endParaRPr>
                    </a:p>
                  </a:txBody>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extLst>
                  <a:ext uri="{0D108BD9-81ED-4DB2-BD59-A6C34878D82A}">
                    <a16:rowId xmlns:a16="http://schemas.microsoft.com/office/drawing/2014/main" val="350519972"/>
                  </a:ext>
                </a:extLst>
              </a:tr>
              <a:tr h="746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dirty="0">
                          <a:ln>
                            <a:noFill/>
                          </a:ln>
                        </a:rPr>
                        <a:t>Book 3</a:t>
                      </a:r>
                    </a:p>
                  </a:txBody>
                  <a:tcPr anchor="ct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tc>
                  <a:txBody>
                    <a:bodyPr/>
                    <a:lstStyle/>
                    <a:p>
                      <a:endParaRPr lang="en-US" sz="1800" dirty="0">
                        <a:ln>
                          <a:noFill/>
                        </a:ln>
                      </a:endParaRPr>
                    </a:p>
                  </a:txBody>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tc>
                  <a:txBody>
                    <a:bodyPr/>
                    <a:lstStyle/>
                    <a:p>
                      <a:endParaRPr lang="en-US" sz="1800" dirty="0">
                        <a:ln>
                          <a:noFill/>
                        </a:ln>
                      </a:endParaRPr>
                    </a:p>
                  </a:txBody>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tc>
                  <a:txBody>
                    <a:bodyPr/>
                    <a:lstStyle/>
                    <a:p>
                      <a:endParaRPr lang="en-US" sz="1800" dirty="0">
                        <a:ln>
                          <a:noFill/>
                        </a:ln>
                      </a:endParaRPr>
                    </a:p>
                  </a:txBody>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extLst>
                  <a:ext uri="{0D108BD9-81ED-4DB2-BD59-A6C34878D82A}">
                    <a16:rowId xmlns:a16="http://schemas.microsoft.com/office/drawing/2014/main" val="3858803013"/>
                  </a:ext>
                </a:extLst>
              </a:tr>
              <a:tr h="746424">
                <a:tc>
                  <a:txBody>
                    <a:bodyPr/>
                    <a:lstStyle/>
                    <a:p>
                      <a:pPr algn="ctr"/>
                      <a:r>
                        <a:rPr lang="en-US" sz="2800" dirty="0">
                          <a:ln>
                            <a:noFill/>
                          </a:ln>
                        </a:rPr>
                        <a:t>Book 4</a:t>
                      </a:r>
                    </a:p>
                  </a:txBody>
                  <a:tcPr anchor="ct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tc>
                  <a:txBody>
                    <a:bodyPr/>
                    <a:lstStyle/>
                    <a:p>
                      <a:endParaRPr lang="en-US" sz="1800">
                        <a:ln>
                          <a:noFill/>
                        </a:ln>
                      </a:endParaRPr>
                    </a:p>
                  </a:txBody>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tc>
                  <a:txBody>
                    <a:bodyPr/>
                    <a:lstStyle/>
                    <a:p>
                      <a:endParaRPr lang="en-US" sz="1800" dirty="0">
                        <a:ln>
                          <a:noFill/>
                        </a:ln>
                      </a:endParaRPr>
                    </a:p>
                  </a:txBody>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tc>
                  <a:txBody>
                    <a:bodyPr/>
                    <a:lstStyle/>
                    <a:p>
                      <a:endParaRPr lang="en-US" sz="1800" dirty="0">
                        <a:ln>
                          <a:noFill/>
                        </a:ln>
                      </a:endParaRPr>
                    </a:p>
                  </a:txBody>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extLst>
                  <a:ext uri="{0D108BD9-81ED-4DB2-BD59-A6C34878D82A}">
                    <a16:rowId xmlns:a16="http://schemas.microsoft.com/office/drawing/2014/main" val="3180494338"/>
                  </a:ext>
                </a:extLst>
              </a:tr>
              <a:tr h="746424">
                <a:tc>
                  <a:txBody>
                    <a:bodyPr/>
                    <a:lstStyle/>
                    <a:p>
                      <a:pPr algn="ctr"/>
                      <a:r>
                        <a:rPr lang="en-US" sz="2800" dirty="0">
                          <a:ln>
                            <a:noFill/>
                          </a:ln>
                        </a:rPr>
                        <a:t>Book 5</a:t>
                      </a:r>
                    </a:p>
                  </a:txBody>
                  <a:tcPr anchor="ct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tc>
                  <a:txBody>
                    <a:bodyPr/>
                    <a:lstStyle/>
                    <a:p>
                      <a:endParaRPr lang="en-US" sz="1800">
                        <a:ln>
                          <a:noFill/>
                        </a:ln>
                      </a:endParaRPr>
                    </a:p>
                  </a:txBody>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tc>
                  <a:txBody>
                    <a:bodyPr/>
                    <a:lstStyle/>
                    <a:p>
                      <a:endParaRPr lang="en-US" sz="1800" dirty="0">
                        <a:ln>
                          <a:noFill/>
                        </a:ln>
                      </a:endParaRPr>
                    </a:p>
                  </a:txBody>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tc>
                  <a:txBody>
                    <a:bodyPr/>
                    <a:lstStyle/>
                    <a:p>
                      <a:endParaRPr lang="en-US" sz="1800" dirty="0">
                        <a:ln>
                          <a:noFill/>
                        </a:ln>
                      </a:endParaRPr>
                    </a:p>
                  </a:txBody>
                  <a:tcPr>
                    <a:lnL w="57150" cap="flat" cmpd="sng" algn="ctr">
                      <a:solidFill>
                        <a:srgbClr val="FFC000"/>
                      </a:solidFill>
                      <a:prstDash val="solid"/>
                      <a:round/>
                      <a:headEnd type="none" w="med" len="med"/>
                      <a:tailEnd type="none" w="med" len="med"/>
                    </a:lnL>
                    <a:lnR w="57150" cap="flat" cmpd="sng" algn="ctr">
                      <a:solidFill>
                        <a:srgbClr val="FFC000"/>
                      </a:solidFill>
                      <a:prstDash val="solid"/>
                      <a:round/>
                      <a:headEnd type="none" w="med" len="med"/>
                      <a:tailEnd type="none" w="med" len="med"/>
                    </a:lnR>
                    <a:lnT w="57150" cap="flat" cmpd="sng" algn="ctr">
                      <a:solidFill>
                        <a:srgbClr val="FFC000"/>
                      </a:solidFill>
                      <a:prstDash val="solid"/>
                      <a:round/>
                      <a:headEnd type="none" w="med" len="med"/>
                      <a:tailEnd type="none" w="med" len="med"/>
                    </a:lnT>
                    <a:lnB w="5715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noFill/>
                  </a:tcPr>
                </a:tc>
                <a:extLst>
                  <a:ext uri="{0D108BD9-81ED-4DB2-BD59-A6C34878D82A}">
                    <a16:rowId xmlns:a16="http://schemas.microsoft.com/office/drawing/2014/main" val="2128380237"/>
                  </a:ext>
                </a:extLst>
              </a:tr>
            </a:tbl>
          </a:graphicData>
        </a:graphic>
      </p:graphicFrame>
      <p:sp>
        <p:nvSpPr>
          <p:cNvPr id="33" name="TextBox 32">
            <a:extLst>
              <a:ext uri="{FF2B5EF4-FFF2-40B4-BE49-F238E27FC236}">
                <a16:creationId xmlns:a16="http://schemas.microsoft.com/office/drawing/2014/main" id="{387EE1DD-6336-4245-9D3E-07D7BF63F6BF}"/>
              </a:ext>
            </a:extLst>
          </p:cNvPr>
          <p:cNvSpPr txBox="1"/>
          <p:nvPr/>
        </p:nvSpPr>
        <p:spPr>
          <a:xfrm>
            <a:off x="2270877" y="1392785"/>
            <a:ext cx="962845" cy="584775"/>
          </a:xfrm>
          <a:prstGeom prst="rect">
            <a:avLst/>
          </a:prstGeom>
          <a:noFill/>
        </p:spPr>
        <p:txBody>
          <a:bodyPr wrap="square" rtlCol="0">
            <a:spAutoFit/>
          </a:bodyPr>
          <a:lstStyle/>
          <a:p>
            <a:pPr algn="ctr"/>
            <a:r>
              <a:rPr lang="en-US" sz="3200" dirty="0">
                <a:solidFill>
                  <a:schemeClr val="bg1"/>
                </a:solidFill>
                <a:latin typeface="Lushlife" panose="00000400000000000000" pitchFamily="2" charset="0"/>
              </a:rPr>
              <a:t>1-41</a:t>
            </a:r>
          </a:p>
        </p:txBody>
      </p:sp>
      <p:sp>
        <p:nvSpPr>
          <p:cNvPr id="34" name="TextBox 33">
            <a:extLst>
              <a:ext uri="{FF2B5EF4-FFF2-40B4-BE49-F238E27FC236}">
                <a16:creationId xmlns:a16="http://schemas.microsoft.com/office/drawing/2014/main" id="{F668A000-829B-45DE-84EA-40C9ACE558B4}"/>
              </a:ext>
            </a:extLst>
          </p:cNvPr>
          <p:cNvSpPr txBox="1"/>
          <p:nvPr/>
        </p:nvSpPr>
        <p:spPr>
          <a:xfrm>
            <a:off x="2271884" y="2126524"/>
            <a:ext cx="962845" cy="584775"/>
          </a:xfrm>
          <a:prstGeom prst="rect">
            <a:avLst/>
          </a:prstGeom>
          <a:noFill/>
        </p:spPr>
        <p:txBody>
          <a:bodyPr wrap="square" rtlCol="0">
            <a:spAutoFit/>
          </a:bodyPr>
          <a:lstStyle/>
          <a:p>
            <a:pPr algn="ctr"/>
            <a:r>
              <a:rPr lang="en-US" sz="3200" dirty="0">
                <a:solidFill>
                  <a:schemeClr val="bg1"/>
                </a:solidFill>
                <a:latin typeface="Lushlife" panose="00000400000000000000" pitchFamily="2" charset="0"/>
              </a:rPr>
              <a:t>42-72</a:t>
            </a:r>
          </a:p>
        </p:txBody>
      </p:sp>
      <p:sp>
        <p:nvSpPr>
          <p:cNvPr id="35" name="TextBox 34">
            <a:extLst>
              <a:ext uri="{FF2B5EF4-FFF2-40B4-BE49-F238E27FC236}">
                <a16:creationId xmlns:a16="http://schemas.microsoft.com/office/drawing/2014/main" id="{ADFACE96-9E8F-4254-80A4-1CC5A92311F6}"/>
              </a:ext>
            </a:extLst>
          </p:cNvPr>
          <p:cNvSpPr txBox="1"/>
          <p:nvPr/>
        </p:nvSpPr>
        <p:spPr>
          <a:xfrm>
            <a:off x="2272891" y="2884487"/>
            <a:ext cx="962845" cy="584775"/>
          </a:xfrm>
          <a:prstGeom prst="rect">
            <a:avLst/>
          </a:prstGeom>
          <a:noFill/>
        </p:spPr>
        <p:txBody>
          <a:bodyPr wrap="square" rtlCol="0">
            <a:spAutoFit/>
          </a:bodyPr>
          <a:lstStyle/>
          <a:p>
            <a:pPr algn="ctr"/>
            <a:r>
              <a:rPr lang="en-US" sz="3200" dirty="0">
                <a:solidFill>
                  <a:schemeClr val="bg1"/>
                </a:solidFill>
                <a:latin typeface="Lushlife" panose="00000400000000000000" pitchFamily="2" charset="0"/>
              </a:rPr>
              <a:t>73-89</a:t>
            </a:r>
          </a:p>
        </p:txBody>
      </p:sp>
      <p:sp>
        <p:nvSpPr>
          <p:cNvPr id="36" name="TextBox 35">
            <a:extLst>
              <a:ext uri="{FF2B5EF4-FFF2-40B4-BE49-F238E27FC236}">
                <a16:creationId xmlns:a16="http://schemas.microsoft.com/office/drawing/2014/main" id="{3CA165A4-EFED-460E-B0FF-3B8D417A8538}"/>
              </a:ext>
            </a:extLst>
          </p:cNvPr>
          <p:cNvSpPr txBox="1"/>
          <p:nvPr/>
        </p:nvSpPr>
        <p:spPr>
          <a:xfrm>
            <a:off x="2158834" y="3618226"/>
            <a:ext cx="1208107" cy="584775"/>
          </a:xfrm>
          <a:prstGeom prst="rect">
            <a:avLst/>
          </a:prstGeom>
          <a:noFill/>
        </p:spPr>
        <p:txBody>
          <a:bodyPr wrap="square" rtlCol="0">
            <a:spAutoFit/>
          </a:bodyPr>
          <a:lstStyle/>
          <a:p>
            <a:pPr algn="ctr"/>
            <a:r>
              <a:rPr lang="en-US" sz="3200" dirty="0">
                <a:solidFill>
                  <a:schemeClr val="bg1"/>
                </a:solidFill>
                <a:latin typeface="Lushlife" panose="00000400000000000000" pitchFamily="2" charset="0"/>
              </a:rPr>
              <a:t>90-106</a:t>
            </a:r>
          </a:p>
        </p:txBody>
      </p:sp>
      <p:sp>
        <p:nvSpPr>
          <p:cNvPr id="37" name="TextBox 36">
            <a:extLst>
              <a:ext uri="{FF2B5EF4-FFF2-40B4-BE49-F238E27FC236}">
                <a16:creationId xmlns:a16="http://schemas.microsoft.com/office/drawing/2014/main" id="{7DC1CEE7-9998-4D91-AA23-AC3AB500094C}"/>
              </a:ext>
            </a:extLst>
          </p:cNvPr>
          <p:cNvSpPr txBox="1"/>
          <p:nvPr/>
        </p:nvSpPr>
        <p:spPr>
          <a:xfrm>
            <a:off x="2153785" y="4370133"/>
            <a:ext cx="1208107" cy="584775"/>
          </a:xfrm>
          <a:prstGeom prst="rect">
            <a:avLst/>
          </a:prstGeom>
          <a:noFill/>
        </p:spPr>
        <p:txBody>
          <a:bodyPr wrap="square" rtlCol="0">
            <a:spAutoFit/>
          </a:bodyPr>
          <a:lstStyle/>
          <a:p>
            <a:pPr algn="ctr"/>
            <a:r>
              <a:rPr lang="en-US" sz="3200" dirty="0">
                <a:solidFill>
                  <a:schemeClr val="bg1"/>
                </a:solidFill>
                <a:latin typeface="Lushlife" panose="00000400000000000000" pitchFamily="2" charset="0"/>
              </a:rPr>
              <a:t>107-150</a:t>
            </a:r>
          </a:p>
        </p:txBody>
      </p:sp>
      <p:sp>
        <p:nvSpPr>
          <p:cNvPr id="38" name="TextBox 37">
            <a:extLst>
              <a:ext uri="{FF2B5EF4-FFF2-40B4-BE49-F238E27FC236}">
                <a16:creationId xmlns:a16="http://schemas.microsoft.com/office/drawing/2014/main" id="{FCC9086F-3669-4668-8E60-3225B7D01EFE}"/>
              </a:ext>
            </a:extLst>
          </p:cNvPr>
          <p:cNvSpPr txBox="1"/>
          <p:nvPr/>
        </p:nvSpPr>
        <p:spPr>
          <a:xfrm>
            <a:off x="3633955" y="1392787"/>
            <a:ext cx="1706586" cy="584775"/>
          </a:xfrm>
          <a:prstGeom prst="rect">
            <a:avLst/>
          </a:prstGeom>
          <a:noFill/>
        </p:spPr>
        <p:txBody>
          <a:bodyPr wrap="square" rtlCol="0">
            <a:spAutoFit/>
          </a:bodyPr>
          <a:lstStyle/>
          <a:p>
            <a:pPr algn="ctr"/>
            <a:r>
              <a:rPr lang="en-US" sz="3200" dirty="0">
                <a:solidFill>
                  <a:schemeClr val="bg1"/>
                </a:solidFill>
                <a:latin typeface="Lushlife" panose="00000400000000000000" pitchFamily="2" charset="0"/>
              </a:rPr>
              <a:t>Genesis</a:t>
            </a:r>
          </a:p>
        </p:txBody>
      </p:sp>
      <p:sp>
        <p:nvSpPr>
          <p:cNvPr id="39" name="TextBox 38">
            <a:extLst>
              <a:ext uri="{FF2B5EF4-FFF2-40B4-BE49-F238E27FC236}">
                <a16:creationId xmlns:a16="http://schemas.microsoft.com/office/drawing/2014/main" id="{466DB636-7FDB-4085-AA3C-E8A419602344}"/>
              </a:ext>
            </a:extLst>
          </p:cNvPr>
          <p:cNvSpPr txBox="1"/>
          <p:nvPr/>
        </p:nvSpPr>
        <p:spPr>
          <a:xfrm>
            <a:off x="3634962" y="2138640"/>
            <a:ext cx="1706586" cy="584775"/>
          </a:xfrm>
          <a:prstGeom prst="rect">
            <a:avLst/>
          </a:prstGeom>
          <a:noFill/>
        </p:spPr>
        <p:txBody>
          <a:bodyPr wrap="square" rtlCol="0">
            <a:spAutoFit/>
          </a:bodyPr>
          <a:lstStyle/>
          <a:p>
            <a:pPr algn="ctr"/>
            <a:r>
              <a:rPr lang="en-US" sz="3200" dirty="0">
                <a:solidFill>
                  <a:schemeClr val="bg1"/>
                </a:solidFill>
                <a:latin typeface="Lushlife" panose="00000400000000000000" pitchFamily="2" charset="0"/>
              </a:rPr>
              <a:t>Exodus</a:t>
            </a:r>
          </a:p>
        </p:txBody>
      </p:sp>
      <p:sp>
        <p:nvSpPr>
          <p:cNvPr id="40" name="TextBox 39">
            <a:extLst>
              <a:ext uri="{FF2B5EF4-FFF2-40B4-BE49-F238E27FC236}">
                <a16:creationId xmlns:a16="http://schemas.microsoft.com/office/drawing/2014/main" id="{280F8F37-B314-48AF-9B6C-0BDD71E399D9}"/>
              </a:ext>
            </a:extLst>
          </p:cNvPr>
          <p:cNvSpPr txBox="1"/>
          <p:nvPr/>
        </p:nvSpPr>
        <p:spPr>
          <a:xfrm>
            <a:off x="3635967" y="2884490"/>
            <a:ext cx="1706586" cy="584775"/>
          </a:xfrm>
          <a:prstGeom prst="rect">
            <a:avLst/>
          </a:prstGeom>
          <a:noFill/>
        </p:spPr>
        <p:txBody>
          <a:bodyPr wrap="square" rtlCol="0">
            <a:spAutoFit/>
          </a:bodyPr>
          <a:lstStyle/>
          <a:p>
            <a:pPr algn="ctr"/>
            <a:r>
              <a:rPr lang="en-US" sz="3200" dirty="0">
                <a:solidFill>
                  <a:schemeClr val="bg1"/>
                </a:solidFill>
                <a:latin typeface="Lushlife" panose="00000400000000000000" pitchFamily="2" charset="0"/>
              </a:rPr>
              <a:t>Leviticus</a:t>
            </a:r>
          </a:p>
        </p:txBody>
      </p:sp>
      <p:sp>
        <p:nvSpPr>
          <p:cNvPr id="41" name="TextBox 40">
            <a:extLst>
              <a:ext uri="{FF2B5EF4-FFF2-40B4-BE49-F238E27FC236}">
                <a16:creationId xmlns:a16="http://schemas.microsoft.com/office/drawing/2014/main" id="{6677333C-7213-432A-A424-126162CAA3CD}"/>
              </a:ext>
            </a:extLst>
          </p:cNvPr>
          <p:cNvSpPr txBox="1"/>
          <p:nvPr/>
        </p:nvSpPr>
        <p:spPr>
          <a:xfrm>
            <a:off x="3636972" y="3606116"/>
            <a:ext cx="1706586" cy="584775"/>
          </a:xfrm>
          <a:prstGeom prst="rect">
            <a:avLst/>
          </a:prstGeom>
          <a:noFill/>
        </p:spPr>
        <p:txBody>
          <a:bodyPr wrap="square" rtlCol="0">
            <a:spAutoFit/>
          </a:bodyPr>
          <a:lstStyle/>
          <a:p>
            <a:pPr algn="ctr"/>
            <a:r>
              <a:rPr lang="en-US" sz="3200" dirty="0">
                <a:solidFill>
                  <a:schemeClr val="bg1"/>
                </a:solidFill>
                <a:latin typeface="Lushlife" panose="00000400000000000000" pitchFamily="2" charset="0"/>
              </a:rPr>
              <a:t>Numbers</a:t>
            </a:r>
          </a:p>
        </p:txBody>
      </p:sp>
      <p:sp>
        <p:nvSpPr>
          <p:cNvPr id="42" name="TextBox 41">
            <a:extLst>
              <a:ext uri="{FF2B5EF4-FFF2-40B4-BE49-F238E27FC236}">
                <a16:creationId xmlns:a16="http://schemas.microsoft.com/office/drawing/2014/main" id="{01AD0E65-7860-4ED9-BCB5-649B330D8DD1}"/>
              </a:ext>
            </a:extLst>
          </p:cNvPr>
          <p:cNvSpPr txBox="1"/>
          <p:nvPr/>
        </p:nvSpPr>
        <p:spPr>
          <a:xfrm>
            <a:off x="3471254" y="4351966"/>
            <a:ext cx="2005710" cy="584775"/>
          </a:xfrm>
          <a:prstGeom prst="rect">
            <a:avLst/>
          </a:prstGeom>
          <a:noFill/>
        </p:spPr>
        <p:txBody>
          <a:bodyPr wrap="square" rtlCol="0">
            <a:spAutoFit/>
          </a:bodyPr>
          <a:lstStyle/>
          <a:p>
            <a:pPr algn="ctr"/>
            <a:r>
              <a:rPr lang="en-US" sz="3200" dirty="0">
                <a:solidFill>
                  <a:schemeClr val="bg1"/>
                </a:solidFill>
                <a:latin typeface="Lushlife" panose="00000400000000000000" pitchFamily="2" charset="0"/>
              </a:rPr>
              <a:t>Deuteronomy</a:t>
            </a:r>
          </a:p>
        </p:txBody>
      </p:sp>
      <p:sp>
        <p:nvSpPr>
          <p:cNvPr id="43" name="TextBox 42">
            <a:extLst>
              <a:ext uri="{FF2B5EF4-FFF2-40B4-BE49-F238E27FC236}">
                <a16:creationId xmlns:a16="http://schemas.microsoft.com/office/drawing/2014/main" id="{645A9C11-F69B-4E6E-8CEA-66554E7D2709}"/>
              </a:ext>
            </a:extLst>
          </p:cNvPr>
          <p:cNvSpPr txBox="1"/>
          <p:nvPr/>
        </p:nvSpPr>
        <p:spPr>
          <a:xfrm>
            <a:off x="6008718" y="1393792"/>
            <a:ext cx="2081098" cy="584775"/>
          </a:xfrm>
          <a:prstGeom prst="rect">
            <a:avLst/>
          </a:prstGeom>
          <a:noFill/>
        </p:spPr>
        <p:txBody>
          <a:bodyPr wrap="square" rtlCol="0">
            <a:spAutoFit/>
          </a:bodyPr>
          <a:lstStyle/>
          <a:p>
            <a:pPr algn="ctr"/>
            <a:r>
              <a:rPr lang="en-US" sz="3200" dirty="0">
                <a:solidFill>
                  <a:schemeClr val="bg1"/>
                </a:solidFill>
                <a:latin typeface="Lushlife" panose="00000400000000000000" pitchFamily="2" charset="0"/>
              </a:rPr>
              <a:t>Foundations</a:t>
            </a:r>
          </a:p>
        </p:txBody>
      </p:sp>
      <p:sp>
        <p:nvSpPr>
          <p:cNvPr id="44" name="TextBox 43">
            <a:extLst>
              <a:ext uri="{FF2B5EF4-FFF2-40B4-BE49-F238E27FC236}">
                <a16:creationId xmlns:a16="http://schemas.microsoft.com/office/drawing/2014/main" id="{8F413B30-EEEE-4EAC-888E-CCB7121972B3}"/>
              </a:ext>
            </a:extLst>
          </p:cNvPr>
          <p:cNvSpPr txBox="1"/>
          <p:nvPr/>
        </p:nvSpPr>
        <p:spPr>
          <a:xfrm>
            <a:off x="6009725" y="2139644"/>
            <a:ext cx="2081098" cy="584775"/>
          </a:xfrm>
          <a:prstGeom prst="rect">
            <a:avLst/>
          </a:prstGeom>
          <a:noFill/>
        </p:spPr>
        <p:txBody>
          <a:bodyPr wrap="square" rtlCol="0">
            <a:spAutoFit/>
          </a:bodyPr>
          <a:lstStyle/>
          <a:p>
            <a:pPr algn="ctr"/>
            <a:r>
              <a:rPr lang="en-US" sz="3200" dirty="0">
                <a:solidFill>
                  <a:schemeClr val="bg1"/>
                </a:solidFill>
                <a:latin typeface="Lushlife" panose="00000400000000000000" pitchFamily="2" charset="0"/>
              </a:rPr>
              <a:t>Redemption</a:t>
            </a:r>
          </a:p>
        </p:txBody>
      </p:sp>
      <p:sp>
        <p:nvSpPr>
          <p:cNvPr id="45" name="TextBox 44">
            <a:extLst>
              <a:ext uri="{FF2B5EF4-FFF2-40B4-BE49-F238E27FC236}">
                <a16:creationId xmlns:a16="http://schemas.microsoft.com/office/drawing/2014/main" id="{7031BF36-F5D4-45E8-AC1E-CB99A577211B}"/>
              </a:ext>
            </a:extLst>
          </p:cNvPr>
          <p:cNvSpPr txBox="1"/>
          <p:nvPr/>
        </p:nvSpPr>
        <p:spPr>
          <a:xfrm>
            <a:off x="6010730" y="2867326"/>
            <a:ext cx="2081098" cy="584775"/>
          </a:xfrm>
          <a:prstGeom prst="rect">
            <a:avLst/>
          </a:prstGeom>
          <a:noFill/>
        </p:spPr>
        <p:txBody>
          <a:bodyPr wrap="square" rtlCol="0">
            <a:spAutoFit/>
          </a:bodyPr>
          <a:lstStyle/>
          <a:p>
            <a:pPr algn="ctr"/>
            <a:r>
              <a:rPr lang="en-US" sz="3200" dirty="0">
                <a:solidFill>
                  <a:schemeClr val="bg1"/>
                </a:solidFill>
                <a:latin typeface="Lushlife" panose="00000400000000000000" pitchFamily="2" charset="0"/>
              </a:rPr>
              <a:t>Worship</a:t>
            </a:r>
          </a:p>
        </p:txBody>
      </p:sp>
      <p:sp>
        <p:nvSpPr>
          <p:cNvPr id="46" name="TextBox 45">
            <a:extLst>
              <a:ext uri="{FF2B5EF4-FFF2-40B4-BE49-F238E27FC236}">
                <a16:creationId xmlns:a16="http://schemas.microsoft.com/office/drawing/2014/main" id="{4B7DF2F6-D590-4D1E-BB76-4F9D48F17D60}"/>
              </a:ext>
            </a:extLst>
          </p:cNvPr>
          <p:cNvSpPr txBox="1"/>
          <p:nvPr/>
        </p:nvSpPr>
        <p:spPr>
          <a:xfrm>
            <a:off x="6011735" y="3613176"/>
            <a:ext cx="2081098" cy="584775"/>
          </a:xfrm>
          <a:prstGeom prst="rect">
            <a:avLst/>
          </a:prstGeom>
          <a:noFill/>
        </p:spPr>
        <p:txBody>
          <a:bodyPr wrap="square" rtlCol="0">
            <a:spAutoFit/>
          </a:bodyPr>
          <a:lstStyle/>
          <a:p>
            <a:pPr algn="ctr"/>
            <a:r>
              <a:rPr lang="en-US" sz="3200" dirty="0">
                <a:solidFill>
                  <a:schemeClr val="bg1"/>
                </a:solidFill>
                <a:latin typeface="Lushlife" panose="00000400000000000000" pitchFamily="2" charset="0"/>
              </a:rPr>
              <a:t>Wanderings</a:t>
            </a:r>
          </a:p>
        </p:txBody>
      </p:sp>
      <p:sp>
        <p:nvSpPr>
          <p:cNvPr id="47" name="TextBox 46">
            <a:extLst>
              <a:ext uri="{FF2B5EF4-FFF2-40B4-BE49-F238E27FC236}">
                <a16:creationId xmlns:a16="http://schemas.microsoft.com/office/drawing/2014/main" id="{5D9543BE-3523-41AC-9E29-3F679ACD07D5}"/>
              </a:ext>
            </a:extLst>
          </p:cNvPr>
          <p:cNvSpPr txBox="1"/>
          <p:nvPr/>
        </p:nvSpPr>
        <p:spPr>
          <a:xfrm>
            <a:off x="5913927" y="4359026"/>
            <a:ext cx="2223514" cy="584775"/>
          </a:xfrm>
          <a:prstGeom prst="rect">
            <a:avLst/>
          </a:prstGeom>
          <a:noFill/>
        </p:spPr>
        <p:txBody>
          <a:bodyPr wrap="square" rtlCol="0">
            <a:spAutoFit/>
          </a:bodyPr>
          <a:lstStyle/>
          <a:p>
            <a:pPr algn="ctr"/>
            <a:r>
              <a:rPr lang="en-US" sz="3200" dirty="0">
                <a:solidFill>
                  <a:schemeClr val="bg1"/>
                </a:solidFill>
                <a:latin typeface="Lushlife" panose="00000400000000000000" pitchFamily="2" charset="0"/>
              </a:rPr>
              <a:t>Promised Life</a:t>
            </a:r>
          </a:p>
        </p:txBody>
      </p:sp>
      <p:sp>
        <p:nvSpPr>
          <p:cNvPr id="22" name="TextBox 21">
            <a:extLst>
              <a:ext uri="{FF2B5EF4-FFF2-40B4-BE49-F238E27FC236}">
                <a16:creationId xmlns:a16="http://schemas.microsoft.com/office/drawing/2014/main" id="{4D7E84D1-0B07-4D87-B7AD-39FD510A96C9}"/>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Tree>
    <p:extLst>
      <p:ext uri="{BB962C8B-B14F-4D97-AF65-F5344CB8AC3E}">
        <p14:creationId xmlns:p14="http://schemas.microsoft.com/office/powerpoint/2010/main" val="227777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par>
                                <p:cTn id="12" presetID="10" presetClass="entr" presetSubtype="0" fill="hold" grpId="0" nodeType="withEffect">
                                  <p:stCondLst>
                                    <p:cond delay="10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2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0" presetClass="entr" presetSubtype="0" fill="hold" grpId="0" nodeType="withEffect">
                                  <p:stCondLst>
                                    <p:cond delay="30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500"/>
                                        <p:tgtEl>
                                          <p:spTgt spid="43"/>
                                        </p:tgtEl>
                                      </p:cBhvr>
                                    </p:animEffect>
                                  </p:childTnLst>
                                </p:cTn>
                              </p:par>
                              <p:par>
                                <p:cTn id="21" presetID="10" presetClass="entr" presetSubtype="0" fill="hold" grpId="0" nodeType="withEffect">
                                  <p:stCondLst>
                                    <p:cond delay="40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grpId="0" nodeType="withEffect">
                                  <p:stCondLst>
                                    <p:cond delay="50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par>
                                <p:cTn id="27" presetID="10" presetClass="entr" presetSubtype="0" fill="hold" grpId="0" nodeType="withEffect">
                                  <p:stCondLst>
                                    <p:cond delay="60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0" presetClass="entr" presetSubtype="0" fill="hold" grpId="0" nodeType="withEffect">
                                  <p:stCondLst>
                                    <p:cond delay="70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par>
                                <p:cTn id="33" presetID="10" presetClass="entr" presetSubtype="0" fill="hold" grpId="0" nodeType="withEffect">
                                  <p:stCondLst>
                                    <p:cond delay="80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par>
                                <p:cTn id="36" presetID="10" presetClass="entr" presetSubtype="0" fill="hold" grpId="0" nodeType="withEffect">
                                  <p:stCondLst>
                                    <p:cond delay="90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grpId="0" nodeType="withEffect">
                                  <p:stCondLst>
                                    <p:cond delay="100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par>
                                <p:cTn id="42" presetID="10" presetClass="entr" presetSubtype="0" fill="hold" grpId="0" nodeType="withEffect">
                                  <p:stCondLst>
                                    <p:cond delay="110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500"/>
                                        <p:tgtEl>
                                          <p:spTgt spid="41"/>
                                        </p:tgtEl>
                                      </p:cBhvr>
                                    </p:animEffect>
                                  </p:childTnLst>
                                </p:cTn>
                              </p:par>
                              <p:par>
                                <p:cTn id="45" presetID="10" presetClass="entr" presetSubtype="0" fill="hold" grpId="0" nodeType="withEffect">
                                  <p:stCondLst>
                                    <p:cond delay="120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par>
                                <p:cTn id="48" presetID="10" presetClass="entr" presetSubtype="0" fill="hold" grpId="0" nodeType="withEffect">
                                  <p:stCondLst>
                                    <p:cond delay="130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par>
                                <p:cTn id="51" presetID="10" presetClass="entr" presetSubtype="0" fill="hold" grpId="0" nodeType="withEffect">
                                  <p:stCondLst>
                                    <p:cond delay="140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par>
                                <p:cTn id="54" presetID="10" presetClass="entr" presetSubtype="0" fill="hold" grpId="0" nodeType="withEffect">
                                  <p:stCondLst>
                                    <p:cond delay="150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par>
                                <p:cTn id="57" presetID="3" presetClass="emph" presetSubtype="2" fill="hold" grpId="1" nodeType="withEffect">
                                  <p:stCondLst>
                                    <p:cond delay="1500"/>
                                  </p:stCondLst>
                                  <p:childTnLst>
                                    <p:animClr clrSpc="rgb" dir="cw">
                                      <p:cBhvr override="childStyle">
                                        <p:cTn id="58" dur="2000" fill="hold"/>
                                        <p:tgtEl>
                                          <p:spTgt spid="33"/>
                                        </p:tgtEl>
                                        <p:attrNameLst>
                                          <p:attrName>style.color</p:attrName>
                                        </p:attrNameLst>
                                      </p:cBhvr>
                                      <p:to>
                                        <a:schemeClr val="accent2"/>
                                      </p:to>
                                    </p:animClr>
                                  </p:childTnLst>
                                </p:cTn>
                              </p:par>
                              <p:par>
                                <p:cTn id="59" presetID="3" presetClass="emph" presetSubtype="2" fill="hold" grpId="1" nodeType="withEffect">
                                  <p:stCondLst>
                                    <p:cond delay="1500"/>
                                  </p:stCondLst>
                                  <p:childTnLst>
                                    <p:animClr clrSpc="rgb" dir="cw">
                                      <p:cBhvr override="childStyle">
                                        <p:cTn id="60" dur="2000" fill="hold"/>
                                        <p:tgtEl>
                                          <p:spTgt spid="38"/>
                                        </p:tgtEl>
                                        <p:attrNameLst>
                                          <p:attrName>style.color</p:attrName>
                                        </p:attrNameLst>
                                      </p:cBhvr>
                                      <p:to>
                                        <a:schemeClr val="accent2"/>
                                      </p:to>
                                    </p:animClr>
                                  </p:childTnLst>
                                </p:cTn>
                              </p:par>
                              <p:par>
                                <p:cTn id="61" presetID="3" presetClass="emph" presetSubtype="2" fill="hold" grpId="1" nodeType="withEffect">
                                  <p:stCondLst>
                                    <p:cond delay="1500"/>
                                  </p:stCondLst>
                                  <p:childTnLst>
                                    <p:animClr clrSpc="rgb" dir="cw">
                                      <p:cBhvr override="childStyle">
                                        <p:cTn id="62" dur="2000" fill="hold"/>
                                        <p:tgtEl>
                                          <p:spTgt spid="43"/>
                                        </p:tgtEl>
                                        <p:attrNameLst>
                                          <p:attrName>style.color</p:attrName>
                                        </p:attrNameLst>
                                      </p:cBhvr>
                                      <p:to>
                                        <a:schemeClr val="accent2"/>
                                      </p:to>
                                    </p:animClr>
                                  </p:childTnLst>
                                </p:cTn>
                              </p:par>
                              <p:par>
                                <p:cTn id="63" presetID="3" presetClass="emph" presetSubtype="2" fill="hold" grpId="1" nodeType="withEffect">
                                  <p:stCondLst>
                                    <p:cond delay="1500"/>
                                  </p:stCondLst>
                                  <p:childTnLst>
                                    <p:animClr clrSpc="rgb" dir="cw">
                                      <p:cBhvr override="childStyle">
                                        <p:cTn id="64" dur="2000" fill="hold"/>
                                        <p:tgtEl>
                                          <p:spTgt spid="34"/>
                                        </p:tgtEl>
                                        <p:attrNameLst>
                                          <p:attrName>style.color</p:attrName>
                                        </p:attrNameLst>
                                      </p:cBhvr>
                                      <p:to>
                                        <a:schemeClr val="accent2"/>
                                      </p:to>
                                    </p:animClr>
                                  </p:childTnLst>
                                </p:cTn>
                              </p:par>
                              <p:par>
                                <p:cTn id="65" presetID="3" presetClass="emph" presetSubtype="2" fill="hold" grpId="1" nodeType="withEffect">
                                  <p:stCondLst>
                                    <p:cond delay="1500"/>
                                  </p:stCondLst>
                                  <p:childTnLst>
                                    <p:animClr clrSpc="rgb" dir="cw">
                                      <p:cBhvr override="childStyle">
                                        <p:cTn id="66" dur="2000" fill="hold"/>
                                        <p:tgtEl>
                                          <p:spTgt spid="39"/>
                                        </p:tgtEl>
                                        <p:attrNameLst>
                                          <p:attrName>style.color</p:attrName>
                                        </p:attrNameLst>
                                      </p:cBhvr>
                                      <p:to>
                                        <a:schemeClr val="accent2"/>
                                      </p:to>
                                    </p:animClr>
                                  </p:childTnLst>
                                </p:cTn>
                              </p:par>
                              <p:par>
                                <p:cTn id="67" presetID="3" presetClass="emph" presetSubtype="2" fill="hold" grpId="1" nodeType="withEffect">
                                  <p:stCondLst>
                                    <p:cond delay="1500"/>
                                  </p:stCondLst>
                                  <p:childTnLst>
                                    <p:animClr clrSpc="rgb" dir="cw">
                                      <p:cBhvr override="childStyle">
                                        <p:cTn id="68" dur="2000" fill="hold"/>
                                        <p:tgtEl>
                                          <p:spTgt spid="44"/>
                                        </p:tgtEl>
                                        <p:attrNameLst>
                                          <p:attrName>style.color</p:attrName>
                                        </p:attrNameLst>
                                      </p:cBhvr>
                                      <p:to>
                                        <a:schemeClr val="accent2"/>
                                      </p:to>
                                    </p:animClr>
                                  </p:childTnLst>
                                </p:cTn>
                              </p:par>
                              <p:par>
                                <p:cTn id="69" presetID="3" presetClass="emph" presetSubtype="2" fill="hold" grpId="1" nodeType="withEffect">
                                  <p:stCondLst>
                                    <p:cond delay="1500"/>
                                  </p:stCondLst>
                                  <p:childTnLst>
                                    <p:animClr clrSpc="rgb" dir="cw">
                                      <p:cBhvr override="childStyle">
                                        <p:cTn id="70" dur="2000" fill="hold"/>
                                        <p:tgtEl>
                                          <p:spTgt spid="35"/>
                                        </p:tgtEl>
                                        <p:attrNameLst>
                                          <p:attrName>style.color</p:attrName>
                                        </p:attrNameLst>
                                      </p:cBhvr>
                                      <p:to>
                                        <a:schemeClr val="accent2"/>
                                      </p:to>
                                    </p:animClr>
                                  </p:childTnLst>
                                </p:cTn>
                              </p:par>
                              <p:par>
                                <p:cTn id="71" presetID="3" presetClass="emph" presetSubtype="2" fill="hold" grpId="1" nodeType="withEffect">
                                  <p:stCondLst>
                                    <p:cond delay="1500"/>
                                  </p:stCondLst>
                                  <p:childTnLst>
                                    <p:animClr clrSpc="rgb" dir="cw">
                                      <p:cBhvr override="childStyle">
                                        <p:cTn id="72" dur="2000" fill="hold"/>
                                        <p:tgtEl>
                                          <p:spTgt spid="40"/>
                                        </p:tgtEl>
                                        <p:attrNameLst>
                                          <p:attrName>style.color</p:attrName>
                                        </p:attrNameLst>
                                      </p:cBhvr>
                                      <p:to>
                                        <a:schemeClr val="accent2"/>
                                      </p:to>
                                    </p:animClr>
                                  </p:childTnLst>
                                </p:cTn>
                              </p:par>
                              <p:par>
                                <p:cTn id="73" presetID="3" presetClass="emph" presetSubtype="2" fill="hold" grpId="1" nodeType="withEffect">
                                  <p:stCondLst>
                                    <p:cond delay="1500"/>
                                  </p:stCondLst>
                                  <p:childTnLst>
                                    <p:animClr clrSpc="rgb" dir="cw">
                                      <p:cBhvr override="childStyle">
                                        <p:cTn id="74" dur="2000" fill="hold"/>
                                        <p:tgtEl>
                                          <p:spTgt spid="45"/>
                                        </p:tgtEl>
                                        <p:attrNameLst>
                                          <p:attrName>style.color</p:attrName>
                                        </p:attrNameLst>
                                      </p:cBhvr>
                                      <p:to>
                                        <a:schemeClr val="accent2"/>
                                      </p:to>
                                    </p:animClr>
                                  </p:childTnLst>
                                </p:cTn>
                              </p:par>
                              <p:par>
                                <p:cTn id="75" presetID="3" presetClass="emph" presetSubtype="2" fill="hold" grpId="1" nodeType="withEffect">
                                  <p:stCondLst>
                                    <p:cond delay="1500"/>
                                  </p:stCondLst>
                                  <p:childTnLst>
                                    <p:animClr clrSpc="rgb" dir="cw">
                                      <p:cBhvr override="childStyle">
                                        <p:cTn id="76" dur="2000" fill="hold"/>
                                        <p:tgtEl>
                                          <p:spTgt spid="36"/>
                                        </p:tgtEl>
                                        <p:attrNameLst>
                                          <p:attrName>style.color</p:attrName>
                                        </p:attrNameLst>
                                      </p:cBhvr>
                                      <p:to>
                                        <a:schemeClr val="accent2"/>
                                      </p:to>
                                    </p:animClr>
                                  </p:childTnLst>
                                </p:cTn>
                              </p:par>
                              <p:par>
                                <p:cTn id="77" presetID="3" presetClass="emph" presetSubtype="2" fill="hold" grpId="1" nodeType="withEffect">
                                  <p:stCondLst>
                                    <p:cond delay="1500"/>
                                  </p:stCondLst>
                                  <p:childTnLst>
                                    <p:animClr clrSpc="rgb" dir="cw">
                                      <p:cBhvr override="childStyle">
                                        <p:cTn id="78" dur="2000" fill="hold"/>
                                        <p:tgtEl>
                                          <p:spTgt spid="41"/>
                                        </p:tgtEl>
                                        <p:attrNameLst>
                                          <p:attrName>style.color</p:attrName>
                                        </p:attrNameLst>
                                      </p:cBhvr>
                                      <p:to>
                                        <a:schemeClr val="accent2"/>
                                      </p:to>
                                    </p:animClr>
                                  </p:childTnLst>
                                </p:cTn>
                              </p:par>
                              <p:par>
                                <p:cTn id="79" presetID="3" presetClass="emph" presetSubtype="2" fill="hold" grpId="1" nodeType="withEffect">
                                  <p:stCondLst>
                                    <p:cond delay="1500"/>
                                  </p:stCondLst>
                                  <p:childTnLst>
                                    <p:animClr clrSpc="rgb" dir="cw">
                                      <p:cBhvr override="childStyle">
                                        <p:cTn id="80" dur="2000" fill="hold"/>
                                        <p:tgtEl>
                                          <p:spTgt spid="46"/>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3" grpId="1"/>
      <p:bldP spid="34" grpId="0"/>
      <p:bldP spid="34" grpId="1"/>
      <p:bldP spid="35" grpId="0"/>
      <p:bldP spid="35" grpId="1"/>
      <p:bldP spid="36" grpId="0"/>
      <p:bldP spid="36" grpId="1"/>
      <p:bldP spid="37" grpId="0"/>
      <p:bldP spid="38" grpId="0"/>
      <p:bldP spid="38" grpId="1"/>
      <p:bldP spid="39" grpId="0"/>
      <p:bldP spid="39" grpId="1"/>
      <p:bldP spid="40" grpId="0"/>
      <p:bldP spid="40" grpId="1"/>
      <p:bldP spid="41" grpId="0"/>
      <p:bldP spid="41" grpId="1"/>
      <p:bldP spid="42" grpId="0"/>
      <p:bldP spid="43" grpId="0"/>
      <p:bldP spid="43" grpId="1"/>
      <p:bldP spid="44" grpId="0"/>
      <p:bldP spid="44" grpId="1"/>
      <p:bldP spid="45" grpId="0"/>
      <p:bldP spid="45" grpId="1"/>
      <p:bldP spid="46" grpId="0"/>
      <p:bldP spid="46" grpId="1"/>
      <p:bldP spid="4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5" name="TextBox 4">
            <a:extLst>
              <a:ext uri="{FF2B5EF4-FFF2-40B4-BE49-F238E27FC236}">
                <a16:creationId xmlns:a16="http://schemas.microsoft.com/office/drawing/2014/main" id="{816FFE98-B215-44E9-A592-55B37506287D}"/>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Tree>
    <p:extLst>
      <p:ext uri="{BB962C8B-B14F-4D97-AF65-F5344CB8AC3E}">
        <p14:creationId xmlns:p14="http://schemas.microsoft.com/office/powerpoint/2010/main" val="3893240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pic>
        <p:nvPicPr>
          <p:cNvPr id="2" name="Picture 1">
            <a:extLst>
              <a:ext uri="{FF2B5EF4-FFF2-40B4-BE49-F238E27FC236}">
                <a16:creationId xmlns:a16="http://schemas.microsoft.com/office/drawing/2014/main" id="{5DD457CA-04A9-44BB-A24C-5E4BF6018D8E}"/>
              </a:ext>
            </a:extLst>
          </p:cNvPr>
          <p:cNvPicPr>
            <a:picLocks noChangeAspect="1"/>
          </p:cNvPicPr>
          <p:nvPr/>
        </p:nvPicPr>
        <p:blipFill rotWithShape="1">
          <a:blip r:embed="rId4"/>
          <a:srcRect l="10556" t="12673" r="20555" b="15669"/>
          <a:stretch/>
        </p:blipFill>
        <p:spPr>
          <a:xfrm>
            <a:off x="632341" y="1008106"/>
            <a:ext cx="7099766" cy="4891314"/>
          </a:xfrm>
          <a:prstGeom prst="rect">
            <a:avLst/>
          </a:prstGeom>
          <a:scene3d>
            <a:camera prst="orthographicFront"/>
            <a:lightRig rig="threePt" dir="t"/>
          </a:scene3d>
          <a:sp3d>
            <a:bevelT w="190500"/>
          </a:sp3d>
        </p:spPr>
      </p:pic>
      <p:sp>
        <p:nvSpPr>
          <p:cNvPr id="3" name="Oval 2">
            <a:extLst>
              <a:ext uri="{FF2B5EF4-FFF2-40B4-BE49-F238E27FC236}">
                <a16:creationId xmlns:a16="http://schemas.microsoft.com/office/drawing/2014/main" id="{7C4DB00C-9414-4AE5-BFA7-D57E165C1ED9}"/>
              </a:ext>
            </a:extLst>
          </p:cNvPr>
          <p:cNvSpPr/>
          <p:nvPr/>
        </p:nvSpPr>
        <p:spPr>
          <a:xfrm>
            <a:off x="4165599" y="4057555"/>
            <a:ext cx="137886" cy="127725"/>
          </a:xfrm>
          <a:prstGeom prst="ellipse">
            <a:avLst/>
          </a:prstGeom>
          <a:solidFill>
            <a:srgbClr val="FFFF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C6F7926-C633-4376-9563-00D59DFC6C64}"/>
              </a:ext>
            </a:extLst>
          </p:cNvPr>
          <p:cNvSpPr/>
          <p:nvPr/>
        </p:nvSpPr>
        <p:spPr>
          <a:xfrm>
            <a:off x="4499428" y="2794817"/>
            <a:ext cx="137886" cy="127725"/>
          </a:xfrm>
          <a:prstGeom prst="ellipse">
            <a:avLst/>
          </a:prstGeom>
          <a:solidFill>
            <a:srgbClr val="FFFF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9B7FBCF-6B85-48DF-8C87-B116F9C09BC5}"/>
              </a:ext>
            </a:extLst>
          </p:cNvPr>
          <p:cNvSpPr/>
          <p:nvPr/>
        </p:nvSpPr>
        <p:spPr>
          <a:xfrm>
            <a:off x="2895603" y="4151899"/>
            <a:ext cx="137886" cy="127725"/>
          </a:xfrm>
          <a:prstGeom prst="ellipse">
            <a:avLst/>
          </a:prstGeom>
          <a:solidFill>
            <a:srgbClr val="FFFF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BC6E95D-0812-43AE-81C2-A4F45C1B7024}"/>
              </a:ext>
            </a:extLst>
          </p:cNvPr>
          <p:cNvSpPr/>
          <p:nvPr/>
        </p:nvSpPr>
        <p:spPr>
          <a:xfrm>
            <a:off x="1182926" y="3905159"/>
            <a:ext cx="137886" cy="127725"/>
          </a:xfrm>
          <a:prstGeom prst="ellipse">
            <a:avLst/>
          </a:prstGeom>
          <a:solidFill>
            <a:srgbClr val="FFFF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C073BE8-68CE-450D-9A91-1AE9F9BDED9D}"/>
              </a:ext>
            </a:extLst>
          </p:cNvPr>
          <p:cNvSpPr/>
          <p:nvPr/>
        </p:nvSpPr>
        <p:spPr>
          <a:xfrm>
            <a:off x="1843320" y="4304299"/>
            <a:ext cx="137886" cy="127725"/>
          </a:xfrm>
          <a:prstGeom prst="ellipse">
            <a:avLst/>
          </a:prstGeom>
          <a:solidFill>
            <a:srgbClr val="FFFF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55D5021-93BE-4928-B499-483AD25790DA}"/>
              </a:ext>
            </a:extLst>
          </p:cNvPr>
          <p:cNvSpPr/>
          <p:nvPr/>
        </p:nvSpPr>
        <p:spPr>
          <a:xfrm>
            <a:off x="1850580" y="4028531"/>
            <a:ext cx="137886" cy="127725"/>
          </a:xfrm>
          <a:prstGeom prst="ellipse">
            <a:avLst/>
          </a:prstGeom>
          <a:solidFill>
            <a:srgbClr val="FFFF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BBDA4DF-C452-4FC2-854C-A654D6E7716C}"/>
              </a:ext>
            </a:extLst>
          </p:cNvPr>
          <p:cNvSpPr/>
          <p:nvPr/>
        </p:nvSpPr>
        <p:spPr>
          <a:xfrm>
            <a:off x="2743211" y="3992246"/>
            <a:ext cx="137886" cy="127725"/>
          </a:xfrm>
          <a:prstGeom prst="ellipse">
            <a:avLst/>
          </a:prstGeom>
          <a:solidFill>
            <a:srgbClr val="FFFF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4C1F7C3-7B71-4478-857D-2A35013427FB}"/>
              </a:ext>
            </a:extLst>
          </p:cNvPr>
          <p:cNvSpPr/>
          <p:nvPr/>
        </p:nvSpPr>
        <p:spPr>
          <a:xfrm>
            <a:off x="3418114" y="3803560"/>
            <a:ext cx="137886" cy="127725"/>
          </a:xfrm>
          <a:prstGeom prst="ellipse">
            <a:avLst/>
          </a:prstGeom>
          <a:solidFill>
            <a:srgbClr val="FFFF00"/>
          </a:solidFill>
          <a:ln>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A53A85F-B0EA-4729-911E-1D4F62047C93}"/>
              </a:ext>
            </a:extLst>
          </p:cNvPr>
          <p:cNvGrpSpPr/>
          <p:nvPr/>
        </p:nvGrpSpPr>
        <p:grpSpPr>
          <a:xfrm>
            <a:off x="4346632" y="2003861"/>
            <a:ext cx="470531" cy="769215"/>
            <a:chOff x="4346632" y="1844841"/>
            <a:chExt cx="470531" cy="769215"/>
          </a:xfrm>
          <a:effectLst>
            <a:outerShdw blurRad="101600" dist="127000" dir="8100000" algn="tr" rotWithShape="0">
              <a:prstClr val="black">
                <a:alpha val="40000"/>
              </a:prstClr>
            </a:outerShdw>
          </a:effectLst>
        </p:grpSpPr>
        <p:sp>
          <p:nvSpPr>
            <p:cNvPr id="4" name="Speech Bubble: Oval 3">
              <a:extLst>
                <a:ext uri="{FF2B5EF4-FFF2-40B4-BE49-F238E27FC236}">
                  <a16:creationId xmlns:a16="http://schemas.microsoft.com/office/drawing/2014/main" id="{1398ED0D-F564-427B-BB2B-0A2748E67C23}"/>
                </a:ext>
              </a:extLst>
            </p:cNvPr>
            <p:cNvSpPr/>
            <p:nvPr/>
          </p:nvSpPr>
          <p:spPr>
            <a:xfrm>
              <a:off x="4346632" y="1844841"/>
              <a:ext cx="470531" cy="769215"/>
            </a:xfrm>
            <a:custGeom>
              <a:avLst/>
              <a:gdLst>
                <a:gd name="connsiteX0" fmla="*/ 222515 w 469232"/>
                <a:gd name="connsiteY0" fmla="*/ 841631 h 612648"/>
                <a:gd name="connsiteX1" fmla="*/ 183074 w 469232"/>
                <a:gd name="connsiteY1" fmla="*/ 605165 h 612648"/>
                <a:gd name="connsiteX2" fmla="*/ 647 w 469232"/>
                <a:gd name="connsiteY2" fmla="*/ 283588 h 612648"/>
                <a:gd name="connsiteX3" fmla="*/ 241644 w 469232"/>
                <a:gd name="connsiteY3" fmla="*/ 137 h 612648"/>
                <a:gd name="connsiteX4" fmla="*/ 469053 w 469232"/>
                <a:gd name="connsiteY4" fmla="*/ 294363 h 612648"/>
                <a:gd name="connsiteX5" fmla="*/ 272568 w 469232"/>
                <a:gd name="connsiteY5" fmla="*/ 608613 h 612648"/>
                <a:gd name="connsiteX6" fmla="*/ 222515 w 469232"/>
                <a:gd name="connsiteY6" fmla="*/ 841631 h 612648"/>
                <a:gd name="connsiteX0" fmla="*/ 224180 w 470899"/>
                <a:gd name="connsiteY0" fmla="*/ 841588 h 841588"/>
                <a:gd name="connsiteX1" fmla="*/ 155863 w 470899"/>
                <a:gd name="connsiteY1" fmla="*/ 595497 h 841588"/>
                <a:gd name="connsiteX2" fmla="*/ 2312 w 470899"/>
                <a:gd name="connsiteY2" fmla="*/ 283545 h 841588"/>
                <a:gd name="connsiteX3" fmla="*/ 243309 w 470899"/>
                <a:gd name="connsiteY3" fmla="*/ 94 h 841588"/>
                <a:gd name="connsiteX4" fmla="*/ 470718 w 470899"/>
                <a:gd name="connsiteY4" fmla="*/ 294320 h 841588"/>
                <a:gd name="connsiteX5" fmla="*/ 274233 w 470899"/>
                <a:gd name="connsiteY5" fmla="*/ 608570 h 841588"/>
                <a:gd name="connsiteX6" fmla="*/ 224180 w 470899"/>
                <a:gd name="connsiteY6" fmla="*/ 841588 h 841588"/>
                <a:gd name="connsiteX0" fmla="*/ 224180 w 471054"/>
                <a:gd name="connsiteY0" fmla="*/ 841588 h 841588"/>
                <a:gd name="connsiteX1" fmla="*/ 155863 w 471054"/>
                <a:gd name="connsiteY1" fmla="*/ 595497 h 841588"/>
                <a:gd name="connsiteX2" fmla="*/ 2312 w 471054"/>
                <a:gd name="connsiteY2" fmla="*/ 283545 h 841588"/>
                <a:gd name="connsiteX3" fmla="*/ 243309 w 471054"/>
                <a:gd name="connsiteY3" fmla="*/ 94 h 841588"/>
                <a:gd name="connsiteX4" fmla="*/ 470718 w 471054"/>
                <a:gd name="connsiteY4" fmla="*/ 294320 h 841588"/>
                <a:gd name="connsiteX5" fmla="*/ 315943 w 471054"/>
                <a:gd name="connsiteY5" fmla="*/ 595736 h 841588"/>
                <a:gd name="connsiteX6" fmla="*/ 224180 w 471054"/>
                <a:gd name="connsiteY6" fmla="*/ 841588 h 841588"/>
                <a:gd name="connsiteX0" fmla="*/ 223657 w 470531"/>
                <a:gd name="connsiteY0" fmla="*/ 841588 h 841588"/>
                <a:gd name="connsiteX1" fmla="*/ 155340 w 470531"/>
                <a:gd name="connsiteY1" fmla="*/ 595497 h 841588"/>
                <a:gd name="connsiteX2" fmla="*/ 1789 w 470531"/>
                <a:gd name="connsiteY2" fmla="*/ 283545 h 841588"/>
                <a:gd name="connsiteX3" fmla="*/ 229952 w 470531"/>
                <a:gd name="connsiteY3" fmla="*/ 94 h 841588"/>
                <a:gd name="connsiteX4" fmla="*/ 470195 w 470531"/>
                <a:gd name="connsiteY4" fmla="*/ 294320 h 841588"/>
                <a:gd name="connsiteX5" fmla="*/ 315420 w 470531"/>
                <a:gd name="connsiteY5" fmla="*/ 595736 h 841588"/>
                <a:gd name="connsiteX6" fmla="*/ 223657 w 470531"/>
                <a:gd name="connsiteY6" fmla="*/ 841588 h 841588"/>
                <a:gd name="connsiteX0" fmla="*/ 223657 w 470531"/>
                <a:gd name="connsiteY0" fmla="*/ 841588 h 841588"/>
                <a:gd name="connsiteX1" fmla="*/ 155340 w 470531"/>
                <a:gd name="connsiteY1" fmla="*/ 595497 h 841588"/>
                <a:gd name="connsiteX2" fmla="*/ 1789 w 470531"/>
                <a:gd name="connsiteY2" fmla="*/ 283545 h 841588"/>
                <a:gd name="connsiteX3" fmla="*/ 229952 w 470531"/>
                <a:gd name="connsiteY3" fmla="*/ 94 h 841588"/>
                <a:gd name="connsiteX4" fmla="*/ 470195 w 470531"/>
                <a:gd name="connsiteY4" fmla="*/ 294320 h 841588"/>
                <a:gd name="connsiteX5" fmla="*/ 315420 w 470531"/>
                <a:gd name="connsiteY5" fmla="*/ 595736 h 841588"/>
                <a:gd name="connsiteX6" fmla="*/ 223657 w 470531"/>
                <a:gd name="connsiteY6" fmla="*/ 841588 h 84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531" h="841588">
                  <a:moveTo>
                    <a:pt x="223657" y="841588"/>
                  </a:moveTo>
                  <a:cubicBezTo>
                    <a:pt x="210510" y="762766"/>
                    <a:pt x="168487" y="674319"/>
                    <a:pt x="155340" y="595497"/>
                  </a:cubicBezTo>
                  <a:cubicBezTo>
                    <a:pt x="41897" y="562143"/>
                    <a:pt x="-10646" y="382779"/>
                    <a:pt x="1789" y="283545"/>
                  </a:cubicBezTo>
                  <a:cubicBezTo>
                    <a:pt x="14224" y="184311"/>
                    <a:pt x="104476" y="-4815"/>
                    <a:pt x="229952" y="94"/>
                  </a:cubicBezTo>
                  <a:cubicBezTo>
                    <a:pt x="353192" y="4916"/>
                    <a:pt x="465381" y="133463"/>
                    <a:pt x="470195" y="294320"/>
                  </a:cubicBezTo>
                  <a:cubicBezTo>
                    <a:pt x="474818" y="448797"/>
                    <a:pt x="432267" y="570728"/>
                    <a:pt x="315420" y="595736"/>
                  </a:cubicBezTo>
                  <a:lnTo>
                    <a:pt x="223657" y="841588"/>
                  </a:lnTo>
                  <a:close/>
                </a:path>
              </a:pathLst>
            </a:custGeom>
            <a:solidFill>
              <a:schemeClr val="bg1"/>
            </a:solidFill>
            <a:ln>
              <a:noFill/>
            </a:ln>
            <a:scene3d>
              <a:camera prst="orthographicFront"/>
              <a:lightRig rig="threePt" dir="t"/>
            </a:scene3d>
            <a:sp3d>
              <a:bevelT w="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55B82E2D-04CC-4AB7-B71A-CAEE5D7B384B}"/>
                </a:ext>
              </a:extLst>
            </p:cNvPr>
            <p:cNvSpPr txBox="1"/>
            <p:nvPr/>
          </p:nvSpPr>
          <p:spPr>
            <a:xfrm>
              <a:off x="4430825" y="1886549"/>
              <a:ext cx="282341" cy="461665"/>
            </a:xfrm>
            <a:prstGeom prst="rect">
              <a:avLst/>
            </a:prstGeom>
            <a:noFill/>
          </p:spPr>
          <p:txBody>
            <a:bodyPr wrap="square" rtlCol="0">
              <a:spAutoFit/>
            </a:bodyPr>
            <a:lstStyle/>
            <a:p>
              <a:pPr algn="ctr"/>
              <a:r>
                <a:rPr lang="en-US" sz="2400" b="1" dirty="0">
                  <a:solidFill>
                    <a:schemeClr val="bg2">
                      <a:lumMod val="10000"/>
                    </a:schemeClr>
                  </a:solidFill>
                  <a:latin typeface="Arial" panose="020B0604020202020204" pitchFamily="34" charset="0"/>
                  <a:cs typeface="Arial" panose="020B0604020202020204" pitchFamily="34" charset="0"/>
                </a:rPr>
                <a:t>1</a:t>
              </a:r>
              <a:endParaRPr lang="en-US" sz="3200" b="1" dirty="0">
                <a:solidFill>
                  <a:schemeClr val="bg2">
                    <a:lumMod val="10000"/>
                  </a:schemeClr>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5DD8C968-A5C0-4AC1-AA1C-05AE5FCF66BE}"/>
              </a:ext>
            </a:extLst>
          </p:cNvPr>
          <p:cNvGrpSpPr/>
          <p:nvPr/>
        </p:nvGrpSpPr>
        <p:grpSpPr>
          <a:xfrm>
            <a:off x="2712288" y="4323008"/>
            <a:ext cx="470531" cy="769215"/>
            <a:chOff x="3560569" y="2473692"/>
            <a:chExt cx="470531" cy="769215"/>
          </a:xfrm>
          <a:effectLst>
            <a:outerShdw blurRad="101600" dist="127000" dir="8100000" algn="tr" rotWithShape="0">
              <a:prstClr val="black">
                <a:alpha val="40000"/>
              </a:prstClr>
            </a:outerShdw>
          </a:effectLst>
        </p:grpSpPr>
        <p:sp>
          <p:nvSpPr>
            <p:cNvPr id="19" name="Speech Bubble: Oval 3">
              <a:extLst>
                <a:ext uri="{FF2B5EF4-FFF2-40B4-BE49-F238E27FC236}">
                  <a16:creationId xmlns:a16="http://schemas.microsoft.com/office/drawing/2014/main" id="{8D010DB4-9E65-4C19-A464-763C0AF97997}"/>
                </a:ext>
              </a:extLst>
            </p:cNvPr>
            <p:cNvSpPr/>
            <p:nvPr/>
          </p:nvSpPr>
          <p:spPr>
            <a:xfrm rot="10800000">
              <a:off x="3560569" y="2473692"/>
              <a:ext cx="470531" cy="769215"/>
            </a:xfrm>
            <a:custGeom>
              <a:avLst/>
              <a:gdLst>
                <a:gd name="connsiteX0" fmla="*/ 222515 w 469232"/>
                <a:gd name="connsiteY0" fmla="*/ 841631 h 612648"/>
                <a:gd name="connsiteX1" fmla="*/ 183074 w 469232"/>
                <a:gd name="connsiteY1" fmla="*/ 605165 h 612648"/>
                <a:gd name="connsiteX2" fmla="*/ 647 w 469232"/>
                <a:gd name="connsiteY2" fmla="*/ 283588 h 612648"/>
                <a:gd name="connsiteX3" fmla="*/ 241644 w 469232"/>
                <a:gd name="connsiteY3" fmla="*/ 137 h 612648"/>
                <a:gd name="connsiteX4" fmla="*/ 469053 w 469232"/>
                <a:gd name="connsiteY4" fmla="*/ 294363 h 612648"/>
                <a:gd name="connsiteX5" fmla="*/ 272568 w 469232"/>
                <a:gd name="connsiteY5" fmla="*/ 608613 h 612648"/>
                <a:gd name="connsiteX6" fmla="*/ 222515 w 469232"/>
                <a:gd name="connsiteY6" fmla="*/ 841631 h 612648"/>
                <a:gd name="connsiteX0" fmla="*/ 224180 w 470899"/>
                <a:gd name="connsiteY0" fmla="*/ 841588 h 841588"/>
                <a:gd name="connsiteX1" fmla="*/ 155863 w 470899"/>
                <a:gd name="connsiteY1" fmla="*/ 595497 h 841588"/>
                <a:gd name="connsiteX2" fmla="*/ 2312 w 470899"/>
                <a:gd name="connsiteY2" fmla="*/ 283545 h 841588"/>
                <a:gd name="connsiteX3" fmla="*/ 243309 w 470899"/>
                <a:gd name="connsiteY3" fmla="*/ 94 h 841588"/>
                <a:gd name="connsiteX4" fmla="*/ 470718 w 470899"/>
                <a:gd name="connsiteY4" fmla="*/ 294320 h 841588"/>
                <a:gd name="connsiteX5" fmla="*/ 274233 w 470899"/>
                <a:gd name="connsiteY5" fmla="*/ 608570 h 841588"/>
                <a:gd name="connsiteX6" fmla="*/ 224180 w 470899"/>
                <a:gd name="connsiteY6" fmla="*/ 841588 h 841588"/>
                <a:gd name="connsiteX0" fmla="*/ 224180 w 471054"/>
                <a:gd name="connsiteY0" fmla="*/ 841588 h 841588"/>
                <a:gd name="connsiteX1" fmla="*/ 155863 w 471054"/>
                <a:gd name="connsiteY1" fmla="*/ 595497 h 841588"/>
                <a:gd name="connsiteX2" fmla="*/ 2312 w 471054"/>
                <a:gd name="connsiteY2" fmla="*/ 283545 h 841588"/>
                <a:gd name="connsiteX3" fmla="*/ 243309 w 471054"/>
                <a:gd name="connsiteY3" fmla="*/ 94 h 841588"/>
                <a:gd name="connsiteX4" fmla="*/ 470718 w 471054"/>
                <a:gd name="connsiteY4" fmla="*/ 294320 h 841588"/>
                <a:gd name="connsiteX5" fmla="*/ 315943 w 471054"/>
                <a:gd name="connsiteY5" fmla="*/ 595736 h 841588"/>
                <a:gd name="connsiteX6" fmla="*/ 224180 w 471054"/>
                <a:gd name="connsiteY6" fmla="*/ 841588 h 841588"/>
                <a:gd name="connsiteX0" fmla="*/ 223657 w 470531"/>
                <a:gd name="connsiteY0" fmla="*/ 841588 h 841588"/>
                <a:gd name="connsiteX1" fmla="*/ 155340 w 470531"/>
                <a:gd name="connsiteY1" fmla="*/ 595497 h 841588"/>
                <a:gd name="connsiteX2" fmla="*/ 1789 w 470531"/>
                <a:gd name="connsiteY2" fmla="*/ 283545 h 841588"/>
                <a:gd name="connsiteX3" fmla="*/ 229952 w 470531"/>
                <a:gd name="connsiteY3" fmla="*/ 94 h 841588"/>
                <a:gd name="connsiteX4" fmla="*/ 470195 w 470531"/>
                <a:gd name="connsiteY4" fmla="*/ 294320 h 841588"/>
                <a:gd name="connsiteX5" fmla="*/ 315420 w 470531"/>
                <a:gd name="connsiteY5" fmla="*/ 595736 h 841588"/>
                <a:gd name="connsiteX6" fmla="*/ 223657 w 470531"/>
                <a:gd name="connsiteY6" fmla="*/ 841588 h 841588"/>
                <a:gd name="connsiteX0" fmla="*/ 223657 w 470531"/>
                <a:gd name="connsiteY0" fmla="*/ 841588 h 841588"/>
                <a:gd name="connsiteX1" fmla="*/ 155340 w 470531"/>
                <a:gd name="connsiteY1" fmla="*/ 595497 h 841588"/>
                <a:gd name="connsiteX2" fmla="*/ 1789 w 470531"/>
                <a:gd name="connsiteY2" fmla="*/ 283545 h 841588"/>
                <a:gd name="connsiteX3" fmla="*/ 229952 w 470531"/>
                <a:gd name="connsiteY3" fmla="*/ 94 h 841588"/>
                <a:gd name="connsiteX4" fmla="*/ 470195 w 470531"/>
                <a:gd name="connsiteY4" fmla="*/ 294320 h 841588"/>
                <a:gd name="connsiteX5" fmla="*/ 315420 w 470531"/>
                <a:gd name="connsiteY5" fmla="*/ 595736 h 841588"/>
                <a:gd name="connsiteX6" fmla="*/ 223657 w 470531"/>
                <a:gd name="connsiteY6" fmla="*/ 841588 h 84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531" h="841588">
                  <a:moveTo>
                    <a:pt x="223657" y="841588"/>
                  </a:moveTo>
                  <a:cubicBezTo>
                    <a:pt x="210510" y="762766"/>
                    <a:pt x="168487" y="674319"/>
                    <a:pt x="155340" y="595497"/>
                  </a:cubicBezTo>
                  <a:cubicBezTo>
                    <a:pt x="41897" y="562143"/>
                    <a:pt x="-10646" y="382779"/>
                    <a:pt x="1789" y="283545"/>
                  </a:cubicBezTo>
                  <a:cubicBezTo>
                    <a:pt x="14224" y="184311"/>
                    <a:pt x="104476" y="-4815"/>
                    <a:pt x="229952" y="94"/>
                  </a:cubicBezTo>
                  <a:cubicBezTo>
                    <a:pt x="353192" y="4916"/>
                    <a:pt x="465381" y="133463"/>
                    <a:pt x="470195" y="294320"/>
                  </a:cubicBezTo>
                  <a:cubicBezTo>
                    <a:pt x="474818" y="448797"/>
                    <a:pt x="432267" y="570728"/>
                    <a:pt x="315420" y="595736"/>
                  </a:cubicBezTo>
                  <a:lnTo>
                    <a:pt x="223657" y="841588"/>
                  </a:lnTo>
                  <a:close/>
                </a:path>
              </a:pathLst>
            </a:custGeom>
            <a:solidFill>
              <a:schemeClr val="bg1"/>
            </a:solidFill>
            <a:ln>
              <a:noFill/>
            </a:ln>
            <a:scene3d>
              <a:camera prst="orthographicFront"/>
              <a:lightRig rig="threePt" dir="t"/>
            </a:scene3d>
            <a:sp3d>
              <a:bevelT w="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8C520BEE-E246-45FB-997B-31BB6C60290B}"/>
                </a:ext>
              </a:extLst>
            </p:cNvPr>
            <p:cNvSpPr txBox="1"/>
            <p:nvPr/>
          </p:nvSpPr>
          <p:spPr>
            <a:xfrm>
              <a:off x="3654387" y="2721108"/>
              <a:ext cx="282341" cy="461665"/>
            </a:xfrm>
            <a:prstGeom prst="rect">
              <a:avLst/>
            </a:prstGeom>
            <a:noFill/>
          </p:spPr>
          <p:txBody>
            <a:bodyPr wrap="square" rtlCol="0">
              <a:spAutoFit/>
            </a:bodyPr>
            <a:lstStyle/>
            <a:p>
              <a:pPr algn="ctr"/>
              <a:r>
                <a:rPr lang="en-US" sz="2400" b="1" dirty="0">
                  <a:solidFill>
                    <a:schemeClr val="bg2">
                      <a:lumMod val="10000"/>
                    </a:schemeClr>
                  </a:solidFill>
                  <a:latin typeface="Arial" panose="020B0604020202020204" pitchFamily="34" charset="0"/>
                  <a:cs typeface="Arial" panose="020B0604020202020204" pitchFamily="34" charset="0"/>
                </a:rPr>
                <a:t>2</a:t>
              </a:r>
              <a:endParaRPr lang="en-US" sz="3200" b="1" dirty="0">
                <a:solidFill>
                  <a:schemeClr val="bg2">
                    <a:lumMod val="10000"/>
                  </a:schemeClr>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F213C3A8-8E6D-4EFA-8CF1-30FE661E0901}"/>
              </a:ext>
            </a:extLst>
          </p:cNvPr>
          <p:cNvGrpSpPr/>
          <p:nvPr/>
        </p:nvGrpSpPr>
        <p:grpSpPr>
          <a:xfrm rot="10800000">
            <a:off x="1026261" y="3074469"/>
            <a:ext cx="470531" cy="769215"/>
            <a:chOff x="3560569" y="2473692"/>
            <a:chExt cx="470531" cy="769215"/>
          </a:xfrm>
          <a:effectLst>
            <a:outerShdw blurRad="101600" dist="127000" dir="8100000" algn="tr" rotWithShape="0">
              <a:prstClr val="black">
                <a:alpha val="40000"/>
              </a:prstClr>
            </a:outerShdw>
          </a:effectLst>
        </p:grpSpPr>
        <p:sp>
          <p:nvSpPr>
            <p:cNvPr id="22" name="Speech Bubble: Oval 3">
              <a:extLst>
                <a:ext uri="{FF2B5EF4-FFF2-40B4-BE49-F238E27FC236}">
                  <a16:creationId xmlns:a16="http://schemas.microsoft.com/office/drawing/2014/main" id="{7296A3AF-2B0F-4A0A-9F98-2974A61453A3}"/>
                </a:ext>
              </a:extLst>
            </p:cNvPr>
            <p:cNvSpPr/>
            <p:nvPr/>
          </p:nvSpPr>
          <p:spPr>
            <a:xfrm rot="10800000">
              <a:off x="3560569" y="2473692"/>
              <a:ext cx="470531" cy="769215"/>
            </a:xfrm>
            <a:custGeom>
              <a:avLst/>
              <a:gdLst>
                <a:gd name="connsiteX0" fmla="*/ 222515 w 469232"/>
                <a:gd name="connsiteY0" fmla="*/ 841631 h 612648"/>
                <a:gd name="connsiteX1" fmla="*/ 183074 w 469232"/>
                <a:gd name="connsiteY1" fmla="*/ 605165 h 612648"/>
                <a:gd name="connsiteX2" fmla="*/ 647 w 469232"/>
                <a:gd name="connsiteY2" fmla="*/ 283588 h 612648"/>
                <a:gd name="connsiteX3" fmla="*/ 241644 w 469232"/>
                <a:gd name="connsiteY3" fmla="*/ 137 h 612648"/>
                <a:gd name="connsiteX4" fmla="*/ 469053 w 469232"/>
                <a:gd name="connsiteY4" fmla="*/ 294363 h 612648"/>
                <a:gd name="connsiteX5" fmla="*/ 272568 w 469232"/>
                <a:gd name="connsiteY5" fmla="*/ 608613 h 612648"/>
                <a:gd name="connsiteX6" fmla="*/ 222515 w 469232"/>
                <a:gd name="connsiteY6" fmla="*/ 841631 h 612648"/>
                <a:gd name="connsiteX0" fmla="*/ 224180 w 470899"/>
                <a:gd name="connsiteY0" fmla="*/ 841588 h 841588"/>
                <a:gd name="connsiteX1" fmla="*/ 155863 w 470899"/>
                <a:gd name="connsiteY1" fmla="*/ 595497 h 841588"/>
                <a:gd name="connsiteX2" fmla="*/ 2312 w 470899"/>
                <a:gd name="connsiteY2" fmla="*/ 283545 h 841588"/>
                <a:gd name="connsiteX3" fmla="*/ 243309 w 470899"/>
                <a:gd name="connsiteY3" fmla="*/ 94 h 841588"/>
                <a:gd name="connsiteX4" fmla="*/ 470718 w 470899"/>
                <a:gd name="connsiteY4" fmla="*/ 294320 h 841588"/>
                <a:gd name="connsiteX5" fmla="*/ 274233 w 470899"/>
                <a:gd name="connsiteY5" fmla="*/ 608570 h 841588"/>
                <a:gd name="connsiteX6" fmla="*/ 224180 w 470899"/>
                <a:gd name="connsiteY6" fmla="*/ 841588 h 841588"/>
                <a:gd name="connsiteX0" fmla="*/ 224180 w 471054"/>
                <a:gd name="connsiteY0" fmla="*/ 841588 h 841588"/>
                <a:gd name="connsiteX1" fmla="*/ 155863 w 471054"/>
                <a:gd name="connsiteY1" fmla="*/ 595497 h 841588"/>
                <a:gd name="connsiteX2" fmla="*/ 2312 w 471054"/>
                <a:gd name="connsiteY2" fmla="*/ 283545 h 841588"/>
                <a:gd name="connsiteX3" fmla="*/ 243309 w 471054"/>
                <a:gd name="connsiteY3" fmla="*/ 94 h 841588"/>
                <a:gd name="connsiteX4" fmla="*/ 470718 w 471054"/>
                <a:gd name="connsiteY4" fmla="*/ 294320 h 841588"/>
                <a:gd name="connsiteX5" fmla="*/ 315943 w 471054"/>
                <a:gd name="connsiteY5" fmla="*/ 595736 h 841588"/>
                <a:gd name="connsiteX6" fmla="*/ 224180 w 471054"/>
                <a:gd name="connsiteY6" fmla="*/ 841588 h 841588"/>
                <a:gd name="connsiteX0" fmla="*/ 223657 w 470531"/>
                <a:gd name="connsiteY0" fmla="*/ 841588 h 841588"/>
                <a:gd name="connsiteX1" fmla="*/ 155340 w 470531"/>
                <a:gd name="connsiteY1" fmla="*/ 595497 h 841588"/>
                <a:gd name="connsiteX2" fmla="*/ 1789 w 470531"/>
                <a:gd name="connsiteY2" fmla="*/ 283545 h 841588"/>
                <a:gd name="connsiteX3" fmla="*/ 229952 w 470531"/>
                <a:gd name="connsiteY3" fmla="*/ 94 h 841588"/>
                <a:gd name="connsiteX4" fmla="*/ 470195 w 470531"/>
                <a:gd name="connsiteY4" fmla="*/ 294320 h 841588"/>
                <a:gd name="connsiteX5" fmla="*/ 315420 w 470531"/>
                <a:gd name="connsiteY5" fmla="*/ 595736 h 841588"/>
                <a:gd name="connsiteX6" fmla="*/ 223657 w 470531"/>
                <a:gd name="connsiteY6" fmla="*/ 841588 h 841588"/>
                <a:gd name="connsiteX0" fmla="*/ 223657 w 470531"/>
                <a:gd name="connsiteY0" fmla="*/ 841588 h 841588"/>
                <a:gd name="connsiteX1" fmla="*/ 155340 w 470531"/>
                <a:gd name="connsiteY1" fmla="*/ 595497 h 841588"/>
                <a:gd name="connsiteX2" fmla="*/ 1789 w 470531"/>
                <a:gd name="connsiteY2" fmla="*/ 283545 h 841588"/>
                <a:gd name="connsiteX3" fmla="*/ 229952 w 470531"/>
                <a:gd name="connsiteY3" fmla="*/ 94 h 841588"/>
                <a:gd name="connsiteX4" fmla="*/ 470195 w 470531"/>
                <a:gd name="connsiteY4" fmla="*/ 294320 h 841588"/>
                <a:gd name="connsiteX5" fmla="*/ 315420 w 470531"/>
                <a:gd name="connsiteY5" fmla="*/ 595736 h 841588"/>
                <a:gd name="connsiteX6" fmla="*/ 223657 w 470531"/>
                <a:gd name="connsiteY6" fmla="*/ 841588 h 84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531" h="841588">
                  <a:moveTo>
                    <a:pt x="223657" y="841588"/>
                  </a:moveTo>
                  <a:cubicBezTo>
                    <a:pt x="210510" y="762766"/>
                    <a:pt x="168487" y="674319"/>
                    <a:pt x="155340" y="595497"/>
                  </a:cubicBezTo>
                  <a:cubicBezTo>
                    <a:pt x="41897" y="562143"/>
                    <a:pt x="-10646" y="382779"/>
                    <a:pt x="1789" y="283545"/>
                  </a:cubicBezTo>
                  <a:cubicBezTo>
                    <a:pt x="14224" y="184311"/>
                    <a:pt x="104476" y="-4815"/>
                    <a:pt x="229952" y="94"/>
                  </a:cubicBezTo>
                  <a:cubicBezTo>
                    <a:pt x="353192" y="4916"/>
                    <a:pt x="465381" y="133463"/>
                    <a:pt x="470195" y="294320"/>
                  </a:cubicBezTo>
                  <a:cubicBezTo>
                    <a:pt x="474818" y="448797"/>
                    <a:pt x="432267" y="570728"/>
                    <a:pt x="315420" y="595736"/>
                  </a:cubicBezTo>
                  <a:lnTo>
                    <a:pt x="223657" y="841588"/>
                  </a:lnTo>
                  <a:close/>
                </a:path>
              </a:pathLst>
            </a:custGeom>
            <a:solidFill>
              <a:schemeClr val="bg1"/>
            </a:solidFill>
            <a:ln>
              <a:noFill/>
            </a:ln>
            <a:scene3d>
              <a:camera prst="orthographicFront"/>
              <a:lightRig rig="threePt" dir="t"/>
            </a:scene3d>
            <a:sp3d>
              <a:bevelT w="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1D73E2F6-D8C1-4EE3-B33C-86FC546625CD}"/>
                </a:ext>
              </a:extLst>
            </p:cNvPr>
            <p:cNvSpPr txBox="1"/>
            <p:nvPr/>
          </p:nvSpPr>
          <p:spPr>
            <a:xfrm rot="10800000">
              <a:off x="3654387" y="2736804"/>
              <a:ext cx="282341" cy="461665"/>
            </a:xfrm>
            <a:prstGeom prst="rect">
              <a:avLst/>
            </a:prstGeom>
            <a:noFill/>
          </p:spPr>
          <p:txBody>
            <a:bodyPr wrap="square" rtlCol="0">
              <a:spAutoFit/>
            </a:bodyPr>
            <a:lstStyle/>
            <a:p>
              <a:pPr algn="ctr"/>
              <a:r>
                <a:rPr lang="en-US" sz="2400" b="1" dirty="0">
                  <a:solidFill>
                    <a:schemeClr val="bg2">
                      <a:lumMod val="10000"/>
                    </a:schemeClr>
                  </a:solidFill>
                  <a:latin typeface="Arial" panose="020B0604020202020204" pitchFamily="34" charset="0"/>
                  <a:cs typeface="Arial" panose="020B0604020202020204" pitchFamily="34" charset="0"/>
                </a:rPr>
                <a:t>3</a:t>
              </a:r>
              <a:endParaRPr lang="en-US" sz="3200" b="1" dirty="0">
                <a:solidFill>
                  <a:schemeClr val="bg2">
                    <a:lumMod val="10000"/>
                  </a:schemeClr>
                </a:solidFill>
                <a:latin typeface="Arial" panose="020B060402020202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1D249DA3-7E3D-48B5-9E6E-B86A87A50B42}"/>
              </a:ext>
            </a:extLst>
          </p:cNvPr>
          <p:cNvGrpSpPr/>
          <p:nvPr/>
        </p:nvGrpSpPr>
        <p:grpSpPr>
          <a:xfrm>
            <a:off x="1652022" y="4487180"/>
            <a:ext cx="470531" cy="769215"/>
            <a:chOff x="3560569" y="2473692"/>
            <a:chExt cx="470531" cy="769215"/>
          </a:xfrm>
          <a:effectLst>
            <a:outerShdw blurRad="101600" dist="127000" dir="8100000" algn="tr" rotWithShape="0">
              <a:prstClr val="black">
                <a:alpha val="40000"/>
              </a:prstClr>
            </a:outerShdw>
          </a:effectLst>
        </p:grpSpPr>
        <p:sp>
          <p:nvSpPr>
            <p:cNvPr id="25" name="Speech Bubble: Oval 3">
              <a:extLst>
                <a:ext uri="{FF2B5EF4-FFF2-40B4-BE49-F238E27FC236}">
                  <a16:creationId xmlns:a16="http://schemas.microsoft.com/office/drawing/2014/main" id="{E51B1048-FADD-49E4-89D2-3D95FD0CA790}"/>
                </a:ext>
              </a:extLst>
            </p:cNvPr>
            <p:cNvSpPr/>
            <p:nvPr/>
          </p:nvSpPr>
          <p:spPr>
            <a:xfrm rot="10800000">
              <a:off x="3560569" y="2473692"/>
              <a:ext cx="470531" cy="769215"/>
            </a:xfrm>
            <a:custGeom>
              <a:avLst/>
              <a:gdLst>
                <a:gd name="connsiteX0" fmla="*/ 222515 w 469232"/>
                <a:gd name="connsiteY0" fmla="*/ 841631 h 612648"/>
                <a:gd name="connsiteX1" fmla="*/ 183074 w 469232"/>
                <a:gd name="connsiteY1" fmla="*/ 605165 h 612648"/>
                <a:gd name="connsiteX2" fmla="*/ 647 w 469232"/>
                <a:gd name="connsiteY2" fmla="*/ 283588 h 612648"/>
                <a:gd name="connsiteX3" fmla="*/ 241644 w 469232"/>
                <a:gd name="connsiteY3" fmla="*/ 137 h 612648"/>
                <a:gd name="connsiteX4" fmla="*/ 469053 w 469232"/>
                <a:gd name="connsiteY4" fmla="*/ 294363 h 612648"/>
                <a:gd name="connsiteX5" fmla="*/ 272568 w 469232"/>
                <a:gd name="connsiteY5" fmla="*/ 608613 h 612648"/>
                <a:gd name="connsiteX6" fmla="*/ 222515 w 469232"/>
                <a:gd name="connsiteY6" fmla="*/ 841631 h 612648"/>
                <a:gd name="connsiteX0" fmla="*/ 224180 w 470899"/>
                <a:gd name="connsiteY0" fmla="*/ 841588 h 841588"/>
                <a:gd name="connsiteX1" fmla="*/ 155863 w 470899"/>
                <a:gd name="connsiteY1" fmla="*/ 595497 h 841588"/>
                <a:gd name="connsiteX2" fmla="*/ 2312 w 470899"/>
                <a:gd name="connsiteY2" fmla="*/ 283545 h 841588"/>
                <a:gd name="connsiteX3" fmla="*/ 243309 w 470899"/>
                <a:gd name="connsiteY3" fmla="*/ 94 h 841588"/>
                <a:gd name="connsiteX4" fmla="*/ 470718 w 470899"/>
                <a:gd name="connsiteY4" fmla="*/ 294320 h 841588"/>
                <a:gd name="connsiteX5" fmla="*/ 274233 w 470899"/>
                <a:gd name="connsiteY5" fmla="*/ 608570 h 841588"/>
                <a:gd name="connsiteX6" fmla="*/ 224180 w 470899"/>
                <a:gd name="connsiteY6" fmla="*/ 841588 h 841588"/>
                <a:gd name="connsiteX0" fmla="*/ 224180 w 471054"/>
                <a:gd name="connsiteY0" fmla="*/ 841588 h 841588"/>
                <a:gd name="connsiteX1" fmla="*/ 155863 w 471054"/>
                <a:gd name="connsiteY1" fmla="*/ 595497 h 841588"/>
                <a:gd name="connsiteX2" fmla="*/ 2312 w 471054"/>
                <a:gd name="connsiteY2" fmla="*/ 283545 h 841588"/>
                <a:gd name="connsiteX3" fmla="*/ 243309 w 471054"/>
                <a:gd name="connsiteY3" fmla="*/ 94 h 841588"/>
                <a:gd name="connsiteX4" fmla="*/ 470718 w 471054"/>
                <a:gd name="connsiteY4" fmla="*/ 294320 h 841588"/>
                <a:gd name="connsiteX5" fmla="*/ 315943 w 471054"/>
                <a:gd name="connsiteY5" fmla="*/ 595736 h 841588"/>
                <a:gd name="connsiteX6" fmla="*/ 224180 w 471054"/>
                <a:gd name="connsiteY6" fmla="*/ 841588 h 841588"/>
                <a:gd name="connsiteX0" fmla="*/ 223657 w 470531"/>
                <a:gd name="connsiteY0" fmla="*/ 841588 h 841588"/>
                <a:gd name="connsiteX1" fmla="*/ 155340 w 470531"/>
                <a:gd name="connsiteY1" fmla="*/ 595497 h 841588"/>
                <a:gd name="connsiteX2" fmla="*/ 1789 w 470531"/>
                <a:gd name="connsiteY2" fmla="*/ 283545 h 841588"/>
                <a:gd name="connsiteX3" fmla="*/ 229952 w 470531"/>
                <a:gd name="connsiteY3" fmla="*/ 94 h 841588"/>
                <a:gd name="connsiteX4" fmla="*/ 470195 w 470531"/>
                <a:gd name="connsiteY4" fmla="*/ 294320 h 841588"/>
                <a:gd name="connsiteX5" fmla="*/ 315420 w 470531"/>
                <a:gd name="connsiteY5" fmla="*/ 595736 h 841588"/>
                <a:gd name="connsiteX6" fmla="*/ 223657 w 470531"/>
                <a:gd name="connsiteY6" fmla="*/ 841588 h 841588"/>
                <a:gd name="connsiteX0" fmla="*/ 223657 w 470531"/>
                <a:gd name="connsiteY0" fmla="*/ 841588 h 841588"/>
                <a:gd name="connsiteX1" fmla="*/ 155340 w 470531"/>
                <a:gd name="connsiteY1" fmla="*/ 595497 h 841588"/>
                <a:gd name="connsiteX2" fmla="*/ 1789 w 470531"/>
                <a:gd name="connsiteY2" fmla="*/ 283545 h 841588"/>
                <a:gd name="connsiteX3" fmla="*/ 229952 w 470531"/>
                <a:gd name="connsiteY3" fmla="*/ 94 h 841588"/>
                <a:gd name="connsiteX4" fmla="*/ 470195 w 470531"/>
                <a:gd name="connsiteY4" fmla="*/ 294320 h 841588"/>
                <a:gd name="connsiteX5" fmla="*/ 315420 w 470531"/>
                <a:gd name="connsiteY5" fmla="*/ 595736 h 841588"/>
                <a:gd name="connsiteX6" fmla="*/ 223657 w 470531"/>
                <a:gd name="connsiteY6" fmla="*/ 841588 h 84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531" h="841588">
                  <a:moveTo>
                    <a:pt x="223657" y="841588"/>
                  </a:moveTo>
                  <a:cubicBezTo>
                    <a:pt x="210510" y="762766"/>
                    <a:pt x="168487" y="674319"/>
                    <a:pt x="155340" y="595497"/>
                  </a:cubicBezTo>
                  <a:cubicBezTo>
                    <a:pt x="41897" y="562143"/>
                    <a:pt x="-10646" y="382779"/>
                    <a:pt x="1789" y="283545"/>
                  </a:cubicBezTo>
                  <a:cubicBezTo>
                    <a:pt x="14224" y="184311"/>
                    <a:pt x="104476" y="-4815"/>
                    <a:pt x="229952" y="94"/>
                  </a:cubicBezTo>
                  <a:cubicBezTo>
                    <a:pt x="353192" y="4916"/>
                    <a:pt x="465381" y="133463"/>
                    <a:pt x="470195" y="294320"/>
                  </a:cubicBezTo>
                  <a:cubicBezTo>
                    <a:pt x="474818" y="448797"/>
                    <a:pt x="432267" y="570728"/>
                    <a:pt x="315420" y="595736"/>
                  </a:cubicBezTo>
                  <a:lnTo>
                    <a:pt x="223657" y="841588"/>
                  </a:lnTo>
                  <a:close/>
                </a:path>
              </a:pathLst>
            </a:custGeom>
            <a:solidFill>
              <a:schemeClr val="bg1"/>
            </a:solidFill>
            <a:ln>
              <a:noFill/>
            </a:ln>
            <a:scene3d>
              <a:camera prst="orthographicFront"/>
              <a:lightRig rig="threePt" dir="t"/>
            </a:scene3d>
            <a:sp3d>
              <a:bevelT w="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33E3EBBB-7AB3-4D75-9FC6-557890CCB983}"/>
                </a:ext>
              </a:extLst>
            </p:cNvPr>
            <p:cNvSpPr txBox="1"/>
            <p:nvPr/>
          </p:nvSpPr>
          <p:spPr>
            <a:xfrm>
              <a:off x="3654387" y="2721108"/>
              <a:ext cx="282341" cy="461665"/>
            </a:xfrm>
            <a:prstGeom prst="rect">
              <a:avLst/>
            </a:prstGeom>
            <a:noFill/>
          </p:spPr>
          <p:txBody>
            <a:bodyPr wrap="square" rtlCol="0">
              <a:spAutoFit/>
            </a:bodyPr>
            <a:lstStyle/>
            <a:p>
              <a:pPr algn="ctr"/>
              <a:r>
                <a:rPr lang="en-US" sz="2400" b="1" dirty="0">
                  <a:solidFill>
                    <a:schemeClr val="bg2">
                      <a:lumMod val="10000"/>
                    </a:schemeClr>
                  </a:solidFill>
                  <a:latin typeface="Arial" panose="020B0604020202020204" pitchFamily="34" charset="0"/>
                  <a:cs typeface="Arial" panose="020B0604020202020204" pitchFamily="34" charset="0"/>
                </a:rPr>
                <a:t>4</a:t>
              </a:r>
              <a:endParaRPr lang="en-US" sz="3200" b="1" dirty="0">
                <a:solidFill>
                  <a:schemeClr val="bg2">
                    <a:lumMod val="10000"/>
                  </a:schemeClr>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B9690529-4954-417B-9DE9-19CE83C238D5}"/>
              </a:ext>
            </a:extLst>
          </p:cNvPr>
          <p:cNvGrpSpPr/>
          <p:nvPr/>
        </p:nvGrpSpPr>
        <p:grpSpPr>
          <a:xfrm rot="10800000">
            <a:off x="1688841" y="3222945"/>
            <a:ext cx="470531" cy="769215"/>
            <a:chOff x="3050389" y="2477616"/>
            <a:chExt cx="470531" cy="769215"/>
          </a:xfrm>
          <a:effectLst>
            <a:outerShdw blurRad="101600" dist="127000" dir="8100000" algn="tr" rotWithShape="0">
              <a:prstClr val="black">
                <a:alpha val="40000"/>
              </a:prstClr>
            </a:outerShdw>
          </a:effectLst>
        </p:grpSpPr>
        <p:sp>
          <p:nvSpPr>
            <p:cNvPr id="28" name="Speech Bubble: Oval 3">
              <a:extLst>
                <a:ext uri="{FF2B5EF4-FFF2-40B4-BE49-F238E27FC236}">
                  <a16:creationId xmlns:a16="http://schemas.microsoft.com/office/drawing/2014/main" id="{DAE0F62B-F068-435F-A128-B6D151A68DA3}"/>
                </a:ext>
              </a:extLst>
            </p:cNvPr>
            <p:cNvSpPr/>
            <p:nvPr/>
          </p:nvSpPr>
          <p:spPr>
            <a:xfrm rot="10800000">
              <a:off x="3050389" y="2477616"/>
              <a:ext cx="470531" cy="769215"/>
            </a:xfrm>
            <a:custGeom>
              <a:avLst/>
              <a:gdLst>
                <a:gd name="connsiteX0" fmla="*/ 222515 w 469232"/>
                <a:gd name="connsiteY0" fmla="*/ 841631 h 612648"/>
                <a:gd name="connsiteX1" fmla="*/ 183074 w 469232"/>
                <a:gd name="connsiteY1" fmla="*/ 605165 h 612648"/>
                <a:gd name="connsiteX2" fmla="*/ 647 w 469232"/>
                <a:gd name="connsiteY2" fmla="*/ 283588 h 612648"/>
                <a:gd name="connsiteX3" fmla="*/ 241644 w 469232"/>
                <a:gd name="connsiteY3" fmla="*/ 137 h 612648"/>
                <a:gd name="connsiteX4" fmla="*/ 469053 w 469232"/>
                <a:gd name="connsiteY4" fmla="*/ 294363 h 612648"/>
                <a:gd name="connsiteX5" fmla="*/ 272568 w 469232"/>
                <a:gd name="connsiteY5" fmla="*/ 608613 h 612648"/>
                <a:gd name="connsiteX6" fmla="*/ 222515 w 469232"/>
                <a:gd name="connsiteY6" fmla="*/ 841631 h 612648"/>
                <a:gd name="connsiteX0" fmla="*/ 224180 w 470899"/>
                <a:gd name="connsiteY0" fmla="*/ 841588 h 841588"/>
                <a:gd name="connsiteX1" fmla="*/ 155863 w 470899"/>
                <a:gd name="connsiteY1" fmla="*/ 595497 h 841588"/>
                <a:gd name="connsiteX2" fmla="*/ 2312 w 470899"/>
                <a:gd name="connsiteY2" fmla="*/ 283545 h 841588"/>
                <a:gd name="connsiteX3" fmla="*/ 243309 w 470899"/>
                <a:gd name="connsiteY3" fmla="*/ 94 h 841588"/>
                <a:gd name="connsiteX4" fmla="*/ 470718 w 470899"/>
                <a:gd name="connsiteY4" fmla="*/ 294320 h 841588"/>
                <a:gd name="connsiteX5" fmla="*/ 274233 w 470899"/>
                <a:gd name="connsiteY5" fmla="*/ 608570 h 841588"/>
                <a:gd name="connsiteX6" fmla="*/ 224180 w 470899"/>
                <a:gd name="connsiteY6" fmla="*/ 841588 h 841588"/>
                <a:gd name="connsiteX0" fmla="*/ 224180 w 471054"/>
                <a:gd name="connsiteY0" fmla="*/ 841588 h 841588"/>
                <a:gd name="connsiteX1" fmla="*/ 155863 w 471054"/>
                <a:gd name="connsiteY1" fmla="*/ 595497 h 841588"/>
                <a:gd name="connsiteX2" fmla="*/ 2312 w 471054"/>
                <a:gd name="connsiteY2" fmla="*/ 283545 h 841588"/>
                <a:gd name="connsiteX3" fmla="*/ 243309 w 471054"/>
                <a:gd name="connsiteY3" fmla="*/ 94 h 841588"/>
                <a:gd name="connsiteX4" fmla="*/ 470718 w 471054"/>
                <a:gd name="connsiteY4" fmla="*/ 294320 h 841588"/>
                <a:gd name="connsiteX5" fmla="*/ 315943 w 471054"/>
                <a:gd name="connsiteY5" fmla="*/ 595736 h 841588"/>
                <a:gd name="connsiteX6" fmla="*/ 224180 w 471054"/>
                <a:gd name="connsiteY6" fmla="*/ 841588 h 841588"/>
                <a:gd name="connsiteX0" fmla="*/ 223657 w 470531"/>
                <a:gd name="connsiteY0" fmla="*/ 841588 h 841588"/>
                <a:gd name="connsiteX1" fmla="*/ 155340 w 470531"/>
                <a:gd name="connsiteY1" fmla="*/ 595497 h 841588"/>
                <a:gd name="connsiteX2" fmla="*/ 1789 w 470531"/>
                <a:gd name="connsiteY2" fmla="*/ 283545 h 841588"/>
                <a:gd name="connsiteX3" fmla="*/ 229952 w 470531"/>
                <a:gd name="connsiteY3" fmla="*/ 94 h 841588"/>
                <a:gd name="connsiteX4" fmla="*/ 470195 w 470531"/>
                <a:gd name="connsiteY4" fmla="*/ 294320 h 841588"/>
                <a:gd name="connsiteX5" fmla="*/ 315420 w 470531"/>
                <a:gd name="connsiteY5" fmla="*/ 595736 h 841588"/>
                <a:gd name="connsiteX6" fmla="*/ 223657 w 470531"/>
                <a:gd name="connsiteY6" fmla="*/ 841588 h 841588"/>
                <a:gd name="connsiteX0" fmla="*/ 223657 w 470531"/>
                <a:gd name="connsiteY0" fmla="*/ 841588 h 841588"/>
                <a:gd name="connsiteX1" fmla="*/ 155340 w 470531"/>
                <a:gd name="connsiteY1" fmla="*/ 595497 h 841588"/>
                <a:gd name="connsiteX2" fmla="*/ 1789 w 470531"/>
                <a:gd name="connsiteY2" fmla="*/ 283545 h 841588"/>
                <a:gd name="connsiteX3" fmla="*/ 229952 w 470531"/>
                <a:gd name="connsiteY3" fmla="*/ 94 h 841588"/>
                <a:gd name="connsiteX4" fmla="*/ 470195 w 470531"/>
                <a:gd name="connsiteY4" fmla="*/ 294320 h 841588"/>
                <a:gd name="connsiteX5" fmla="*/ 315420 w 470531"/>
                <a:gd name="connsiteY5" fmla="*/ 595736 h 841588"/>
                <a:gd name="connsiteX6" fmla="*/ 223657 w 470531"/>
                <a:gd name="connsiteY6" fmla="*/ 841588 h 84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531" h="841588">
                  <a:moveTo>
                    <a:pt x="223657" y="841588"/>
                  </a:moveTo>
                  <a:cubicBezTo>
                    <a:pt x="210510" y="762766"/>
                    <a:pt x="168487" y="674319"/>
                    <a:pt x="155340" y="595497"/>
                  </a:cubicBezTo>
                  <a:cubicBezTo>
                    <a:pt x="41897" y="562143"/>
                    <a:pt x="-10646" y="382779"/>
                    <a:pt x="1789" y="283545"/>
                  </a:cubicBezTo>
                  <a:cubicBezTo>
                    <a:pt x="14224" y="184311"/>
                    <a:pt x="104476" y="-4815"/>
                    <a:pt x="229952" y="94"/>
                  </a:cubicBezTo>
                  <a:cubicBezTo>
                    <a:pt x="353192" y="4916"/>
                    <a:pt x="465381" y="133463"/>
                    <a:pt x="470195" y="294320"/>
                  </a:cubicBezTo>
                  <a:cubicBezTo>
                    <a:pt x="474818" y="448797"/>
                    <a:pt x="432267" y="570728"/>
                    <a:pt x="315420" y="595736"/>
                  </a:cubicBezTo>
                  <a:lnTo>
                    <a:pt x="223657" y="841588"/>
                  </a:lnTo>
                  <a:close/>
                </a:path>
              </a:pathLst>
            </a:custGeom>
            <a:solidFill>
              <a:schemeClr val="bg1"/>
            </a:solidFill>
            <a:ln>
              <a:noFill/>
            </a:ln>
            <a:scene3d>
              <a:camera prst="orthographicFront"/>
              <a:lightRig rig="threePt" dir="t"/>
            </a:scene3d>
            <a:sp3d>
              <a:bevelT w="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0A1016C4-D431-4166-BAB7-D994CF4B15E1}"/>
                </a:ext>
              </a:extLst>
            </p:cNvPr>
            <p:cNvSpPr txBox="1"/>
            <p:nvPr/>
          </p:nvSpPr>
          <p:spPr>
            <a:xfrm rot="10800000">
              <a:off x="3148131" y="2756426"/>
              <a:ext cx="282341" cy="461665"/>
            </a:xfrm>
            <a:prstGeom prst="rect">
              <a:avLst/>
            </a:prstGeom>
            <a:noFill/>
          </p:spPr>
          <p:txBody>
            <a:bodyPr wrap="square" rtlCol="0">
              <a:spAutoFit/>
            </a:bodyPr>
            <a:lstStyle/>
            <a:p>
              <a:pPr algn="ctr"/>
              <a:r>
                <a:rPr lang="en-US" sz="2400" b="1" dirty="0">
                  <a:solidFill>
                    <a:schemeClr val="bg2">
                      <a:lumMod val="10000"/>
                    </a:schemeClr>
                  </a:solidFill>
                  <a:latin typeface="Arial" panose="020B0604020202020204" pitchFamily="34" charset="0"/>
                  <a:cs typeface="Arial" panose="020B0604020202020204" pitchFamily="34" charset="0"/>
                </a:rPr>
                <a:t>5</a:t>
              </a:r>
              <a:endParaRPr lang="en-US" sz="3200" b="1" dirty="0">
                <a:solidFill>
                  <a:schemeClr val="bg2">
                    <a:lumMod val="10000"/>
                  </a:schemeClr>
                </a:solidFill>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F3BD8B1D-05AA-4984-B8C0-7CA5E6F46436}"/>
              </a:ext>
            </a:extLst>
          </p:cNvPr>
          <p:cNvGrpSpPr/>
          <p:nvPr/>
        </p:nvGrpSpPr>
        <p:grpSpPr>
          <a:xfrm rot="10800000">
            <a:off x="2586893" y="3210521"/>
            <a:ext cx="470531" cy="769215"/>
            <a:chOff x="3062161" y="2477616"/>
            <a:chExt cx="470531" cy="769215"/>
          </a:xfrm>
          <a:effectLst>
            <a:outerShdw blurRad="101600" dist="127000" dir="8100000" algn="tr" rotWithShape="0">
              <a:prstClr val="black">
                <a:alpha val="40000"/>
              </a:prstClr>
            </a:outerShdw>
          </a:effectLst>
        </p:grpSpPr>
        <p:sp>
          <p:nvSpPr>
            <p:cNvPr id="31" name="Speech Bubble: Oval 3">
              <a:extLst>
                <a:ext uri="{FF2B5EF4-FFF2-40B4-BE49-F238E27FC236}">
                  <a16:creationId xmlns:a16="http://schemas.microsoft.com/office/drawing/2014/main" id="{D39E6313-A928-4219-BA97-2A55DC308C8E}"/>
                </a:ext>
              </a:extLst>
            </p:cNvPr>
            <p:cNvSpPr/>
            <p:nvPr/>
          </p:nvSpPr>
          <p:spPr>
            <a:xfrm rot="10800000">
              <a:off x="3062161" y="2477616"/>
              <a:ext cx="470531" cy="769215"/>
            </a:xfrm>
            <a:custGeom>
              <a:avLst/>
              <a:gdLst>
                <a:gd name="connsiteX0" fmla="*/ 222515 w 469232"/>
                <a:gd name="connsiteY0" fmla="*/ 841631 h 612648"/>
                <a:gd name="connsiteX1" fmla="*/ 183074 w 469232"/>
                <a:gd name="connsiteY1" fmla="*/ 605165 h 612648"/>
                <a:gd name="connsiteX2" fmla="*/ 647 w 469232"/>
                <a:gd name="connsiteY2" fmla="*/ 283588 h 612648"/>
                <a:gd name="connsiteX3" fmla="*/ 241644 w 469232"/>
                <a:gd name="connsiteY3" fmla="*/ 137 h 612648"/>
                <a:gd name="connsiteX4" fmla="*/ 469053 w 469232"/>
                <a:gd name="connsiteY4" fmla="*/ 294363 h 612648"/>
                <a:gd name="connsiteX5" fmla="*/ 272568 w 469232"/>
                <a:gd name="connsiteY5" fmla="*/ 608613 h 612648"/>
                <a:gd name="connsiteX6" fmla="*/ 222515 w 469232"/>
                <a:gd name="connsiteY6" fmla="*/ 841631 h 612648"/>
                <a:gd name="connsiteX0" fmla="*/ 224180 w 470899"/>
                <a:gd name="connsiteY0" fmla="*/ 841588 h 841588"/>
                <a:gd name="connsiteX1" fmla="*/ 155863 w 470899"/>
                <a:gd name="connsiteY1" fmla="*/ 595497 h 841588"/>
                <a:gd name="connsiteX2" fmla="*/ 2312 w 470899"/>
                <a:gd name="connsiteY2" fmla="*/ 283545 h 841588"/>
                <a:gd name="connsiteX3" fmla="*/ 243309 w 470899"/>
                <a:gd name="connsiteY3" fmla="*/ 94 h 841588"/>
                <a:gd name="connsiteX4" fmla="*/ 470718 w 470899"/>
                <a:gd name="connsiteY4" fmla="*/ 294320 h 841588"/>
                <a:gd name="connsiteX5" fmla="*/ 274233 w 470899"/>
                <a:gd name="connsiteY5" fmla="*/ 608570 h 841588"/>
                <a:gd name="connsiteX6" fmla="*/ 224180 w 470899"/>
                <a:gd name="connsiteY6" fmla="*/ 841588 h 841588"/>
                <a:gd name="connsiteX0" fmla="*/ 224180 w 471054"/>
                <a:gd name="connsiteY0" fmla="*/ 841588 h 841588"/>
                <a:gd name="connsiteX1" fmla="*/ 155863 w 471054"/>
                <a:gd name="connsiteY1" fmla="*/ 595497 h 841588"/>
                <a:gd name="connsiteX2" fmla="*/ 2312 w 471054"/>
                <a:gd name="connsiteY2" fmla="*/ 283545 h 841588"/>
                <a:gd name="connsiteX3" fmla="*/ 243309 w 471054"/>
                <a:gd name="connsiteY3" fmla="*/ 94 h 841588"/>
                <a:gd name="connsiteX4" fmla="*/ 470718 w 471054"/>
                <a:gd name="connsiteY4" fmla="*/ 294320 h 841588"/>
                <a:gd name="connsiteX5" fmla="*/ 315943 w 471054"/>
                <a:gd name="connsiteY5" fmla="*/ 595736 h 841588"/>
                <a:gd name="connsiteX6" fmla="*/ 224180 w 471054"/>
                <a:gd name="connsiteY6" fmla="*/ 841588 h 841588"/>
                <a:gd name="connsiteX0" fmla="*/ 223657 w 470531"/>
                <a:gd name="connsiteY0" fmla="*/ 841588 h 841588"/>
                <a:gd name="connsiteX1" fmla="*/ 155340 w 470531"/>
                <a:gd name="connsiteY1" fmla="*/ 595497 h 841588"/>
                <a:gd name="connsiteX2" fmla="*/ 1789 w 470531"/>
                <a:gd name="connsiteY2" fmla="*/ 283545 h 841588"/>
                <a:gd name="connsiteX3" fmla="*/ 229952 w 470531"/>
                <a:gd name="connsiteY3" fmla="*/ 94 h 841588"/>
                <a:gd name="connsiteX4" fmla="*/ 470195 w 470531"/>
                <a:gd name="connsiteY4" fmla="*/ 294320 h 841588"/>
                <a:gd name="connsiteX5" fmla="*/ 315420 w 470531"/>
                <a:gd name="connsiteY5" fmla="*/ 595736 h 841588"/>
                <a:gd name="connsiteX6" fmla="*/ 223657 w 470531"/>
                <a:gd name="connsiteY6" fmla="*/ 841588 h 841588"/>
                <a:gd name="connsiteX0" fmla="*/ 223657 w 470531"/>
                <a:gd name="connsiteY0" fmla="*/ 841588 h 841588"/>
                <a:gd name="connsiteX1" fmla="*/ 155340 w 470531"/>
                <a:gd name="connsiteY1" fmla="*/ 595497 h 841588"/>
                <a:gd name="connsiteX2" fmla="*/ 1789 w 470531"/>
                <a:gd name="connsiteY2" fmla="*/ 283545 h 841588"/>
                <a:gd name="connsiteX3" fmla="*/ 229952 w 470531"/>
                <a:gd name="connsiteY3" fmla="*/ 94 h 841588"/>
                <a:gd name="connsiteX4" fmla="*/ 470195 w 470531"/>
                <a:gd name="connsiteY4" fmla="*/ 294320 h 841588"/>
                <a:gd name="connsiteX5" fmla="*/ 315420 w 470531"/>
                <a:gd name="connsiteY5" fmla="*/ 595736 h 841588"/>
                <a:gd name="connsiteX6" fmla="*/ 223657 w 470531"/>
                <a:gd name="connsiteY6" fmla="*/ 841588 h 84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531" h="841588">
                  <a:moveTo>
                    <a:pt x="223657" y="841588"/>
                  </a:moveTo>
                  <a:cubicBezTo>
                    <a:pt x="210510" y="762766"/>
                    <a:pt x="168487" y="674319"/>
                    <a:pt x="155340" y="595497"/>
                  </a:cubicBezTo>
                  <a:cubicBezTo>
                    <a:pt x="41897" y="562143"/>
                    <a:pt x="-10646" y="382779"/>
                    <a:pt x="1789" y="283545"/>
                  </a:cubicBezTo>
                  <a:cubicBezTo>
                    <a:pt x="14224" y="184311"/>
                    <a:pt x="104476" y="-4815"/>
                    <a:pt x="229952" y="94"/>
                  </a:cubicBezTo>
                  <a:cubicBezTo>
                    <a:pt x="353192" y="4916"/>
                    <a:pt x="465381" y="133463"/>
                    <a:pt x="470195" y="294320"/>
                  </a:cubicBezTo>
                  <a:cubicBezTo>
                    <a:pt x="474818" y="448797"/>
                    <a:pt x="432267" y="570728"/>
                    <a:pt x="315420" y="595736"/>
                  </a:cubicBezTo>
                  <a:lnTo>
                    <a:pt x="223657" y="841588"/>
                  </a:lnTo>
                  <a:close/>
                </a:path>
              </a:pathLst>
            </a:custGeom>
            <a:solidFill>
              <a:schemeClr val="bg1"/>
            </a:solidFill>
            <a:ln>
              <a:noFill/>
            </a:ln>
            <a:scene3d>
              <a:camera prst="orthographicFront"/>
              <a:lightRig rig="threePt" dir="t"/>
            </a:scene3d>
            <a:sp3d>
              <a:bevelT w="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916D235E-B51D-4DD0-9AD8-2634057F2E5B}"/>
                </a:ext>
              </a:extLst>
            </p:cNvPr>
            <p:cNvSpPr txBox="1"/>
            <p:nvPr/>
          </p:nvSpPr>
          <p:spPr>
            <a:xfrm rot="10800000">
              <a:off x="3159903" y="2756426"/>
              <a:ext cx="282341" cy="461665"/>
            </a:xfrm>
            <a:prstGeom prst="rect">
              <a:avLst/>
            </a:prstGeom>
            <a:noFill/>
          </p:spPr>
          <p:txBody>
            <a:bodyPr wrap="square" rtlCol="0">
              <a:spAutoFit/>
            </a:bodyPr>
            <a:lstStyle/>
            <a:p>
              <a:pPr algn="ctr"/>
              <a:r>
                <a:rPr lang="en-US" sz="2400" b="1" dirty="0">
                  <a:solidFill>
                    <a:schemeClr val="bg2">
                      <a:lumMod val="10000"/>
                    </a:schemeClr>
                  </a:solidFill>
                  <a:latin typeface="Arial" panose="020B0604020202020204" pitchFamily="34" charset="0"/>
                  <a:cs typeface="Arial" panose="020B0604020202020204" pitchFamily="34" charset="0"/>
                </a:rPr>
                <a:t>6</a:t>
              </a:r>
              <a:endParaRPr lang="en-US" sz="3200" b="1" dirty="0">
                <a:solidFill>
                  <a:schemeClr val="bg2">
                    <a:lumMod val="10000"/>
                  </a:schemeClr>
                </a:solidFill>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4778832A-D6CE-4BAA-8879-B5BB47F3DA80}"/>
              </a:ext>
            </a:extLst>
          </p:cNvPr>
          <p:cNvGrpSpPr/>
          <p:nvPr/>
        </p:nvGrpSpPr>
        <p:grpSpPr>
          <a:xfrm rot="10800000">
            <a:off x="3265168" y="2978324"/>
            <a:ext cx="470531" cy="769215"/>
            <a:chOff x="3050389" y="2477616"/>
            <a:chExt cx="470531" cy="769215"/>
          </a:xfrm>
          <a:effectLst>
            <a:outerShdw blurRad="101600" dist="127000" dir="8100000" algn="tr" rotWithShape="0">
              <a:prstClr val="black">
                <a:alpha val="40000"/>
              </a:prstClr>
            </a:outerShdw>
          </a:effectLst>
        </p:grpSpPr>
        <p:sp>
          <p:nvSpPr>
            <p:cNvPr id="35" name="Speech Bubble: Oval 3">
              <a:extLst>
                <a:ext uri="{FF2B5EF4-FFF2-40B4-BE49-F238E27FC236}">
                  <a16:creationId xmlns:a16="http://schemas.microsoft.com/office/drawing/2014/main" id="{94CB61B6-C770-40D1-8917-2906B51BCC6F}"/>
                </a:ext>
              </a:extLst>
            </p:cNvPr>
            <p:cNvSpPr/>
            <p:nvPr/>
          </p:nvSpPr>
          <p:spPr>
            <a:xfrm rot="10800000">
              <a:off x="3050389" y="2477616"/>
              <a:ext cx="470531" cy="769215"/>
            </a:xfrm>
            <a:custGeom>
              <a:avLst/>
              <a:gdLst>
                <a:gd name="connsiteX0" fmla="*/ 222515 w 469232"/>
                <a:gd name="connsiteY0" fmla="*/ 841631 h 612648"/>
                <a:gd name="connsiteX1" fmla="*/ 183074 w 469232"/>
                <a:gd name="connsiteY1" fmla="*/ 605165 h 612648"/>
                <a:gd name="connsiteX2" fmla="*/ 647 w 469232"/>
                <a:gd name="connsiteY2" fmla="*/ 283588 h 612648"/>
                <a:gd name="connsiteX3" fmla="*/ 241644 w 469232"/>
                <a:gd name="connsiteY3" fmla="*/ 137 h 612648"/>
                <a:gd name="connsiteX4" fmla="*/ 469053 w 469232"/>
                <a:gd name="connsiteY4" fmla="*/ 294363 h 612648"/>
                <a:gd name="connsiteX5" fmla="*/ 272568 w 469232"/>
                <a:gd name="connsiteY5" fmla="*/ 608613 h 612648"/>
                <a:gd name="connsiteX6" fmla="*/ 222515 w 469232"/>
                <a:gd name="connsiteY6" fmla="*/ 841631 h 612648"/>
                <a:gd name="connsiteX0" fmla="*/ 224180 w 470899"/>
                <a:gd name="connsiteY0" fmla="*/ 841588 h 841588"/>
                <a:gd name="connsiteX1" fmla="*/ 155863 w 470899"/>
                <a:gd name="connsiteY1" fmla="*/ 595497 h 841588"/>
                <a:gd name="connsiteX2" fmla="*/ 2312 w 470899"/>
                <a:gd name="connsiteY2" fmla="*/ 283545 h 841588"/>
                <a:gd name="connsiteX3" fmla="*/ 243309 w 470899"/>
                <a:gd name="connsiteY3" fmla="*/ 94 h 841588"/>
                <a:gd name="connsiteX4" fmla="*/ 470718 w 470899"/>
                <a:gd name="connsiteY4" fmla="*/ 294320 h 841588"/>
                <a:gd name="connsiteX5" fmla="*/ 274233 w 470899"/>
                <a:gd name="connsiteY5" fmla="*/ 608570 h 841588"/>
                <a:gd name="connsiteX6" fmla="*/ 224180 w 470899"/>
                <a:gd name="connsiteY6" fmla="*/ 841588 h 841588"/>
                <a:gd name="connsiteX0" fmla="*/ 224180 w 471054"/>
                <a:gd name="connsiteY0" fmla="*/ 841588 h 841588"/>
                <a:gd name="connsiteX1" fmla="*/ 155863 w 471054"/>
                <a:gd name="connsiteY1" fmla="*/ 595497 h 841588"/>
                <a:gd name="connsiteX2" fmla="*/ 2312 w 471054"/>
                <a:gd name="connsiteY2" fmla="*/ 283545 h 841588"/>
                <a:gd name="connsiteX3" fmla="*/ 243309 w 471054"/>
                <a:gd name="connsiteY3" fmla="*/ 94 h 841588"/>
                <a:gd name="connsiteX4" fmla="*/ 470718 w 471054"/>
                <a:gd name="connsiteY4" fmla="*/ 294320 h 841588"/>
                <a:gd name="connsiteX5" fmla="*/ 315943 w 471054"/>
                <a:gd name="connsiteY5" fmla="*/ 595736 h 841588"/>
                <a:gd name="connsiteX6" fmla="*/ 224180 w 471054"/>
                <a:gd name="connsiteY6" fmla="*/ 841588 h 841588"/>
                <a:gd name="connsiteX0" fmla="*/ 223657 w 470531"/>
                <a:gd name="connsiteY0" fmla="*/ 841588 h 841588"/>
                <a:gd name="connsiteX1" fmla="*/ 155340 w 470531"/>
                <a:gd name="connsiteY1" fmla="*/ 595497 h 841588"/>
                <a:gd name="connsiteX2" fmla="*/ 1789 w 470531"/>
                <a:gd name="connsiteY2" fmla="*/ 283545 h 841588"/>
                <a:gd name="connsiteX3" fmla="*/ 229952 w 470531"/>
                <a:gd name="connsiteY3" fmla="*/ 94 h 841588"/>
                <a:gd name="connsiteX4" fmla="*/ 470195 w 470531"/>
                <a:gd name="connsiteY4" fmla="*/ 294320 h 841588"/>
                <a:gd name="connsiteX5" fmla="*/ 315420 w 470531"/>
                <a:gd name="connsiteY5" fmla="*/ 595736 h 841588"/>
                <a:gd name="connsiteX6" fmla="*/ 223657 w 470531"/>
                <a:gd name="connsiteY6" fmla="*/ 841588 h 841588"/>
                <a:gd name="connsiteX0" fmla="*/ 223657 w 470531"/>
                <a:gd name="connsiteY0" fmla="*/ 841588 h 841588"/>
                <a:gd name="connsiteX1" fmla="*/ 155340 w 470531"/>
                <a:gd name="connsiteY1" fmla="*/ 595497 h 841588"/>
                <a:gd name="connsiteX2" fmla="*/ 1789 w 470531"/>
                <a:gd name="connsiteY2" fmla="*/ 283545 h 841588"/>
                <a:gd name="connsiteX3" fmla="*/ 229952 w 470531"/>
                <a:gd name="connsiteY3" fmla="*/ 94 h 841588"/>
                <a:gd name="connsiteX4" fmla="*/ 470195 w 470531"/>
                <a:gd name="connsiteY4" fmla="*/ 294320 h 841588"/>
                <a:gd name="connsiteX5" fmla="*/ 315420 w 470531"/>
                <a:gd name="connsiteY5" fmla="*/ 595736 h 841588"/>
                <a:gd name="connsiteX6" fmla="*/ 223657 w 470531"/>
                <a:gd name="connsiteY6" fmla="*/ 841588 h 84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531" h="841588">
                  <a:moveTo>
                    <a:pt x="223657" y="841588"/>
                  </a:moveTo>
                  <a:cubicBezTo>
                    <a:pt x="210510" y="762766"/>
                    <a:pt x="168487" y="674319"/>
                    <a:pt x="155340" y="595497"/>
                  </a:cubicBezTo>
                  <a:cubicBezTo>
                    <a:pt x="41897" y="562143"/>
                    <a:pt x="-10646" y="382779"/>
                    <a:pt x="1789" y="283545"/>
                  </a:cubicBezTo>
                  <a:cubicBezTo>
                    <a:pt x="14224" y="184311"/>
                    <a:pt x="104476" y="-4815"/>
                    <a:pt x="229952" y="94"/>
                  </a:cubicBezTo>
                  <a:cubicBezTo>
                    <a:pt x="353192" y="4916"/>
                    <a:pt x="465381" y="133463"/>
                    <a:pt x="470195" y="294320"/>
                  </a:cubicBezTo>
                  <a:cubicBezTo>
                    <a:pt x="474818" y="448797"/>
                    <a:pt x="432267" y="570728"/>
                    <a:pt x="315420" y="595736"/>
                  </a:cubicBezTo>
                  <a:lnTo>
                    <a:pt x="223657" y="841588"/>
                  </a:lnTo>
                  <a:close/>
                </a:path>
              </a:pathLst>
            </a:custGeom>
            <a:solidFill>
              <a:schemeClr val="bg1"/>
            </a:solidFill>
            <a:ln>
              <a:noFill/>
            </a:ln>
            <a:scene3d>
              <a:camera prst="orthographicFront"/>
              <a:lightRig rig="threePt" dir="t"/>
            </a:scene3d>
            <a:sp3d>
              <a:bevelT w="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E72E5D01-8CE0-4935-87C1-3661016ECDC6}"/>
                </a:ext>
              </a:extLst>
            </p:cNvPr>
            <p:cNvSpPr txBox="1"/>
            <p:nvPr/>
          </p:nvSpPr>
          <p:spPr>
            <a:xfrm rot="10800000">
              <a:off x="3148131" y="2756426"/>
              <a:ext cx="282341" cy="461665"/>
            </a:xfrm>
            <a:prstGeom prst="rect">
              <a:avLst/>
            </a:prstGeom>
            <a:noFill/>
          </p:spPr>
          <p:txBody>
            <a:bodyPr wrap="square" rtlCol="0">
              <a:spAutoFit/>
            </a:bodyPr>
            <a:lstStyle/>
            <a:p>
              <a:pPr algn="ctr"/>
              <a:r>
                <a:rPr lang="en-US" sz="2400" b="1" dirty="0">
                  <a:solidFill>
                    <a:schemeClr val="bg2">
                      <a:lumMod val="10000"/>
                    </a:schemeClr>
                  </a:solidFill>
                  <a:latin typeface="Arial" panose="020B0604020202020204" pitchFamily="34" charset="0"/>
                  <a:cs typeface="Arial" panose="020B0604020202020204" pitchFamily="34" charset="0"/>
                </a:rPr>
                <a:t>7</a:t>
              </a:r>
              <a:endParaRPr lang="en-US" sz="3200" b="1" dirty="0">
                <a:solidFill>
                  <a:schemeClr val="bg2">
                    <a:lumMod val="10000"/>
                  </a:schemeClr>
                </a:solidFill>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B177F97A-C507-4DB7-BA33-07554DBDFDB7}"/>
              </a:ext>
            </a:extLst>
          </p:cNvPr>
          <p:cNvGrpSpPr/>
          <p:nvPr/>
        </p:nvGrpSpPr>
        <p:grpSpPr>
          <a:xfrm>
            <a:off x="3991009" y="4247789"/>
            <a:ext cx="470531" cy="769215"/>
            <a:chOff x="3560569" y="2473692"/>
            <a:chExt cx="470531" cy="769215"/>
          </a:xfrm>
          <a:effectLst>
            <a:outerShdw blurRad="101600" dist="127000" dir="8100000" algn="tr" rotWithShape="0">
              <a:prstClr val="black">
                <a:alpha val="40000"/>
              </a:prstClr>
            </a:outerShdw>
          </a:effectLst>
        </p:grpSpPr>
        <p:sp>
          <p:nvSpPr>
            <p:cNvPr id="38" name="Speech Bubble: Oval 3">
              <a:extLst>
                <a:ext uri="{FF2B5EF4-FFF2-40B4-BE49-F238E27FC236}">
                  <a16:creationId xmlns:a16="http://schemas.microsoft.com/office/drawing/2014/main" id="{B8A3F10A-48B0-4A86-AE6F-552275A0E9D6}"/>
                </a:ext>
              </a:extLst>
            </p:cNvPr>
            <p:cNvSpPr/>
            <p:nvPr/>
          </p:nvSpPr>
          <p:spPr>
            <a:xfrm rot="10800000">
              <a:off x="3560569" y="2473692"/>
              <a:ext cx="470531" cy="769215"/>
            </a:xfrm>
            <a:custGeom>
              <a:avLst/>
              <a:gdLst>
                <a:gd name="connsiteX0" fmla="*/ 222515 w 469232"/>
                <a:gd name="connsiteY0" fmla="*/ 841631 h 612648"/>
                <a:gd name="connsiteX1" fmla="*/ 183074 w 469232"/>
                <a:gd name="connsiteY1" fmla="*/ 605165 h 612648"/>
                <a:gd name="connsiteX2" fmla="*/ 647 w 469232"/>
                <a:gd name="connsiteY2" fmla="*/ 283588 h 612648"/>
                <a:gd name="connsiteX3" fmla="*/ 241644 w 469232"/>
                <a:gd name="connsiteY3" fmla="*/ 137 h 612648"/>
                <a:gd name="connsiteX4" fmla="*/ 469053 w 469232"/>
                <a:gd name="connsiteY4" fmla="*/ 294363 h 612648"/>
                <a:gd name="connsiteX5" fmla="*/ 272568 w 469232"/>
                <a:gd name="connsiteY5" fmla="*/ 608613 h 612648"/>
                <a:gd name="connsiteX6" fmla="*/ 222515 w 469232"/>
                <a:gd name="connsiteY6" fmla="*/ 841631 h 612648"/>
                <a:gd name="connsiteX0" fmla="*/ 224180 w 470899"/>
                <a:gd name="connsiteY0" fmla="*/ 841588 h 841588"/>
                <a:gd name="connsiteX1" fmla="*/ 155863 w 470899"/>
                <a:gd name="connsiteY1" fmla="*/ 595497 h 841588"/>
                <a:gd name="connsiteX2" fmla="*/ 2312 w 470899"/>
                <a:gd name="connsiteY2" fmla="*/ 283545 h 841588"/>
                <a:gd name="connsiteX3" fmla="*/ 243309 w 470899"/>
                <a:gd name="connsiteY3" fmla="*/ 94 h 841588"/>
                <a:gd name="connsiteX4" fmla="*/ 470718 w 470899"/>
                <a:gd name="connsiteY4" fmla="*/ 294320 h 841588"/>
                <a:gd name="connsiteX5" fmla="*/ 274233 w 470899"/>
                <a:gd name="connsiteY5" fmla="*/ 608570 h 841588"/>
                <a:gd name="connsiteX6" fmla="*/ 224180 w 470899"/>
                <a:gd name="connsiteY6" fmla="*/ 841588 h 841588"/>
                <a:gd name="connsiteX0" fmla="*/ 224180 w 471054"/>
                <a:gd name="connsiteY0" fmla="*/ 841588 h 841588"/>
                <a:gd name="connsiteX1" fmla="*/ 155863 w 471054"/>
                <a:gd name="connsiteY1" fmla="*/ 595497 h 841588"/>
                <a:gd name="connsiteX2" fmla="*/ 2312 w 471054"/>
                <a:gd name="connsiteY2" fmla="*/ 283545 h 841588"/>
                <a:gd name="connsiteX3" fmla="*/ 243309 w 471054"/>
                <a:gd name="connsiteY3" fmla="*/ 94 h 841588"/>
                <a:gd name="connsiteX4" fmla="*/ 470718 w 471054"/>
                <a:gd name="connsiteY4" fmla="*/ 294320 h 841588"/>
                <a:gd name="connsiteX5" fmla="*/ 315943 w 471054"/>
                <a:gd name="connsiteY5" fmla="*/ 595736 h 841588"/>
                <a:gd name="connsiteX6" fmla="*/ 224180 w 471054"/>
                <a:gd name="connsiteY6" fmla="*/ 841588 h 841588"/>
                <a:gd name="connsiteX0" fmla="*/ 223657 w 470531"/>
                <a:gd name="connsiteY0" fmla="*/ 841588 h 841588"/>
                <a:gd name="connsiteX1" fmla="*/ 155340 w 470531"/>
                <a:gd name="connsiteY1" fmla="*/ 595497 h 841588"/>
                <a:gd name="connsiteX2" fmla="*/ 1789 w 470531"/>
                <a:gd name="connsiteY2" fmla="*/ 283545 h 841588"/>
                <a:gd name="connsiteX3" fmla="*/ 229952 w 470531"/>
                <a:gd name="connsiteY3" fmla="*/ 94 h 841588"/>
                <a:gd name="connsiteX4" fmla="*/ 470195 w 470531"/>
                <a:gd name="connsiteY4" fmla="*/ 294320 h 841588"/>
                <a:gd name="connsiteX5" fmla="*/ 315420 w 470531"/>
                <a:gd name="connsiteY5" fmla="*/ 595736 h 841588"/>
                <a:gd name="connsiteX6" fmla="*/ 223657 w 470531"/>
                <a:gd name="connsiteY6" fmla="*/ 841588 h 841588"/>
                <a:gd name="connsiteX0" fmla="*/ 223657 w 470531"/>
                <a:gd name="connsiteY0" fmla="*/ 841588 h 841588"/>
                <a:gd name="connsiteX1" fmla="*/ 155340 w 470531"/>
                <a:gd name="connsiteY1" fmla="*/ 595497 h 841588"/>
                <a:gd name="connsiteX2" fmla="*/ 1789 w 470531"/>
                <a:gd name="connsiteY2" fmla="*/ 283545 h 841588"/>
                <a:gd name="connsiteX3" fmla="*/ 229952 w 470531"/>
                <a:gd name="connsiteY3" fmla="*/ 94 h 841588"/>
                <a:gd name="connsiteX4" fmla="*/ 470195 w 470531"/>
                <a:gd name="connsiteY4" fmla="*/ 294320 h 841588"/>
                <a:gd name="connsiteX5" fmla="*/ 315420 w 470531"/>
                <a:gd name="connsiteY5" fmla="*/ 595736 h 841588"/>
                <a:gd name="connsiteX6" fmla="*/ 223657 w 470531"/>
                <a:gd name="connsiteY6" fmla="*/ 841588 h 84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531" h="841588">
                  <a:moveTo>
                    <a:pt x="223657" y="841588"/>
                  </a:moveTo>
                  <a:cubicBezTo>
                    <a:pt x="210510" y="762766"/>
                    <a:pt x="168487" y="674319"/>
                    <a:pt x="155340" y="595497"/>
                  </a:cubicBezTo>
                  <a:cubicBezTo>
                    <a:pt x="41897" y="562143"/>
                    <a:pt x="-10646" y="382779"/>
                    <a:pt x="1789" y="283545"/>
                  </a:cubicBezTo>
                  <a:cubicBezTo>
                    <a:pt x="14224" y="184311"/>
                    <a:pt x="104476" y="-4815"/>
                    <a:pt x="229952" y="94"/>
                  </a:cubicBezTo>
                  <a:cubicBezTo>
                    <a:pt x="353192" y="4916"/>
                    <a:pt x="465381" y="133463"/>
                    <a:pt x="470195" y="294320"/>
                  </a:cubicBezTo>
                  <a:cubicBezTo>
                    <a:pt x="474818" y="448797"/>
                    <a:pt x="432267" y="570728"/>
                    <a:pt x="315420" y="595736"/>
                  </a:cubicBezTo>
                  <a:lnTo>
                    <a:pt x="223657" y="841588"/>
                  </a:lnTo>
                  <a:close/>
                </a:path>
              </a:pathLst>
            </a:custGeom>
            <a:solidFill>
              <a:schemeClr val="bg1"/>
            </a:solidFill>
            <a:ln>
              <a:noFill/>
            </a:ln>
            <a:scene3d>
              <a:camera prst="orthographicFront"/>
              <a:lightRig rig="threePt" dir="t"/>
            </a:scene3d>
            <a:sp3d>
              <a:bevelT w="190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D754FB41-A9CE-4B60-8A84-7B2E383F0EAE}"/>
                </a:ext>
              </a:extLst>
            </p:cNvPr>
            <p:cNvSpPr txBox="1"/>
            <p:nvPr/>
          </p:nvSpPr>
          <p:spPr>
            <a:xfrm>
              <a:off x="3654387" y="2721108"/>
              <a:ext cx="282341" cy="461665"/>
            </a:xfrm>
            <a:prstGeom prst="rect">
              <a:avLst/>
            </a:prstGeom>
            <a:noFill/>
          </p:spPr>
          <p:txBody>
            <a:bodyPr wrap="square" rtlCol="0">
              <a:spAutoFit/>
            </a:bodyPr>
            <a:lstStyle/>
            <a:p>
              <a:pPr algn="ctr"/>
              <a:r>
                <a:rPr lang="en-US" sz="2400" b="1" dirty="0">
                  <a:solidFill>
                    <a:schemeClr val="bg2">
                      <a:lumMod val="10000"/>
                    </a:schemeClr>
                  </a:solidFill>
                  <a:latin typeface="Arial" panose="020B0604020202020204" pitchFamily="34" charset="0"/>
                  <a:cs typeface="Arial" panose="020B0604020202020204" pitchFamily="34" charset="0"/>
                </a:rPr>
                <a:t>8</a:t>
              </a:r>
              <a:endParaRPr lang="en-US" sz="3200" b="1" dirty="0">
                <a:solidFill>
                  <a:schemeClr val="bg2">
                    <a:lumMod val="10000"/>
                  </a:schemeClr>
                </a:solidFill>
                <a:latin typeface="Arial" panose="020B0604020202020204" pitchFamily="34" charset="0"/>
                <a:cs typeface="Arial" panose="020B0604020202020204" pitchFamily="34" charset="0"/>
              </a:endParaRPr>
            </a:p>
          </p:txBody>
        </p:sp>
      </p:grpSp>
      <p:grpSp>
        <p:nvGrpSpPr>
          <p:cNvPr id="73" name="Group 72">
            <a:extLst>
              <a:ext uri="{FF2B5EF4-FFF2-40B4-BE49-F238E27FC236}">
                <a16:creationId xmlns:a16="http://schemas.microsoft.com/office/drawing/2014/main" id="{562DB41C-4E48-4E3C-B50E-777978352C46}"/>
              </a:ext>
            </a:extLst>
          </p:cNvPr>
          <p:cNvGrpSpPr/>
          <p:nvPr/>
        </p:nvGrpSpPr>
        <p:grpSpPr>
          <a:xfrm>
            <a:off x="596350" y="755374"/>
            <a:ext cx="2084658" cy="584775"/>
            <a:chOff x="596350" y="755374"/>
            <a:chExt cx="2084658" cy="584775"/>
          </a:xfrm>
        </p:grpSpPr>
        <p:sp>
          <p:nvSpPr>
            <p:cNvPr id="40" name="TextBox 39">
              <a:extLst>
                <a:ext uri="{FF2B5EF4-FFF2-40B4-BE49-F238E27FC236}">
                  <a16:creationId xmlns:a16="http://schemas.microsoft.com/office/drawing/2014/main" id="{427FB4BF-113C-492C-86CA-26938D5E6537}"/>
                </a:ext>
              </a:extLst>
            </p:cNvPr>
            <p:cNvSpPr txBox="1"/>
            <p:nvPr/>
          </p:nvSpPr>
          <p:spPr>
            <a:xfrm>
              <a:off x="1056098" y="755374"/>
              <a:ext cx="1624910"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Lushlife" panose="00000400000000000000" pitchFamily="2" charset="0"/>
                </a:rPr>
                <a:t>Shiloh</a:t>
              </a:r>
            </a:p>
          </p:txBody>
        </p:sp>
        <p:grpSp>
          <p:nvGrpSpPr>
            <p:cNvPr id="43" name="Group 42">
              <a:extLst>
                <a:ext uri="{FF2B5EF4-FFF2-40B4-BE49-F238E27FC236}">
                  <a16:creationId xmlns:a16="http://schemas.microsoft.com/office/drawing/2014/main" id="{B1A96439-0D60-4040-A9F3-6A2FCC41AF15}"/>
                </a:ext>
              </a:extLst>
            </p:cNvPr>
            <p:cNvGrpSpPr/>
            <p:nvPr/>
          </p:nvGrpSpPr>
          <p:grpSpPr>
            <a:xfrm>
              <a:off x="596350" y="795126"/>
              <a:ext cx="404606" cy="461665"/>
              <a:chOff x="596350" y="946201"/>
              <a:chExt cx="404606" cy="461665"/>
            </a:xfrm>
          </p:grpSpPr>
          <p:sp>
            <p:nvSpPr>
              <p:cNvPr id="41" name="Oval 40">
                <a:extLst>
                  <a:ext uri="{FF2B5EF4-FFF2-40B4-BE49-F238E27FC236}">
                    <a16:creationId xmlns:a16="http://schemas.microsoft.com/office/drawing/2014/main" id="{7F8F9555-225D-40A0-AE13-A68CD6603C43}"/>
                  </a:ext>
                </a:extLst>
              </p:cNvPr>
              <p:cNvSpPr/>
              <p:nvPr/>
            </p:nvSpPr>
            <p:spPr>
              <a:xfrm>
                <a:off x="613161" y="1010726"/>
                <a:ext cx="387795" cy="387795"/>
              </a:xfrm>
              <a:prstGeom prst="ellipse">
                <a:avLst/>
              </a:prstGeom>
              <a:solidFill>
                <a:schemeClr val="bg1"/>
              </a:solidFill>
              <a:ln>
                <a:noFill/>
              </a:ln>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0EC56B79-895D-4CFF-B29D-5015E51C7831}"/>
                  </a:ext>
                </a:extLst>
              </p:cNvPr>
              <p:cNvSpPr txBox="1"/>
              <p:nvPr/>
            </p:nvSpPr>
            <p:spPr>
              <a:xfrm>
                <a:off x="596350" y="946201"/>
                <a:ext cx="389613" cy="461665"/>
              </a:xfrm>
              <a:prstGeom prst="rect">
                <a:avLst/>
              </a:prstGeom>
              <a:noFill/>
            </p:spPr>
            <p:txBody>
              <a:bodyPr wrap="square" rtlCol="0">
                <a:spAutoFit/>
              </a:bodyPr>
              <a:lstStyle/>
              <a:p>
                <a:pPr algn="ctr"/>
                <a:r>
                  <a:rPr lang="en-US" sz="2400" dirty="0">
                    <a:solidFill>
                      <a:schemeClr val="bg2">
                        <a:lumMod val="10000"/>
                      </a:schemeClr>
                    </a:solidFill>
                    <a:latin typeface="Arial" panose="020B0604020202020204" pitchFamily="34" charset="0"/>
                    <a:cs typeface="Arial" panose="020B0604020202020204" pitchFamily="34" charset="0"/>
                  </a:rPr>
                  <a:t>1</a:t>
                </a:r>
              </a:p>
            </p:txBody>
          </p:sp>
        </p:grpSp>
      </p:grpSp>
      <p:grpSp>
        <p:nvGrpSpPr>
          <p:cNvPr id="74" name="Group 73">
            <a:extLst>
              <a:ext uri="{FF2B5EF4-FFF2-40B4-BE49-F238E27FC236}">
                <a16:creationId xmlns:a16="http://schemas.microsoft.com/office/drawing/2014/main" id="{26ED6D2D-B784-43CD-AC1C-582BB74D1085}"/>
              </a:ext>
            </a:extLst>
          </p:cNvPr>
          <p:cNvGrpSpPr/>
          <p:nvPr/>
        </p:nvGrpSpPr>
        <p:grpSpPr>
          <a:xfrm>
            <a:off x="614484" y="1257633"/>
            <a:ext cx="2067847" cy="584775"/>
            <a:chOff x="614484" y="1257633"/>
            <a:chExt cx="2067847" cy="584775"/>
          </a:xfrm>
        </p:grpSpPr>
        <p:sp>
          <p:nvSpPr>
            <p:cNvPr id="44" name="TextBox 43">
              <a:extLst>
                <a:ext uri="{FF2B5EF4-FFF2-40B4-BE49-F238E27FC236}">
                  <a16:creationId xmlns:a16="http://schemas.microsoft.com/office/drawing/2014/main" id="{FC4948C1-392F-434C-8ADA-57DB85837146}"/>
                </a:ext>
              </a:extLst>
            </p:cNvPr>
            <p:cNvSpPr txBox="1"/>
            <p:nvPr/>
          </p:nvSpPr>
          <p:spPr>
            <a:xfrm>
              <a:off x="1057421" y="1257633"/>
              <a:ext cx="1624910"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Lushlife" panose="00000400000000000000" pitchFamily="2" charset="0"/>
                </a:rPr>
                <a:t>Ebenezer</a:t>
              </a:r>
            </a:p>
          </p:txBody>
        </p:sp>
        <p:grpSp>
          <p:nvGrpSpPr>
            <p:cNvPr id="45" name="Group 44">
              <a:extLst>
                <a:ext uri="{FF2B5EF4-FFF2-40B4-BE49-F238E27FC236}">
                  <a16:creationId xmlns:a16="http://schemas.microsoft.com/office/drawing/2014/main" id="{96599330-0387-4298-B45F-1DA14D3F4E5B}"/>
                </a:ext>
              </a:extLst>
            </p:cNvPr>
            <p:cNvGrpSpPr/>
            <p:nvPr/>
          </p:nvGrpSpPr>
          <p:grpSpPr>
            <a:xfrm>
              <a:off x="614484" y="1305336"/>
              <a:ext cx="404606" cy="461665"/>
              <a:chOff x="613161" y="954152"/>
              <a:chExt cx="404606" cy="461665"/>
            </a:xfrm>
          </p:grpSpPr>
          <p:sp>
            <p:nvSpPr>
              <p:cNvPr id="46" name="Oval 45">
                <a:extLst>
                  <a:ext uri="{FF2B5EF4-FFF2-40B4-BE49-F238E27FC236}">
                    <a16:creationId xmlns:a16="http://schemas.microsoft.com/office/drawing/2014/main" id="{78DCD81E-E410-4577-AE74-2BCD494C216B}"/>
                  </a:ext>
                </a:extLst>
              </p:cNvPr>
              <p:cNvSpPr/>
              <p:nvPr/>
            </p:nvSpPr>
            <p:spPr>
              <a:xfrm>
                <a:off x="613161" y="1010726"/>
                <a:ext cx="387795" cy="387795"/>
              </a:xfrm>
              <a:prstGeom prst="ellipse">
                <a:avLst/>
              </a:prstGeom>
              <a:solidFill>
                <a:schemeClr val="bg1"/>
              </a:solidFill>
              <a:ln>
                <a:noFill/>
              </a:ln>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4526F1A8-7128-41A0-9B54-1306EB4DE93E}"/>
                  </a:ext>
                </a:extLst>
              </p:cNvPr>
              <p:cNvSpPr txBox="1"/>
              <p:nvPr/>
            </p:nvSpPr>
            <p:spPr>
              <a:xfrm>
                <a:off x="628154" y="954152"/>
                <a:ext cx="389613" cy="461665"/>
              </a:xfrm>
              <a:prstGeom prst="rect">
                <a:avLst/>
              </a:prstGeom>
              <a:noFill/>
            </p:spPr>
            <p:txBody>
              <a:bodyPr wrap="square" rtlCol="0">
                <a:spAutoFit/>
              </a:bodyPr>
              <a:lstStyle/>
              <a:p>
                <a:r>
                  <a:rPr lang="en-US" sz="2400" dirty="0">
                    <a:solidFill>
                      <a:schemeClr val="bg2">
                        <a:lumMod val="10000"/>
                      </a:schemeClr>
                    </a:solidFill>
                    <a:latin typeface="Arial" panose="020B0604020202020204" pitchFamily="34" charset="0"/>
                    <a:cs typeface="Arial" panose="020B0604020202020204" pitchFamily="34" charset="0"/>
                  </a:rPr>
                  <a:t>2</a:t>
                </a:r>
              </a:p>
            </p:txBody>
          </p:sp>
        </p:grpSp>
      </p:grpSp>
      <p:grpSp>
        <p:nvGrpSpPr>
          <p:cNvPr id="75" name="Group 74">
            <a:extLst>
              <a:ext uri="{FF2B5EF4-FFF2-40B4-BE49-F238E27FC236}">
                <a16:creationId xmlns:a16="http://schemas.microsoft.com/office/drawing/2014/main" id="{BC478AA0-96F6-476A-8B8E-B89EE67EB381}"/>
              </a:ext>
            </a:extLst>
          </p:cNvPr>
          <p:cNvGrpSpPr/>
          <p:nvPr/>
        </p:nvGrpSpPr>
        <p:grpSpPr>
          <a:xfrm>
            <a:off x="623762" y="1807598"/>
            <a:ext cx="2067847" cy="584775"/>
            <a:chOff x="623762" y="1807598"/>
            <a:chExt cx="2067847" cy="584775"/>
          </a:xfrm>
        </p:grpSpPr>
        <p:sp>
          <p:nvSpPr>
            <p:cNvPr id="48" name="TextBox 47">
              <a:extLst>
                <a:ext uri="{FF2B5EF4-FFF2-40B4-BE49-F238E27FC236}">
                  <a16:creationId xmlns:a16="http://schemas.microsoft.com/office/drawing/2014/main" id="{63F2D1F0-B00F-443F-B315-B0580988F6E3}"/>
                </a:ext>
              </a:extLst>
            </p:cNvPr>
            <p:cNvSpPr txBox="1"/>
            <p:nvPr/>
          </p:nvSpPr>
          <p:spPr>
            <a:xfrm>
              <a:off x="1066699" y="1807598"/>
              <a:ext cx="1624910"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Lushlife" panose="00000400000000000000" pitchFamily="2" charset="0"/>
                </a:rPr>
                <a:t>Ashdod</a:t>
              </a:r>
            </a:p>
          </p:txBody>
        </p:sp>
        <p:grpSp>
          <p:nvGrpSpPr>
            <p:cNvPr id="49" name="Group 48">
              <a:extLst>
                <a:ext uri="{FF2B5EF4-FFF2-40B4-BE49-F238E27FC236}">
                  <a16:creationId xmlns:a16="http://schemas.microsoft.com/office/drawing/2014/main" id="{6F6C4630-302C-4B71-873A-333697ABED53}"/>
                </a:ext>
              </a:extLst>
            </p:cNvPr>
            <p:cNvGrpSpPr/>
            <p:nvPr/>
          </p:nvGrpSpPr>
          <p:grpSpPr>
            <a:xfrm>
              <a:off x="623762" y="1855301"/>
              <a:ext cx="404606" cy="461665"/>
              <a:chOff x="613161" y="954152"/>
              <a:chExt cx="404606" cy="461665"/>
            </a:xfrm>
          </p:grpSpPr>
          <p:sp>
            <p:nvSpPr>
              <p:cNvPr id="50" name="Oval 49">
                <a:extLst>
                  <a:ext uri="{FF2B5EF4-FFF2-40B4-BE49-F238E27FC236}">
                    <a16:creationId xmlns:a16="http://schemas.microsoft.com/office/drawing/2014/main" id="{0DE074AA-4505-4AF7-9CB4-2B0D6C897D06}"/>
                  </a:ext>
                </a:extLst>
              </p:cNvPr>
              <p:cNvSpPr/>
              <p:nvPr/>
            </p:nvSpPr>
            <p:spPr>
              <a:xfrm>
                <a:off x="613161" y="1010726"/>
                <a:ext cx="387795" cy="387795"/>
              </a:xfrm>
              <a:prstGeom prst="ellipse">
                <a:avLst/>
              </a:prstGeom>
              <a:solidFill>
                <a:schemeClr val="bg1"/>
              </a:solidFill>
              <a:ln>
                <a:noFill/>
              </a:ln>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7AF5FE67-AD53-4442-A8F2-C2DEBF565167}"/>
                  </a:ext>
                </a:extLst>
              </p:cNvPr>
              <p:cNvSpPr txBox="1"/>
              <p:nvPr/>
            </p:nvSpPr>
            <p:spPr>
              <a:xfrm>
                <a:off x="628154" y="954152"/>
                <a:ext cx="389613" cy="461665"/>
              </a:xfrm>
              <a:prstGeom prst="rect">
                <a:avLst/>
              </a:prstGeom>
              <a:noFill/>
            </p:spPr>
            <p:txBody>
              <a:bodyPr wrap="square" rtlCol="0">
                <a:spAutoFit/>
              </a:bodyPr>
              <a:lstStyle/>
              <a:p>
                <a:r>
                  <a:rPr lang="en-US" sz="2400" dirty="0">
                    <a:solidFill>
                      <a:schemeClr val="bg2">
                        <a:lumMod val="10000"/>
                      </a:schemeClr>
                    </a:solidFill>
                    <a:latin typeface="Arial" panose="020B0604020202020204" pitchFamily="34" charset="0"/>
                    <a:cs typeface="Arial" panose="020B0604020202020204" pitchFamily="34" charset="0"/>
                  </a:rPr>
                  <a:t>3</a:t>
                </a:r>
              </a:p>
            </p:txBody>
          </p:sp>
        </p:grpSp>
      </p:grpSp>
      <p:grpSp>
        <p:nvGrpSpPr>
          <p:cNvPr id="76" name="Group 75">
            <a:extLst>
              <a:ext uri="{FF2B5EF4-FFF2-40B4-BE49-F238E27FC236}">
                <a16:creationId xmlns:a16="http://schemas.microsoft.com/office/drawing/2014/main" id="{9784DEF2-7E9E-46BA-B220-C731B481C5C2}"/>
              </a:ext>
            </a:extLst>
          </p:cNvPr>
          <p:cNvGrpSpPr/>
          <p:nvPr/>
        </p:nvGrpSpPr>
        <p:grpSpPr>
          <a:xfrm>
            <a:off x="625091" y="2309859"/>
            <a:ext cx="2067847" cy="584775"/>
            <a:chOff x="625091" y="2309859"/>
            <a:chExt cx="2067847" cy="584775"/>
          </a:xfrm>
        </p:grpSpPr>
        <p:sp>
          <p:nvSpPr>
            <p:cNvPr id="52" name="TextBox 51">
              <a:extLst>
                <a:ext uri="{FF2B5EF4-FFF2-40B4-BE49-F238E27FC236}">
                  <a16:creationId xmlns:a16="http://schemas.microsoft.com/office/drawing/2014/main" id="{61FD882B-31AE-432A-9C78-6EE856E6B3F0}"/>
                </a:ext>
              </a:extLst>
            </p:cNvPr>
            <p:cNvSpPr txBox="1"/>
            <p:nvPr/>
          </p:nvSpPr>
          <p:spPr>
            <a:xfrm>
              <a:off x="1068028" y="2309859"/>
              <a:ext cx="1624910"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Lushlife" panose="00000400000000000000" pitchFamily="2" charset="0"/>
                </a:rPr>
                <a:t>Gath</a:t>
              </a:r>
            </a:p>
          </p:txBody>
        </p:sp>
        <p:grpSp>
          <p:nvGrpSpPr>
            <p:cNvPr id="53" name="Group 52">
              <a:extLst>
                <a:ext uri="{FF2B5EF4-FFF2-40B4-BE49-F238E27FC236}">
                  <a16:creationId xmlns:a16="http://schemas.microsoft.com/office/drawing/2014/main" id="{F595752E-A4D5-4CFD-9E89-CDAA4F333BF0}"/>
                </a:ext>
              </a:extLst>
            </p:cNvPr>
            <p:cNvGrpSpPr/>
            <p:nvPr/>
          </p:nvGrpSpPr>
          <p:grpSpPr>
            <a:xfrm>
              <a:off x="625091" y="2357562"/>
              <a:ext cx="404606" cy="461665"/>
              <a:chOff x="613161" y="954152"/>
              <a:chExt cx="404606" cy="461665"/>
            </a:xfrm>
          </p:grpSpPr>
          <p:sp>
            <p:nvSpPr>
              <p:cNvPr id="54" name="Oval 53">
                <a:extLst>
                  <a:ext uri="{FF2B5EF4-FFF2-40B4-BE49-F238E27FC236}">
                    <a16:creationId xmlns:a16="http://schemas.microsoft.com/office/drawing/2014/main" id="{9F47A33E-F905-466E-850A-31CE3B7F4535}"/>
                  </a:ext>
                </a:extLst>
              </p:cNvPr>
              <p:cNvSpPr/>
              <p:nvPr/>
            </p:nvSpPr>
            <p:spPr>
              <a:xfrm>
                <a:off x="613161" y="1010726"/>
                <a:ext cx="387795" cy="387795"/>
              </a:xfrm>
              <a:prstGeom prst="ellipse">
                <a:avLst/>
              </a:prstGeom>
              <a:solidFill>
                <a:schemeClr val="bg1"/>
              </a:solidFill>
              <a:ln>
                <a:noFill/>
              </a:ln>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6B0F77DD-E77A-4EE2-8876-D89395FD22CC}"/>
                  </a:ext>
                </a:extLst>
              </p:cNvPr>
              <p:cNvSpPr txBox="1"/>
              <p:nvPr/>
            </p:nvSpPr>
            <p:spPr>
              <a:xfrm>
                <a:off x="628154" y="954152"/>
                <a:ext cx="389613" cy="461665"/>
              </a:xfrm>
              <a:prstGeom prst="rect">
                <a:avLst/>
              </a:prstGeom>
              <a:noFill/>
            </p:spPr>
            <p:txBody>
              <a:bodyPr wrap="square" rtlCol="0">
                <a:spAutoFit/>
              </a:bodyPr>
              <a:lstStyle/>
              <a:p>
                <a:r>
                  <a:rPr lang="en-US" sz="2400" dirty="0">
                    <a:solidFill>
                      <a:schemeClr val="bg2">
                        <a:lumMod val="10000"/>
                      </a:schemeClr>
                    </a:solidFill>
                    <a:latin typeface="Arial" panose="020B0604020202020204" pitchFamily="34" charset="0"/>
                    <a:cs typeface="Arial" panose="020B0604020202020204" pitchFamily="34" charset="0"/>
                  </a:rPr>
                  <a:t>4</a:t>
                </a:r>
              </a:p>
            </p:txBody>
          </p:sp>
        </p:grpSp>
      </p:grpSp>
      <p:grpSp>
        <p:nvGrpSpPr>
          <p:cNvPr id="77" name="Group 76">
            <a:extLst>
              <a:ext uri="{FF2B5EF4-FFF2-40B4-BE49-F238E27FC236}">
                <a16:creationId xmlns:a16="http://schemas.microsoft.com/office/drawing/2014/main" id="{15F5CD1A-D9E7-485A-A1A4-23B6870D3DEA}"/>
              </a:ext>
            </a:extLst>
          </p:cNvPr>
          <p:cNvGrpSpPr/>
          <p:nvPr/>
        </p:nvGrpSpPr>
        <p:grpSpPr>
          <a:xfrm>
            <a:off x="5925046" y="756702"/>
            <a:ext cx="2084658" cy="584775"/>
            <a:chOff x="5925046" y="756702"/>
            <a:chExt cx="2084658" cy="584775"/>
          </a:xfrm>
        </p:grpSpPr>
        <p:sp>
          <p:nvSpPr>
            <p:cNvPr id="56" name="TextBox 55">
              <a:extLst>
                <a:ext uri="{FF2B5EF4-FFF2-40B4-BE49-F238E27FC236}">
                  <a16:creationId xmlns:a16="http://schemas.microsoft.com/office/drawing/2014/main" id="{EF2B3452-6893-4172-966D-14FF3524BA23}"/>
                </a:ext>
              </a:extLst>
            </p:cNvPr>
            <p:cNvSpPr txBox="1"/>
            <p:nvPr/>
          </p:nvSpPr>
          <p:spPr>
            <a:xfrm>
              <a:off x="6384794" y="756702"/>
              <a:ext cx="1624910" cy="584775"/>
            </a:xfrm>
            <a:prstGeom prst="rect">
              <a:avLst/>
            </a:prstGeom>
            <a:noFill/>
          </p:spPr>
          <p:txBody>
            <a:bodyPr wrap="square" rtlCol="0">
              <a:spAutoFit/>
            </a:bodyPr>
            <a:lstStyle/>
            <a:p>
              <a:r>
                <a:rPr lang="en-US" sz="3200" dirty="0" err="1">
                  <a:solidFill>
                    <a:schemeClr val="bg1"/>
                  </a:solidFill>
                  <a:effectLst>
                    <a:outerShdw blurRad="38100" dist="38100" dir="2700000" algn="tl">
                      <a:srgbClr val="000000">
                        <a:alpha val="43137"/>
                      </a:srgbClr>
                    </a:outerShdw>
                  </a:effectLst>
                  <a:latin typeface="Lushlife" panose="00000400000000000000" pitchFamily="2" charset="0"/>
                </a:rPr>
                <a:t>Ekron</a:t>
              </a:r>
              <a:endParaRPr lang="en-US" sz="3200" dirty="0">
                <a:solidFill>
                  <a:schemeClr val="bg1"/>
                </a:solidFill>
                <a:effectLst>
                  <a:outerShdw blurRad="38100" dist="38100" dir="2700000" algn="tl">
                    <a:srgbClr val="000000">
                      <a:alpha val="43137"/>
                    </a:srgbClr>
                  </a:outerShdw>
                </a:effectLst>
                <a:latin typeface="Lushlife" panose="00000400000000000000" pitchFamily="2" charset="0"/>
              </a:endParaRPr>
            </a:p>
          </p:txBody>
        </p:sp>
        <p:grpSp>
          <p:nvGrpSpPr>
            <p:cNvPr id="57" name="Group 56">
              <a:extLst>
                <a:ext uri="{FF2B5EF4-FFF2-40B4-BE49-F238E27FC236}">
                  <a16:creationId xmlns:a16="http://schemas.microsoft.com/office/drawing/2014/main" id="{49646389-6170-463C-8C90-AD011DDABCCC}"/>
                </a:ext>
              </a:extLst>
            </p:cNvPr>
            <p:cNvGrpSpPr/>
            <p:nvPr/>
          </p:nvGrpSpPr>
          <p:grpSpPr>
            <a:xfrm>
              <a:off x="5925046" y="796454"/>
              <a:ext cx="404606" cy="461665"/>
              <a:chOff x="596350" y="946201"/>
              <a:chExt cx="404606" cy="461665"/>
            </a:xfrm>
          </p:grpSpPr>
          <p:sp>
            <p:nvSpPr>
              <p:cNvPr id="58" name="Oval 57">
                <a:extLst>
                  <a:ext uri="{FF2B5EF4-FFF2-40B4-BE49-F238E27FC236}">
                    <a16:creationId xmlns:a16="http://schemas.microsoft.com/office/drawing/2014/main" id="{515F1FD4-1A11-4336-9B40-EE7A9920B129}"/>
                  </a:ext>
                </a:extLst>
              </p:cNvPr>
              <p:cNvSpPr/>
              <p:nvPr/>
            </p:nvSpPr>
            <p:spPr>
              <a:xfrm>
                <a:off x="613161" y="1010726"/>
                <a:ext cx="387795" cy="387795"/>
              </a:xfrm>
              <a:prstGeom prst="ellipse">
                <a:avLst/>
              </a:prstGeom>
              <a:solidFill>
                <a:schemeClr val="bg1"/>
              </a:solidFill>
              <a:ln>
                <a:noFill/>
              </a:ln>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0FDE57DB-F578-4BA9-93C8-87CE10D185EE}"/>
                  </a:ext>
                </a:extLst>
              </p:cNvPr>
              <p:cNvSpPr txBox="1"/>
              <p:nvPr/>
            </p:nvSpPr>
            <p:spPr>
              <a:xfrm>
                <a:off x="596350" y="946201"/>
                <a:ext cx="389613" cy="461665"/>
              </a:xfrm>
              <a:prstGeom prst="rect">
                <a:avLst/>
              </a:prstGeom>
              <a:noFill/>
            </p:spPr>
            <p:txBody>
              <a:bodyPr wrap="square" rtlCol="0">
                <a:spAutoFit/>
              </a:bodyPr>
              <a:lstStyle/>
              <a:p>
                <a:pPr algn="ctr"/>
                <a:r>
                  <a:rPr lang="en-US" sz="2400" dirty="0">
                    <a:solidFill>
                      <a:schemeClr val="bg2">
                        <a:lumMod val="10000"/>
                      </a:schemeClr>
                    </a:solidFill>
                    <a:latin typeface="Arial" panose="020B0604020202020204" pitchFamily="34" charset="0"/>
                    <a:cs typeface="Arial" panose="020B0604020202020204" pitchFamily="34" charset="0"/>
                  </a:rPr>
                  <a:t>5</a:t>
                </a:r>
              </a:p>
            </p:txBody>
          </p:sp>
        </p:grpSp>
      </p:grpSp>
      <p:grpSp>
        <p:nvGrpSpPr>
          <p:cNvPr id="78" name="Group 77">
            <a:extLst>
              <a:ext uri="{FF2B5EF4-FFF2-40B4-BE49-F238E27FC236}">
                <a16:creationId xmlns:a16="http://schemas.microsoft.com/office/drawing/2014/main" id="{04BFD09C-BC84-48AA-9C91-B7EB6FB76C8C}"/>
              </a:ext>
            </a:extLst>
          </p:cNvPr>
          <p:cNvGrpSpPr/>
          <p:nvPr/>
        </p:nvGrpSpPr>
        <p:grpSpPr>
          <a:xfrm>
            <a:off x="5943180" y="1258961"/>
            <a:ext cx="2580617" cy="584775"/>
            <a:chOff x="5943180" y="1258961"/>
            <a:chExt cx="2580617" cy="584775"/>
          </a:xfrm>
        </p:grpSpPr>
        <p:sp>
          <p:nvSpPr>
            <p:cNvPr id="60" name="TextBox 59">
              <a:extLst>
                <a:ext uri="{FF2B5EF4-FFF2-40B4-BE49-F238E27FC236}">
                  <a16:creationId xmlns:a16="http://schemas.microsoft.com/office/drawing/2014/main" id="{9C4EE908-6310-4C9E-9146-312C897E2022}"/>
                </a:ext>
              </a:extLst>
            </p:cNvPr>
            <p:cNvSpPr txBox="1"/>
            <p:nvPr/>
          </p:nvSpPr>
          <p:spPr>
            <a:xfrm>
              <a:off x="6386116" y="1258961"/>
              <a:ext cx="2137681"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Lushlife" panose="00000400000000000000" pitchFamily="2" charset="0"/>
                </a:rPr>
                <a:t>Beth </a:t>
              </a:r>
              <a:r>
                <a:rPr lang="en-US" sz="3200" dirty="0" err="1">
                  <a:solidFill>
                    <a:schemeClr val="bg1"/>
                  </a:solidFill>
                  <a:effectLst>
                    <a:outerShdw blurRad="38100" dist="38100" dir="2700000" algn="tl">
                      <a:srgbClr val="000000">
                        <a:alpha val="43137"/>
                      </a:srgbClr>
                    </a:outerShdw>
                  </a:effectLst>
                  <a:latin typeface="Lushlife" panose="00000400000000000000" pitchFamily="2" charset="0"/>
                </a:rPr>
                <a:t>Shemesh</a:t>
              </a:r>
              <a:endParaRPr lang="en-US" sz="3200" dirty="0">
                <a:solidFill>
                  <a:schemeClr val="bg1"/>
                </a:solidFill>
                <a:effectLst>
                  <a:outerShdw blurRad="38100" dist="38100" dir="2700000" algn="tl">
                    <a:srgbClr val="000000">
                      <a:alpha val="43137"/>
                    </a:srgbClr>
                  </a:outerShdw>
                </a:effectLst>
                <a:latin typeface="Lushlife" panose="00000400000000000000" pitchFamily="2" charset="0"/>
              </a:endParaRPr>
            </a:p>
          </p:txBody>
        </p:sp>
        <p:grpSp>
          <p:nvGrpSpPr>
            <p:cNvPr id="61" name="Group 60">
              <a:extLst>
                <a:ext uri="{FF2B5EF4-FFF2-40B4-BE49-F238E27FC236}">
                  <a16:creationId xmlns:a16="http://schemas.microsoft.com/office/drawing/2014/main" id="{7D881810-7764-4785-8B68-91ACF56A3247}"/>
                </a:ext>
              </a:extLst>
            </p:cNvPr>
            <p:cNvGrpSpPr/>
            <p:nvPr/>
          </p:nvGrpSpPr>
          <p:grpSpPr>
            <a:xfrm>
              <a:off x="5943180" y="1306664"/>
              <a:ext cx="404606" cy="461665"/>
              <a:chOff x="613161" y="954152"/>
              <a:chExt cx="404606" cy="461665"/>
            </a:xfrm>
          </p:grpSpPr>
          <p:sp>
            <p:nvSpPr>
              <p:cNvPr id="62" name="Oval 61">
                <a:extLst>
                  <a:ext uri="{FF2B5EF4-FFF2-40B4-BE49-F238E27FC236}">
                    <a16:creationId xmlns:a16="http://schemas.microsoft.com/office/drawing/2014/main" id="{4D26A63A-5893-4DAF-BA41-07ACA125052E}"/>
                  </a:ext>
                </a:extLst>
              </p:cNvPr>
              <p:cNvSpPr/>
              <p:nvPr/>
            </p:nvSpPr>
            <p:spPr>
              <a:xfrm>
                <a:off x="613161" y="1010726"/>
                <a:ext cx="387795" cy="387795"/>
              </a:xfrm>
              <a:prstGeom prst="ellipse">
                <a:avLst/>
              </a:prstGeom>
              <a:solidFill>
                <a:schemeClr val="bg1"/>
              </a:solidFill>
              <a:ln>
                <a:noFill/>
              </a:ln>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63" name="TextBox 62">
                <a:extLst>
                  <a:ext uri="{FF2B5EF4-FFF2-40B4-BE49-F238E27FC236}">
                    <a16:creationId xmlns:a16="http://schemas.microsoft.com/office/drawing/2014/main" id="{9AA91099-E8F7-4DB5-8562-E9F033F6EB55}"/>
                  </a:ext>
                </a:extLst>
              </p:cNvPr>
              <p:cNvSpPr txBox="1"/>
              <p:nvPr/>
            </p:nvSpPr>
            <p:spPr>
              <a:xfrm>
                <a:off x="628154" y="954152"/>
                <a:ext cx="389613" cy="461665"/>
              </a:xfrm>
              <a:prstGeom prst="rect">
                <a:avLst/>
              </a:prstGeom>
              <a:noFill/>
            </p:spPr>
            <p:txBody>
              <a:bodyPr wrap="square" rtlCol="0">
                <a:spAutoFit/>
              </a:bodyPr>
              <a:lstStyle/>
              <a:p>
                <a:r>
                  <a:rPr lang="en-US" sz="2400" dirty="0">
                    <a:solidFill>
                      <a:schemeClr val="bg2">
                        <a:lumMod val="10000"/>
                      </a:schemeClr>
                    </a:solidFill>
                    <a:latin typeface="Arial" panose="020B0604020202020204" pitchFamily="34" charset="0"/>
                    <a:cs typeface="Arial" panose="020B0604020202020204" pitchFamily="34" charset="0"/>
                  </a:rPr>
                  <a:t>6</a:t>
                </a:r>
              </a:p>
            </p:txBody>
          </p:sp>
        </p:grpSp>
      </p:grpSp>
      <p:grpSp>
        <p:nvGrpSpPr>
          <p:cNvPr id="79" name="Group 78">
            <a:extLst>
              <a:ext uri="{FF2B5EF4-FFF2-40B4-BE49-F238E27FC236}">
                <a16:creationId xmlns:a16="http://schemas.microsoft.com/office/drawing/2014/main" id="{991AA15D-F367-4DB7-99E4-6C03F0BE9299}"/>
              </a:ext>
            </a:extLst>
          </p:cNvPr>
          <p:cNvGrpSpPr/>
          <p:nvPr/>
        </p:nvGrpSpPr>
        <p:grpSpPr>
          <a:xfrm>
            <a:off x="5952458" y="1808926"/>
            <a:ext cx="2706512" cy="584775"/>
            <a:chOff x="5952458" y="1808926"/>
            <a:chExt cx="2706512" cy="584775"/>
          </a:xfrm>
        </p:grpSpPr>
        <p:sp>
          <p:nvSpPr>
            <p:cNvPr id="64" name="TextBox 63">
              <a:extLst>
                <a:ext uri="{FF2B5EF4-FFF2-40B4-BE49-F238E27FC236}">
                  <a16:creationId xmlns:a16="http://schemas.microsoft.com/office/drawing/2014/main" id="{D624FB6A-E1D1-477F-ACD7-EE0E5F10738C}"/>
                </a:ext>
              </a:extLst>
            </p:cNvPr>
            <p:cNvSpPr txBox="1"/>
            <p:nvPr/>
          </p:nvSpPr>
          <p:spPr>
            <a:xfrm>
              <a:off x="6395394" y="1808926"/>
              <a:ext cx="2263576" cy="584775"/>
            </a:xfrm>
            <a:prstGeom prst="rect">
              <a:avLst/>
            </a:prstGeom>
            <a:noFill/>
          </p:spPr>
          <p:txBody>
            <a:bodyPr wrap="square" rtlCol="0">
              <a:spAutoFit/>
            </a:bodyPr>
            <a:lstStyle/>
            <a:p>
              <a:r>
                <a:rPr lang="en-US" sz="3200" dirty="0" err="1">
                  <a:solidFill>
                    <a:schemeClr val="bg1"/>
                  </a:solidFill>
                  <a:effectLst>
                    <a:outerShdw blurRad="38100" dist="38100" dir="2700000" algn="tl">
                      <a:srgbClr val="000000">
                        <a:alpha val="43137"/>
                      </a:srgbClr>
                    </a:outerShdw>
                  </a:effectLst>
                  <a:latin typeface="Lushlife" panose="00000400000000000000" pitchFamily="2" charset="0"/>
                </a:rPr>
                <a:t>Kirjath</a:t>
              </a:r>
              <a:r>
                <a:rPr lang="en-US" sz="3200" dirty="0">
                  <a:solidFill>
                    <a:schemeClr val="bg1"/>
                  </a:solidFill>
                  <a:effectLst>
                    <a:outerShdw blurRad="38100" dist="38100" dir="2700000" algn="tl">
                      <a:srgbClr val="000000">
                        <a:alpha val="43137"/>
                      </a:srgbClr>
                    </a:outerShdw>
                  </a:effectLst>
                  <a:latin typeface="Lushlife" panose="00000400000000000000" pitchFamily="2" charset="0"/>
                </a:rPr>
                <a:t> </a:t>
              </a:r>
              <a:r>
                <a:rPr lang="en-US" sz="3200" dirty="0" err="1">
                  <a:solidFill>
                    <a:schemeClr val="bg1"/>
                  </a:solidFill>
                  <a:effectLst>
                    <a:outerShdw blurRad="38100" dist="38100" dir="2700000" algn="tl">
                      <a:srgbClr val="000000">
                        <a:alpha val="43137"/>
                      </a:srgbClr>
                    </a:outerShdw>
                  </a:effectLst>
                  <a:latin typeface="Lushlife" panose="00000400000000000000" pitchFamily="2" charset="0"/>
                </a:rPr>
                <a:t>Jearim</a:t>
              </a:r>
              <a:endParaRPr lang="en-US" sz="3200" dirty="0">
                <a:solidFill>
                  <a:schemeClr val="bg1"/>
                </a:solidFill>
                <a:effectLst>
                  <a:outerShdw blurRad="38100" dist="38100" dir="2700000" algn="tl">
                    <a:srgbClr val="000000">
                      <a:alpha val="43137"/>
                    </a:srgbClr>
                  </a:outerShdw>
                </a:effectLst>
                <a:latin typeface="Lushlife" panose="00000400000000000000" pitchFamily="2" charset="0"/>
              </a:endParaRPr>
            </a:p>
          </p:txBody>
        </p:sp>
        <p:grpSp>
          <p:nvGrpSpPr>
            <p:cNvPr id="65" name="Group 64">
              <a:extLst>
                <a:ext uri="{FF2B5EF4-FFF2-40B4-BE49-F238E27FC236}">
                  <a16:creationId xmlns:a16="http://schemas.microsoft.com/office/drawing/2014/main" id="{9129AE99-031C-4F85-A4E2-692976401DC4}"/>
                </a:ext>
              </a:extLst>
            </p:cNvPr>
            <p:cNvGrpSpPr/>
            <p:nvPr/>
          </p:nvGrpSpPr>
          <p:grpSpPr>
            <a:xfrm>
              <a:off x="5952458" y="1856629"/>
              <a:ext cx="404606" cy="461665"/>
              <a:chOff x="613161" y="954152"/>
              <a:chExt cx="404606" cy="461665"/>
            </a:xfrm>
          </p:grpSpPr>
          <p:sp>
            <p:nvSpPr>
              <p:cNvPr id="66" name="Oval 65">
                <a:extLst>
                  <a:ext uri="{FF2B5EF4-FFF2-40B4-BE49-F238E27FC236}">
                    <a16:creationId xmlns:a16="http://schemas.microsoft.com/office/drawing/2014/main" id="{2B4FDE64-6304-44AA-AEAF-D232B6418063}"/>
                  </a:ext>
                </a:extLst>
              </p:cNvPr>
              <p:cNvSpPr/>
              <p:nvPr/>
            </p:nvSpPr>
            <p:spPr>
              <a:xfrm>
                <a:off x="613161" y="1010726"/>
                <a:ext cx="387795" cy="387795"/>
              </a:xfrm>
              <a:prstGeom prst="ellipse">
                <a:avLst/>
              </a:prstGeom>
              <a:solidFill>
                <a:schemeClr val="bg1"/>
              </a:solidFill>
              <a:ln>
                <a:noFill/>
              </a:ln>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77FEFC1A-1825-4902-AE8A-6DAA6C3B20AF}"/>
                  </a:ext>
                </a:extLst>
              </p:cNvPr>
              <p:cNvSpPr txBox="1"/>
              <p:nvPr/>
            </p:nvSpPr>
            <p:spPr>
              <a:xfrm>
                <a:off x="628154" y="954152"/>
                <a:ext cx="389613" cy="461665"/>
              </a:xfrm>
              <a:prstGeom prst="rect">
                <a:avLst/>
              </a:prstGeom>
              <a:noFill/>
            </p:spPr>
            <p:txBody>
              <a:bodyPr wrap="square" rtlCol="0">
                <a:spAutoFit/>
              </a:bodyPr>
              <a:lstStyle/>
              <a:p>
                <a:r>
                  <a:rPr lang="en-US" sz="2400" dirty="0">
                    <a:solidFill>
                      <a:schemeClr val="bg2">
                        <a:lumMod val="10000"/>
                      </a:schemeClr>
                    </a:solidFill>
                    <a:latin typeface="Arial" panose="020B0604020202020204" pitchFamily="34" charset="0"/>
                    <a:cs typeface="Arial" panose="020B0604020202020204" pitchFamily="34" charset="0"/>
                  </a:rPr>
                  <a:t>7</a:t>
                </a:r>
              </a:p>
            </p:txBody>
          </p:sp>
        </p:grpSp>
      </p:grpSp>
      <p:grpSp>
        <p:nvGrpSpPr>
          <p:cNvPr id="80" name="Group 79">
            <a:extLst>
              <a:ext uri="{FF2B5EF4-FFF2-40B4-BE49-F238E27FC236}">
                <a16:creationId xmlns:a16="http://schemas.microsoft.com/office/drawing/2014/main" id="{223CE2F9-9D85-4A9D-9081-19B242CDC2D7}"/>
              </a:ext>
            </a:extLst>
          </p:cNvPr>
          <p:cNvGrpSpPr/>
          <p:nvPr/>
        </p:nvGrpSpPr>
        <p:grpSpPr>
          <a:xfrm>
            <a:off x="5953787" y="2311187"/>
            <a:ext cx="2067847" cy="584775"/>
            <a:chOff x="5953787" y="2311187"/>
            <a:chExt cx="2067847" cy="584775"/>
          </a:xfrm>
        </p:grpSpPr>
        <p:sp>
          <p:nvSpPr>
            <p:cNvPr id="68" name="TextBox 67">
              <a:extLst>
                <a:ext uri="{FF2B5EF4-FFF2-40B4-BE49-F238E27FC236}">
                  <a16:creationId xmlns:a16="http://schemas.microsoft.com/office/drawing/2014/main" id="{CCFA454A-C18D-447B-BA1E-1CDD73FA59B5}"/>
                </a:ext>
              </a:extLst>
            </p:cNvPr>
            <p:cNvSpPr txBox="1"/>
            <p:nvPr/>
          </p:nvSpPr>
          <p:spPr>
            <a:xfrm>
              <a:off x="6396724" y="2311187"/>
              <a:ext cx="1624910" cy="584775"/>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Lushlife" panose="00000400000000000000" pitchFamily="2" charset="0"/>
                </a:rPr>
                <a:t>Jerusalem</a:t>
              </a:r>
            </a:p>
          </p:txBody>
        </p:sp>
        <p:grpSp>
          <p:nvGrpSpPr>
            <p:cNvPr id="69" name="Group 68">
              <a:extLst>
                <a:ext uri="{FF2B5EF4-FFF2-40B4-BE49-F238E27FC236}">
                  <a16:creationId xmlns:a16="http://schemas.microsoft.com/office/drawing/2014/main" id="{9DD819DE-521A-4927-9AF7-7D77B97610D3}"/>
                </a:ext>
              </a:extLst>
            </p:cNvPr>
            <p:cNvGrpSpPr/>
            <p:nvPr/>
          </p:nvGrpSpPr>
          <p:grpSpPr>
            <a:xfrm>
              <a:off x="5953787" y="2358890"/>
              <a:ext cx="404606" cy="461665"/>
              <a:chOff x="613161" y="954152"/>
              <a:chExt cx="404606" cy="461665"/>
            </a:xfrm>
          </p:grpSpPr>
          <p:sp>
            <p:nvSpPr>
              <p:cNvPr id="70" name="Oval 69">
                <a:extLst>
                  <a:ext uri="{FF2B5EF4-FFF2-40B4-BE49-F238E27FC236}">
                    <a16:creationId xmlns:a16="http://schemas.microsoft.com/office/drawing/2014/main" id="{69A40ECE-BDC7-4ED7-9D99-3812B1D2FDE4}"/>
                  </a:ext>
                </a:extLst>
              </p:cNvPr>
              <p:cNvSpPr/>
              <p:nvPr/>
            </p:nvSpPr>
            <p:spPr>
              <a:xfrm>
                <a:off x="613161" y="1010726"/>
                <a:ext cx="387795" cy="387795"/>
              </a:xfrm>
              <a:prstGeom prst="ellipse">
                <a:avLst/>
              </a:prstGeom>
              <a:solidFill>
                <a:schemeClr val="bg1"/>
              </a:solidFill>
              <a:ln>
                <a:noFill/>
              </a:ln>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78AE61D4-CD30-40AB-A161-D82CCE7206F3}"/>
                  </a:ext>
                </a:extLst>
              </p:cNvPr>
              <p:cNvSpPr txBox="1"/>
              <p:nvPr/>
            </p:nvSpPr>
            <p:spPr>
              <a:xfrm>
                <a:off x="628154" y="954152"/>
                <a:ext cx="389613" cy="461665"/>
              </a:xfrm>
              <a:prstGeom prst="rect">
                <a:avLst/>
              </a:prstGeom>
              <a:noFill/>
            </p:spPr>
            <p:txBody>
              <a:bodyPr wrap="square" rtlCol="0">
                <a:spAutoFit/>
              </a:bodyPr>
              <a:lstStyle/>
              <a:p>
                <a:r>
                  <a:rPr lang="en-US" sz="2400" dirty="0">
                    <a:solidFill>
                      <a:schemeClr val="bg2">
                        <a:lumMod val="10000"/>
                      </a:schemeClr>
                    </a:solidFill>
                    <a:latin typeface="Arial" panose="020B0604020202020204" pitchFamily="34" charset="0"/>
                    <a:cs typeface="Arial" panose="020B0604020202020204" pitchFamily="34" charset="0"/>
                  </a:rPr>
                  <a:t>8</a:t>
                </a:r>
              </a:p>
            </p:txBody>
          </p:sp>
        </p:grpSp>
      </p:grpSp>
      <p:sp>
        <p:nvSpPr>
          <p:cNvPr id="72" name="TextBox 71">
            <a:extLst>
              <a:ext uri="{FF2B5EF4-FFF2-40B4-BE49-F238E27FC236}">
                <a16:creationId xmlns:a16="http://schemas.microsoft.com/office/drawing/2014/main" id="{4FB0A21A-C85D-4866-A972-4C22BEF7AD4A}"/>
              </a:ext>
            </a:extLst>
          </p:cNvPr>
          <p:cNvSpPr txBox="1"/>
          <p:nvPr/>
        </p:nvSpPr>
        <p:spPr>
          <a:xfrm>
            <a:off x="4985468" y="3538324"/>
            <a:ext cx="3148716" cy="1323439"/>
          </a:xfrm>
          <a:prstGeom prst="rect">
            <a:avLst/>
          </a:prstGeom>
          <a:solidFill>
            <a:schemeClr val="bg1"/>
          </a:solidFill>
          <a:effectLst>
            <a:outerShdw blurRad="127000" dist="190500" dir="8100000" algn="tr" rotWithShape="0">
              <a:prstClr val="black">
                <a:alpha val="40000"/>
              </a:prstClr>
            </a:outerShdw>
          </a:effectLst>
          <a:scene3d>
            <a:camera prst="orthographicFront"/>
            <a:lightRig rig="threePt" dir="t"/>
          </a:scene3d>
          <a:sp3d contourW="12700">
            <a:bevelT w="190500"/>
            <a:contourClr>
              <a:schemeClr val="bg2"/>
            </a:contourClr>
          </a:sp3d>
        </p:spPr>
        <p:txBody>
          <a:bodyPr wrap="square" rtlCol="0">
            <a:spAutoFit/>
            <a:sp3d extrusionH="57150" contourW="12700">
              <a:bevelT w="38100" h="38100" prst="slope"/>
              <a:contourClr>
                <a:schemeClr val="bg2">
                  <a:lumMod val="90000"/>
                </a:schemeClr>
              </a:contourClr>
            </a:sp3d>
          </a:bodyPr>
          <a:lstStyle/>
          <a:p>
            <a:pPr algn="ctr"/>
            <a:r>
              <a:rPr lang="en-US" sz="4000" dirty="0">
                <a:solidFill>
                  <a:schemeClr val="bg2">
                    <a:lumMod val="10000"/>
                  </a:schemeClr>
                </a:solidFill>
                <a:latin typeface="Lushlife" panose="00000400000000000000" pitchFamily="2" charset="0"/>
              </a:rPr>
              <a:t>Route of the Ark of the Covenant</a:t>
            </a:r>
          </a:p>
        </p:txBody>
      </p:sp>
      <p:sp>
        <p:nvSpPr>
          <p:cNvPr id="82" name="TextBox 81">
            <a:extLst>
              <a:ext uri="{FF2B5EF4-FFF2-40B4-BE49-F238E27FC236}">
                <a16:creationId xmlns:a16="http://schemas.microsoft.com/office/drawing/2014/main" id="{4A42B0DC-0CDD-49CC-9C4B-6AB37220475C}"/>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Tree>
    <p:extLst>
      <p:ext uri="{BB962C8B-B14F-4D97-AF65-F5344CB8AC3E}">
        <p14:creationId xmlns:p14="http://schemas.microsoft.com/office/powerpoint/2010/main" val="252649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2"/>
                                        </p:tgtEl>
                                        <p:attrNameLst>
                                          <p:attrName>style.visibility</p:attrName>
                                        </p:attrNameLst>
                                      </p:cBhvr>
                                      <p:to>
                                        <p:strVal val="visible"/>
                                      </p:to>
                                    </p:set>
                                    <p:animEffect transition="in" filter="fade">
                                      <p:cBhvr>
                                        <p:cTn id="11" dur="500"/>
                                        <p:tgtEl>
                                          <p:spTgt spid="7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500"/>
                                        <p:tgtEl>
                                          <p:spTgt spid="73"/>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4"/>
                                        </p:tgtEl>
                                        <p:attrNameLst>
                                          <p:attrName>style.visibility</p:attrName>
                                        </p:attrNameLst>
                                      </p:cBhvr>
                                      <p:to>
                                        <p:strVal val="visible"/>
                                      </p:to>
                                    </p:set>
                                    <p:animEffect transition="in" filter="fade">
                                      <p:cBhvr>
                                        <p:cTn id="29" dur="500"/>
                                        <p:tgtEl>
                                          <p:spTgt spid="74"/>
                                        </p:tgtEl>
                                      </p:cBhvr>
                                    </p:animEffect>
                                  </p:childTnLst>
                                </p:cTn>
                              </p:par>
                              <p:par>
                                <p:cTn id="30" presetID="22" presetClass="entr" presetSubtype="4"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5"/>
                                        </p:tgtEl>
                                        <p:attrNameLst>
                                          <p:attrName>style.visibility</p:attrName>
                                        </p:attrNameLst>
                                      </p:cBhvr>
                                      <p:to>
                                        <p:strVal val="visible"/>
                                      </p:to>
                                    </p:set>
                                    <p:animEffect transition="in" filter="fade">
                                      <p:cBhvr>
                                        <p:cTn id="41" dur="500"/>
                                        <p:tgtEl>
                                          <p:spTgt spid="75"/>
                                        </p:tgtEl>
                                      </p:cBhvr>
                                    </p:animEffect>
                                  </p:childTnLst>
                                </p:cTn>
                              </p:par>
                              <p:par>
                                <p:cTn id="42" presetID="22" presetClass="entr" presetSubtype="1"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up)">
                                      <p:cBhvr>
                                        <p:cTn id="44" dur="500"/>
                                        <p:tgtEl>
                                          <p:spTgt spid="21"/>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fade">
                                      <p:cBhvr>
                                        <p:cTn id="53" dur="500"/>
                                        <p:tgtEl>
                                          <p:spTgt spid="76"/>
                                        </p:tgtEl>
                                      </p:cBhvr>
                                    </p:animEffect>
                                  </p:childTnLst>
                                </p:cTn>
                              </p:par>
                              <p:par>
                                <p:cTn id="54" presetID="22" presetClass="entr" presetSubtype="4"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down)">
                                      <p:cBhvr>
                                        <p:cTn id="56" dur="500"/>
                                        <p:tgtEl>
                                          <p:spTgt spid="24"/>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77"/>
                                        </p:tgtEl>
                                        <p:attrNameLst>
                                          <p:attrName>style.visibility</p:attrName>
                                        </p:attrNameLst>
                                      </p:cBhvr>
                                      <p:to>
                                        <p:strVal val="visible"/>
                                      </p:to>
                                    </p:set>
                                    <p:animEffect transition="in" filter="fade">
                                      <p:cBhvr>
                                        <p:cTn id="65" dur="500"/>
                                        <p:tgtEl>
                                          <p:spTgt spid="77"/>
                                        </p:tgtEl>
                                      </p:cBhvr>
                                    </p:animEffect>
                                  </p:childTnLst>
                                </p:cTn>
                              </p:par>
                              <p:par>
                                <p:cTn id="66" presetID="22" presetClass="entr" presetSubtype="1"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up)">
                                      <p:cBhvr>
                                        <p:cTn id="68" dur="500"/>
                                        <p:tgtEl>
                                          <p:spTgt spid="27"/>
                                        </p:tgtEl>
                                      </p:cBhvr>
                                    </p:animEffect>
                                  </p:childTnLst>
                                </p:cTn>
                              </p:par>
                            </p:childTnLst>
                          </p:cTn>
                        </p:par>
                        <p:par>
                          <p:cTn id="69" fill="hold">
                            <p:stCondLst>
                              <p:cond delay="500"/>
                            </p:stCondLst>
                            <p:childTnLst>
                              <p:par>
                                <p:cTn id="70" presetID="10" presetClass="entr" presetSubtype="0"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78"/>
                                        </p:tgtEl>
                                        <p:attrNameLst>
                                          <p:attrName>style.visibility</p:attrName>
                                        </p:attrNameLst>
                                      </p:cBhvr>
                                      <p:to>
                                        <p:strVal val="visible"/>
                                      </p:to>
                                    </p:set>
                                    <p:animEffect transition="in" filter="fade">
                                      <p:cBhvr>
                                        <p:cTn id="77" dur="500"/>
                                        <p:tgtEl>
                                          <p:spTgt spid="78"/>
                                        </p:tgtEl>
                                      </p:cBhvr>
                                    </p:animEffect>
                                  </p:childTnLst>
                                </p:cTn>
                              </p:par>
                              <p:par>
                                <p:cTn id="78" presetID="22" presetClass="entr" presetSubtype="1" fill="hold" nodeType="with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wipe(up)">
                                      <p:cBhvr>
                                        <p:cTn id="80" dur="500"/>
                                        <p:tgtEl>
                                          <p:spTgt spid="30"/>
                                        </p:tgtEl>
                                      </p:cBhvr>
                                    </p:animEffec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500"/>
                                        <p:tgtEl>
                                          <p:spTgt spid="15"/>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79"/>
                                        </p:tgtEl>
                                        <p:attrNameLst>
                                          <p:attrName>style.visibility</p:attrName>
                                        </p:attrNameLst>
                                      </p:cBhvr>
                                      <p:to>
                                        <p:strVal val="visible"/>
                                      </p:to>
                                    </p:set>
                                    <p:animEffect transition="in" filter="fade">
                                      <p:cBhvr>
                                        <p:cTn id="89" dur="500"/>
                                        <p:tgtEl>
                                          <p:spTgt spid="79"/>
                                        </p:tgtEl>
                                      </p:cBhvr>
                                    </p:animEffect>
                                  </p:childTnLst>
                                </p:cTn>
                              </p:par>
                              <p:par>
                                <p:cTn id="90" presetID="22" presetClass="entr" presetSubtype="1" fill="hold" nodeType="with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wipe(up)">
                                      <p:cBhvr>
                                        <p:cTn id="92" dur="500"/>
                                        <p:tgtEl>
                                          <p:spTgt spid="34"/>
                                        </p:tgtEl>
                                      </p:cBhvr>
                                    </p:animEffect>
                                  </p:childTnLst>
                                </p:cTn>
                              </p:par>
                            </p:childTnLst>
                          </p:cTn>
                        </p:par>
                        <p:par>
                          <p:cTn id="93" fill="hold">
                            <p:stCondLst>
                              <p:cond delay="500"/>
                            </p:stCondLst>
                            <p:childTnLst>
                              <p:par>
                                <p:cTn id="94" presetID="10" presetClass="entr" presetSubtype="0" fill="hold" grpId="0" nodeType="after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fade">
                                      <p:cBhvr>
                                        <p:cTn id="96" dur="500"/>
                                        <p:tgtEl>
                                          <p:spTgt spid="16"/>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80"/>
                                        </p:tgtEl>
                                        <p:attrNameLst>
                                          <p:attrName>style.visibility</p:attrName>
                                        </p:attrNameLst>
                                      </p:cBhvr>
                                      <p:to>
                                        <p:strVal val="visible"/>
                                      </p:to>
                                    </p:set>
                                    <p:animEffect transition="in" filter="fade">
                                      <p:cBhvr>
                                        <p:cTn id="101" dur="500"/>
                                        <p:tgtEl>
                                          <p:spTgt spid="80"/>
                                        </p:tgtEl>
                                      </p:cBhvr>
                                    </p:animEffect>
                                  </p:childTnLst>
                                </p:cTn>
                              </p:par>
                              <p:par>
                                <p:cTn id="102" presetID="22" presetClass="entr" presetSubtype="4" fill="hold" nodeType="with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wipe(down)">
                                      <p:cBhvr>
                                        <p:cTn id="104" dur="500"/>
                                        <p:tgtEl>
                                          <p:spTgt spid="37"/>
                                        </p:tgtEl>
                                      </p:cBhvr>
                                    </p:animEffect>
                                  </p:childTnLst>
                                </p:cTn>
                              </p:par>
                            </p:childTnLst>
                          </p:cTn>
                        </p:par>
                        <p:par>
                          <p:cTn id="105" fill="hold">
                            <p:stCondLst>
                              <p:cond delay="500"/>
                            </p:stCondLst>
                            <p:childTnLst>
                              <p:par>
                                <p:cTn id="106" presetID="10" presetClass="entr" presetSubtype="0" fill="hold" grpId="0" nodeType="afterEffect">
                                  <p:stCondLst>
                                    <p:cond delay="0"/>
                                  </p:stCondLst>
                                  <p:childTnLst>
                                    <p:set>
                                      <p:cBhvr>
                                        <p:cTn id="107" dur="1" fill="hold">
                                          <p:stCondLst>
                                            <p:cond delay="0"/>
                                          </p:stCondLst>
                                        </p:cTn>
                                        <p:tgtEl>
                                          <p:spTgt spid="3"/>
                                        </p:tgtEl>
                                        <p:attrNameLst>
                                          <p:attrName>style.visibility</p:attrName>
                                        </p:attrNameLst>
                                      </p:cBhvr>
                                      <p:to>
                                        <p:strVal val="visible"/>
                                      </p:to>
                                    </p:set>
                                    <p:animEffect transition="in" filter="fade">
                                      <p:cBhvr>
                                        <p:cTn id="10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4" grpId="0" animBg="1"/>
      <p:bldP spid="15" grpId="0" animBg="1"/>
      <p:bldP spid="16" grpId="0" animBg="1"/>
      <p:bldP spid="7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6" name="TextBox 5">
            <a:extLst>
              <a:ext uri="{FF2B5EF4-FFF2-40B4-BE49-F238E27FC236}">
                <a16:creationId xmlns:a16="http://schemas.microsoft.com/office/drawing/2014/main" id="{87DE0F93-EAD1-4476-802A-069E248FEFDC}"/>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Tree>
    <p:extLst>
      <p:ext uri="{BB962C8B-B14F-4D97-AF65-F5344CB8AC3E}">
        <p14:creationId xmlns:p14="http://schemas.microsoft.com/office/powerpoint/2010/main" val="52246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2554545"/>
          </a:xfrm>
          <a:prstGeom prst="rect">
            <a:avLst/>
          </a:prstGeom>
          <a:noFill/>
        </p:spPr>
        <p:txBody>
          <a:bodyPr wrap="square" rtlCol="0">
            <a:spAutoFit/>
          </a:bodyPr>
          <a:lstStyle/>
          <a:p>
            <a:r>
              <a:rPr lang="en-US" sz="3200" dirty="0">
                <a:solidFill>
                  <a:schemeClr val="accent4">
                    <a:lumMod val="40000"/>
                    <a:lumOff val="60000"/>
                  </a:schemeClr>
                </a:solidFill>
              </a:rPr>
              <a:t>C. H. Spurgeon ~ </a:t>
            </a:r>
            <a:r>
              <a:rPr lang="en-US" sz="3200" dirty="0"/>
              <a:t>“If we would keep these in remembrance our faith would be stronger, our gratitude warmer, our devotion more fervent, and our love more intense. Shame upon us that we should let slip what it would seem impossible to forget.”</a:t>
            </a: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10" name="TextBox 9">
            <a:extLst>
              <a:ext uri="{FF2B5EF4-FFF2-40B4-BE49-F238E27FC236}">
                <a16:creationId xmlns:a16="http://schemas.microsoft.com/office/drawing/2014/main" id="{B4EE3E70-72E3-4F17-961F-CF05B1BE38CE}"/>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Tree>
    <p:extLst>
      <p:ext uri="{BB962C8B-B14F-4D97-AF65-F5344CB8AC3E}">
        <p14:creationId xmlns:p14="http://schemas.microsoft.com/office/powerpoint/2010/main" val="50348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6" name="TextBox 5">
            <a:extLst>
              <a:ext uri="{FF2B5EF4-FFF2-40B4-BE49-F238E27FC236}">
                <a16:creationId xmlns:a16="http://schemas.microsoft.com/office/drawing/2014/main" id="{3EEFB42F-C299-4219-871F-DFD1FA2E0B78}"/>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Tree>
    <p:extLst>
      <p:ext uri="{BB962C8B-B14F-4D97-AF65-F5344CB8AC3E}">
        <p14:creationId xmlns:p14="http://schemas.microsoft.com/office/powerpoint/2010/main" val="2556535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584775"/>
          </a:xfrm>
          <a:prstGeom prst="rect">
            <a:avLst/>
          </a:prstGeom>
          <a:noFill/>
        </p:spPr>
        <p:txBody>
          <a:bodyPr wrap="square" rtlCol="0">
            <a:spAutoFit/>
          </a:bodyPr>
          <a:lstStyle/>
          <a:p>
            <a:r>
              <a:rPr lang="en-US" sz="3200" dirty="0">
                <a:solidFill>
                  <a:schemeClr val="accent4">
                    <a:lumMod val="40000"/>
                    <a:lumOff val="60000"/>
                  </a:schemeClr>
                </a:solidFill>
              </a:rPr>
              <a:t>Made</a:t>
            </a:r>
            <a:r>
              <a:rPr lang="en-US" sz="3200" dirty="0"/>
              <a:t> ~ </a:t>
            </a:r>
            <a:r>
              <a:rPr lang="en-US" sz="3200" b="1" i="1" dirty="0" err="1">
                <a:solidFill>
                  <a:schemeClr val="accent4">
                    <a:lumMod val="40000"/>
                    <a:lumOff val="60000"/>
                  </a:schemeClr>
                </a:solidFill>
                <a:latin typeface="Times New Roman" panose="02020603050405020304" pitchFamily="18" charset="0"/>
                <a:cs typeface="Times New Roman" panose="02020603050405020304" pitchFamily="18" charset="0"/>
              </a:rPr>
              <a:t>karath</a:t>
            </a:r>
            <a:r>
              <a:rPr lang="en-US" sz="3200" dirty="0"/>
              <a:t> – literally, </a:t>
            </a:r>
            <a:r>
              <a:rPr lang="en-US" sz="3200" i="1" dirty="0"/>
              <a:t>to cut</a:t>
            </a:r>
            <a:r>
              <a:rPr lang="en-US" sz="3200" dirty="0"/>
              <a:t> </a:t>
            </a:r>
            <a:endParaRPr lang="en-US" sz="4800" dirty="0"/>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10" name="TextBox 9">
            <a:extLst>
              <a:ext uri="{FF2B5EF4-FFF2-40B4-BE49-F238E27FC236}">
                <a16:creationId xmlns:a16="http://schemas.microsoft.com/office/drawing/2014/main" id="{9CA4BBF4-373E-4D83-99B4-0F5B93927676}"/>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Tree>
    <p:extLst>
      <p:ext uri="{BB962C8B-B14F-4D97-AF65-F5344CB8AC3E}">
        <p14:creationId xmlns:p14="http://schemas.microsoft.com/office/powerpoint/2010/main" val="31579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3" name="TextBox 2"/>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6" name="TextBox 5">
            <a:extLst>
              <a:ext uri="{FF2B5EF4-FFF2-40B4-BE49-F238E27FC236}">
                <a16:creationId xmlns:a16="http://schemas.microsoft.com/office/drawing/2014/main" id="{322F2257-E2D0-47A2-9AEA-C0AA734B02BF}"/>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Tree>
    <p:extLst>
      <p:ext uri="{BB962C8B-B14F-4D97-AF65-F5344CB8AC3E}">
        <p14:creationId xmlns:p14="http://schemas.microsoft.com/office/powerpoint/2010/main" val="121897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461473" y="692209"/>
            <a:ext cx="8229600" cy="584775"/>
          </a:xfrm>
          <a:prstGeom prst="rect">
            <a:avLst/>
          </a:prstGeom>
          <a:noFill/>
        </p:spPr>
        <p:txBody>
          <a:bodyPr wrap="square" rtlCol="0">
            <a:spAutoFit/>
          </a:bodyPr>
          <a:lstStyle/>
          <a:p>
            <a:r>
              <a:rPr lang="en-US" sz="3200" dirty="0"/>
              <a:t>NASB footnote ~ </a:t>
            </a:r>
            <a:r>
              <a:rPr lang="en-US" sz="3200" dirty="0">
                <a:solidFill>
                  <a:schemeClr val="accent4">
                    <a:lumMod val="40000"/>
                    <a:lumOff val="60000"/>
                  </a:schemeClr>
                </a:solidFill>
              </a:rPr>
              <a:t>His soul came into irons</a:t>
            </a:r>
            <a:endParaRPr lang="en-US" sz="7200" dirty="0">
              <a:solidFill>
                <a:schemeClr val="accent4">
                  <a:lumMod val="40000"/>
                  <a:lumOff val="60000"/>
                </a:schemeClr>
              </a:solidFill>
            </a:endParaRPr>
          </a:p>
        </p:txBody>
      </p:sp>
      <p:sp>
        <p:nvSpPr>
          <p:cNvPr id="7" name="TextBox 6"/>
          <p:cNvSpPr txBox="1"/>
          <p:nvPr/>
        </p:nvSpPr>
        <p:spPr>
          <a:xfrm>
            <a:off x="1869281" y="-40409"/>
            <a:ext cx="1882323" cy="707886"/>
          </a:xfrm>
          <a:prstGeom prst="rect">
            <a:avLst/>
          </a:prstGeom>
          <a:noFill/>
        </p:spPr>
        <p:txBody>
          <a:bodyPr wrap="square" rtlCol="0">
            <a:spAutoFit/>
            <a:scene3d>
              <a:camera prst="orthographicFront"/>
              <a:lightRig rig="threePt" dir="t"/>
            </a:scene3d>
            <a:sp3d extrusionH="57150">
              <a:bevelT w="101600" h="38100" prst="slope"/>
            </a:sp3d>
          </a:bodyPr>
          <a:lstStyle/>
          <a:p>
            <a:r>
              <a:rPr lang="en-US" sz="40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Psalms</a:t>
            </a:r>
          </a:p>
        </p:txBody>
      </p:sp>
      <p:sp>
        <p:nvSpPr>
          <p:cNvPr id="8" name="TextBox 7"/>
          <p:cNvSpPr txBox="1"/>
          <p:nvPr/>
        </p:nvSpPr>
        <p:spPr>
          <a:xfrm>
            <a:off x="0" y="0"/>
            <a:ext cx="2551282" cy="646331"/>
          </a:xfrm>
          <a:prstGeom prst="rect">
            <a:avLst/>
          </a:prstGeom>
          <a:noFill/>
        </p:spPr>
        <p:txBody>
          <a:bodyPr wrap="square" rtlCol="0">
            <a:spAutoFit/>
            <a:scene3d>
              <a:camera prst="orthographicFront"/>
              <a:lightRig rig="threePt" dir="t"/>
            </a:scene3d>
            <a:sp3d extrusionH="57150">
              <a:bevelT w="101600" h="38100" prst="slope"/>
            </a:sp3d>
          </a:bodyPr>
          <a:lstStyle/>
          <a:p>
            <a:r>
              <a:rPr lang="en-US" sz="36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the book of</a:t>
            </a:r>
          </a:p>
        </p:txBody>
      </p:sp>
      <p:sp>
        <p:nvSpPr>
          <p:cNvPr id="10" name="TextBox 9">
            <a:extLst>
              <a:ext uri="{FF2B5EF4-FFF2-40B4-BE49-F238E27FC236}">
                <a16:creationId xmlns:a16="http://schemas.microsoft.com/office/drawing/2014/main" id="{4F412BF7-C37E-4FAF-8D51-10F624400442}"/>
              </a:ext>
            </a:extLst>
          </p:cNvPr>
          <p:cNvSpPr txBox="1"/>
          <p:nvPr/>
        </p:nvSpPr>
        <p:spPr>
          <a:xfrm>
            <a:off x="3323684" y="-85978"/>
            <a:ext cx="2551282" cy="769441"/>
          </a:xfrm>
          <a:prstGeom prst="rect">
            <a:avLst/>
          </a:prstGeom>
          <a:noFill/>
        </p:spPr>
        <p:txBody>
          <a:bodyPr wrap="square" rtlCol="0">
            <a:spAutoFit/>
            <a:scene3d>
              <a:camera prst="orthographicFront"/>
              <a:lightRig rig="threePt" dir="t"/>
            </a:scene3d>
            <a:sp3d extrusionH="57150">
              <a:bevelT w="101600" h="38100" prst="slope"/>
            </a:sp3d>
          </a:bodyPr>
          <a:lstStyle/>
          <a:p>
            <a:r>
              <a:rPr lang="en-US" sz="4400" dirty="0">
                <a:blipFill dpi="0" rotWithShape="1">
                  <a:blip r:embed="rId3"/>
                  <a:srcRect/>
                  <a:stretch>
                    <a:fillRect/>
                  </a:stretch>
                </a:blipFill>
                <a:effectLst>
                  <a:glow rad="127000">
                    <a:schemeClr val="bg2">
                      <a:lumMod val="10000"/>
                      <a:alpha val="60000"/>
                    </a:schemeClr>
                  </a:glow>
                </a:effectLst>
                <a:latin typeface="Lushlife" panose="00000400000000000000" pitchFamily="2" charset="0"/>
              </a:rPr>
              <a:t>105-106</a:t>
            </a:r>
          </a:p>
        </p:txBody>
      </p:sp>
    </p:spTree>
    <p:extLst>
      <p:ext uri="{BB962C8B-B14F-4D97-AF65-F5344CB8AC3E}">
        <p14:creationId xmlns:p14="http://schemas.microsoft.com/office/powerpoint/2010/main" val="116399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Psalms">
      <a:dk1>
        <a:srgbClr val="FFFFF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salms">
      <a:majorFont>
        <a:latin typeface="Lushlife"/>
        <a:ea typeface=""/>
        <a:cs typeface=""/>
      </a:majorFont>
      <a:minorFont>
        <a:latin typeface="Lushlife"/>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3200" dirty="0">
            <a:solidFill>
              <a:schemeClr val="bg1"/>
            </a:solidFill>
            <a:latin typeface="Lushlife" panose="00000400000000000000" pitchFamily="2" charset="0"/>
          </a:defRPr>
        </a:defPPr>
      </a:lstStyle>
    </a:txDef>
  </a:objectDefaults>
  <a:extraClrSchemeLst/>
  <a:extLst>
    <a:ext uri="{05A4C25C-085E-4340-85A3-A5531E510DB2}">
      <thm15:themeFamily xmlns:thm15="http://schemas.microsoft.com/office/thememl/2012/main" name="Presentation7" id="{AA0A4C66-1EE3-4F2D-A793-1E22421EE34F}" vid="{4CC75E1C-A16D-435B-A087-B3D2F2DBC542}"/>
    </a:ext>
  </a:extLst>
</a:theme>
</file>

<file path=docProps/app.xml><?xml version="1.0" encoding="utf-8"?>
<Properties xmlns="http://schemas.openxmlformats.org/officeDocument/2006/extended-properties" xmlns:vt="http://schemas.openxmlformats.org/officeDocument/2006/docPropsVTypes">
  <Template>Psalms</Template>
  <TotalTime>564</TotalTime>
  <Words>663</Words>
  <Application>Microsoft Office PowerPoint</Application>
  <PresentationFormat>On-screen Show (4:3)</PresentationFormat>
  <Paragraphs>148</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Lushlife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11</cp:revision>
  <dcterms:created xsi:type="dcterms:W3CDTF">2018-02-12T18:21:08Z</dcterms:created>
  <dcterms:modified xsi:type="dcterms:W3CDTF">2018-02-14T22:48:36Z</dcterms:modified>
</cp:coreProperties>
</file>