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83" r:id="rId5"/>
    <p:sldId id="284" r:id="rId6"/>
    <p:sldId id="264" r:id="rId7"/>
    <p:sldId id="265" r:id="rId8"/>
    <p:sldId id="261" r:id="rId9"/>
    <p:sldId id="259" r:id="rId10"/>
    <p:sldId id="262" r:id="rId11"/>
    <p:sldId id="267" r:id="rId12"/>
    <p:sldId id="260" r:id="rId13"/>
    <p:sldId id="268" r:id="rId14"/>
    <p:sldId id="269" r:id="rId15"/>
    <p:sldId id="285" r:id="rId16"/>
    <p:sldId id="286" r:id="rId17"/>
    <p:sldId id="270" r:id="rId18"/>
    <p:sldId id="272" r:id="rId19"/>
    <p:sldId id="273" r:id="rId20"/>
    <p:sldId id="274" r:id="rId21"/>
    <p:sldId id="275" r:id="rId22"/>
    <p:sldId id="266" r:id="rId23"/>
    <p:sldId id="278" r:id="rId24"/>
    <p:sldId id="263" r:id="rId25"/>
    <p:sldId id="279" r:id="rId26"/>
    <p:sldId id="280" r:id="rId27"/>
  </p:sldIdLst>
  <p:sldSz cx="9144000" cy="6858000" type="screen4x3"/>
  <p:notesSz cx="6858000" cy="9144000"/>
  <p:embeddedFontLst>
    <p:embeddedFont>
      <p:font typeface="Arial Rounded MT Bold" panose="020F0704030504030204" pitchFamily="34" charset="0"/>
      <p:regular r:id="rId28"/>
    </p:embeddedFont>
    <p:embeddedFont>
      <p:font typeface="PT Hand Label" pitchFamily="2" charset="0"/>
      <p:regular r:id="rId29"/>
    </p:embeddedFont>
    <p:embeddedFont>
      <p:font typeface="Lushlife" panose="00000400000000000000" pitchFamily="2" charset="0"/>
      <p:regular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24" autoAdjust="0"/>
    <p:restoredTop sz="94660"/>
  </p:normalViewPr>
  <p:slideViewPr>
    <p:cSldViewPr snapToGrid="0">
      <p:cViewPr varScale="1">
        <p:scale>
          <a:sx n="75" d="100"/>
          <a:sy n="75" d="100"/>
        </p:scale>
        <p:origin x="679" y="55"/>
      </p:cViewPr>
      <p:guideLst/>
    </p:cSldViewPr>
  </p:slideViewPr>
  <p:notesTextViewPr>
    <p:cViewPr>
      <p:scale>
        <a:sx n="1" d="1"/>
        <a:sy n="1" d="1"/>
      </p:scale>
      <p:origin x="0" y="0"/>
    </p:cViewPr>
  </p:notesTextViewPr>
  <p:sorterViewPr>
    <p:cViewPr>
      <p:scale>
        <a:sx n="8631" d="6250"/>
        <a:sy n="8631" d="6250"/>
      </p:scale>
      <p:origin x="0" y="-7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15065679-2FC1-4204-99B7-EDF7E78A11FC}"/>
    <pc:docChg chg="undo custSel addSld delSld modSld sldOrd">
      <pc:chgData name="Ken Merrihew" userId="bcb7a1e886d99f07" providerId="LiveId" clId="{15065679-2FC1-4204-99B7-EDF7E78A11FC}" dt="2018-02-07T23:59:39.094" v="2239"/>
      <pc:docMkLst>
        <pc:docMk/>
      </pc:docMkLst>
      <pc:sldChg chg="modSp">
        <pc:chgData name="Ken Merrihew" userId="bcb7a1e886d99f07" providerId="LiveId" clId="{15065679-2FC1-4204-99B7-EDF7E78A11FC}" dt="2018-02-07T23:44:22.716" v="2185" actId="14100"/>
        <pc:sldMkLst>
          <pc:docMk/>
          <pc:sldMk cId="1702900190" sldId="256"/>
        </pc:sldMkLst>
        <pc:spChg chg="mod">
          <ac:chgData name="Ken Merrihew" userId="bcb7a1e886d99f07" providerId="LiveId" clId="{15065679-2FC1-4204-99B7-EDF7E78A11FC}" dt="2018-02-07T23:44:22.716" v="2185" actId="14100"/>
          <ac:spMkLst>
            <pc:docMk/>
            <pc:sldMk cId="1702900190" sldId="256"/>
            <ac:spMk id="5" creationId="{00000000-0000-0000-0000-000000000000}"/>
          </ac:spMkLst>
        </pc:spChg>
      </pc:sldChg>
      <pc:sldChg chg="addSp delSp modSp addAnim delAnim modAnim">
        <pc:chgData name="Ken Merrihew" userId="bcb7a1e886d99f07" providerId="LiveId" clId="{15065679-2FC1-4204-99B7-EDF7E78A11FC}" dt="2018-02-07T23:49:56.155" v="2187" actId="20577"/>
        <pc:sldMkLst>
          <pc:docMk/>
          <pc:sldMk cId="2526491091" sldId="257"/>
        </pc:sldMkLst>
        <pc:spChg chg="del">
          <ac:chgData name="Ken Merrihew" userId="bcb7a1e886d99f07" providerId="LiveId" clId="{15065679-2FC1-4204-99B7-EDF7E78A11FC}" dt="2018-02-05T18:33:53.725" v="1" actId="478"/>
          <ac:spMkLst>
            <pc:docMk/>
            <pc:sldMk cId="2526491091" sldId="257"/>
            <ac:spMk id="5" creationId="{00000000-0000-0000-0000-000000000000}"/>
          </ac:spMkLst>
        </pc:spChg>
        <pc:spChg chg="del">
          <ac:chgData name="Ken Merrihew" userId="bcb7a1e886d99f07" providerId="LiveId" clId="{15065679-2FC1-4204-99B7-EDF7E78A11FC}" dt="2018-02-05T18:33:54.701" v="2" actId="478"/>
          <ac:spMkLst>
            <pc:docMk/>
            <pc:sldMk cId="2526491091" sldId="257"/>
            <ac:spMk id="6" creationId="{00000000-0000-0000-0000-000000000000}"/>
          </ac:spMkLst>
        </pc:spChg>
        <pc:spChg chg="mod">
          <ac:chgData name="Ken Merrihew" userId="bcb7a1e886d99f07" providerId="LiveId" clId="{15065679-2FC1-4204-99B7-EDF7E78A11FC}" dt="2018-02-07T23:49:56.155" v="2187" actId="20577"/>
          <ac:spMkLst>
            <pc:docMk/>
            <pc:sldMk cId="2526491091" sldId="257"/>
            <ac:spMk id="9" creationId="{00000000-0000-0000-0000-000000000000}"/>
          </ac:spMkLst>
        </pc:spChg>
        <pc:spChg chg="add mod">
          <ac:chgData name="Ken Merrihew" userId="bcb7a1e886d99f07" providerId="LiveId" clId="{15065679-2FC1-4204-99B7-EDF7E78A11FC}" dt="2018-02-05T21:49:22.522" v="1388" actId="20577"/>
          <ac:spMkLst>
            <pc:docMk/>
            <pc:sldMk cId="2526491091" sldId="257"/>
            <ac:spMk id="10" creationId="{5D201B27-914F-48AA-BE5D-D0C36BDBC429}"/>
          </ac:spMkLst>
        </pc:spChg>
      </pc:sldChg>
      <pc:sldChg chg="addSp delSp">
        <pc:chgData name="Ken Merrihew" userId="bcb7a1e886d99f07" providerId="LiveId" clId="{15065679-2FC1-4204-99B7-EDF7E78A11FC}" dt="2018-02-07T23:50:20.101" v="2189"/>
        <pc:sldMkLst>
          <pc:docMk/>
          <pc:sldMk cId="522468264" sldId="258"/>
        </pc:sldMkLst>
        <pc:spChg chg="del">
          <ac:chgData name="Ken Merrihew" userId="bcb7a1e886d99f07" providerId="LiveId" clId="{15065679-2FC1-4204-99B7-EDF7E78A11FC}" dt="2018-02-05T21:49:39.871" v="1399" actId="478"/>
          <ac:spMkLst>
            <pc:docMk/>
            <pc:sldMk cId="522468264" sldId="258"/>
            <ac:spMk id="4" creationId="{00000000-0000-0000-0000-000000000000}"/>
          </ac:spMkLst>
        </pc:spChg>
        <pc:spChg chg="add del">
          <ac:chgData name="Ken Merrihew" userId="bcb7a1e886d99f07" providerId="LiveId" clId="{15065679-2FC1-4204-99B7-EDF7E78A11FC}" dt="2018-02-07T23:50:19.673" v="2188" actId="478"/>
          <ac:spMkLst>
            <pc:docMk/>
            <pc:sldMk cId="522468264" sldId="258"/>
            <ac:spMk id="5" creationId="{755556FA-894F-47C8-B4D5-C8AEB68AAF48}"/>
          </ac:spMkLst>
        </pc:spChg>
        <pc:spChg chg="add">
          <ac:chgData name="Ken Merrihew" userId="bcb7a1e886d99f07" providerId="LiveId" clId="{15065679-2FC1-4204-99B7-EDF7E78A11FC}" dt="2018-02-07T23:50:20.101" v="2189"/>
          <ac:spMkLst>
            <pc:docMk/>
            <pc:sldMk cId="522468264" sldId="258"/>
            <ac:spMk id="6" creationId="{7DCDCE49-2A73-47FC-B87B-E8A189B06118}"/>
          </ac:spMkLst>
        </pc:spChg>
      </pc:sldChg>
      <pc:sldChg chg="addSp delSp">
        <pc:chgData name="Ken Merrihew" userId="bcb7a1e886d99f07" providerId="LiveId" clId="{15065679-2FC1-4204-99B7-EDF7E78A11FC}" dt="2018-02-07T23:52:33.906" v="2201"/>
        <pc:sldMkLst>
          <pc:docMk/>
          <pc:sldMk cId="2829773642" sldId="259"/>
        </pc:sldMkLst>
        <pc:spChg chg="del">
          <ac:chgData name="Ken Merrihew" userId="bcb7a1e886d99f07" providerId="LiveId" clId="{15065679-2FC1-4204-99B7-EDF7E78A11FC}" dt="2018-02-05T21:49:54.976" v="1407" actId="478"/>
          <ac:spMkLst>
            <pc:docMk/>
            <pc:sldMk cId="2829773642" sldId="259"/>
            <ac:spMk id="9" creationId="{00000000-0000-0000-0000-000000000000}"/>
          </ac:spMkLst>
        </pc:spChg>
        <pc:spChg chg="add del">
          <ac:chgData name="Ken Merrihew" userId="bcb7a1e886d99f07" providerId="LiveId" clId="{15065679-2FC1-4204-99B7-EDF7E78A11FC}" dt="2018-02-07T23:52:33.334" v="2200" actId="478"/>
          <ac:spMkLst>
            <pc:docMk/>
            <pc:sldMk cId="2829773642" sldId="259"/>
            <ac:spMk id="17" creationId="{3C8A065F-E90D-4B40-B0DB-1BD0CBEEB3B4}"/>
          </ac:spMkLst>
        </pc:spChg>
        <pc:spChg chg="add">
          <ac:chgData name="Ken Merrihew" userId="bcb7a1e886d99f07" providerId="LiveId" clId="{15065679-2FC1-4204-99B7-EDF7E78A11FC}" dt="2018-02-07T23:52:33.906" v="2201"/>
          <ac:spMkLst>
            <pc:docMk/>
            <pc:sldMk cId="2829773642" sldId="259"/>
            <ac:spMk id="18" creationId="{A8125E08-F841-483E-BACE-19A891BE73D3}"/>
          </ac:spMkLst>
        </pc:spChg>
      </pc:sldChg>
      <pc:sldChg chg="addSp delSp ord">
        <pc:chgData name="Ken Merrihew" userId="bcb7a1e886d99f07" providerId="LiveId" clId="{15065679-2FC1-4204-99B7-EDF7E78A11FC}" dt="2018-02-07T23:52:48.836" v="2207"/>
        <pc:sldMkLst>
          <pc:docMk/>
          <pc:sldMk cId="740151115" sldId="260"/>
        </pc:sldMkLst>
        <pc:spChg chg="del">
          <ac:chgData name="Ken Merrihew" userId="bcb7a1e886d99f07" providerId="LiveId" clId="{15065679-2FC1-4204-99B7-EDF7E78A11FC}" dt="2018-02-05T21:50:06.185" v="1413" actId="478"/>
          <ac:spMkLst>
            <pc:docMk/>
            <pc:sldMk cId="740151115" sldId="260"/>
            <ac:spMk id="4" creationId="{00000000-0000-0000-0000-000000000000}"/>
          </ac:spMkLst>
        </pc:spChg>
        <pc:spChg chg="add del">
          <ac:chgData name="Ken Merrihew" userId="bcb7a1e886d99f07" providerId="LiveId" clId="{15065679-2FC1-4204-99B7-EDF7E78A11FC}" dt="2018-02-07T23:52:48.413" v="2206" actId="478"/>
          <ac:spMkLst>
            <pc:docMk/>
            <pc:sldMk cId="740151115" sldId="260"/>
            <ac:spMk id="5" creationId="{C434F0C0-0FE8-4449-A19E-541F3AD11862}"/>
          </ac:spMkLst>
        </pc:spChg>
        <pc:spChg chg="add">
          <ac:chgData name="Ken Merrihew" userId="bcb7a1e886d99f07" providerId="LiveId" clId="{15065679-2FC1-4204-99B7-EDF7E78A11FC}" dt="2018-02-07T23:52:48.836" v="2207"/>
          <ac:spMkLst>
            <pc:docMk/>
            <pc:sldMk cId="740151115" sldId="260"/>
            <ac:spMk id="6" creationId="{B6BAB373-AA44-465F-BC65-74EF342562F1}"/>
          </ac:spMkLst>
        </pc:spChg>
      </pc:sldChg>
      <pc:sldChg chg="addSp delSp modSp ord modAnim">
        <pc:chgData name="Ken Merrihew" userId="bcb7a1e886d99f07" providerId="LiveId" clId="{15065679-2FC1-4204-99B7-EDF7E78A11FC}" dt="2018-02-07T23:52:30.104" v="2199"/>
        <pc:sldMkLst>
          <pc:docMk/>
          <pc:sldMk cId="645671794" sldId="261"/>
        </pc:sldMkLst>
        <pc:spChg chg="del">
          <ac:chgData name="Ken Merrihew" userId="bcb7a1e886d99f07" providerId="LiveId" clId="{15065679-2FC1-4204-99B7-EDF7E78A11FC}" dt="2018-02-05T21:49:50.909" v="1405" actId="478"/>
          <ac:spMkLst>
            <pc:docMk/>
            <pc:sldMk cId="645671794" sldId="261"/>
            <ac:spMk id="9" creationId="{00000000-0000-0000-0000-000000000000}"/>
          </ac:spMkLst>
        </pc:spChg>
        <pc:spChg chg="add del">
          <ac:chgData name="Ken Merrihew" userId="bcb7a1e886d99f07" providerId="LiveId" clId="{15065679-2FC1-4204-99B7-EDF7E78A11FC}" dt="2018-02-07T23:52:29.600" v="2198" actId="478"/>
          <ac:spMkLst>
            <pc:docMk/>
            <pc:sldMk cId="645671794" sldId="261"/>
            <ac:spMk id="12" creationId="{1615FDC9-4F2A-4F88-ABB9-799A2FD34E58}"/>
          </ac:spMkLst>
        </pc:spChg>
        <pc:spChg chg="add">
          <ac:chgData name="Ken Merrihew" userId="bcb7a1e886d99f07" providerId="LiveId" clId="{15065679-2FC1-4204-99B7-EDF7E78A11FC}" dt="2018-02-07T23:52:30.104" v="2199"/>
          <ac:spMkLst>
            <pc:docMk/>
            <pc:sldMk cId="645671794" sldId="261"/>
            <ac:spMk id="13" creationId="{E85016DD-7625-4548-9C78-7A222DE3CCD7}"/>
          </ac:spMkLst>
        </pc:spChg>
        <pc:spChg chg="mod">
          <ac:chgData name="Ken Merrihew" userId="bcb7a1e886d99f07" providerId="LiveId" clId="{15065679-2FC1-4204-99B7-EDF7E78A11FC}" dt="2018-02-07T19:29:20.068" v="1541" actId="14100"/>
          <ac:spMkLst>
            <pc:docMk/>
            <pc:sldMk cId="645671794" sldId="261"/>
            <ac:spMk id="20" creationId="{9E1EA3F5-7D4C-4C1B-9D82-E17340ECDA7A}"/>
          </ac:spMkLst>
        </pc:spChg>
        <pc:spChg chg="mod">
          <ac:chgData name="Ken Merrihew" userId="bcb7a1e886d99f07" providerId="LiveId" clId="{15065679-2FC1-4204-99B7-EDF7E78A11FC}" dt="2018-02-07T19:27:50.591" v="1538" actId="1037"/>
          <ac:spMkLst>
            <pc:docMk/>
            <pc:sldMk cId="645671794" sldId="261"/>
            <ac:spMk id="22" creationId="{85A134F4-C5E0-4142-88C6-846FB0ACB279}"/>
          </ac:spMkLst>
        </pc:spChg>
      </pc:sldChg>
      <pc:sldChg chg="addSp delSp modSp add ord delAnim">
        <pc:chgData name="Ken Merrihew" userId="bcb7a1e886d99f07" providerId="LiveId" clId="{15065679-2FC1-4204-99B7-EDF7E78A11FC}" dt="2018-02-07T23:52:40.025" v="2203"/>
        <pc:sldMkLst>
          <pc:docMk/>
          <pc:sldMk cId="2691384984" sldId="262"/>
        </pc:sldMkLst>
        <pc:spChg chg="mod">
          <ac:chgData name="Ken Merrihew" userId="bcb7a1e886d99f07" providerId="LiveId" clId="{15065679-2FC1-4204-99B7-EDF7E78A11FC}" dt="2018-02-05T19:29:09.388" v="32" actId="2696"/>
          <ac:spMkLst>
            <pc:docMk/>
            <pc:sldMk cId="2691384984" sldId="262"/>
            <ac:spMk id="5" creationId="{00000000-0000-0000-0000-000000000000}"/>
          </ac:spMkLst>
        </pc:spChg>
        <pc:spChg chg="del">
          <ac:chgData name="Ken Merrihew" userId="bcb7a1e886d99f07" providerId="LiveId" clId="{15065679-2FC1-4204-99B7-EDF7E78A11FC}" dt="2018-02-05T19:27:48.348" v="26" actId="478"/>
          <ac:spMkLst>
            <pc:docMk/>
            <pc:sldMk cId="2691384984" sldId="262"/>
            <ac:spMk id="6" creationId="{00000000-0000-0000-0000-000000000000}"/>
          </ac:spMkLst>
        </pc:spChg>
        <pc:spChg chg="add">
          <ac:chgData name="Ken Merrihew" userId="bcb7a1e886d99f07" providerId="LiveId" clId="{15065679-2FC1-4204-99B7-EDF7E78A11FC}" dt="2018-02-07T23:52:40.025" v="2203"/>
          <ac:spMkLst>
            <pc:docMk/>
            <pc:sldMk cId="2691384984" sldId="262"/>
            <ac:spMk id="6" creationId="{0834D821-4044-4285-8291-490BA7F6A1ED}"/>
          </ac:spMkLst>
        </pc:spChg>
        <pc:spChg chg="del">
          <ac:chgData name="Ken Merrihew" userId="bcb7a1e886d99f07" providerId="LiveId" clId="{15065679-2FC1-4204-99B7-EDF7E78A11FC}" dt="2018-02-05T21:49:58.779" v="1409" actId="478"/>
          <ac:spMkLst>
            <pc:docMk/>
            <pc:sldMk cId="2691384984" sldId="262"/>
            <ac:spMk id="9" creationId="{00000000-0000-0000-0000-000000000000}"/>
          </ac:spMkLst>
        </pc:spChg>
        <pc:spChg chg="add del">
          <ac:chgData name="Ken Merrihew" userId="bcb7a1e886d99f07" providerId="LiveId" clId="{15065679-2FC1-4204-99B7-EDF7E78A11FC}" dt="2018-02-07T23:52:39.663" v="2202" actId="478"/>
          <ac:spMkLst>
            <pc:docMk/>
            <pc:sldMk cId="2691384984" sldId="262"/>
            <ac:spMk id="10" creationId="{E3C78644-7DBC-4F69-8D65-8769910A8C8C}"/>
          </ac:spMkLst>
        </pc:spChg>
      </pc:sldChg>
      <pc:sldChg chg="addSp delSp add ord">
        <pc:chgData name="Ken Merrihew" userId="bcb7a1e886d99f07" providerId="LiveId" clId="{15065679-2FC1-4204-99B7-EDF7E78A11FC}" dt="2018-02-07T23:57:36.286" v="2234"/>
        <pc:sldMkLst>
          <pc:docMk/>
          <pc:sldMk cId="503103794" sldId="263"/>
        </pc:sldMkLst>
        <pc:spChg chg="del">
          <ac:chgData name="Ken Merrihew" userId="bcb7a1e886d99f07" providerId="LiveId" clId="{15065679-2FC1-4204-99B7-EDF7E78A11FC}" dt="2018-02-05T21:51:02.750" v="1437" actId="478"/>
          <ac:spMkLst>
            <pc:docMk/>
            <pc:sldMk cId="503103794" sldId="263"/>
            <ac:spMk id="4" creationId="{00000000-0000-0000-0000-000000000000}"/>
          </ac:spMkLst>
        </pc:spChg>
        <pc:spChg chg="add del">
          <ac:chgData name="Ken Merrihew" userId="bcb7a1e886d99f07" providerId="LiveId" clId="{15065679-2FC1-4204-99B7-EDF7E78A11FC}" dt="2018-02-07T23:57:35.818" v="2233" actId="478"/>
          <ac:spMkLst>
            <pc:docMk/>
            <pc:sldMk cId="503103794" sldId="263"/>
            <ac:spMk id="5" creationId="{A0F34C5C-6D0B-43EE-B8A6-9708D635A179}"/>
          </ac:spMkLst>
        </pc:spChg>
        <pc:spChg chg="add">
          <ac:chgData name="Ken Merrihew" userId="bcb7a1e886d99f07" providerId="LiveId" clId="{15065679-2FC1-4204-99B7-EDF7E78A11FC}" dt="2018-02-07T23:57:36.286" v="2234"/>
          <ac:spMkLst>
            <pc:docMk/>
            <pc:sldMk cId="503103794" sldId="263"/>
            <ac:spMk id="6" creationId="{DC561C07-3804-4F82-AB9C-E7AC32A30ECD}"/>
          </ac:spMkLst>
        </pc:spChg>
      </pc:sldChg>
      <pc:sldChg chg="addSp delSp add delAnim modAnim">
        <pc:chgData name="Ken Merrihew" userId="bcb7a1e886d99f07" providerId="LiveId" clId="{15065679-2FC1-4204-99B7-EDF7E78A11FC}" dt="2018-02-07T23:59:39.094" v="2239"/>
        <pc:sldMkLst>
          <pc:docMk/>
          <pc:sldMk cId="1310128168" sldId="264"/>
        </pc:sldMkLst>
        <pc:spChg chg="add">
          <ac:chgData name="Ken Merrihew" userId="bcb7a1e886d99f07" providerId="LiveId" clId="{15065679-2FC1-4204-99B7-EDF7E78A11FC}" dt="2018-02-05T18:34:24.058" v="6" actId="2696"/>
          <ac:spMkLst>
            <pc:docMk/>
            <pc:sldMk cId="1310128168" sldId="264"/>
            <ac:spMk id="6" creationId="{83F757B2-B6B1-4BDF-98F2-5CD779DC8E15}"/>
          </ac:spMkLst>
        </pc:spChg>
        <pc:spChg chg="add">
          <ac:chgData name="Ken Merrihew" userId="bcb7a1e886d99f07" providerId="LiveId" clId="{15065679-2FC1-4204-99B7-EDF7E78A11FC}" dt="2018-02-07T23:52:22.578" v="2195"/>
          <ac:spMkLst>
            <pc:docMk/>
            <pc:sldMk cId="1310128168" sldId="264"/>
            <ac:spMk id="9" creationId="{051B2918-1E88-4020-849C-9B63A664BF87}"/>
          </ac:spMkLst>
        </pc:spChg>
        <pc:spChg chg="del">
          <ac:chgData name="Ken Merrihew" userId="bcb7a1e886d99f07" providerId="LiveId" clId="{15065679-2FC1-4204-99B7-EDF7E78A11FC}" dt="2018-02-05T21:49:43.253" v="1401" actId="478"/>
          <ac:spMkLst>
            <pc:docMk/>
            <pc:sldMk cId="1310128168" sldId="264"/>
            <ac:spMk id="9" creationId="{00000000-0000-0000-0000-000000000000}"/>
          </ac:spMkLst>
        </pc:spChg>
        <pc:spChg chg="del">
          <ac:chgData name="Ken Merrihew" userId="bcb7a1e886d99f07" providerId="LiveId" clId="{15065679-2FC1-4204-99B7-EDF7E78A11FC}" dt="2018-02-05T18:34:12.882" v="5" actId="478"/>
          <ac:spMkLst>
            <pc:docMk/>
            <pc:sldMk cId="1310128168" sldId="264"/>
            <ac:spMk id="10" creationId="{5D201B27-914F-48AA-BE5D-D0C36BDBC429}"/>
          </ac:spMkLst>
        </pc:spChg>
        <pc:spChg chg="add">
          <ac:chgData name="Ken Merrihew" userId="bcb7a1e886d99f07" providerId="LiveId" clId="{15065679-2FC1-4204-99B7-EDF7E78A11FC}" dt="2018-02-05T18:34:24.058" v="6" actId="2696"/>
          <ac:spMkLst>
            <pc:docMk/>
            <pc:sldMk cId="1310128168" sldId="264"/>
            <ac:spMk id="11" creationId="{3850BD36-F12B-490B-9BF6-FC9CF27EFE08}"/>
          </ac:spMkLst>
        </pc:spChg>
        <pc:spChg chg="add">
          <ac:chgData name="Ken Merrihew" userId="bcb7a1e886d99f07" providerId="LiveId" clId="{15065679-2FC1-4204-99B7-EDF7E78A11FC}" dt="2018-02-05T18:34:24.058" v="6" actId="2696"/>
          <ac:spMkLst>
            <pc:docMk/>
            <pc:sldMk cId="1310128168" sldId="264"/>
            <ac:spMk id="12" creationId="{86E02E75-642A-41ED-A615-E578D9FC9B36}"/>
          </ac:spMkLst>
        </pc:spChg>
        <pc:spChg chg="add">
          <ac:chgData name="Ken Merrihew" userId="bcb7a1e886d99f07" providerId="LiveId" clId="{15065679-2FC1-4204-99B7-EDF7E78A11FC}" dt="2018-02-05T18:34:24.058" v="6" actId="2696"/>
          <ac:spMkLst>
            <pc:docMk/>
            <pc:sldMk cId="1310128168" sldId="264"/>
            <ac:spMk id="13" creationId="{6D3D50F1-47E9-4FA1-B372-069E0ED6F370}"/>
          </ac:spMkLst>
        </pc:spChg>
        <pc:spChg chg="add del">
          <ac:chgData name="Ken Merrihew" userId="bcb7a1e886d99f07" providerId="LiveId" clId="{15065679-2FC1-4204-99B7-EDF7E78A11FC}" dt="2018-02-07T21:54:57.463" v="1556" actId="478"/>
          <ac:spMkLst>
            <pc:docMk/>
            <pc:sldMk cId="1310128168" sldId="264"/>
            <ac:spMk id="14" creationId="{7973065F-1C8F-4BA6-8361-A1B550EF05F1}"/>
          </ac:spMkLst>
        </pc:spChg>
        <pc:spChg chg="add del">
          <ac:chgData name="Ken Merrihew" userId="bcb7a1e886d99f07" providerId="LiveId" clId="{15065679-2FC1-4204-99B7-EDF7E78A11FC}" dt="2018-02-07T23:52:22.100" v="2194" actId="478"/>
          <ac:spMkLst>
            <pc:docMk/>
            <pc:sldMk cId="1310128168" sldId="264"/>
            <ac:spMk id="15" creationId="{FFED266A-492F-408A-AE43-AE17988BA50E}"/>
          </ac:spMkLst>
        </pc:spChg>
      </pc:sldChg>
      <pc:sldChg chg="addSp delSp add">
        <pc:chgData name="Ken Merrihew" userId="bcb7a1e886d99f07" providerId="LiveId" clId="{15065679-2FC1-4204-99B7-EDF7E78A11FC}" dt="2018-02-07T23:52:25.889" v="2197"/>
        <pc:sldMkLst>
          <pc:docMk/>
          <pc:sldMk cId="3816323071" sldId="265"/>
        </pc:sldMkLst>
        <pc:spChg chg="del">
          <ac:chgData name="Ken Merrihew" userId="bcb7a1e886d99f07" providerId="LiveId" clId="{15065679-2FC1-4204-99B7-EDF7E78A11FC}" dt="2018-02-05T21:49:46.982" v="1403" actId="478"/>
          <ac:spMkLst>
            <pc:docMk/>
            <pc:sldMk cId="3816323071" sldId="265"/>
            <ac:spMk id="4" creationId="{00000000-0000-0000-0000-000000000000}"/>
          </ac:spMkLst>
        </pc:spChg>
        <pc:spChg chg="add del">
          <ac:chgData name="Ken Merrihew" userId="bcb7a1e886d99f07" providerId="LiveId" clId="{15065679-2FC1-4204-99B7-EDF7E78A11FC}" dt="2018-02-07T23:52:25.484" v="2196" actId="478"/>
          <ac:spMkLst>
            <pc:docMk/>
            <pc:sldMk cId="3816323071" sldId="265"/>
            <ac:spMk id="5" creationId="{F08DBFD0-2585-4C4C-9805-A4F28DF5B779}"/>
          </ac:spMkLst>
        </pc:spChg>
        <pc:spChg chg="add">
          <ac:chgData name="Ken Merrihew" userId="bcb7a1e886d99f07" providerId="LiveId" clId="{15065679-2FC1-4204-99B7-EDF7E78A11FC}" dt="2018-02-07T23:52:25.889" v="2197"/>
          <ac:spMkLst>
            <pc:docMk/>
            <pc:sldMk cId="3816323071" sldId="265"/>
            <ac:spMk id="6" creationId="{EA8497B9-C3FF-4579-840A-14381CFBA76C}"/>
          </ac:spMkLst>
        </pc:spChg>
      </pc:sldChg>
      <pc:sldChg chg="addSp delSp modSp add delAnim">
        <pc:chgData name="Ken Merrihew" userId="bcb7a1e886d99f07" providerId="LiveId" clId="{15065679-2FC1-4204-99B7-EDF7E78A11FC}" dt="2018-02-07T23:57:28.964" v="2230"/>
        <pc:sldMkLst>
          <pc:docMk/>
          <pc:sldMk cId="70396269" sldId="266"/>
        </pc:sldMkLst>
        <pc:spChg chg="mod">
          <ac:chgData name="Ken Merrihew" userId="bcb7a1e886d99f07" providerId="LiveId" clId="{15065679-2FC1-4204-99B7-EDF7E78A11FC}" dt="2018-02-05T20:11:21.990" v="1056" actId="2711"/>
          <ac:spMkLst>
            <pc:docMk/>
            <pc:sldMk cId="70396269" sldId="266"/>
            <ac:spMk id="5" creationId="{00000000-0000-0000-0000-000000000000}"/>
          </ac:spMkLst>
        </pc:spChg>
        <pc:spChg chg="del">
          <ac:chgData name="Ken Merrihew" userId="bcb7a1e886d99f07" providerId="LiveId" clId="{15065679-2FC1-4204-99B7-EDF7E78A11FC}" dt="2018-02-05T20:11:00.671" v="1047" actId="478"/>
          <ac:spMkLst>
            <pc:docMk/>
            <pc:sldMk cId="70396269" sldId="266"/>
            <ac:spMk id="6" creationId="{00000000-0000-0000-0000-000000000000}"/>
          </ac:spMkLst>
        </pc:spChg>
        <pc:spChg chg="add">
          <ac:chgData name="Ken Merrihew" userId="bcb7a1e886d99f07" providerId="LiveId" clId="{15065679-2FC1-4204-99B7-EDF7E78A11FC}" dt="2018-02-07T23:57:28.964" v="2230"/>
          <ac:spMkLst>
            <pc:docMk/>
            <pc:sldMk cId="70396269" sldId="266"/>
            <ac:spMk id="6" creationId="{21A18162-5442-4CC2-A00B-E4DC809F23F3}"/>
          </ac:spMkLst>
        </pc:spChg>
        <pc:spChg chg="del">
          <ac:chgData name="Ken Merrihew" userId="bcb7a1e886d99f07" providerId="LiveId" clId="{15065679-2FC1-4204-99B7-EDF7E78A11FC}" dt="2018-02-05T21:50:52.303" v="1433" actId="478"/>
          <ac:spMkLst>
            <pc:docMk/>
            <pc:sldMk cId="70396269" sldId="266"/>
            <ac:spMk id="9" creationId="{00000000-0000-0000-0000-000000000000}"/>
          </ac:spMkLst>
        </pc:spChg>
        <pc:spChg chg="add del">
          <ac:chgData name="Ken Merrihew" userId="bcb7a1e886d99f07" providerId="LiveId" clId="{15065679-2FC1-4204-99B7-EDF7E78A11FC}" dt="2018-02-07T23:57:28.411" v="2229" actId="478"/>
          <ac:spMkLst>
            <pc:docMk/>
            <pc:sldMk cId="70396269" sldId="266"/>
            <ac:spMk id="10" creationId="{79DD176B-0804-4A0A-9FFF-D8DBF2F98973}"/>
          </ac:spMkLst>
        </pc:spChg>
      </pc:sldChg>
      <pc:sldChg chg="addSp delSp modSp add modAnim">
        <pc:chgData name="Ken Merrihew" userId="bcb7a1e886d99f07" providerId="LiveId" clId="{15065679-2FC1-4204-99B7-EDF7E78A11FC}" dt="2018-02-07T23:52:43.646" v="2205"/>
        <pc:sldMkLst>
          <pc:docMk/>
          <pc:sldMk cId="1652579752" sldId="267"/>
        </pc:sldMkLst>
        <pc:spChg chg="mod">
          <ac:chgData name="Ken Merrihew" userId="bcb7a1e886d99f07" providerId="LiveId" clId="{15065679-2FC1-4204-99B7-EDF7E78A11FC}" dt="2018-02-05T19:29:17.446" v="34" actId="2696"/>
          <ac:spMkLst>
            <pc:docMk/>
            <pc:sldMk cId="1652579752" sldId="267"/>
            <ac:spMk id="5" creationId="{00000000-0000-0000-0000-000000000000}"/>
          </ac:spMkLst>
        </pc:spChg>
        <pc:spChg chg="add del">
          <ac:chgData name="Ken Merrihew" userId="bcb7a1e886d99f07" providerId="LiveId" clId="{15065679-2FC1-4204-99B7-EDF7E78A11FC}" dt="2018-02-07T23:52:43.178" v="2204" actId="478"/>
          <ac:spMkLst>
            <pc:docMk/>
            <pc:sldMk cId="1652579752" sldId="267"/>
            <ac:spMk id="6" creationId="{CC398D47-B8FA-4FB2-AC2A-CA574C33F948}"/>
          </ac:spMkLst>
        </pc:spChg>
        <pc:spChg chg="add">
          <ac:chgData name="Ken Merrihew" userId="bcb7a1e886d99f07" providerId="LiveId" clId="{15065679-2FC1-4204-99B7-EDF7E78A11FC}" dt="2018-02-07T23:52:43.646" v="2205"/>
          <ac:spMkLst>
            <pc:docMk/>
            <pc:sldMk cId="1652579752" sldId="267"/>
            <ac:spMk id="9" creationId="{8206B8CA-CB57-4EC6-90CB-E37FACD74A51}"/>
          </ac:spMkLst>
        </pc:spChg>
        <pc:spChg chg="del">
          <ac:chgData name="Ken Merrihew" userId="bcb7a1e886d99f07" providerId="LiveId" clId="{15065679-2FC1-4204-99B7-EDF7E78A11FC}" dt="2018-02-05T21:50:02.622" v="1411" actId="478"/>
          <ac:spMkLst>
            <pc:docMk/>
            <pc:sldMk cId="1652579752" sldId="267"/>
            <ac:spMk id="9" creationId="{00000000-0000-0000-0000-000000000000}"/>
          </ac:spMkLst>
        </pc:spChg>
        <pc:spChg chg="add del">
          <ac:chgData name="Ken Merrihew" userId="bcb7a1e886d99f07" providerId="LiveId" clId="{15065679-2FC1-4204-99B7-EDF7E78A11FC}" dt="2018-02-05T21:50:09.296" v="1415" actId="2696"/>
          <ac:spMkLst>
            <pc:docMk/>
            <pc:sldMk cId="1652579752" sldId="267"/>
            <ac:spMk id="10" creationId="{5E6F77C1-500E-43DF-953C-0746C59769D0}"/>
          </ac:spMkLst>
        </pc:spChg>
      </pc:sldChg>
      <pc:sldChg chg="addSp delSp modSp add modAnim">
        <pc:chgData name="Ken Merrihew" userId="bcb7a1e886d99f07" providerId="LiveId" clId="{15065679-2FC1-4204-99B7-EDF7E78A11FC}" dt="2018-02-07T23:53:02.756" v="2209"/>
        <pc:sldMkLst>
          <pc:docMk/>
          <pc:sldMk cId="2119411078" sldId="268"/>
        </pc:sldMkLst>
        <pc:spChg chg="mod">
          <ac:chgData name="Ken Merrihew" userId="bcb7a1e886d99f07" providerId="LiveId" clId="{15065679-2FC1-4204-99B7-EDF7E78A11FC}" dt="2018-02-07T19:30:38.699" v="1543" actId="122"/>
          <ac:spMkLst>
            <pc:docMk/>
            <pc:sldMk cId="2119411078" sldId="268"/>
            <ac:spMk id="5" creationId="{00000000-0000-0000-0000-000000000000}"/>
          </ac:spMkLst>
        </pc:spChg>
        <pc:spChg chg="add del">
          <ac:chgData name="Ken Merrihew" userId="bcb7a1e886d99f07" providerId="LiveId" clId="{15065679-2FC1-4204-99B7-EDF7E78A11FC}" dt="2018-02-07T23:53:02.323" v="2208" actId="478"/>
          <ac:spMkLst>
            <pc:docMk/>
            <pc:sldMk cId="2119411078" sldId="268"/>
            <ac:spMk id="6" creationId="{705A5B2D-B7C0-490A-B1D5-3D5719358CC0}"/>
          </ac:spMkLst>
        </pc:spChg>
        <pc:spChg chg="del">
          <ac:chgData name="Ken Merrihew" userId="bcb7a1e886d99f07" providerId="LiveId" clId="{15065679-2FC1-4204-99B7-EDF7E78A11FC}" dt="2018-02-05T21:50:19.368" v="1417" actId="478"/>
          <ac:spMkLst>
            <pc:docMk/>
            <pc:sldMk cId="2119411078" sldId="268"/>
            <ac:spMk id="9" creationId="{00000000-0000-0000-0000-000000000000}"/>
          </ac:spMkLst>
        </pc:spChg>
        <pc:spChg chg="add">
          <ac:chgData name="Ken Merrihew" userId="bcb7a1e886d99f07" providerId="LiveId" clId="{15065679-2FC1-4204-99B7-EDF7E78A11FC}" dt="2018-02-07T23:53:02.756" v="2209"/>
          <ac:spMkLst>
            <pc:docMk/>
            <pc:sldMk cId="2119411078" sldId="268"/>
            <ac:spMk id="9" creationId="{E769C5BD-6123-4BB1-9015-E1FF66719EE0}"/>
          </ac:spMkLst>
        </pc:spChg>
      </pc:sldChg>
      <pc:sldChg chg="addSp delSp add ord">
        <pc:chgData name="Ken Merrihew" userId="bcb7a1e886d99f07" providerId="LiveId" clId="{15065679-2FC1-4204-99B7-EDF7E78A11FC}" dt="2018-02-07T23:53:11.373" v="2211"/>
        <pc:sldMkLst>
          <pc:docMk/>
          <pc:sldMk cId="848618318" sldId="269"/>
        </pc:sldMkLst>
        <pc:spChg chg="del">
          <ac:chgData name="Ken Merrihew" userId="bcb7a1e886d99f07" providerId="LiveId" clId="{15065679-2FC1-4204-99B7-EDF7E78A11FC}" dt="2018-02-05T21:50:24.103" v="1419" actId="478"/>
          <ac:spMkLst>
            <pc:docMk/>
            <pc:sldMk cId="848618318" sldId="269"/>
            <ac:spMk id="4" creationId="{00000000-0000-0000-0000-000000000000}"/>
          </ac:spMkLst>
        </pc:spChg>
        <pc:spChg chg="add del">
          <ac:chgData name="Ken Merrihew" userId="bcb7a1e886d99f07" providerId="LiveId" clId="{15065679-2FC1-4204-99B7-EDF7E78A11FC}" dt="2018-02-07T23:53:10.979" v="2210" actId="478"/>
          <ac:spMkLst>
            <pc:docMk/>
            <pc:sldMk cId="848618318" sldId="269"/>
            <ac:spMk id="5" creationId="{225EF025-89FB-4D79-879E-C66C1B58FDEA}"/>
          </ac:spMkLst>
        </pc:spChg>
        <pc:spChg chg="add">
          <ac:chgData name="Ken Merrihew" userId="bcb7a1e886d99f07" providerId="LiveId" clId="{15065679-2FC1-4204-99B7-EDF7E78A11FC}" dt="2018-02-07T23:53:11.373" v="2211"/>
          <ac:spMkLst>
            <pc:docMk/>
            <pc:sldMk cId="848618318" sldId="269"/>
            <ac:spMk id="6" creationId="{04BB21AF-D93E-412E-8BD1-1AB6D4BADE79}"/>
          </ac:spMkLst>
        </pc:spChg>
      </pc:sldChg>
      <pc:sldChg chg="addSp delSp modSp add">
        <pc:chgData name="Ken Merrihew" userId="bcb7a1e886d99f07" providerId="LiveId" clId="{15065679-2FC1-4204-99B7-EDF7E78A11FC}" dt="2018-02-07T23:57:10.832" v="2220"/>
        <pc:sldMkLst>
          <pc:docMk/>
          <pc:sldMk cId="1655088204" sldId="270"/>
        </pc:sldMkLst>
        <pc:spChg chg="mod">
          <ac:chgData name="Ken Merrihew" userId="bcb7a1e886d99f07" providerId="LiveId" clId="{15065679-2FC1-4204-99B7-EDF7E78A11FC}" dt="2018-02-05T21:55:35.863" v="1451" actId="2696"/>
          <ac:spMkLst>
            <pc:docMk/>
            <pc:sldMk cId="1655088204" sldId="270"/>
            <ac:spMk id="5" creationId="{00000000-0000-0000-0000-000000000000}"/>
          </ac:spMkLst>
        </pc:spChg>
        <pc:spChg chg="add del">
          <ac:chgData name="Ken Merrihew" userId="bcb7a1e886d99f07" providerId="LiveId" clId="{15065679-2FC1-4204-99B7-EDF7E78A11FC}" dt="2018-02-07T23:57:10.225" v="2219" actId="478"/>
          <ac:spMkLst>
            <pc:docMk/>
            <pc:sldMk cId="1655088204" sldId="270"/>
            <ac:spMk id="6" creationId="{8F1EA9B9-6974-4974-935D-6765BE110064}"/>
          </ac:spMkLst>
        </pc:spChg>
        <pc:spChg chg="del">
          <ac:chgData name="Ken Merrihew" userId="bcb7a1e886d99f07" providerId="LiveId" clId="{15065679-2FC1-4204-99B7-EDF7E78A11FC}" dt="2018-02-05T21:50:27.953" v="1421" actId="478"/>
          <ac:spMkLst>
            <pc:docMk/>
            <pc:sldMk cId="1655088204" sldId="270"/>
            <ac:spMk id="9" creationId="{00000000-0000-0000-0000-000000000000}"/>
          </ac:spMkLst>
        </pc:spChg>
        <pc:spChg chg="add">
          <ac:chgData name="Ken Merrihew" userId="bcb7a1e886d99f07" providerId="LiveId" clId="{15065679-2FC1-4204-99B7-EDF7E78A11FC}" dt="2018-02-07T23:57:10.832" v="2220"/>
          <ac:spMkLst>
            <pc:docMk/>
            <pc:sldMk cId="1655088204" sldId="270"/>
            <ac:spMk id="9" creationId="{AE556BB1-57DF-490F-B999-8A8BD72B36EA}"/>
          </ac:spMkLst>
        </pc:spChg>
      </pc:sldChg>
      <pc:sldChg chg="addSp delSp modSp add ord delAnim modAnim">
        <pc:chgData name="Ken Merrihew" userId="bcb7a1e886d99f07" providerId="LiveId" clId="{15065679-2FC1-4204-99B7-EDF7E78A11FC}" dt="2018-02-07T23:57:14.532" v="2222"/>
        <pc:sldMkLst>
          <pc:docMk/>
          <pc:sldMk cId="2705649569" sldId="272"/>
        </pc:sldMkLst>
        <pc:spChg chg="mod">
          <ac:chgData name="Ken Merrihew" userId="bcb7a1e886d99f07" providerId="LiveId" clId="{15065679-2FC1-4204-99B7-EDF7E78A11FC}" dt="2018-02-05T19:53:51.264" v="531" actId="404"/>
          <ac:spMkLst>
            <pc:docMk/>
            <pc:sldMk cId="2705649569" sldId="272"/>
            <ac:spMk id="6" creationId="{83F757B2-B6B1-4BDF-98F2-5CD779DC8E15}"/>
          </ac:spMkLst>
        </pc:spChg>
        <pc:spChg chg="del">
          <ac:chgData name="Ken Merrihew" userId="bcb7a1e886d99f07" providerId="LiveId" clId="{15065679-2FC1-4204-99B7-EDF7E78A11FC}" dt="2018-02-05T21:50:36.141" v="1425" actId="478"/>
          <ac:spMkLst>
            <pc:docMk/>
            <pc:sldMk cId="2705649569" sldId="272"/>
            <ac:spMk id="9" creationId="{00000000-0000-0000-0000-000000000000}"/>
          </ac:spMkLst>
        </pc:spChg>
        <pc:spChg chg="add mod">
          <ac:chgData name="Ken Merrihew" userId="bcb7a1e886d99f07" providerId="LiveId" clId="{15065679-2FC1-4204-99B7-EDF7E78A11FC}" dt="2018-02-05T19:54:08.170" v="539" actId="1035"/>
          <ac:spMkLst>
            <pc:docMk/>
            <pc:sldMk cId="2705649569" sldId="272"/>
            <ac:spMk id="10" creationId="{B647DB4E-45EF-432B-B9EB-0E9B006FBE26}"/>
          </ac:spMkLst>
        </pc:spChg>
        <pc:spChg chg="mod">
          <ac:chgData name="Ken Merrihew" userId="bcb7a1e886d99f07" providerId="LiveId" clId="{15065679-2FC1-4204-99B7-EDF7E78A11FC}" dt="2018-02-05T19:54:08.170" v="539" actId="1035"/>
          <ac:spMkLst>
            <pc:docMk/>
            <pc:sldMk cId="2705649569" sldId="272"/>
            <ac:spMk id="11" creationId="{3850BD36-F12B-490B-9BF6-FC9CF27EFE08}"/>
          </ac:spMkLst>
        </pc:spChg>
        <pc:spChg chg="mod">
          <ac:chgData name="Ken Merrihew" userId="bcb7a1e886d99f07" providerId="LiveId" clId="{15065679-2FC1-4204-99B7-EDF7E78A11FC}" dt="2018-02-05T19:54:08.170" v="539" actId="1035"/>
          <ac:spMkLst>
            <pc:docMk/>
            <pc:sldMk cId="2705649569" sldId="272"/>
            <ac:spMk id="12" creationId="{86E02E75-642A-41ED-A615-E578D9FC9B36}"/>
          </ac:spMkLst>
        </pc:spChg>
        <pc:spChg chg="mod">
          <ac:chgData name="Ken Merrihew" userId="bcb7a1e886d99f07" providerId="LiveId" clId="{15065679-2FC1-4204-99B7-EDF7E78A11FC}" dt="2018-02-05T19:54:08.170" v="539" actId="1035"/>
          <ac:spMkLst>
            <pc:docMk/>
            <pc:sldMk cId="2705649569" sldId="272"/>
            <ac:spMk id="13" creationId="{6D3D50F1-47E9-4FA1-B372-069E0ED6F370}"/>
          </ac:spMkLst>
        </pc:spChg>
        <pc:spChg chg="del">
          <ac:chgData name="Ken Merrihew" userId="bcb7a1e886d99f07" providerId="LiveId" clId="{15065679-2FC1-4204-99B7-EDF7E78A11FC}" dt="2018-02-05T19:39:21.198" v="74" actId="478"/>
          <ac:spMkLst>
            <pc:docMk/>
            <pc:sldMk cId="2705649569" sldId="272"/>
            <ac:spMk id="14" creationId="{7973065F-1C8F-4BA6-8361-A1B550EF05F1}"/>
          </ac:spMkLst>
        </pc:spChg>
        <pc:spChg chg="add mod">
          <ac:chgData name="Ken Merrihew" userId="bcb7a1e886d99f07" providerId="LiveId" clId="{15065679-2FC1-4204-99B7-EDF7E78A11FC}" dt="2018-02-05T19:54:08.170" v="539" actId="1035"/>
          <ac:spMkLst>
            <pc:docMk/>
            <pc:sldMk cId="2705649569" sldId="272"/>
            <ac:spMk id="15" creationId="{D916626D-6A3F-4998-8393-CA320D5F571B}"/>
          </ac:spMkLst>
        </pc:spChg>
        <pc:spChg chg="add mod">
          <ac:chgData name="Ken Merrihew" userId="bcb7a1e886d99f07" providerId="LiveId" clId="{15065679-2FC1-4204-99B7-EDF7E78A11FC}" dt="2018-02-05T19:54:08.170" v="539" actId="1035"/>
          <ac:spMkLst>
            <pc:docMk/>
            <pc:sldMk cId="2705649569" sldId="272"/>
            <ac:spMk id="16" creationId="{DEC65265-D392-4A59-A3B6-4DECE21A0EB1}"/>
          </ac:spMkLst>
        </pc:spChg>
        <pc:spChg chg="add mod">
          <ac:chgData name="Ken Merrihew" userId="bcb7a1e886d99f07" providerId="LiveId" clId="{15065679-2FC1-4204-99B7-EDF7E78A11FC}" dt="2018-02-05T19:54:08.170" v="539" actId="1035"/>
          <ac:spMkLst>
            <pc:docMk/>
            <pc:sldMk cId="2705649569" sldId="272"/>
            <ac:spMk id="17" creationId="{787C601B-0A6F-4352-8C02-AB931B2763AC}"/>
          </ac:spMkLst>
        </pc:spChg>
        <pc:spChg chg="add mod">
          <ac:chgData name="Ken Merrihew" userId="bcb7a1e886d99f07" providerId="LiveId" clId="{15065679-2FC1-4204-99B7-EDF7E78A11FC}" dt="2018-02-05T19:54:08.170" v="539" actId="1035"/>
          <ac:spMkLst>
            <pc:docMk/>
            <pc:sldMk cId="2705649569" sldId="272"/>
            <ac:spMk id="18" creationId="{3E7C6358-151D-4C21-8FAC-B928CB56B890}"/>
          </ac:spMkLst>
        </pc:spChg>
        <pc:spChg chg="add mod">
          <ac:chgData name="Ken Merrihew" userId="bcb7a1e886d99f07" providerId="LiveId" clId="{15065679-2FC1-4204-99B7-EDF7E78A11FC}" dt="2018-02-05T19:54:08.170" v="539" actId="1035"/>
          <ac:spMkLst>
            <pc:docMk/>
            <pc:sldMk cId="2705649569" sldId="272"/>
            <ac:spMk id="19" creationId="{9E0E9B46-5F54-4915-9D42-EAE27B4C41CF}"/>
          </ac:spMkLst>
        </pc:spChg>
        <pc:spChg chg="add mod">
          <ac:chgData name="Ken Merrihew" userId="bcb7a1e886d99f07" providerId="LiveId" clId="{15065679-2FC1-4204-99B7-EDF7E78A11FC}" dt="2018-02-05T19:54:08.170" v="539" actId="1035"/>
          <ac:spMkLst>
            <pc:docMk/>
            <pc:sldMk cId="2705649569" sldId="272"/>
            <ac:spMk id="20" creationId="{272F14E6-1647-4B49-8E29-ABB86754CA0B}"/>
          </ac:spMkLst>
        </pc:spChg>
        <pc:spChg chg="add del">
          <ac:chgData name="Ken Merrihew" userId="bcb7a1e886d99f07" providerId="LiveId" clId="{15065679-2FC1-4204-99B7-EDF7E78A11FC}" dt="2018-02-07T23:57:13.966" v="2221" actId="478"/>
          <ac:spMkLst>
            <pc:docMk/>
            <pc:sldMk cId="2705649569" sldId="272"/>
            <ac:spMk id="21" creationId="{7F261B61-30EB-4B71-B552-3837897E2AF6}"/>
          </ac:spMkLst>
        </pc:spChg>
        <pc:spChg chg="add">
          <ac:chgData name="Ken Merrihew" userId="bcb7a1e886d99f07" providerId="LiveId" clId="{15065679-2FC1-4204-99B7-EDF7E78A11FC}" dt="2018-02-07T23:57:14.532" v="2222"/>
          <ac:spMkLst>
            <pc:docMk/>
            <pc:sldMk cId="2705649569" sldId="272"/>
            <ac:spMk id="22" creationId="{EBF96F15-09DB-4D7A-A0A5-A3A6EE2ED991}"/>
          </ac:spMkLst>
        </pc:spChg>
      </pc:sldChg>
      <pc:sldChg chg="addSp delSp add ord">
        <pc:chgData name="Ken Merrihew" userId="bcb7a1e886d99f07" providerId="LiveId" clId="{15065679-2FC1-4204-99B7-EDF7E78A11FC}" dt="2018-02-07T23:57:17.867" v="2224"/>
        <pc:sldMkLst>
          <pc:docMk/>
          <pc:sldMk cId="802477221" sldId="273"/>
        </pc:sldMkLst>
        <pc:spChg chg="del">
          <ac:chgData name="Ken Merrihew" userId="bcb7a1e886d99f07" providerId="LiveId" clId="{15065679-2FC1-4204-99B7-EDF7E78A11FC}" dt="2018-02-05T21:50:39.588" v="1427" actId="478"/>
          <ac:spMkLst>
            <pc:docMk/>
            <pc:sldMk cId="802477221" sldId="273"/>
            <ac:spMk id="4" creationId="{00000000-0000-0000-0000-000000000000}"/>
          </ac:spMkLst>
        </pc:spChg>
        <pc:spChg chg="add del">
          <ac:chgData name="Ken Merrihew" userId="bcb7a1e886d99f07" providerId="LiveId" clId="{15065679-2FC1-4204-99B7-EDF7E78A11FC}" dt="2018-02-07T23:57:17.172" v="2223" actId="478"/>
          <ac:spMkLst>
            <pc:docMk/>
            <pc:sldMk cId="802477221" sldId="273"/>
            <ac:spMk id="5" creationId="{F04E2B00-96BF-4DBE-99B5-48C750D28FB1}"/>
          </ac:spMkLst>
        </pc:spChg>
        <pc:spChg chg="add">
          <ac:chgData name="Ken Merrihew" userId="bcb7a1e886d99f07" providerId="LiveId" clId="{15065679-2FC1-4204-99B7-EDF7E78A11FC}" dt="2018-02-07T23:57:17.867" v="2224"/>
          <ac:spMkLst>
            <pc:docMk/>
            <pc:sldMk cId="802477221" sldId="273"/>
            <ac:spMk id="6" creationId="{A7AB8441-6E40-4D44-B376-4845F88A78E3}"/>
          </ac:spMkLst>
        </pc:spChg>
      </pc:sldChg>
      <pc:sldChg chg="addSp delSp modSp add delAnim modAnim">
        <pc:chgData name="Ken Merrihew" userId="bcb7a1e886d99f07" providerId="LiveId" clId="{15065679-2FC1-4204-99B7-EDF7E78A11FC}" dt="2018-02-07T23:57:21.974" v="2226"/>
        <pc:sldMkLst>
          <pc:docMk/>
          <pc:sldMk cId="3852658238" sldId="274"/>
        </pc:sldMkLst>
        <pc:spChg chg="mod">
          <ac:chgData name="Ken Merrihew" userId="bcb7a1e886d99f07" providerId="LiveId" clId="{15065679-2FC1-4204-99B7-EDF7E78A11FC}" dt="2018-02-05T19:57:40.784" v="546" actId="2696"/>
          <ac:spMkLst>
            <pc:docMk/>
            <pc:sldMk cId="3852658238" sldId="274"/>
            <ac:spMk id="6" creationId="{83F757B2-B6B1-4BDF-98F2-5CD779DC8E15}"/>
          </ac:spMkLst>
        </pc:spChg>
        <pc:spChg chg="del">
          <ac:chgData name="Ken Merrihew" userId="bcb7a1e886d99f07" providerId="LiveId" clId="{15065679-2FC1-4204-99B7-EDF7E78A11FC}" dt="2018-02-05T21:50:43.855" v="1429" actId="478"/>
          <ac:spMkLst>
            <pc:docMk/>
            <pc:sldMk cId="3852658238" sldId="274"/>
            <ac:spMk id="9" creationId="{00000000-0000-0000-0000-000000000000}"/>
          </ac:spMkLst>
        </pc:spChg>
        <pc:spChg chg="del">
          <ac:chgData name="Ken Merrihew" userId="bcb7a1e886d99f07" providerId="LiveId" clId="{15065679-2FC1-4204-99B7-EDF7E78A11FC}" dt="2018-02-05T19:58:59.775" v="595" actId="478"/>
          <ac:spMkLst>
            <pc:docMk/>
            <pc:sldMk cId="3852658238" sldId="274"/>
            <ac:spMk id="10" creationId="{B647DB4E-45EF-432B-B9EB-0E9B006FBE26}"/>
          </ac:spMkLst>
        </pc:spChg>
        <pc:spChg chg="del">
          <ac:chgData name="Ken Merrihew" userId="bcb7a1e886d99f07" providerId="LiveId" clId="{15065679-2FC1-4204-99B7-EDF7E78A11FC}" dt="2018-02-05T19:57:44.771" v="547" actId="478"/>
          <ac:spMkLst>
            <pc:docMk/>
            <pc:sldMk cId="3852658238" sldId="274"/>
            <ac:spMk id="11" creationId="{3850BD36-F12B-490B-9BF6-FC9CF27EFE08}"/>
          </ac:spMkLst>
        </pc:spChg>
        <pc:spChg chg="mod">
          <ac:chgData name="Ken Merrihew" userId="bcb7a1e886d99f07" providerId="LiveId" clId="{15065679-2FC1-4204-99B7-EDF7E78A11FC}" dt="2018-02-05T19:58:33.953" v="583" actId="255"/>
          <ac:spMkLst>
            <pc:docMk/>
            <pc:sldMk cId="3852658238" sldId="274"/>
            <ac:spMk id="12" creationId="{86E02E75-642A-41ED-A615-E578D9FC9B36}"/>
          </ac:spMkLst>
        </pc:spChg>
        <pc:spChg chg="mod">
          <ac:chgData name="Ken Merrihew" userId="bcb7a1e886d99f07" providerId="LiveId" clId="{15065679-2FC1-4204-99B7-EDF7E78A11FC}" dt="2018-02-05T20:00:09.033" v="748" actId="20577"/>
          <ac:spMkLst>
            <pc:docMk/>
            <pc:sldMk cId="3852658238" sldId="274"/>
            <ac:spMk id="13" creationId="{6D3D50F1-47E9-4FA1-B372-069E0ED6F370}"/>
          </ac:spMkLst>
        </pc:spChg>
        <pc:spChg chg="add">
          <ac:chgData name="Ken Merrihew" userId="bcb7a1e886d99f07" providerId="LiveId" clId="{15065679-2FC1-4204-99B7-EDF7E78A11FC}" dt="2018-02-07T23:57:21.974" v="2226"/>
          <ac:spMkLst>
            <pc:docMk/>
            <pc:sldMk cId="3852658238" sldId="274"/>
            <ac:spMk id="14" creationId="{077DD103-875C-42D6-9721-B0587FA46C54}"/>
          </ac:spMkLst>
        </pc:spChg>
        <pc:spChg chg="mod">
          <ac:chgData name="Ken Merrihew" userId="bcb7a1e886d99f07" providerId="LiveId" clId="{15065679-2FC1-4204-99B7-EDF7E78A11FC}" dt="2018-02-05T20:00:05.678" v="747" actId="20577"/>
          <ac:spMkLst>
            <pc:docMk/>
            <pc:sldMk cId="3852658238" sldId="274"/>
            <ac:spMk id="15" creationId="{D916626D-6A3F-4998-8393-CA320D5F571B}"/>
          </ac:spMkLst>
        </pc:spChg>
        <pc:spChg chg="del">
          <ac:chgData name="Ken Merrihew" userId="bcb7a1e886d99f07" providerId="LiveId" clId="{15065679-2FC1-4204-99B7-EDF7E78A11FC}" dt="2018-02-05T19:59:39.136" v="679" actId="478"/>
          <ac:spMkLst>
            <pc:docMk/>
            <pc:sldMk cId="3852658238" sldId="274"/>
            <ac:spMk id="16" creationId="{DEC65265-D392-4A59-A3B6-4DECE21A0EB1}"/>
          </ac:spMkLst>
        </pc:spChg>
        <pc:spChg chg="mod">
          <ac:chgData name="Ken Merrihew" userId="bcb7a1e886d99f07" providerId="LiveId" clId="{15065679-2FC1-4204-99B7-EDF7E78A11FC}" dt="2018-02-05T20:00:44.936" v="754" actId="1035"/>
          <ac:spMkLst>
            <pc:docMk/>
            <pc:sldMk cId="3852658238" sldId="274"/>
            <ac:spMk id="17" creationId="{787C601B-0A6F-4352-8C02-AB931B2763AC}"/>
          </ac:spMkLst>
        </pc:spChg>
        <pc:spChg chg="del">
          <ac:chgData name="Ken Merrihew" userId="bcb7a1e886d99f07" providerId="LiveId" clId="{15065679-2FC1-4204-99B7-EDF7E78A11FC}" dt="2018-02-05T20:00:48.978" v="755" actId="478"/>
          <ac:spMkLst>
            <pc:docMk/>
            <pc:sldMk cId="3852658238" sldId="274"/>
            <ac:spMk id="18" creationId="{3E7C6358-151D-4C21-8FAC-B928CB56B890}"/>
          </ac:spMkLst>
        </pc:spChg>
        <pc:spChg chg="mod">
          <ac:chgData name="Ken Merrihew" userId="bcb7a1e886d99f07" providerId="LiveId" clId="{15065679-2FC1-4204-99B7-EDF7E78A11FC}" dt="2018-02-05T20:01:35.946" v="852" actId="20577"/>
          <ac:spMkLst>
            <pc:docMk/>
            <pc:sldMk cId="3852658238" sldId="274"/>
            <ac:spMk id="19" creationId="{9E0E9B46-5F54-4915-9D42-EAE27B4C41CF}"/>
          </ac:spMkLst>
        </pc:spChg>
        <pc:spChg chg="mod ord">
          <ac:chgData name="Ken Merrihew" userId="bcb7a1e886d99f07" providerId="LiveId" clId="{15065679-2FC1-4204-99B7-EDF7E78A11FC}" dt="2018-02-05T20:08:14.348" v="1041" actId="2696"/>
          <ac:spMkLst>
            <pc:docMk/>
            <pc:sldMk cId="3852658238" sldId="274"/>
            <ac:spMk id="20" creationId="{272F14E6-1647-4B49-8E29-ABB86754CA0B}"/>
          </ac:spMkLst>
        </pc:spChg>
        <pc:spChg chg="add del">
          <ac:chgData name="Ken Merrihew" userId="bcb7a1e886d99f07" providerId="LiveId" clId="{15065679-2FC1-4204-99B7-EDF7E78A11FC}" dt="2018-02-07T23:57:21.462" v="2225" actId="478"/>
          <ac:spMkLst>
            <pc:docMk/>
            <pc:sldMk cId="3852658238" sldId="274"/>
            <ac:spMk id="24" creationId="{00059102-A7C6-485C-B04E-B1A311167C95}"/>
          </ac:spMkLst>
        </pc:spChg>
        <pc:picChg chg="add mod">
          <ac:chgData name="Ken Merrihew" userId="bcb7a1e886d99f07" providerId="LiveId" clId="{15065679-2FC1-4204-99B7-EDF7E78A11FC}" dt="2018-02-07T19:34:20.008" v="1552" actId="1038"/>
          <ac:picMkLst>
            <pc:docMk/>
            <pc:sldMk cId="3852658238" sldId="274"/>
            <ac:picMk id="21" creationId="{48348D22-F104-45D2-B9AF-E4763F385027}"/>
          </ac:picMkLst>
        </pc:picChg>
        <pc:picChg chg="add mod">
          <ac:chgData name="Ken Merrihew" userId="bcb7a1e886d99f07" providerId="LiveId" clId="{15065679-2FC1-4204-99B7-EDF7E78A11FC}" dt="2018-02-05T20:06:48.191" v="961" actId="339"/>
          <ac:picMkLst>
            <pc:docMk/>
            <pc:sldMk cId="3852658238" sldId="274"/>
            <ac:picMk id="22" creationId="{937FC5A7-8700-4522-80E8-7BEBCB5E9929}"/>
          </ac:picMkLst>
        </pc:picChg>
        <pc:picChg chg="add del">
          <ac:chgData name="Ken Merrihew" userId="bcb7a1e886d99f07" providerId="LiveId" clId="{15065679-2FC1-4204-99B7-EDF7E78A11FC}" dt="2018-02-05T20:06:03.971" v="914" actId="478"/>
          <ac:picMkLst>
            <pc:docMk/>
            <pc:sldMk cId="3852658238" sldId="274"/>
            <ac:picMk id="23" creationId="{8A27481F-36B2-4A7B-AA39-44BF2866AFAF}"/>
          </ac:picMkLst>
        </pc:picChg>
      </pc:sldChg>
      <pc:sldChg chg="addSp delSp add">
        <pc:chgData name="Ken Merrihew" userId="bcb7a1e886d99f07" providerId="LiveId" clId="{15065679-2FC1-4204-99B7-EDF7E78A11FC}" dt="2018-02-07T23:57:25.569" v="2228"/>
        <pc:sldMkLst>
          <pc:docMk/>
          <pc:sldMk cId="646939283" sldId="275"/>
        </pc:sldMkLst>
        <pc:spChg chg="del">
          <ac:chgData name="Ken Merrihew" userId="bcb7a1e886d99f07" providerId="LiveId" clId="{15065679-2FC1-4204-99B7-EDF7E78A11FC}" dt="2018-02-05T21:50:47.997" v="1431" actId="478"/>
          <ac:spMkLst>
            <pc:docMk/>
            <pc:sldMk cId="646939283" sldId="275"/>
            <ac:spMk id="4" creationId="{00000000-0000-0000-0000-000000000000}"/>
          </ac:spMkLst>
        </pc:spChg>
        <pc:spChg chg="add del">
          <ac:chgData name="Ken Merrihew" userId="bcb7a1e886d99f07" providerId="LiveId" clId="{15065679-2FC1-4204-99B7-EDF7E78A11FC}" dt="2018-02-07T23:57:25.092" v="2227" actId="478"/>
          <ac:spMkLst>
            <pc:docMk/>
            <pc:sldMk cId="646939283" sldId="275"/>
            <ac:spMk id="5" creationId="{AEA2FD2D-FC9E-41E8-BD69-4CBF52E7B4C9}"/>
          </ac:spMkLst>
        </pc:spChg>
        <pc:spChg chg="add">
          <ac:chgData name="Ken Merrihew" userId="bcb7a1e886d99f07" providerId="LiveId" clId="{15065679-2FC1-4204-99B7-EDF7E78A11FC}" dt="2018-02-07T23:57:25.569" v="2228"/>
          <ac:spMkLst>
            <pc:docMk/>
            <pc:sldMk cId="646939283" sldId="275"/>
            <ac:spMk id="6" creationId="{84FB680B-2DF7-428F-9F62-585CAC5908D3}"/>
          </ac:spMkLst>
        </pc:spChg>
      </pc:sldChg>
      <pc:sldChg chg="addSp delSp modSp add del ord delAnim">
        <pc:chgData name="Ken Merrihew" userId="bcb7a1e886d99f07" providerId="LiveId" clId="{15065679-2FC1-4204-99B7-EDF7E78A11FC}" dt="2018-02-07T23:56:47.941" v="2216" actId="2696"/>
        <pc:sldMkLst>
          <pc:docMk/>
          <pc:sldMk cId="286362530" sldId="276"/>
        </pc:sldMkLst>
        <pc:spChg chg="mod">
          <ac:chgData name="Ken Merrihew" userId="bcb7a1e886d99f07" providerId="LiveId" clId="{15065679-2FC1-4204-99B7-EDF7E78A11FC}" dt="2018-02-05T20:23:18.574" v="1340" actId="2696"/>
          <ac:spMkLst>
            <pc:docMk/>
            <pc:sldMk cId="286362530" sldId="276"/>
            <ac:spMk id="5" creationId="{00000000-0000-0000-0000-000000000000}"/>
          </ac:spMkLst>
        </pc:spChg>
        <pc:spChg chg="del">
          <ac:chgData name="Ken Merrihew" userId="bcb7a1e886d99f07" providerId="LiveId" clId="{15065679-2FC1-4204-99B7-EDF7E78A11FC}" dt="2018-02-05T20:23:06.044" v="1334" actId="478"/>
          <ac:spMkLst>
            <pc:docMk/>
            <pc:sldMk cId="286362530" sldId="276"/>
            <ac:spMk id="6" creationId="{00000000-0000-0000-0000-000000000000}"/>
          </ac:spMkLst>
        </pc:spChg>
        <pc:spChg chg="del">
          <ac:chgData name="Ken Merrihew" userId="bcb7a1e886d99f07" providerId="LiveId" clId="{15065679-2FC1-4204-99B7-EDF7E78A11FC}" dt="2018-02-05T21:51:15.206" v="1443" actId="478"/>
          <ac:spMkLst>
            <pc:docMk/>
            <pc:sldMk cId="286362530" sldId="276"/>
            <ac:spMk id="9" creationId="{00000000-0000-0000-0000-000000000000}"/>
          </ac:spMkLst>
        </pc:spChg>
        <pc:spChg chg="add">
          <ac:chgData name="Ken Merrihew" userId="bcb7a1e886d99f07" providerId="LiveId" clId="{15065679-2FC1-4204-99B7-EDF7E78A11FC}" dt="2018-02-05T21:51:15.654" v="1444" actId="2696"/>
          <ac:spMkLst>
            <pc:docMk/>
            <pc:sldMk cId="286362530" sldId="276"/>
            <ac:spMk id="10" creationId="{44B8886D-9ACC-438A-A019-8A77B272787B}"/>
          </ac:spMkLst>
        </pc:spChg>
        <pc:picChg chg="add del">
          <ac:chgData name="Ken Merrihew" userId="bcb7a1e886d99f07" providerId="LiveId" clId="{15065679-2FC1-4204-99B7-EDF7E78A11FC}" dt="2018-02-05T21:47:31.688" v="1342" actId="478"/>
          <ac:picMkLst>
            <pc:docMk/>
            <pc:sldMk cId="286362530" sldId="276"/>
            <ac:picMk id="1026" creationId="{F590D7CE-A429-446B-9C0F-026B64C94648}"/>
          </ac:picMkLst>
        </pc:picChg>
      </pc:sldChg>
      <pc:sldChg chg="addSp delSp add del ord">
        <pc:chgData name="Ken Merrihew" userId="bcb7a1e886d99f07" providerId="LiveId" clId="{15065679-2FC1-4204-99B7-EDF7E78A11FC}" dt="2018-02-07T23:56:47.939" v="2215" actId="2696"/>
        <pc:sldMkLst>
          <pc:docMk/>
          <pc:sldMk cId="1665882095" sldId="277"/>
        </pc:sldMkLst>
        <pc:spChg chg="del">
          <ac:chgData name="Ken Merrihew" userId="bcb7a1e886d99f07" providerId="LiveId" clId="{15065679-2FC1-4204-99B7-EDF7E78A11FC}" dt="2018-02-05T21:51:22.141" v="1445" actId="478"/>
          <ac:spMkLst>
            <pc:docMk/>
            <pc:sldMk cId="1665882095" sldId="277"/>
            <ac:spMk id="4" creationId="{00000000-0000-0000-0000-000000000000}"/>
          </ac:spMkLst>
        </pc:spChg>
        <pc:spChg chg="add">
          <ac:chgData name="Ken Merrihew" userId="bcb7a1e886d99f07" providerId="LiveId" clId="{15065679-2FC1-4204-99B7-EDF7E78A11FC}" dt="2018-02-05T21:51:22.651" v="1446" actId="2696"/>
          <ac:spMkLst>
            <pc:docMk/>
            <pc:sldMk cId="1665882095" sldId="277"/>
            <ac:spMk id="5" creationId="{12BF24E0-DBB0-4F2A-BBAB-2BBCEF62B3A0}"/>
          </ac:spMkLst>
        </pc:spChg>
      </pc:sldChg>
      <pc:sldChg chg="addSp delSp modSp add modAnim">
        <pc:chgData name="Ken Merrihew" userId="bcb7a1e886d99f07" providerId="LiveId" clId="{15065679-2FC1-4204-99B7-EDF7E78A11FC}" dt="2018-02-07T23:57:33.452" v="2232"/>
        <pc:sldMkLst>
          <pc:docMk/>
          <pc:sldMk cId="2241322606" sldId="278"/>
        </pc:sldMkLst>
        <pc:spChg chg="mod">
          <ac:chgData name="Ken Merrihew" userId="bcb7a1e886d99f07" providerId="LiveId" clId="{15065679-2FC1-4204-99B7-EDF7E78A11FC}" dt="2018-02-05T20:14:34.043" v="1062" actId="403"/>
          <ac:spMkLst>
            <pc:docMk/>
            <pc:sldMk cId="2241322606" sldId="278"/>
            <ac:spMk id="5" creationId="{00000000-0000-0000-0000-000000000000}"/>
          </ac:spMkLst>
        </pc:spChg>
        <pc:spChg chg="add mod">
          <ac:chgData name="Ken Merrihew" userId="bcb7a1e886d99f07" providerId="LiveId" clId="{15065679-2FC1-4204-99B7-EDF7E78A11FC}" dt="2018-02-05T20:15:55.961" v="1115" actId="1035"/>
          <ac:spMkLst>
            <pc:docMk/>
            <pc:sldMk cId="2241322606" sldId="278"/>
            <ac:spMk id="6" creationId="{BA156DB4-FE3C-478D-B2A9-E29166EBCA5C}"/>
          </ac:spMkLst>
        </pc:spChg>
        <pc:spChg chg="del">
          <ac:chgData name="Ken Merrihew" userId="bcb7a1e886d99f07" providerId="LiveId" clId="{15065679-2FC1-4204-99B7-EDF7E78A11FC}" dt="2018-02-05T21:50:56.592" v="1435" actId="478"/>
          <ac:spMkLst>
            <pc:docMk/>
            <pc:sldMk cId="2241322606" sldId="278"/>
            <ac:spMk id="9" creationId="{00000000-0000-0000-0000-000000000000}"/>
          </ac:spMkLst>
        </pc:spChg>
        <pc:spChg chg="add">
          <ac:chgData name="Ken Merrihew" userId="bcb7a1e886d99f07" providerId="LiveId" clId="{15065679-2FC1-4204-99B7-EDF7E78A11FC}" dt="2018-02-07T23:57:33.452" v="2232"/>
          <ac:spMkLst>
            <pc:docMk/>
            <pc:sldMk cId="2241322606" sldId="278"/>
            <ac:spMk id="9" creationId="{01F662AF-E601-444F-ADA9-3A9808952503}"/>
          </ac:spMkLst>
        </pc:spChg>
        <pc:spChg chg="add del">
          <ac:chgData name="Ken Merrihew" userId="bcb7a1e886d99f07" providerId="LiveId" clId="{15065679-2FC1-4204-99B7-EDF7E78A11FC}" dt="2018-02-05T20:15:25.491" v="1065" actId="2696"/>
          <ac:spMkLst>
            <pc:docMk/>
            <pc:sldMk cId="2241322606" sldId="278"/>
            <ac:spMk id="10" creationId="{AB9C88D2-446E-4E0E-B0F7-491CFD76FEBD}"/>
          </ac:spMkLst>
        </pc:spChg>
        <pc:spChg chg="add del">
          <ac:chgData name="Ken Merrihew" userId="bcb7a1e886d99f07" providerId="LiveId" clId="{15065679-2FC1-4204-99B7-EDF7E78A11FC}" dt="2018-02-07T23:57:33.022" v="2231" actId="478"/>
          <ac:spMkLst>
            <pc:docMk/>
            <pc:sldMk cId="2241322606" sldId="278"/>
            <ac:spMk id="11" creationId="{FFB3B9AC-C9C2-4B15-BB3A-BBF5EB2CC081}"/>
          </ac:spMkLst>
        </pc:spChg>
      </pc:sldChg>
      <pc:sldChg chg="addSp delSp modSp add delAnim modAnim">
        <pc:chgData name="Ken Merrihew" userId="bcb7a1e886d99f07" providerId="LiveId" clId="{15065679-2FC1-4204-99B7-EDF7E78A11FC}" dt="2018-02-07T23:57:40.116" v="2236"/>
        <pc:sldMkLst>
          <pc:docMk/>
          <pc:sldMk cId="1692104469" sldId="279"/>
        </pc:sldMkLst>
        <pc:spChg chg="add mod">
          <ac:chgData name="Ken Merrihew" userId="bcb7a1e886d99f07" providerId="LiveId" clId="{15065679-2FC1-4204-99B7-EDF7E78A11FC}" dt="2018-02-05T20:21:51.453" v="1326" actId="1038"/>
          <ac:spMkLst>
            <pc:docMk/>
            <pc:sldMk cId="1692104469" sldId="279"/>
            <ac:spMk id="2" creationId="{A1A93582-1333-4101-9519-317F388ACDD8}"/>
          </ac:spMkLst>
        </pc:spChg>
        <pc:spChg chg="mod">
          <ac:chgData name="Ken Merrihew" userId="bcb7a1e886d99f07" providerId="LiveId" clId="{15065679-2FC1-4204-99B7-EDF7E78A11FC}" dt="2018-02-05T20:16:52.711" v="1126" actId="2711"/>
          <ac:spMkLst>
            <pc:docMk/>
            <pc:sldMk cId="1692104469" sldId="279"/>
            <ac:spMk id="5" creationId="{00000000-0000-0000-0000-000000000000}"/>
          </ac:spMkLst>
        </pc:spChg>
        <pc:spChg chg="del">
          <ac:chgData name="Ken Merrihew" userId="bcb7a1e886d99f07" providerId="LiveId" clId="{15065679-2FC1-4204-99B7-EDF7E78A11FC}" dt="2018-02-05T20:16:32.114" v="1117" actId="478"/>
          <ac:spMkLst>
            <pc:docMk/>
            <pc:sldMk cId="1692104469" sldId="279"/>
            <ac:spMk id="6" creationId="{00000000-0000-0000-0000-000000000000}"/>
          </ac:spMkLst>
        </pc:spChg>
        <pc:spChg chg="del">
          <ac:chgData name="Ken Merrihew" userId="bcb7a1e886d99f07" providerId="LiveId" clId="{15065679-2FC1-4204-99B7-EDF7E78A11FC}" dt="2018-02-05T21:51:06.729" v="1439" actId="478"/>
          <ac:spMkLst>
            <pc:docMk/>
            <pc:sldMk cId="1692104469" sldId="279"/>
            <ac:spMk id="9" creationId="{00000000-0000-0000-0000-000000000000}"/>
          </ac:spMkLst>
        </pc:spChg>
        <pc:spChg chg="add mod">
          <ac:chgData name="Ken Merrihew" userId="bcb7a1e886d99f07" providerId="LiveId" clId="{15065679-2FC1-4204-99B7-EDF7E78A11FC}" dt="2018-02-05T20:21:47.052" v="1310" actId="122"/>
          <ac:spMkLst>
            <pc:docMk/>
            <pc:sldMk cId="1692104469" sldId="279"/>
            <ac:spMk id="10" creationId="{37EFEB8C-DE2C-4AD6-8D73-0175D5C3959E}"/>
          </ac:spMkLst>
        </pc:spChg>
        <pc:spChg chg="add del">
          <ac:chgData name="Ken Merrihew" userId="bcb7a1e886d99f07" providerId="LiveId" clId="{15065679-2FC1-4204-99B7-EDF7E78A11FC}" dt="2018-02-07T23:57:39.619" v="2235" actId="478"/>
          <ac:spMkLst>
            <pc:docMk/>
            <pc:sldMk cId="1692104469" sldId="279"/>
            <ac:spMk id="12" creationId="{094C7CC2-732F-488D-96C2-453508686FA8}"/>
          </ac:spMkLst>
        </pc:spChg>
        <pc:spChg chg="add">
          <ac:chgData name="Ken Merrihew" userId="bcb7a1e886d99f07" providerId="LiveId" clId="{15065679-2FC1-4204-99B7-EDF7E78A11FC}" dt="2018-02-07T23:57:40.116" v="2236"/>
          <ac:spMkLst>
            <pc:docMk/>
            <pc:sldMk cId="1692104469" sldId="279"/>
            <ac:spMk id="13" creationId="{F39360B0-E353-4FBA-8AEC-0D7242C65847}"/>
          </ac:spMkLst>
        </pc:spChg>
        <pc:cxnChg chg="add mod">
          <ac:chgData name="Ken Merrihew" userId="bcb7a1e886d99f07" providerId="LiveId" clId="{15065679-2FC1-4204-99B7-EDF7E78A11FC}" dt="2018-02-05T20:21:00.738" v="1239" actId="14861"/>
          <ac:cxnSpMkLst>
            <pc:docMk/>
            <pc:sldMk cId="1692104469" sldId="279"/>
            <ac:cxnSpMk id="4" creationId="{8A936D87-05DE-4DA1-A630-7B9133378E9C}"/>
          </ac:cxnSpMkLst>
        </pc:cxnChg>
        <pc:cxnChg chg="add mod">
          <ac:chgData name="Ken Merrihew" userId="bcb7a1e886d99f07" providerId="LiveId" clId="{15065679-2FC1-4204-99B7-EDF7E78A11FC}" dt="2018-02-05T20:21:39.333" v="1309" actId="1038"/>
          <ac:cxnSpMkLst>
            <pc:docMk/>
            <pc:sldMk cId="1692104469" sldId="279"/>
            <ac:cxnSpMk id="11" creationId="{D2D9BB26-FAFD-4B5C-9F46-D258BA212B1C}"/>
          </ac:cxnSpMkLst>
        </pc:cxnChg>
      </pc:sldChg>
      <pc:sldChg chg="addSp delSp add ord">
        <pc:chgData name="Ken Merrihew" userId="bcb7a1e886d99f07" providerId="LiveId" clId="{15065679-2FC1-4204-99B7-EDF7E78A11FC}" dt="2018-02-07T23:57:45.695" v="2238"/>
        <pc:sldMkLst>
          <pc:docMk/>
          <pc:sldMk cId="2142169504" sldId="280"/>
        </pc:sldMkLst>
        <pc:spChg chg="del">
          <ac:chgData name="Ken Merrihew" userId="bcb7a1e886d99f07" providerId="LiveId" clId="{15065679-2FC1-4204-99B7-EDF7E78A11FC}" dt="2018-02-05T21:51:11.136" v="1441" actId="478"/>
          <ac:spMkLst>
            <pc:docMk/>
            <pc:sldMk cId="2142169504" sldId="280"/>
            <ac:spMk id="4" creationId="{00000000-0000-0000-0000-000000000000}"/>
          </ac:spMkLst>
        </pc:spChg>
        <pc:spChg chg="add del">
          <ac:chgData name="Ken Merrihew" userId="bcb7a1e886d99f07" providerId="LiveId" clId="{15065679-2FC1-4204-99B7-EDF7E78A11FC}" dt="2018-02-07T23:57:43.288" v="2237" actId="478"/>
          <ac:spMkLst>
            <pc:docMk/>
            <pc:sldMk cId="2142169504" sldId="280"/>
            <ac:spMk id="5" creationId="{B915BF81-495E-4B99-B270-C24DB60CDFE1}"/>
          </ac:spMkLst>
        </pc:spChg>
        <pc:spChg chg="add">
          <ac:chgData name="Ken Merrihew" userId="bcb7a1e886d99f07" providerId="LiveId" clId="{15065679-2FC1-4204-99B7-EDF7E78A11FC}" dt="2018-02-07T23:57:45.695" v="2238"/>
          <ac:spMkLst>
            <pc:docMk/>
            <pc:sldMk cId="2142169504" sldId="280"/>
            <ac:spMk id="6" creationId="{6B51084E-F91B-4D6C-84F7-568A2C3D617A}"/>
          </ac:spMkLst>
        </pc:spChg>
      </pc:sldChg>
      <pc:sldChg chg="addSp delSp add del">
        <pc:chgData name="Ken Merrihew" userId="bcb7a1e886d99f07" providerId="LiveId" clId="{15065679-2FC1-4204-99B7-EDF7E78A11FC}" dt="2018-02-07T19:39:17.588" v="1554" actId="2696"/>
        <pc:sldMkLst>
          <pc:docMk/>
          <pc:sldMk cId="4259078583" sldId="281"/>
        </pc:sldMkLst>
        <pc:spChg chg="del">
          <ac:chgData name="Ken Merrihew" userId="bcb7a1e886d99f07" providerId="LiveId" clId="{15065679-2FC1-4204-99B7-EDF7E78A11FC}" dt="2018-02-05T21:51:27.339" v="1447" actId="478"/>
          <ac:spMkLst>
            <pc:docMk/>
            <pc:sldMk cId="4259078583" sldId="281"/>
            <ac:spMk id="9" creationId="{00000000-0000-0000-0000-000000000000}"/>
          </ac:spMkLst>
        </pc:spChg>
        <pc:spChg chg="add">
          <ac:chgData name="Ken Merrihew" userId="bcb7a1e886d99f07" providerId="LiveId" clId="{15065679-2FC1-4204-99B7-EDF7E78A11FC}" dt="2018-02-05T21:51:27.875" v="1448" actId="2696"/>
          <ac:spMkLst>
            <pc:docMk/>
            <pc:sldMk cId="4259078583" sldId="281"/>
            <ac:spMk id="10" creationId="{D6610351-7800-4C92-8D47-471EEAFE21B5}"/>
          </ac:spMkLst>
        </pc:spChg>
      </pc:sldChg>
      <pc:sldChg chg="addSp delSp add del">
        <pc:chgData name="Ken Merrihew" userId="bcb7a1e886d99f07" providerId="LiveId" clId="{15065679-2FC1-4204-99B7-EDF7E78A11FC}" dt="2018-02-07T19:39:19.379" v="1555" actId="2696"/>
        <pc:sldMkLst>
          <pc:docMk/>
          <pc:sldMk cId="4163304080" sldId="282"/>
        </pc:sldMkLst>
        <pc:spChg chg="del">
          <ac:chgData name="Ken Merrihew" userId="bcb7a1e886d99f07" providerId="LiveId" clId="{15065679-2FC1-4204-99B7-EDF7E78A11FC}" dt="2018-02-05T21:51:30.624" v="1449" actId="478"/>
          <ac:spMkLst>
            <pc:docMk/>
            <pc:sldMk cId="4163304080" sldId="282"/>
            <ac:spMk id="4" creationId="{00000000-0000-0000-0000-000000000000}"/>
          </ac:spMkLst>
        </pc:spChg>
        <pc:spChg chg="add">
          <ac:chgData name="Ken Merrihew" userId="bcb7a1e886d99f07" providerId="LiveId" clId="{15065679-2FC1-4204-99B7-EDF7E78A11FC}" dt="2018-02-05T21:51:31.097" v="1450" actId="2696"/>
          <ac:spMkLst>
            <pc:docMk/>
            <pc:sldMk cId="4163304080" sldId="282"/>
            <ac:spMk id="5" creationId="{56E97704-45D3-4BA7-80DF-B5B78AEF6C90}"/>
          </ac:spMkLst>
        </pc:spChg>
      </pc:sldChg>
      <pc:sldChg chg="addSp delSp modSp add">
        <pc:chgData name="Ken Merrihew" userId="bcb7a1e886d99f07" providerId="LiveId" clId="{15065679-2FC1-4204-99B7-EDF7E78A11FC}" dt="2018-02-07T23:52:14.565" v="2191"/>
        <pc:sldMkLst>
          <pc:docMk/>
          <pc:sldMk cId="2817116370" sldId="283"/>
        </pc:sldMkLst>
        <pc:spChg chg="add">
          <ac:chgData name="Ken Merrihew" userId="bcb7a1e886d99f07" providerId="LiveId" clId="{15065679-2FC1-4204-99B7-EDF7E78A11FC}" dt="2018-02-07T23:52:14.565" v="2191"/>
          <ac:spMkLst>
            <pc:docMk/>
            <pc:sldMk cId="2817116370" sldId="283"/>
            <ac:spMk id="6" creationId="{41D5CC47-D769-4383-BF68-A1E2BFD41059}"/>
          </ac:spMkLst>
        </pc:spChg>
        <pc:spChg chg="del">
          <ac:chgData name="Ken Merrihew" userId="bcb7a1e886d99f07" providerId="LiveId" clId="{15065679-2FC1-4204-99B7-EDF7E78A11FC}" dt="2018-02-07T23:52:14.163" v="2190" actId="478"/>
          <ac:spMkLst>
            <pc:docMk/>
            <pc:sldMk cId="2817116370" sldId="283"/>
            <ac:spMk id="9" creationId="{00000000-0000-0000-0000-000000000000}"/>
          </ac:spMkLst>
        </pc:spChg>
        <pc:spChg chg="mod">
          <ac:chgData name="Ken Merrihew" userId="bcb7a1e886d99f07" providerId="LiveId" clId="{15065679-2FC1-4204-99B7-EDF7E78A11FC}" dt="2018-02-07T17:06:23.320" v="1531" actId="20577"/>
          <ac:spMkLst>
            <pc:docMk/>
            <pc:sldMk cId="2817116370" sldId="283"/>
            <ac:spMk id="10" creationId="{5D201B27-914F-48AA-BE5D-D0C36BDBC429}"/>
          </ac:spMkLst>
        </pc:spChg>
      </pc:sldChg>
      <pc:sldChg chg="addSp delSp add">
        <pc:chgData name="Ken Merrihew" userId="bcb7a1e886d99f07" providerId="LiveId" clId="{15065679-2FC1-4204-99B7-EDF7E78A11FC}" dt="2018-02-07T23:52:18.449" v="2193"/>
        <pc:sldMkLst>
          <pc:docMk/>
          <pc:sldMk cId="154804398" sldId="284"/>
        </pc:sldMkLst>
        <pc:spChg chg="del">
          <ac:chgData name="Ken Merrihew" userId="bcb7a1e886d99f07" providerId="LiveId" clId="{15065679-2FC1-4204-99B7-EDF7E78A11FC}" dt="2018-02-07T23:52:17.879" v="2192" actId="478"/>
          <ac:spMkLst>
            <pc:docMk/>
            <pc:sldMk cId="154804398" sldId="284"/>
            <ac:spMk id="5" creationId="{755556FA-894F-47C8-B4D5-C8AEB68AAF48}"/>
          </ac:spMkLst>
        </pc:spChg>
        <pc:spChg chg="add">
          <ac:chgData name="Ken Merrihew" userId="bcb7a1e886d99f07" providerId="LiveId" clId="{15065679-2FC1-4204-99B7-EDF7E78A11FC}" dt="2018-02-07T23:52:18.449" v="2193"/>
          <ac:spMkLst>
            <pc:docMk/>
            <pc:sldMk cId="154804398" sldId="284"/>
            <ac:spMk id="6" creationId="{97483FF3-BE5B-444C-8E54-EAC3BC15F1F3}"/>
          </ac:spMkLst>
        </pc:spChg>
      </pc:sldChg>
      <pc:sldChg chg="addSp delSp modSp add addAnim delAnim modAnim">
        <pc:chgData name="Ken Merrihew" userId="bcb7a1e886d99f07" providerId="LiveId" clId="{15065679-2FC1-4204-99B7-EDF7E78A11FC}" dt="2018-02-07T23:53:15.018" v="2213"/>
        <pc:sldMkLst>
          <pc:docMk/>
          <pc:sldMk cId="3652127583" sldId="285"/>
        </pc:sldMkLst>
        <pc:spChg chg="del">
          <ac:chgData name="Ken Merrihew" userId="bcb7a1e886d99f07" providerId="LiveId" clId="{15065679-2FC1-4204-99B7-EDF7E78A11FC}" dt="2018-02-07T23:01:00.192" v="1558" actId="478"/>
          <ac:spMkLst>
            <pc:docMk/>
            <pc:sldMk cId="3652127583" sldId="285"/>
            <ac:spMk id="5" creationId="{00000000-0000-0000-0000-000000000000}"/>
          </ac:spMkLst>
        </pc:spChg>
        <pc:spChg chg="del">
          <ac:chgData name="Ken Merrihew" userId="bcb7a1e886d99f07" providerId="LiveId" clId="{15065679-2FC1-4204-99B7-EDF7E78A11FC}" dt="2018-02-07T23:53:14.615" v="2212" actId="478"/>
          <ac:spMkLst>
            <pc:docMk/>
            <pc:sldMk cId="3652127583" sldId="285"/>
            <ac:spMk id="6" creationId="{705A5B2D-B7C0-490A-B1D5-3D5719358CC0}"/>
          </ac:spMkLst>
        </pc:spChg>
        <pc:spChg chg="add del mod">
          <ac:chgData name="Ken Merrihew" userId="bcb7a1e886d99f07" providerId="LiveId" clId="{15065679-2FC1-4204-99B7-EDF7E78A11FC}" dt="2018-02-07T23:18:48.905" v="1897" actId="478"/>
          <ac:spMkLst>
            <pc:docMk/>
            <pc:sldMk cId="3652127583" sldId="285"/>
            <ac:spMk id="9" creationId="{46210004-1EDD-417A-AA69-C49CCD6CBEC9}"/>
          </ac:spMkLst>
        </pc:spChg>
        <pc:spChg chg="add">
          <ac:chgData name="Ken Merrihew" userId="bcb7a1e886d99f07" providerId="LiveId" clId="{15065679-2FC1-4204-99B7-EDF7E78A11FC}" dt="2018-02-07T23:53:15.018" v="2213"/>
          <ac:spMkLst>
            <pc:docMk/>
            <pc:sldMk cId="3652127583" sldId="285"/>
            <ac:spMk id="13" creationId="{1FD16190-D496-4F71-9C6D-7BFC92416319}"/>
          </ac:spMkLst>
        </pc:spChg>
        <pc:spChg chg="add del mod ord">
          <ac:chgData name="Ken Merrihew" userId="bcb7a1e886d99f07" providerId="LiveId" clId="{15065679-2FC1-4204-99B7-EDF7E78A11FC}" dt="2018-02-07T23:18:50.497" v="1898" actId="478"/>
          <ac:spMkLst>
            <pc:docMk/>
            <pc:sldMk cId="3652127583" sldId="285"/>
            <ac:spMk id="16" creationId="{22487EB2-8EAE-4800-B0C3-B22FB1AE57B9}"/>
          </ac:spMkLst>
        </pc:spChg>
        <pc:spChg chg="add mod topLvl">
          <ac:chgData name="Ken Merrihew" userId="bcb7a1e886d99f07" providerId="LiveId" clId="{15065679-2FC1-4204-99B7-EDF7E78A11FC}" dt="2018-02-07T23:29:42.232" v="2167" actId="164"/>
          <ac:spMkLst>
            <pc:docMk/>
            <pc:sldMk cId="3652127583" sldId="285"/>
            <ac:spMk id="18" creationId="{8A7CE124-A3F0-4436-BD02-D9D2883CFE5E}"/>
          </ac:spMkLst>
        </pc:spChg>
        <pc:spChg chg="add mod">
          <ac:chgData name="Ken Merrihew" userId="bcb7a1e886d99f07" providerId="LiveId" clId="{15065679-2FC1-4204-99B7-EDF7E78A11FC}" dt="2018-02-07T23:29:51.172" v="2168" actId="164"/>
          <ac:spMkLst>
            <pc:docMk/>
            <pc:sldMk cId="3652127583" sldId="285"/>
            <ac:spMk id="19" creationId="{B8DB2838-BDC0-49F2-898C-C252E41A5A50}"/>
          </ac:spMkLst>
        </pc:spChg>
        <pc:spChg chg="add mod ord">
          <ac:chgData name="Ken Merrihew" userId="bcb7a1e886d99f07" providerId="LiveId" clId="{15065679-2FC1-4204-99B7-EDF7E78A11FC}" dt="2018-02-07T23:30:57.309" v="2182" actId="166"/>
          <ac:spMkLst>
            <pc:docMk/>
            <pc:sldMk cId="3652127583" sldId="285"/>
            <ac:spMk id="20" creationId="{F005ED4D-C9D6-49F6-B43B-2249F1CF3F8C}"/>
          </ac:spMkLst>
        </pc:spChg>
        <pc:spChg chg="add mod">
          <ac:chgData name="Ken Merrihew" userId="bcb7a1e886d99f07" providerId="LiveId" clId="{15065679-2FC1-4204-99B7-EDF7E78A11FC}" dt="2018-02-07T23:20:52.649" v="1984" actId="1036"/>
          <ac:spMkLst>
            <pc:docMk/>
            <pc:sldMk cId="3652127583" sldId="285"/>
            <ac:spMk id="21" creationId="{13FF5988-F74E-44D7-8335-5D62E8AC8718}"/>
          </ac:spMkLst>
        </pc:spChg>
        <pc:spChg chg="add mod topLvl">
          <ac:chgData name="Ken Merrihew" userId="bcb7a1e886d99f07" providerId="LiveId" clId="{15065679-2FC1-4204-99B7-EDF7E78A11FC}" dt="2018-02-07T23:30:33.150" v="2179" actId="1035"/>
          <ac:spMkLst>
            <pc:docMk/>
            <pc:sldMk cId="3652127583" sldId="285"/>
            <ac:spMk id="22" creationId="{672E9772-995B-495D-95BC-E1E542D3FCD3}"/>
          </ac:spMkLst>
        </pc:spChg>
        <pc:spChg chg="add mod topLvl">
          <ac:chgData name="Ken Merrihew" userId="bcb7a1e886d99f07" providerId="LiveId" clId="{15065679-2FC1-4204-99B7-EDF7E78A11FC}" dt="2018-02-07T23:30:29.668" v="2176" actId="1035"/>
          <ac:spMkLst>
            <pc:docMk/>
            <pc:sldMk cId="3652127583" sldId="285"/>
            <ac:spMk id="24" creationId="{49FF8190-3287-4099-B9D6-21681E068840}"/>
          </ac:spMkLst>
        </pc:spChg>
        <pc:grpChg chg="add del mod">
          <ac:chgData name="Ken Merrihew" userId="bcb7a1e886d99f07" providerId="LiveId" clId="{15065679-2FC1-4204-99B7-EDF7E78A11FC}" dt="2018-02-07T23:29:33.520" v="2166" actId="165"/>
          <ac:grpSpMkLst>
            <pc:docMk/>
            <pc:sldMk cId="3652127583" sldId="285"/>
            <ac:grpSpMk id="23" creationId="{A74363F6-BE49-437C-8971-CA6A0DEFEFC5}"/>
          </ac:grpSpMkLst>
        </pc:grpChg>
        <pc:grpChg chg="add mod">
          <ac:chgData name="Ken Merrihew" userId="bcb7a1e886d99f07" providerId="LiveId" clId="{15065679-2FC1-4204-99B7-EDF7E78A11FC}" dt="2018-02-07T23:29:42.232" v="2167" actId="164"/>
          <ac:grpSpMkLst>
            <pc:docMk/>
            <pc:sldMk cId="3652127583" sldId="285"/>
            <ac:grpSpMk id="25" creationId="{9441D99D-3280-4DCC-99DF-D5E7D54930EE}"/>
          </ac:grpSpMkLst>
        </pc:grpChg>
        <pc:grpChg chg="add mod">
          <ac:chgData name="Ken Merrihew" userId="bcb7a1e886d99f07" providerId="LiveId" clId="{15065679-2FC1-4204-99B7-EDF7E78A11FC}" dt="2018-02-07T23:29:51.172" v="2168" actId="164"/>
          <ac:grpSpMkLst>
            <pc:docMk/>
            <pc:sldMk cId="3652127583" sldId="285"/>
            <ac:grpSpMk id="26" creationId="{D470B9BD-1B7A-4BFD-91F7-F7D5CB607A44}"/>
          </ac:grpSpMkLst>
        </pc:grpChg>
        <pc:cxnChg chg="add del mod ord">
          <ac:chgData name="Ken Merrihew" userId="bcb7a1e886d99f07" providerId="LiveId" clId="{15065679-2FC1-4204-99B7-EDF7E78A11FC}" dt="2018-02-07T23:13:45.117" v="1858" actId="478"/>
          <ac:cxnSpMkLst>
            <pc:docMk/>
            <pc:sldMk cId="3652127583" sldId="285"/>
            <ac:cxnSpMk id="3" creationId="{C1CA8161-C6D1-4FE5-AC00-9EB9132EA5DB}"/>
          </ac:cxnSpMkLst>
        </pc:cxnChg>
      </pc:sldChg>
      <pc:sldChg chg="addSp delSp add">
        <pc:chgData name="Ken Merrihew" userId="bcb7a1e886d99f07" providerId="LiveId" clId="{15065679-2FC1-4204-99B7-EDF7E78A11FC}" dt="2018-02-07T23:57:07.541" v="2218"/>
        <pc:sldMkLst>
          <pc:docMk/>
          <pc:sldMk cId="715446019" sldId="286"/>
        </pc:sldMkLst>
        <pc:spChg chg="del">
          <ac:chgData name="Ken Merrihew" userId="bcb7a1e886d99f07" providerId="LiveId" clId="{15065679-2FC1-4204-99B7-EDF7E78A11FC}" dt="2018-02-07T23:57:06.911" v="2217" actId="478"/>
          <ac:spMkLst>
            <pc:docMk/>
            <pc:sldMk cId="715446019" sldId="286"/>
            <ac:spMk id="5" creationId="{225EF025-89FB-4D79-879E-C66C1B58FDEA}"/>
          </ac:spMkLst>
        </pc:spChg>
        <pc:spChg chg="add">
          <ac:chgData name="Ken Merrihew" userId="bcb7a1e886d99f07" providerId="LiveId" clId="{15065679-2FC1-4204-99B7-EDF7E78A11FC}" dt="2018-02-07T23:57:07.541" v="2218"/>
          <ac:spMkLst>
            <pc:docMk/>
            <pc:sldMk cId="715446019" sldId="286"/>
            <ac:spMk id="6" creationId="{A0400C0F-B12B-4363-A2EF-BFF9796AF5E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407020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52120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155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199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5CA25F-7022-4AB2-96A5-67CFED966382}"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27041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5CA25F-7022-4AB2-96A5-67CFED966382}"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69903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5CA25F-7022-4AB2-96A5-67CFED966382}" type="datetimeFigureOut">
              <a:rPr lang="en-US" smtClean="0"/>
              <a:t>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37484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5CA25F-7022-4AB2-96A5-67CFED966382}" type="datetimeFigureOut">
              <a:rPr lang="en-US" smtClean="0"/>
              <a:t>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135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CA25F-7022-4AB2-96A5-67CFED966382}" type="datetimeFigureOut">
              <a:rPr lang="en-US" smtClean="0"/>
              <a:t>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95858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91277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28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CA25F-7022-4AB2-96A5-67CFED966382}" type="datetimeFigureOut">
              <a:rPr lang="en-US" smtClean="0"/>
              <a:t>2/7/2018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391B8-9D34-4B71-9B82-EEEEE637F373}" type="slidenum">
              <a:rPr lang="en-US" smtClean="0"/>
              <a:t>‹#›</a:t>
            </a:fld>
            <a:endParaRPr lang="en-US"/>
          </a:p>
        </p:txBody>
      </p:sp>
    </p:spTree>
    <p:extLst>
      <p:ext uri="{BB962C8B-B14F-4D97-AF65-F5344CB8AC3E}">
        <p14:creationId xmlns:p14="http://schemas.microsoft.com/office/powerpoint/2010/main" val="1780691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5.jpg"/><Relationship Id="rId7" Type="http://schemas.openxmlformats.org/officeDocument/2006/relationships/hyperlink" Target="https://ark.gamepedia.com/Wooden_Sign"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jpg"/><Relationship Id="rId4" Type="http://schemas.openxmlformats.org/officeDocument/2006/relationships/hyperlink" Target="http://commons.wikimedia.org/wiki/File:Sea_sky_clouds.jpg" TargetMode="External"/><Relationship Id="rId9" Type="http://schemas.openxmlformats.org/officeDocument/2006/relationships/hyperlink" Target="http://www.flickr.com/photos/lwr/13295302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hameed.deviantart.com/art/Deep-Space-Nebula-152575344" TargetMode="Externa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32548" y="617621"/>
            <a:ext cx="6617368" cy="3154710"/>
          </a:xfrm>
          <a:prstGeom prst="rect">
            <a:avLst/>
          </a:prstGeom>
          <a:noFill/>
        </p:spPr>
        <p:txBody>
          <a:bodyPr wrap="square" rtlCol="0">
            <a:spAutoFit/>
            <a:scene3d>
              <a:camera prst="orthographicFront"/>
              <a:lightRig rig="threePt" dir="t"/>
            </a:scene3d>
            <a:sp3d extrusionH="57150">
              <a:bevelT w="101600" h="38100" prst="slope"/>
            </a:sp3d>
          </a:bodyPr>
          <a:lstStyle/>
          <a:p>
            <a:r>
              <a:rPr lang="en-US" sz="199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Psalms</a:t>
            </a:r>
          </a:p>
        </p:txBody>
      </p:sp>
      <p:sp>
        <p:nvSpPr>
          <p:cNvPr id="5" name="TextBox 4"/>
          <p:cNvSpPr txBox="1"/>
          <p:nvPr/>
        </p:nvSpPr>
        <p:spPr>
          <a:xfrm>
            <a:off x="4482368" y="2673021"/>
            <a:ext cx="3914146" cy="1862048"/>
          </a:xfrm>
          <a:prstGeom prst="rect">
            <a:avLst/>
          </a:prstGeom>
          <a:noFill/>
        </p:spPr>
        <p:txBody>
          <a:bodyPr wrap="square" rtlCol="0">
            <a:spAutoFit/>
            <a:scene3d>
              <a:camera prst="orthographicFront"/>
              <a:lightRig rig="threePt" dir="t"/>
            </a:scene3d>
            <a:sp3d extrusionH="57150">
              <a:bevelT w="101600" h="38100" prst="slope"/>
            </a:sp3d>
          </a:bodyPr>
          <a:lstStyle/>
          <a:p>
            <a:r>
              <a:rPr lang="en-US" sz="115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103-104</a:t>
            </a:r>
          </a:p>
        </p:txBody>
      </p:sp>
      <p:sp>
        <p:nvSpPr>
          <p:cNvPr id="6" name="TextBox 5"/>
          <p:cNvSpPr txBox="1"/>
          <p:nvPr/>
        </p:nvSpPr>
        <p:spPr>
          <a:xfrm>
            <a:off x="2904940" y="1306990"/>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76200">
                    <a:schemeClr val="bg2">
                      <a:lumMod val="10000"/>
                      <a:alpha val="60000"/>
                    </a:schemeClr>
                  </a:glow>
                </a:effectLst>
                <a:latin typeface="Lushlife" panose="00000400000000000000" pitchFamily="2" charset="0"/>
              </a:rPr>
              <a:t>the book of</a:t>
            </a:r>
          </a:p>
        </p:txBody>
      </p:sp>
    </p:spTree>
    <p:extLst>
      <p:ext uri="{BB962C8B-B14F-4D97-AF65-F5344CB8AC3E}">
        <p14:creationId xmlns:p14="http://schemas.microsoft.com/office/powerpoint/2010/main" val="170290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016758"/>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“Fly as far as the wing of imagination can bear you, and if you journey through space eastward, you are further from the west at every beat of your wing. If sin be removed so far, then we may be sure that the scent, the trace, the very memory of it must be entirely gone. If this be the distance of its removal, there is no shade of fear of its ever being brought back again; even Satan himself could not achieve such a task. Our sins are gone, Jesus has borne them away. Far as the place of sunrise is removed from yonder west, </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0834D821-4044-4285-8291-490BA7F6A1ED}"/>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103-104</a:t>
            </a:r>
          </a:p>
        </p:txBody>
      </p:sp>
    </p:spTree>
    <p:extLst>
      <p:ext uri="{BB962C8B-B14F-4D97-AF65-F5344CB8AC3E}">
        <p14:creationId xmlns:p14="http://schemas.microsoft.com/office/powerpoint/2010/main" val="269138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2554545"/>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where the sun sinks when his day’s journey is done, so far were our sins carried by our scapegoat nineteen centuries ago, and now if they be sought for, they shall not be found, yea, they shall not be, </a:t>
            </a:r>
            <a:r>
              <a:rPr lang="en-US" sz="3200" dirty="0" err="1"/>
              <a:t>saith</a:t>
            </a:r>
            <a:r>
              <a:rPr lang="en-US" sz="3200" dirty="0"/>
              <a:t> the Lord.”</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a:extLst>
              <a:ext uri="{FF2B5EF4-FFF2-40B4-BE49-F238E27FC236}">
                <a16:creationId xmlns:a16="http://schemas.microsoft.com/office/drawing/2014/main" id="{8206B8CA-CB57-4EC6-90CB-E37FACD74A51}"/>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103-104</a:t>
            </a:r>
          </a:p>
        </p:txBody>
      </p:sp>
    </p:spTree>
    <p:extLst>
      <p:ext uri="{BB962C8B-B14F-4D97-AF65-F5344CB8AC3E}">
        <p14:creationId xmlns:p14="http://schemas.microsoft.com/office/powerpoint/2010/main" val="165257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B6BAB373-AA44-465F-BC65-74EF342562F1}"/>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103-104</a:t>
            </a:r>
          </a:p>
        </p:txBody>
      </p:sp>
    </p:spTree>
    <p:extLst>
      <p:ext uri="{BB962C8B-B14F-4D97-AF65-F5344CB8AC3E}">
        <p14:creationId xmlns:p14="http://schemas.microsoft.com/office/powerpoint/2010/main" val="74015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2554545"/>
          </a:xfrm>
          <a:prstGeom prst="rect">
            <a:avLst/>
          </a:prstGeom>
          <a:noFill/>
        </p:spPr>
        <p:txBody>
          <a:bodyPr wrap="square" rtlCol="0">
            <a:spAutoFit/>
          </a:bodyPr>
          <a:lstStyle/>
          <a:p>
            <a:pPr algn="ctr"/>
            <a:r>
              <a:rPr lang="en-US" sz="3200" dirty="0">
                <a:solidFill>
                  <a:schemeClr val="accent4">
                    <a:lumMod val="40000"/>
                    <a:lumOff val="60000"/>
                  </a:schemeClr>
                </a:solidFill>
              </a:rPr>
              <a:t>I Need Thee Every Hour</a:t>
            </a:r>
          </a:p>
          <a:p>
            <a:r>
              <a:rPr lang="en-US" sz="3200" dirty="0"/>
              <a:t>I need Thee, O I need Thee;</a:t>
            </a:r>
          </a:p>
          <a:p>
            <a:r>
              <a:rPr lang="en-US" sz="3200" dirty="0"/>
              <a:t>Every hour I need Thee;</a:t>
            </a:r>
          </a:p>
          <a:p>
            <a:r>
              <a:rPr lang="en-US" sz="3200" dirty="0"/>
              <a:t>O bless me now, my Savior,</a:t>
            </a:r>
          </a:p>
          <a:p>
            <a:r>
              <a:rPr lang="en-US" sz="3200" dirty="0"/>
              <a:t>I come to Thee. </a:t>
            </a:r>
            <a:r>
              <a:rPr lang="en-US" sz="3200" dirty="0">
                <a:solidFill>
                  <a:schemeClr val="accent4">
                    <a:lumMod val="40000"/>
                    <a:lumOff val="60000"/>
                  </a:schemeClr>
                </a:solidFill>
              </a:rPr>
              <a:t>– Annie S. Hawks, © 1872</a:t>
            </a:r>
            <a:endParaRPr lang="en-US" sz="4800"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a:extLst>
              <a:ext uri="{FF2B5EF4-FFF2-40B4-BE49-F238E27FC236}">
                <a16:creationId xmlns:a16="http://schemas.microsoft.com/office/drawing/2014/main" id="{E769C5BD-6123-4BB1-9015-E1FF66719EE0}"/>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103-104</a:t>
            </a:r>
          </a:p>
        </p:txBody>
      </p:sp>
    </p:spTree>
    <p:extLst>
      <p:ext uri="{BB962C8B-B14F-4D97-AF65-F5344CB8AC3E}">
        <p14:creationId xmlns:p14="http://schemas.microsoft.com/office/powerpoint/2010/main" val="211941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04BB21AF-D93E-412E-8BD1-1AB6D4BADE79}"/>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103-104</a:t>
            </a:r>
          </a:p>
        </p:txBody>
      </p:sp>
    </p:spTree>
    <p:extLst>
      <p:ext uri="{BB962C8B-B14F-4D97-AF65-F5344CB8AC3E}">
        <p14:creationId xmlns:p14="http://schemas.microsoft.com/office/powerpoint/2010/main" val="84861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21" name="TextBox 20">
            <a:extLst>
              <a:ext uri="{FF2B5EF4-FFF2-40B4-BE49-F238E27FC236}">
                <a16:creationId xmlns:a16="http://schemas.microsoft.com/office/drawing/2014/main" id="{13FF5988-F74E-44D7-8335-5D62E8AC8718}"/>
              </a:ext>
            </a:extLst>
          </p:cNvPr>
          <p:cNvSpPr txBox="1"/>
          <p:nvPr/>
        </p:nvSpPr>
        <p:spPr>
          <a:xfrm>
            <a:off x="3014828" y="1731360"/>
            <a:ext cx="2117505" cy="584775"/>
          </a:xfrm>
          <a:prstGeom prst="rect">
            <a:avLst/>
          </a:prstGeom>
          <a:noFill/>
        </p:spPr>
        <p:txBody>
          <a:bodyPr wrap="square" rtlCol="0">
            <a:spAutoFit/>
          </a:bodyPr>
          <a:lstStyle/>
          <a:p>
            <a:r>
              <a:rPr lang="en-US" sz="3200" dirty="0">
                <a:solidFill>
                  <a:schemeClr val="bg1"/>
                </a:solidFill>
                <a:latin typeface="Lushlife" panose="00000400000000000000" pitchFamily="2" charset="0"/>
              </a:rPr>
              <a:t>You are here</a:t>
            </a:r>
          </a:p>
        </p:txBody>
      </p:sp>
      <p:grpSp>
        <p:nvGrpSpPr>
          <p:cNvPr id="25" name="Group 24">
            <a:extLst>
              <a:ext uri="{FF2B5EF4-FFF2-40B4-BE49-F238E27FC236}">
                <a16:creationId xmlns:a16="http://schemas.microsoft.com/office/drawing/2014/main" id="{9441D99D-3280-4DCC-99DF-D5E7D54930EE}"/>
              </a:ext>
            </a:extLst>
          </p:cNvPr>
          <p:cNvGrpSpPr/>
          <p:nvPr/>
        </p:nvGrpSpPr>
        <p:grpSpPr>
          <a:xfrm>
            <a:off x="4725349" y="2802216"/>
            <a:ext cx="3953956" cy="1066190"/>
            <a:chOff x="4725349" y="2802216"/>
            <a:chExt cx="3953956" cy="1066190"/>
          </a:xfrm>
        </p:grpSpPr>
        <p:sp>
          <p:nvSpPr>
            <p:cNvPr id="18" name="Arrow: Right 17">
              <a:extLst>
                <a:ext uri="{FF2B5EF4-FFF2-40B4-BE49-F238E27FC236}">
                  <a16:creationId xmlns:a16="http://schemas.microsoft.com/office/drawing/2014/main" id="{8A7CE124-A3F0-4436-BD02-D9D2883CFE5E}"/>
                </a:ext>
              </a:extLst>
            </p:cNvPr>
            <p:cNvSpPr/>
            <p:nvPr/>
          </p:nvSpPr>
          <p:spPr>
            <a:xfrm>
              <a:off x="4725349" y="2802216"/>
              <a:ext cx="3953956" cy="1066190"/>
            </a:xfrm>
            <a:prstGeom prst="rightArrow">
              <a:avLst/>
            </a:prstGeom>
            <a:blipFill>
              <a:blip r:embed="rId4">
                <a:extLst>
                  <a:ext uri="{28A0092B-C50C-407E-A947-70E740481C1C}">
                    <a14:useLocalDpi xmlns:a14="http://schemas.microsoft.com/office/drawing/2010/main" val="0"/>
                  </a:ext>
                </a:extLst>
              </a:blip>
              <a:stretch>
                <a:fillRect/>
              </a:stretch>
            </a:blipFill>
            <a:ln w="28575">
              <a:solidFill>
                <a:schemeClr val="bg1"/>
              </a:solidFill>
            </a:ln>
            <a:scene3d>
              <a:camera prst="orthographicFront"/>
              <a:lightRig rig="threePt" dir="t"/>
            </a:scene3d>
            <a:sp3d>
              <a:bevelT w="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72E9772-995B-495D-95BC-E1E542D3FCD3}"/>
                </a:ext>
              </a:extLst>
            </p:cNvPr>
            <p:cNvSpPr txBox="1"/>
            <p:nvPr/>
          </p:nvSpPr>
          <p:spPr>
            <a:xfrm>
              <a:off x="5295834" y="2926291"/>
              <a:ext cx="2319172" cy="707886"/>
            </a:xfrm>
            <a:prstGeom prst="rect">
              <a:avLst/>
            </a:prstGeom>
            <a:noFill/>
          </p:spPr>
          <p:txBody>
            <a:bodyPr wrap="square" rtlCol="0">
              <a:spAutoFit/>
              <a:scene3d>
                <a:camera prst="orthographicFront"/>
                <a:lightRig rig="threePt" dir="t"/>
              </a:scene3d>
              <a:sp3d extrusionH="139700" contourW="12700">
                <a:bevelT w="38100" h="146050" prst="slope"/>
                <a:contourClr>
                  <a:schemeClr val="accent4">
                    <a:lumMod val="60000"/>
                    <a:lumOff val="40000"/>
                  </a:schemeClr>
                </a:contourClr>
              </a:sp3d>
            </a:bodyPr>
            <a:lstStyle/>
            <a:p>
              <a:r>
                <a:rPr lang="en-US" sz="4000" dirty="0">
                  <a:solidFill>
                    <a:schemeClr val="accent4">
                      <a:lumMod val="50000"/>
                    </a:schemeClr>
                  </a:solidFill>
                  <a:latin typeface="Lushlife" panose="00000400000000000000" pitchFamily="2" charset="0"/>
                </a:rPr>
                <a:t>Everlasting</a:t>
              </a:r>
            </a:p>
          </p:txBody>
        </p:sp>
      </p:grpSp>
      <p:grpSp>
        <p:nvGrpSpPr>
          <p:cNvPr id="26" name="Group 25">
            <a:extLst>
              <a:ext uri="{FF2B5EF4-FFF2-40B4-BE49-F238E27FC236}">
                <a16:creationId xmlns:a16="http://schemas.microsoft.com/office/drawing/2014/main" id="{D470B9BD-1B7A-4BFD-91F7-F7D5CB607A44}"/>
              </a:ext>
            </a:extLst>
          </p:cNvPr>
          <p:cNvGrpSpPr/>
          <p:nvPr/>
        </p:nvGrpSpPr>
        <p:grpSpPr>
          <a:xfrm>
            <a:off x="764930" y="2799200"/>
            <a:ext cx="3953956" cy="1066190"/>
            <a:chOff x="764930" y="2799200"/>
            <a:chExt cx="3953956" cy="1066190"/>
          </a:xfrm>
        </p:grpSpPr>
        <p:sp>
          <p:nvSpPr>
            <p:cNvPr id="19" name="Arrow: Right 18">
              <a:extLst>
                <a:ext uri="{FF2B5EF4-FFF2-40B4-BE49-F238E27FC236}">
                  <a16:creationId xmlns:a16="http://schemas.microsoft.com/office/drawing/2014/main" id="{B8DB2838-BDC0-49F2-898C-C252E41A5A50}"/>
                </a:ext>
              </a:extLst>
            </p:cNvPr>
            <p:cNvSpPr/>
            <p:nvPr/>
          </p:nvSpPr>
          <p:spPr>
            <a:xfrm flipH="1">
              <a:off x="764930" y="2799200"/>
              <a:ext cx="3953956" cy="1066190"/>
            </a:xfrm>
            <a:prstGeom prst="rightArrow">
              <a:avLst/>
            </a:prstGeom>
            <a:blipFill>
              <a:blip r:embed="rId4">
                <a:extLst>
                  <a:ext uri="{28A0092B-C50C-407E-A947-70E740481C1C}">
                    <a14:useLocalDpi xmlns:a14="http://schemas.microsoft.com/office/drawing/2010/main" val="0"/>
                  </a:ext>
                </a:extLst>
              </a:blip>
              <a:stretch>
                <a:fillRect/>
              </a:stretch>
            </a:blipFill>
            <a:ln w="28575">
              <a:solidFill>
                <a:schemeClr val="bg1"/>
              </a:solidFill>
            </a:ln>
            <a:scene3d>
              <a:camera prst="orthographicFront"/>
              <a:lightRig rig="threePt" dir="t"/>
            </a:scene3d>
            <a:sp3d>
              <a:bevelT w="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9FF8190-3287-4099-B9D6-21681E068840}"/>
                </a:ext>
              </a:extLst>
            </p:cNvPr>
            <p:cNvSpPr txBox="1"/>
            <p:nvPr/>
          </p:nvSpPr>
          <p:spPr>
            <a:xfrm>
              <a:off x="2090437" y="2936284"/>
              <a:ext cx="2319172" cy="707886"/>
            </a:xfrm>
            <a:prstGeom prst="rect">
              <a:avLst/>
            </a:prstGeom>
            <a:noFill/>
          </p:spPr>
          <p:txBody>
            <a:bodyPr wrap="square" rtlCol="0">
              <a:spAutoFit/>
              <a:scene3d>
                <a:camera prst="orthographicFront"/>
                <a:lightRig rig="threePt" dir="t"/>
              </a:scene3d>
              <a:sp3d extrusionH="139700" contourW="12700">
                <a:bevelT w="38100" h="146050" prst="slope"/>
                <a:contourClr>
                  <a:schemeClr val="accent4">
                    <a:lumMod val="60000"/>
                    <a:lumOff val="40000"/>
                  </a:schemeClr>
                </a:contourClr>
              </a:sp3d>
            </a:bodyPr>
            <a:lstStyle/>
            <a:p>
              <a:r>
                <a:rPr lang="en-US" sz="4000" dirty="0" err="1">
                  <a:solidFill>
                    <a:schemeClr val="accent4">
                      <a:lumMod val="50000"/>
                    </a:schemeClr>
                  </a:solidFill>
                  <a:latin typeface="Lushlife" panose="00000400000000000000" pitchFamily="2" charset="0"/>
                </a:rPr>
                <a:t>gnitsalrevE</a:t>
              </a:r>
              <a:endParaRPr lang="en-US" sz="4000" dirty="0">
                <a:solidFill>
                  <a:schemeClr val="accent4">
                    <a:lumMod val="50000"/>
                  </a:schemeClr>
                </a:solidFill>
                <a:latin typeface="Lushlife" panose="00000400000000000000" pitchFamily="2" charset="0"/>
              </a:endParaRPr>
            </a:p>
          </p:txBody>
        </p:sp>
      </p:grpSp>
      <p:sp>
        <p:nvSpPr>
          <p:cNvPr id="20" name="Freeform: Shape 19">
            <a:extLst>
              <a:ext uri="{FF2B5EF4-FFF2-40B4-BE49-F238E27FC236}">
                <a16:creationId xmlns:a16="http://schemas.microsoft.com/office/drawing/2014/main" id="{F005ED4D-C9D6-49F6-B43B-2249F1CF3F8C}"/>
              </a:ext>
            </a:extLst>
          </p:cNvPr>
          <p:cNvSpPr/>
          <p:nvPr/>
        </p:nvSpPr>
        <p:spPr>
          <a:xfrm>
            <a:off x="4099810" y="2383436"/>
            <a:ext cx="622092" cy="1221698"/>
          </a:xfrm>
          <a:custGeom>
            <a:avLst/>
            <a:gdLst>
              <a:gd name="connsiteX0" fmla="*/ 0 w 622092"/>
              <a:gd name="connsiteY0" fmla="*/ 0 h 1221698"/>
              <a:gd name="connsiteX1" fmla="*/ 622092 w 622092"/>
              <a:gd name="connsiteY1" fmla="*/ 659567 h 1221698"/>
              <a:gd name="connsiteX2" fmla="*/ 622092 w 622092"/>
              <a:gd name="connsiteY2" fmla="*/ 1221698 h 1221698"/>
            </a:gdLst>
            <a:ahLst/>
            <a:cxnLst>
              <a:cxn ang="0">
                <a:pos x="connsiteX0" y="connsiteY0"/>
              </a:cxn>
              <a:cxn ang="0">
                <a:pos x="connsiteX1" y="connsiteY1"/>
              </a:cxn>
              <a:cxn ang="0">
                <a:pos x="connsiteX2" y="connsiteY2"/>
              </a:cxn>
            </a:cxnLst>
            <a:rect l="l" t="t" r="r" b="b"/>
            <a:pathLst>
              <a:path w="622092" h="1221698">
                <a:moveTo>
                  <a:pt x="0" y="0"/>
                </a:moveTo>
                <a:lnTo>
                  <a:pt x="622092" y="659567"/>
                </a:lnTo>
                <a:lnTo>
                  <a:pt x="622092" y="1221698"/>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D16190-D496-4F71-9C6D-7BFC92416319}"/>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103-104</a:t>
            </a:r>
          </a:p>
        </p:txBody>
      </p:sp>
    </p:spTree>
    <p:extLst>
      <p:ext uri="{BB962C8B-B14F-4D97-AF65-F5344CB8AC3E}">
        <p14:creationId xmlns:p14="http://schemas.microsoft.com/office/powerpoint/2010/main" val="365212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right)">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A0400C0F-B12B-4363-A2EF-BFF9796AF5E5}"/>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103-104</a:t>
            </a:r>
          </a:p>
        </p:txBody>
      </p:sp>
    </p:spTree>
    <p:extLst>
      <p:ext uri="{BB962C8B-B14F-4D97-AF65-F5344CB8AC3E}">
        <p14:creationId xmlns:p14="http://schemas.microsoft.com/office/powerpoint/2010/main" val="71544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4524315"/>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“He must be blind indeed who does not see that nature is the work of a king. These are solemn strokes of God's severer mind, terrible touches of his sterner attributes, broad lines of inscrutable mystery, and deep shadings of overwhelming power, and these make creation's picture a problem never to be solved, except by admitting that he who drew it giveth no account of his matters, but </a:t>
            </a:r>
            <a:r>
              <a:rPr lang="en-US" sz="3200" dirty="0" err="1"/>
              <a:t>ruleth</a:t>
            </a:r>
            <a:r>
              <a:rPr lang="en-US" sz="3200" dirty="0"/>
              <a:t> all things according to the good pleasure of his will.”</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a:extLst>
              <a:ext uri="{FF2B5EF4-FFF2-40B4-BE49-F238E27FC236}">
                <a16:creationId xmlns:a16="http://schemas.microsoft.com/office/drawing/2014/main" id="{AE556BB1-57DF-490F-B999-8A8BD72B36EA}"/>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103-104</a:t>
            </a:r>
          </a:p>
        </p:txBody>
      </p:sp>
    </p:spTree>
    <p:extLst>
      <p:ext uri="{BB962C8B-B14F-4D97-AF65-F5344CB8AC3E}">
        <p14:creationId xmlns:p14="http://schemas.microsoft.com/office/powerpoint/2010/main" val="165508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83F757B2-B6B1-4BDF-98F2-5CD779DC8E15}"/>
              </a:ext>
            </a:extLst>
          </p:cNvPr>
          <p:cNvSpPr txBox="1"/>
          <p:nvPr/>
        </p:nvSpPr>
        <p:spPr>
          <a:xfrm>
            <a:off x="461473" y="692209"/>
            <a:ext cx="8229600" cy="523220"/>
          </a:xfrm>
          <a:prstGeom prst="rect">
            <a:avLst/>
          </a:prstGeom>
          <a:noFill/>
        </p:spPr>
        <p:txBody>
          <a:bodyPr wrap="square" rtlCol="0">
            <a:spAutoFit/>
          </a:bodyPr>
          <a:lstStyle/>
          <a:p>
            <a:r>
              <a:rPr lang="en-US" sz="2800" dirty="0"/>
              <a:t>Ode to the 6 days of creation</a:t>
            </a:r>
          </a:p>
        </p:txBody>
      </p:sp>
      <p:sp>
        <p:nvSpPr>
          <p:cNvPr id="11" name="TextBox 10">
            <a:extLst>
              <a:ext uri="{FF2B5EF4-FFF2-40B4-BE49-F238E27FC236}">
                <a16:creationId xmlns:a16="http://schemas.microsoft.com/office/drawing/2014/main" id="{3850BD36-F12B-490B-9BF6-FC9CF27EFE08}"/>
              </a:ext>
            </a:extLst>
          </p:cNvPr>
          <p:cNvSpPr txBox="1"/>
          <p:nvPr/>
        </p:nvSpPr>
        <p:spPr>
          <a:xfrm>
            <a:off x="464457" y="1161149"/>
            <a:ext cx="8200571" cy="523220"/>
          </a:xfrm>
          <a:prstGeom prst="rect">
            <a:avLst/>
          </a:prstGeom>
          <a:noFill/>
        </p:spPr>
        <p:txBody>
          <a:bodyPr wrap="square" rtlCol="0">
            <a:spAutoFit/>
          </a:bodyPr>
          <a:lstStyle/>
          <a:p>
            <a:r>
              <a:rPr lang="en-US" sz="2800" dirty="0"/>
              <a:t>vv. 1-6 = 1</a:t>
            </a:r>
            <a:r>
              <a:rPr lang="en-US" sz="2800" baseline="30000" dirty="0"/>
              <a:t>st</a:t>
            </a:r>
            <a:r>
              <a:rPr lang="en-US" sz="2800" dirty="0"/>
              <a:t> and 2</a:t>
            </a:r>
            <a:r>
              <a:rPr lang="en-US" sz="2800" baseline="30000" dirty="0"/>
              <a:t>nd</a:t>
            </a:r>
            <a:r>
              <a:rPr lang="en-US" sz="2800" dirty="0"/>
              <a:t> days</a:t>
            </a:r>
            <a:endParaRPr lang="en-US" sz="6600" dirty="0">
              <a:solidFill>
                <a:schemeClr val="accent4">
                  <a:lumMod val="40000"/>
                  <a:lumOff val="60000"/>
                </a:schemeClr>
              </a:solidFill>
              <a:latin typeface="Lushlife" panose="00000400000000000000" pitchFamily="2" charset="0"/>
            </a:endParaRPr>
          </a:p>
        </p:txBody>
      </p:sp>
      <p:sp>
        <p:nvSpPr>
          <p:cNvPr id="12" name="TextBox 11">
            <a:extLst>
              <a:ext uri="{FF2B5EF4-FFF2-40B4-BE49-F238E27FC236}">
                <a16:creationId xmlns:a16="http://schemas.microsoft.com/office/drawing/2014/main" id="{86E02E75-642A-41ED-A615-E578D9FC9B36}"/>
              </a:ext>
            </a:extLst>
          </p:cNvPr>
          <p:cNvSpPr txBox="1"/>
          <p:nvPr/>
        </p:nvSpPr>
        <p:spPr>
          <a:xfrm>
            <a:off x="717073" y="1650279"/>
            <a:ext cx="7946571" cy="523220"/>
          </a:xfrm>
          <a:prstGeom prst="rect">
            <a:avLst/>
          </a:prstGeom>
          <a:noFill/>
        </p:spPr>
        <p:txBody>
          <a:bodyPr wrap="square" rtlCol="0">
            <a:spAutoFit/>
          </a:bodyPr>
          <a:lstStyle/>
          <a:p>
            <a:pPr marL="174625" indent="-174625">
              <a:buFont typeface="Arial" panose="020B0604020202020204" pitchFamily="34" charset="0"/>
              <a:buChar char="•"/>
            </a:pPr>
            <a:r>
              <a:rPr lang="en-US" sz="2800" dirty="0"/>
              <a:t> Day 1 (Gen. 1:3-5) ~ light and time</a:t>
            </a:r>
            <a:endParaRPr lang="en-US" sz="2800" dirty="0">
              <a:solidFill>
                <a:schemeClr val="accent4">
                  <a:lumMod val="40000"/>
                  <a:lumOff val="60000"/>
                </a:schemeClr>
              </a:solidFill>
              <a:latin typeface="Lushlife" panose="00000400000000000000" pitchFamily="2" charset="0"/>
            </a:endParaRPr>
          </a:p>
        </p:txBody>
      </p:sp>
      <p:sp>
        <p:nvSpPr>
          <p:cNvPr id="13" name="TextBox 12">
            <a:extLst>
              <a:ext uri="{FF2B5EF4-FFF2-40B4-BE49-F238E27FC236}">
                <a16:creationId xmlns:a16="http://schemas.microsoft.com/office/drawing/2014/main" id="{6D3D50F1-47E9-4FA1-B372-069E0ED6F370}"/>
              </a:ext>
            </a:extLst>
          </p:cNvPr>
          <p:cNvSpPr txBox="1"/>
          <p:nvPr/>
        </p:nvSpPr>
        <p:spPr>
          <a:xfrm>
            <a:off x="715692" y="2118699"/>
            <a:ext cx="7946571" cy="523220"/>
          </a:xfrm>
          <a:prstGeom prst="rect">
            <a:avLst/>
          </a:prstGeom>
          <a:noFill/>
        </p:spPr>
        <p:txBody>
          <a:bodyPr wrap="square" rtlCol="0">
            <a:spAutoFit/>
          </a:bodyPr>
          <a:lstStyle/>
          <a:p>
            <a:pPr marL="174625" indent="-174625">
              <a:buFont typeface="Arial" panose="020B0604020202020204" pitchFamily="34" charset="0"/>
              <a:buChar char="•"/>
            </a:pPr>
            <a:r>
              <a:rPr lang="en-US" sz="2800" dirty="0"/>
              <a:t> Day 2 (Gen. 1:6-8) ~ sky and waters separated</a:t>
            </a:r>
            <a:endParaRPr lang="en-US" sz="2800" dirty="0">
              <a:solidFill>
                <a:schemeClr val="accent4">
                  <a:lumMod val="40000"/>
                  <a:lumOff val="60000"/>
                </a:schemeClr>
              </a:solidFill>
            </a:endParaRPr>
          </a:p>
        </p:txBody>
      </p:sp>
      <p:sp>
        <p:nvSpPr>
          <p:cNvPr id="10" name="TextBox 9">
            <a:extLst>
              <a:ext uri="{FF2B5EF4-FFF2-40B4-BE49-F238E27FC236}">
                <a16:creationId xmlns:a16="http://schemas.microsoft.com/office/drawing/2014/main" id="{B647DB4E-45EF-432B-B9EB-0E9B006FBE26}"/>
              </a:ext>
            </a:extLst>
          </p:cNvPr>
          <p:cNvSpPr txBox="1"/>
          <p:nvPr/>
        </p:nvSpPr>
        <p:spPr>
          <a:xfrm>
            <a:off x="471715" y="2583552"/>
            <a:ext cx="8200571" cy="523220"/>
          </a:xfrm>
          <a:prstGeom prst="rect">
            <a:avLst/>
          </a:prstGeom>
          <a:noFill/>
        </p:spPr>
        <p:txBody>
          <a:bodyPr wrap="square" rtlCol="0">
            <a:spAutoFit/>
          </a:bodyPr>
          <a:lstStyle/>
          <a:p>
            <a:r>
              <a:rPr lang="en-US" sz="2800" dirty="0"/>
              <a:t>vv. 7-18 = 3</a:t>
            </a:r>
            <a:r>
              <a:rPr lang="en-US" sz="2800" baseline="30000" dirty="0"/>
              <a:t>rd</a:t>
            </a:r>
            <a:r>
              <a:rPr lang="en-US" sz="2800" dirty="0"/>
              <a:t> day</a:t>
            </a:r>
            <a:endParaRPr lang="en-US" sz="9600" dirty="0">
              <a:solidFill>
                <a:schemeClr val="accent4">
                  <a:lumMod val="40000"/>
                  <a:lumOff val="60000"/>
                </a:schemeClr>
              </a:solidFill>
              <a:latin typeface="Lushlife" panose="00000400000000000000" pitchFamily="2" charset="0"/>
            </a:endParaRPr>
          </a:p>
        </p:txBody>
      </p:sp>
      <p:sp>
        <p:nvSpPr>
          <p:cNvPr id="15" name="TextBox 14">
            <a:extLst>
              <a:ext uri="{FF2B5EF4-FFF2-40B4-BE49-F238E27FC236}">
                <a16:creationId xmlns:a16="http://schemas.microsoft.com/office/drawing/2014/main" id="{D916626D-6A3F-4998-8393-CA320D5F571B}"/>
              </a:ext>
            </a:extLst>
          </p:cNvPr>
          <p:cNvSpPr txBox="1"/>
          <p:nvPr/>
        </p:nvSpPr>
        <p:spPr>
          <a:xfrm>
            <a:off x="717075" y="3050908"/>
            <a:ext cx="7946571" cy="523220"/>
          </a:xfrm>
          <a:prstGeom prst="rect">
            <a:avLst/>
          </a:prstGeom>
          <a:noFill/>
        </p:spPr>
        <p:txBody>
          <a:bodyPr wrap="square" rtlCol="0">
            <a:spAutoFit/>
          </a:bodyPr>
          <a:lstStyle/>
          <a:p>
            <a:pPr marL="174625" indent="-174625">
              <a:buFont typeface="Arial" panose="020B0604020202020204" pitchFamily="34" charset="0"/>
              <a:buChar char="•"/>
            </a:pPr>
            <a:r>
              <a:rPr lang="en-US" sz="2800" dirty="0"/>
              <a:t> Day 3 (Gen. 1:9-13) ~ dry ground, bodies of water, plants</a:t>
            </a:r>
          </a:p>
        </p:txBody>
      </p:sp>
      <p:sp>
        <p:nvSpPr>
          <p:cNvPr id="16" name="TextBox 15">
            <a:extLst>
              <a:ext uri="{FF2B5EF4-FFF2-40B4-BE49-F238E27FC236}">
                <a16:creationId xmlns:a16="http://schemas.microsoft.com/office/drawing/2014/main" id="{DEC65265-D392-4A59-A3B6-4DECE21A0EB1}"/>
              </a:ext>
            </a:extLst>
          </p:cNvPr>
          <p:cNvSpPr txBox="1"/>
          <p:nvPr/>
        </p:nvSpPr>
        <p:spPr>
          <a:xfrm>
            <a:off x="478970" y="3526981"/>
            <a:ext cx="8200571" cy="523220"/>
          </a:xfrm>
          <a:prstGeom prst="rect">
            <a:avLst/>
          </a:prstGeom>
          <a:noFill/>
        </p:spPr>
        <p:txBody>
          <a:bodyPr wrap="square" rtlCol="0">
            <a:spAutoFit/>
          </a:bodyPr>
          <a:lstStyle/>
          <a:p>
            <a:r>
              <a:rPr lang="en-US" sz="2800" dirty="0"/>
              <a:t>vv. 19-23 = 4</a:t>
            </a:r>
            <a:r>
              <a:rPr lang="en-US" sz="2800" baseline="30000" dirty="0"/>
              <a:t>th</a:t>
            </a:r>
            <a:r>
              <a:rPr lang="en-US" sz="2800" dirty="0"/>
              <a:t> day</a:t>
            </a:r>
            <a:endParaRPr lang="en-US" sz="2800" dirty="0">
              <a:solidFill>
                <a:schemeClr val="accent4">
                  <a:lumMod val="40000"/>
                  <a:lumOff val="60000"/>
                </a:schemeClr>
              </a:solidFill>
              <a:latin typeface="Lushlife" panose="00000400000000000000" pitchFamily="2" charset="0"/>
            </a:endParaRPr>
          </a:p>
        </p:txBody>
      </p:sp>
      <p:sp>
        <p:nvSpPr>
          <p:cNvPr id="17" name="TextBox 16">
            <a:extLst>
              <a:ext uri="{FF2B5EF4-FFF2-40B4-BE49-F238E27FC236}">
                <a16:creationId xmlns:a16="http://schemas.microsoft.com/office/drawing/2014/main" id="{787C601B-0A6F-4352-8C02-AB931B2763AC}"/>
              </a:ext>
            </a:extLst>
          </p:cNvPr>
          <p:cNvSpPr txBox="1"/>
          <p:nvPr/>
        </p:nvSpPr>
        <p:spPr>
          <a:xfrm>
            <a:off x="724330" y="4008851"/>
            <a:ext cx="7946571" cy="523220"/>
          </a:xfrm>
          <a:prstGeom prst="rect">
            <a:avLst/>
          </a:prstGeom>
          <a:noFill/>
        </p:spPr>
        <p:txBody>
          <a:bodyPr wrap="square" rtlCol="0">
            <a:spAutoFit/>
          </a:bodyPr>
          <a:lstStyle/>
          <a:p>
            <a:pPr marL="174625" indent="-174625">
              <a:buFont typeface="Arial" panose="020B0604020202020204" pitchFamily="34" charset="0"/>
              <a:buChar char="•"/>
            </a:pPr>
            <a:r>
              <a:rPr lang="en-US" sz="2800" dirty="0"/>
              <a:t> Day 4 Gen. 1:14-19) ~ sun, moon, stars, planets</a:t>
            </a:r>
          </a:p>
        </p:txBody>
      </p:sp>
      <p:sp>
        <p:nvSpPr>
          <p:cNvPr id="18" name="TextBox 17">
            <a:extLst>
              <a:ext uri="{FF2B5EF4-FFF2-40B4-BE49-F238E27FC236}">
                <a16:creationId xmlns:a16="http://schemas.microsoft.com/office/drawing/2014/main" id="{3E7C6358-151D-4C21-8FAC-B928CB56B890}"/>
              </a:ext>
            </a:extLst>
          </p:cNvPr>
          <p:cNvSpPr txBox="1"/>
          <p:nvPr/>
        </p:nvSpPr>
        <p:spPr>
          <a:xfrm>
            <a:off x="478973" y="4477663"/>
            <a:ext cx="8200571" cy="523220"/>
          </a:xfrm>
          <a:prstGeom prst="rect">
            <a:avLst/>
          </a:prstGeom>
          <a:noFill/>
        </p:spPr>
        <p:txBody>
          <a:bodyPr wrap="square" rtlCol="0">
            <a:spAutoFit/>
          </a:bodyPr>
          <a:lstStyle/>
          <a:p>
            <a:r>
              <a:rPr lang="en-US" sz="2800" dirty="0"/>
              <a:t>vv. 24-30 = 5</a:t>
            </a:r>
            <a:r>
              <a:rPr lang="en-US" sz="2800" baseline="30000" dirty="0"/>
              <a:t>th</a:t>
            </a:r>
            <a:r>
              <a:rPr lang="en-US" sz="2800" dirty="0"/>
              <a:t> and 6</a:t>
            </a:r>
            <a:r>
              <a:rPr lang="en-US" sz="2800" baseline="30000" dirty="0"/>
              <a:t>th</a:t>
            </a:r>
            <a:r>
              <a:rPr lang="en-US" sz="2800" dirty="0"/>
              <a:t> days</a:t>
            </a:r>
            <a:endParaRPr lang="en-US" sz="2800" dirty="0">
              <a:solidFill>
                <a:schemeClr val="accent4">
                  <a:lumMod val="40000"/>
                  <a:lumOff val="60000"/>
                </a:schemeClr>
              </a:solidFill>
              <a:latin typeface="Lushlife" panose="00000400000000000000" pitchFamily="2" charset="0"/>
            </a:endParaRPr>
          </a:p>
        </p:txBody>
      </p:sp>
      <p:sp>
        <p:nvSpPr>
          <p:cNvPr id="19" name="TextBox 18">
            <a:extLst>
              <a:ext uri="{FF2B5EF4-FFF2-40B4-BE49-F238E27FC236}">
                <a16:creationId xmlns:a16="http://schemas.microsoft.com/office/drawing/2014/main" id="{9E0E9B46-5F54-4915-9D42-EAE27B4C41CF}"/>
              </a:ext>
            </a:extLst>
          </p:cNvPr>
          <p:cNvSpPr txBox="1"/>
          <p:nvPr/>
        </p:nvSpPr>
        <p:spPr>
          <a:xfrm>
            <a:off x="724333" y="4945019"/>
            <a:ext cx="7946571" cy="523220"/>
          </a:xfrm>
          <a:prstGeom prst="rect">
            <a:avLst/>
          </a:prstGeom>
          <a:noFill/>
        </p:spPr>
        <p:txBody>
          <a:bodyPr wrap="square" rtlCol="0">
            <a:spAutoFit/>
          </a:bodyPr>
          <a:lstStyle/>
          <a:p>
            <a:pPr marL="174625" indent="-174625">
              <a:buFont typeface="Arial" panose="020B0604020202020204" pitchFamily="34" charset="0"/>
              <a:buChar char="•"/>
            </a:pPr>
            <a:r>
              <a:rPr lang="en-US" sz="2800" dirty="0"/>
              <a:t> Day 5 (Gen. 1:20-23) ~ fish and birds</a:t>
            </a:r>
          </a:p>
        </p:txBody>
      </p:sp>
      <p:sp>
        <p:nvSpPr>
          <p:cNvPr id="20" name="TextBox 19">
            <a:extLst>
              <a:ext uri="{FF2B5EF4-FFF2-40B4-BE49-F238E27FC236}">
                <a16:creationId xmlns:a16="http://schemas.microsoft.com/office/drawing/2014/main" id="{272F14E6-1647-4B49-8E29-ABB86754CA0B}"/>
              </a:ext>
            </a:extLst>
          </p:cNvPr>
          <p:cNvSpPr txBox="1"/>
          <p:nvPr/>
        </p:nvSpPr>
        <p:spPr>
          <a:xfrm>
            <a:off x="724336" y="5409476"/>
            <a:ext cx="7946571" cy="523220"/>
          </a:xfrm>
          <a:prstGeom prst="rect">
            <a:avLst/>
          </a:prstGeom>
          <a:noFill/>
        </p:spPr>
        <p:txBody>
          <a:bodyPr wrap="square" rtlCol="0">
            <a:spAutoFit/>
          </a:bodyPr>
          <a:lstStyle/>
          <a:p>
            <a:pPr marL="174625" indent="-174625">
              <a:buFont typeface="Arial" panose="020B0604020202020204" pitchFamily="34" charset="0"/>
              <a:buChar char="•"/>
            </a:pPr>
            <a:r>
              <a:rPr lang="en-US" sz="2800" dirty="0"/>
              <a:t> Day 6 (Gen. 1:24-30; 2:7, 15-25) ~ land animals and man</a:t>
            </a:r>
          </a:p>
        </p:txBody>
      </p:sp>
      <p:sp>
        <p:nvSpPr>
          <p:cNvPr id="22" name="TextBox 21">
            <a:extLst>
              <a:ext uri="{FF2B5EF4-FFF2-40B4-BE49-F238E27FC236}">
                <a16:creationId xmlns:a16="http://schemas.microsoft.com/office/drawing/2014/main" id="{EBF96F15-09DB-4D7A-A0A5-A3A6EE2ED991}"/>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103-104</a:t>
            </a:r>
          </a:p>
        </p:txBody>
      </p:sp>
    </p:spTree>
    <p:extLst>
      <p:ext uri="{BB962C8B-B14F-4D97-AF65-F5344CB8AC3E}">
        <p14:creationId xmlns:p14="http://schemas.microsoft.com/office/powerpoint/2010/main" val="270564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6"/>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12"/>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3" presetClass="emph" presetSubtype="2" fill="hold" grpId="1" nodeType="withEffect">
                                  <p:stCondLst>
                                    <p:cond delay="0"/>
                                  </p:stCondLst>
                                  <p:childTnLst>
                                    <p:animClr clrSpc="rgb" dir="cw">
                                      <p:cBhvr override="childStyle">
                                        <p:cTn id="33" dur="2000" fill="hold"/>
                                        <p:tgtEl>
                                          <p:spTgt spid="11"/>
                                        </p:tgtEl>
                                        <p:attrNameLst>
                                          <p:attrName>style.color</p:attrName>
                                        </p:attrNameLst>
                                      </p:cBhvr>
                                      <p:to>
                                        <a:schemeClr val="accent2"/>
                                      </p:to>
                                    </p:animClr>
                                  </p:childTnLst>
                                </p:cTn>
                              </p:par>
                              <p:par>
                                <p:cTn id="34" presetID="3" presetClass="emph" presetSubtype="2" fill="hold" grpId="1" nodeType="withEffect">
                                  <p:stCondLst>
                                    <p:cond delay="0"/>
                                  </p:stCondLst>
                                  <p:childTnLst>
                                    <p:animClr clrSpc="rgb" dir="cw">
                                      <p:cBhvr override="childStyle">
                                        <p:cTn id="35" dur="2000" fill="hold"/>
                                        <p:tgtEl>
                                          <p:spTgt spid="13"/>
                                        </p:tgtEl>
                                        <p:attrNameLst>
                                          <p:attrName>style.color</p:attrName>
                                        </p:attrNameLst>
                                      </p:cBhvr>
                                      <p:to>
                                        <a:schemeClr val="accent2"/>
                                      </p:to>
                                    </p:animClr>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3" presetClass="emph" presetSubtype="2" fill="hold" grpId="1" nodeType="withEffect">
                                  <p:stCondLst>
                                    <p:cond delay="0"/>
                                  </p:stCondLst>
                                  <p:childTnLst>
                                    <p:animClr clrSpc="rgb" dir="cw">
                                      <p:cBhvr override="childStyle">
                                        <p:cTn id="47" dur="2000" fill="hold"/>
                                        <p:tgtEl>
                                          <p:spTgt spid="10"/>
                                        </p:tgtEl>
                                        <p:attrNameLst>
                                          <p:attrName>style.color</p:attrName>
                                        </p:attrNameLst>
                                      </p:cBhvr>
                                      <p:to>
                                        <a:schemeClr val="accent2"/>
                                      </p:to>
                                    </p:animClr>
                                  </p:childTnLst>
                                </p:cTn>
                              </p:par>
                              <p:par>
                                <p:cTn id="48" presetID="3" presetClass="emph" presetSubtype="2" fill="hold" grpId="1" nodeType="withEffect">
                                  <p:stCondLst>
                                    <p:cond delay="0"/>
                                  </p:stCondLst>
                                  <p:childTnLst>
                                    <p:animClr clrSpc="rgb" dir="cw">
                                      <p:cBhvr override="childStyle">
                                        <p:cTn id="49" dur="2000" fill="hold"/>
                                        <p:tgtEl>
                                          <p:spTgt spid="15"/>
                                        </p:tgtEl>
                                        <p:attrNameLst>
                                          <p:attrName>style.color</p:attrName>
                                        </p:attrNameLst>
                                      </p:cBhvr>
                                      <p:to>
                                        <a:schemeClr val="accent2"/>
                                      </p:to>
                                    </p:animClr>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par>
                                <p:cTn id="60" presetID="3" presetClass="emph" presetSubtype="2" fill="hold" grpId="1" nodeType="withEffect">
                                  <p:stCondLst>
                                    <p:cond delay="0"/>
                                  </p:stCondLst>
                                  <p:childTnLst>
                                    <p:animClr clrSpc="rgb" dir="cw">
                                      <p:cBhvr override="childStyle">
                                        <p:cTn id="61" dur="2000" fill="hold"/>
                                        <p:tgtEl>
                                          <p:spTgt spid="16"/>
                                        </p:tgtEl>
                                        <p:attrNameLst>
                                          <p:attrName>style.color</p:attrName>
                                        </p:attrNameLst>
                                      </p:cBhvr>
                                      <p:to>
                                        <a:schemeClr val="accent2"/>
                                      </p:to>
                                    </p:animClr>
                                  </p:childTnLst>
                                </p:cTn>
                              </p:par>
                              <p:par>
                                <p:cTn id="62" presetID="3" presetClass="emph" presetSubtype="2" fill="hold" grpId="1" nodeType="withEffect">
                                  <p:stCondLst>
                                    <p:cond delay="0"/>
                                  </p:stCondLst>
                                  <p:childTnLst>
                                    <p:animClr clrSpc="rgb" dir="cw">
                                      <p:cBhvr override="childStyle">
                                        <p:cTn id="63" dur="2000" fill="hold"/>
                                        <p:tgtEl>
                                          <p:spTgt spid="17"/>
                                        </p:tgtEl>
                                        <p:attrNameLst>
                                          <p:attrName>style.color</p:attrName>
                                        </p:attrNameLst>
                                      </p:cBhvr>
                                      <p:to>
                                        <a:schemeClr val="accent2"/>
                                      </p:to>
                                    </p:animClr>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childTnLst>
                                </p:cTn>
                              </p:par>
                              <p:par>
                                <p:cTn id="74" presetID="3" presetClass="emph" presetSubtype="2" fill="hold" grpId="1" nodeType="withEffect">
                                  <p:stCondLst>
                                    <p:cond delay="0"/>
                                  </p:stCondLst>
                                  <p:childTnLst>
                                    <p:animClr clrSpc="rgb" dir="cw">
                                      <p:cBhvr override="childStyle">
                                        <p:cTn id="75" dur="2000" fill="hold"/>
                                        <p:tgtEl>
                                          <p:spTgt spid="1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1" grpId="0"/>
      <p:bldP spid="11" grpId="1"/>
      <p:bldP spid="12" grpId="0"/>
      <p:bldP spid="12" grpId="1"/>
      <p:bldP spid="13" grpId="0"/>
      <p:bldP spid="13" grpId="1"/>
      <p:bldP spid="10" grpId="0"/>
      <p:bldP spid="10" grpId="1"/>
      <p:bldP spid="15" grpId="0"/>
      <p:bldP spid="15" grpId="1"/>
      <p:bldP spid="16" grpId="0"/>
      <p:bldP spid="16" grpId="1"/>
      <p:bldP spid="17" grpId="0"/>
      <p:bldP spid="17" grpId="1"/>
      <p:bldP spid="18" grpId="0"/>
      <p:bldP spid="19" grpId="0"/>
      <p:bldP spid="19" grpId="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A7AB8441-6E40-4D44-B376-4845F88A78E3}"/>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103-104</a:t>
            </a:r>
          </a:p>
        </p:txBody>
      </p:sp>
    </p:spTree>
    <p:extLst>
      <p:ext uri="{BB962C8B-B14F-4D97-AF65-F5344CB8AC3E}">
        <p14:creationId xmlns:p14="http://schemas.microsoft.com/office/powerpoint/2010/main" val="80247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103-104</a:t>
            </a:r>
          </a:p>
        </p:txBody>
      </p:sp>
      <p:sp>
        <p:nvSpPr>
          <p:cNvPr id="10" name="TextBox 9">
            <a:extLst>
              <a:ext uri="{FF2B5EF4-FFF2-40B4-BE49-F238E27FC236}">
                <a16:creationId xmlns:a16="http://schemas.microsoft.com/office/drawing/2014/main" id="{5D201B27-914F-48AA-BE5D-D0C36BDBC429}"/>
              </a:ext>
            </a:extLst>
          </p:cNvPr>
          <p:cNvSpPr txBox="1"/>
          <p:nvPr/>
        </p:nvSpPr>
        <p:spPr>
          <a:xfrm>
            <a:off x="461473" y="692209"/>
            <a:ext cx="8229600" cy="4524315"/>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“As in the lofty Alps some peaks rise above all others, so among even the inspired Psalms there are heights of song which overtop the rest. This one hundred and third Psalm has ever seemed to us to be the Monte Rosa of the divine chain of mountains of praise, glowing with a ruddier light than any of the rest. It is as the apple tree among the trees of the wood, and its golden fruit has a flavor such as no fruit ever bears unless it has been ripened in the full sunshine of mercy.”</a:t>
            </a:r>
          </a:p>
        </p:txBody>
      </p:sp>
    </p:spTree>
    <p:extLst>
      <p:ext uri="{BB962C8B-B14F-4D97-AF65-F5344CB8AC3E}">
        <p14:creationId xmlns:p14="http://schemas.microsoft.com/office/powerpoint/2010/main" val="252649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83F757B2-B6B1-4BDF-98F2-5CD779DC8E15}"/>
              </a:ext>
            </a:extLst>
          </p:cNvPr>
          <p:cNvSpPr txBox="1"/>
          <p:nvPr/>
        </p:nvSpPr>
        <p:spPr>
          <a:xfrm>
            <a:off x="461473" y="692209"/>
            <a:ext cx="8229600" cy="584775"/>
          </a:xfrm>
          <a:prstGeom prst="rect">
            <a:avLst/>
          </a:prstGeom>
          <a:noFill/>
        </p:spPr>
        <p:txBody>
          <a:bodyPr wrap="square" rtlCol="0">
            <a:spAutoFit/>
          </a:bodyPr>
          <a:lstStyle/>
          <a:p>
            <a:r>
              <a:rPr lang="en-US" sz="3200" dirty="0"/>
              <a:t>What was </a:t>
            </a:r>
            <a:r>
              <a:rPr lang="en-US" sz="3200" dirty="0">
                <a:solidFill>
                  <a:schemeClr val="accent4">
                    <a:lumMod val="40000"/>
                    <a:lumOff val="60000"/>
                  </a:schemeClr>
                </a:solidFill>
              </a:rPr>
              <a:t>Leviathan</a:t>
            </a:r>
            <a:r>
              <a:rPr lang="en-US" sz="3200" dirty="0"/>
              <a:t> (</a:t>
            </a:r>
            <a:r>
              <a:rPr lang="en-US" sz="3200" i="1" dirty="0"/>
              <a:t>twisted, coiled</a:t>
            </a:r>
            <a:r>
              <a:rPr lang="en-US" sz="3200" dirty="0"/>
              <a:t>)?</a:t>
            </a:r>
          </a:p>
        </p:txBody>
      </p:sp>
      <p:sp>
        <p:nvSpPr>
          <p:cNvPr id="12" name="TextBox 11">
            <a:extLst>
              <a:ext uri="{FF2B5EF4-FFF2-40B4-BE49-F238E27FC236}">
                <a16:creationId xmlns:a16="http://schemas.microsoft.com/office/drawing/2014/main" id="{86E02E75-642A-41ED-A615-E578D9FC9B36}"/>
              </a:ext>
            </a:extLst>
          </p:cNvPr>
          <p:cNvSpPr txBox="1"/>
          <p:nvPr/>
        </p:nvSpPr>
        <p:spPr>
          <a:xfrm>
            <a:off x="717073" y="1185825"/>
            <a:ext cx="7946571" cy="538609"/>
          </a:xfrm>
          <a:prstGeom prst="rect">
            <a:avLst/>
          </a:prstGeom>
          <a:noFill/>
        </p:spPr>
        <p:txBody>
          <a:bodyPr wrap="square" rtlCol="0">
            <a:spAutoFit/>
          </a:bodyPr>
          <a:lstStyle/>
          <a:p>
            <a:pPr marL="174625" indent="-174625">
              <a:buFont typeface="Arial" panose="020B0604020202020204" pitchFamily="34" charset="0"/>
              <a:buChar char="•"/>
            </a:pPr>
            <a:r>
              <a:rPr lang="en-US" sz="2900" dirty="0"/>
              <a:t> 6x in Old Testament (2x in Job, 2x in Psalms, 2x in Isaiah)</a:t>
            </a:r>
          </a:p>
        </p:txBody>
      </p:sp>
      <p:sp>
        <p:nvSpPr>
          <p:cNvPr id="13" name="TextBox 12">
            <a:extLst>
              <a:ext uri="{FF2B5EF4-FFF2-40B4-BE49-F238E27FC236}">
                <a16:creationId xmlns:a16="http://schemas.microsoft.com/office/drawing/2014/main" id="{6D3D50F1-47E9-4FA1-B372-069E0ED6F370}"/>
              </a:ext>
            </a:extLst>
          </p:cNvPr>
          <p:cNvSpPr txBox="1"/>
          <p:nvPr/>
        </p:nvSpPr>
        <p:spPr>
          <a:xfrm>
            <a:off x="715692" y="1668759"/>
            <a:ext cx="7946571" cy="538609"/>
          </a:xfrm>
          <a:prstGeom prst="rect">
            <a:avLst/>
          </a:prstGeom>
          <a:noFill/>
        </p:spPr>
        <p:txBody>
          <a:bodyPr wrap="square" rtlCol="0">
            <a:spAutoFit/>
          </a:bodyPr>
          <a:lstStyle/>
          <a:p>
            <a:pPr marL="174625" indent="-174625">
              <a:buFont typeface="Arial" panose="020B0604020202020204" pitchFamily="34" charset="0"/>
              <a:buChar char="•"/>
            </a:pPr>
            <a:r>
              <a:rPr lang="en-US" sz="2900" dirty="0"/>
              <a:t> Crocodile?</a:t>
            </a:r>
            <a:endParaRPr lang="en-US" sz="2900" dirty="0">
              <a:solidFill>
                <a:schemeClr val="accent4">
                  <a:lumMod val="40000"/>
                  <a:lumOff val="60000"/>
                </a:schemeClr>
              </a:solidFill>
            </a:endParaRPr>
          </a:p>
        </p:txBody>
      </p:sp>
      <p:sp>
        <p:nvSpPr>
          <p:cNvPr id="15" name="TextBox 14">
            <a:extLst>
              <a:ext uri="{FF2B5EF4-FFF2-40B4-BE49-F238E27FC236}">
                <a16:creationId xmlns:a16="http://schemas.microsoft.com/office/drawing/2014/main" id="{D916626D-6A3F-4998-8393-CA320D5F571B}"/>
              </a:ext>
            </a:extLst>
          </p:cNvPr>
          <p:cNvSpPr txBox="1"/>
          <p:nvPr/>
        </p:nvSpPr>
        <p:spPr>
          <a:xfrm>
            <a:off x="717075" y="2143769"/>
            <a:ext cx="7946571" cy="538609"/>
          </a:xfrm>
          <a:prstGeom prst="rect">
            <a:avLst/>
          </a:prstGeom>
          <a:noFill/>
        </p:spPr>
        <p:txBody>
          <a:bodyPr wrap="square" rtlCol="0">
            <a:spAutoFit/>
          </a:bodyPr>
          <a:lstStyle/>
          <a:p>
            <a:pPr marL="174625" indent="-174625">
              <a:buFont typeface="Arial" panose="020B0604020202020204" pitchFamily="34" charset="0"/>
              <a:buChar char="•"/>
            </a:pPr>
            <a:r>
              <a:rPr lang="en-US" sz="2900" dirty="0"/>
              <a:t> Whale?</a:t>
            </a:r>
          </a:p>
        </p:txBody>
      </p:sp>
      <p:sp>
        <p:nvSpPr>
          <p:cNvPr id="17" name="TextBox 16">
            <a:extLst>
              <a:ext uri="{FF2B5EF4-FFF2-40B4-BE49-F238E27FC236}">
                <a16:creationId xmlns:a16="http://schemas.microsoft.com/office/drawing/2014/main" id="{787C601B-0A6F-4352-8C02-AB931B2763AC}"/>
              </a:ext>
            </a:extLst>
          </p:cNvPr>
          <p:cNvSpPr txBox="1"/>
          <p:nvPr/>
        </p:nvSpPr>
        <p:spPr>
          <a:xfrm>
            <a:off x="724330" y="2622742"/>
            <a:ext cx="7946571" cy="523220"/>
          </a:xfrm>
          <a:prstGeom prst="rect">
            <a:avLst/>
          </a:prstGeom>
          <a:noFill/>
        </p:spPr>
        <p:txBody>
          <a:bodyPr wrap="square" rtlCol="0">
            <a:spAutoFit/>
          </a:bodyPr>
          <a:lstStyle/>
          <a:p>
            <a:pPr marL="174625" indent="-174625">
              <a:buFont typeface="Arial" panose="020B0604020202020204" pitchFamily="34" charset="0"/>
              <a:buChar char="•"/>
            </a:pPr>
            <a:r>
              <a:rPr lang="en-US" sz="2800" dirty="0"/>
              <a:t> Mythological?</a:t>
            </a:r>
          </a:p>
        </p:txBody>
      </p:sp>
      <p:sp>
        <p:nvSpPr>
          <p:cNvPr id="19" name="TextBox 18">
            <a:extLst>
              <a:ext uri="{FF2B5EF4-FFF2-40B4-BE49-F238E27FC236}">
                <a16:creationId xmlns:a16="http://schemas.microsoft.com/office/drawing/2014/main" id="{9E0E9B46-5F54-4915-9D42-EAE27B4C41CF}"/>
              </a:ext>
            </a:extLst>
          </p:cNvPr>
          <p:cNvSpPr txBox="1"/>
          <p:nvPr/>
        </p:nvSpPr>
        <p:spPr>
          <a:xfrm>
            <a:off x="724333" y="3087198"/>
            <a:ext cx="7946571" cy="523220"/>
          </a:xfrm>
          <a:prstGeom prst="rect">
            <a:avLst/>
          </a:prstGeom>
          <a:noFill/>
        </p:spPr>
        <p:txBody>
          <a:bodyPr wrap="square" rtlCol="0">
            <a:spAutoFit/>
          </a:bodyPr>
          <a:lstStyle/>
          <a:p>
            <a:pPr marL="174625" indent="-174625">
              <a:buFont typeface="Arial" panose="020B0604020202020204" pitchFamily="34" charset="0"/>
              <a:buChar char="•"/>
            </a:pPr>
            <a:r>
              <a:rPr lang="en-US" sz="2800" dirty="0"/>
              <a:t> Extinct dinosaur? (Plesiosaur?) </a:t>
            </a:r>
          </a:p>
        </p:txBody>
      </p:sp>
      <p:pic>
        <p:nvPicPr>
          <p:cNvPr id="21" name="Picture 3">
            <a:extLst>
              <a:ext uri="{FF2B5EF4-FFF2-40B4-BE49-F238E27FC236}">
                <a16:creationId xmlns:a16="http://schemas.microsoft.com/office/drawing/2014/main" id="{48348D22-F104-45D2-B9AF-E4763F385027}"/>
              </a:ext>
            </a:extLst>
          </p:cNvPr>
          <p:cNvPicPr>
            <a:picLocks noChangeAspect="1" noChangeArrowheads="1"/>
          </p:cNvPicPr>
          <p:nvPr/>
        </p:nvPicPr>
        <p:blipFill>
          <a:blip r:embed="rId4"/>
          <a:srcRect/>
          <a:stretch>
            <a:fillRect/>
          </a:stretch>
        </p:blipFill>
        <p:spPr bwMode="auto">
          <a:xfrm rot="21282573">
            <a:off x="2339029" y="1023719"/>
            <a:ext cx="6032699" cy="3747815"/>
          </a:xfrm>
          <a:prstGeom prst="rect">
            <a:avLst/>
          </a:prstGeom>
          <a:noFill/>
          <a:ln w="9525">
            <a:noFill/>
            <a:miter lim="800000"/>
            <a:headEnd/>
            <a:tailEnd/>
          </a:ln>
          <a:effectLst>
            <a:outerShdw blurRad="127000" dist="254000" dir="8100000" algn="tr" rotWithShape="0">
              <a:schemeClr val="bg1">
                <a:alpha val="40000"/>
              </a:schemeClr>
            </a:outerShdw>
            <a:softEdge rad="127000"/>
          </a:effectLst>
          <a:scene3d>
            <a:camera prst="orthographicFront"/>
            <a:lightRig rig="threePt" dir="t"/>
          </a:scene3d>
          <a:sp3d>
            <a:bevelT w="190500"/>
          </a:sp3d>
        </p:spPr>
      </p:pic>
      <p:pic>
        <p:nvPicPr>
          <p:cNvPr id="22" name="Picture 4">
            <a:extLst>
              <a:ext uri="{FF2B5EF4-FFF2-40B4-BE49-F238E27FC236}">
                <a16:creationId xmlns:a16="http://schemas.microsoft.com/office/drawing/2014/main" id="{937FC5A7-8700-4522-80E8-7BEBCB5E9929}"/>
              </a:ext>
            </a:extLst>
          </p:cNvPr>
          <p:cNvPicPr>
            <a:picLocks noChangeAspect="1" noChangeArrowheads="1"/>
          </p:cNvPicPr>
          <p:nvPr/>
        </p:nvPicPr>
        <p:blipFill>
          <a:blip r:embed="rId5"/>
          <a:srcRect/>
          <a:stretch>
            <a:fillRect/>
          </a:stretch>
        </p:blipFill>
        <p:spPr bwMode="auto">
          <a:xfrm rot="464748">
            <a:off x="2232198" y="1033304"/>
            <a:ext cx="3891784" cy="4844544"/>
          </a:xfrm>
          <a:prstGeom prst="rect">
            <a:avLst/>
          </a:prstGeom>
          <a:noFill/>
          <a:ln w="9525">
            <a:noFill/>
            <a:miter lim="800000"/>
            <a:headEnd/>
            <a:tailEnd/>
          </a:ln>
          <a:effectLst>
            <a:outerShdw blurRad="127000" dist="254000" dir="2700000" algn="tl" rotWithShape="0">
              <a:schemeClr val="bg1">
                <a:alpha val="40000"/>
              </a:schemeClr>
            </a:outerShdw>
          </a:effectLst>
          <a:scene3d>
            <a:camera prst="orthographicFront"/>
            <a:lightRig rig="threePt" dir="t"/>
          </a:scene3d>
          <a:sp3d>
            <a:bevelT w="190500"/>
          </a:sp3d>
        </p:spPr>
      </p:pic>
      <p:sp>
        <p:nvSpPr>
          <p:cNvPr id="20" name="TextBox 19">
            <a:extLst>
              <a:ext uri="{FF2B5EF4-FFF2-40B4-BE49-F238E27FC236}">
                <a16:creationId xmlns:a16="http://schemas.microsoft.com/office/drawing/2014/main" id="{272F14E6-1647-4B49-8E29-ABB86754CA0B}"/>
              </a:ext>
            </a:extLst>
          </p:cNvPr>
          <p:cNvSpPr txBox="1"/>
          <p:nvPr/>
        </p:nvSpPr>
        <p:spPr>
          <a:xfrm>
            <a:off x="724336" y="3551660"/>
            <a:ext cx="7946571" cy="3216265"/>
          </a:xfrm>
          <a:prstGeom prst="rect">
            <a:avLst/>
          </a:prstGeom>
          <a:noFill/>
        </p:spPr>
        <p:txBody>
          <a:bodyPr wrap="square" rtlCol="0">
            <a:spAutoFit/>
          </a:bodyPr>
          <a:lstStyle/>
          <a:p>
            <a:r>
              <a:rPr lang="en-US" sz="2900" dirty="0"/>
              <a:t> Job 41:19-21 ~ </a:t>
            </a:r>
            <a:r>
              <a:rPr lang="en-US" sz="2900" baseline="30000" dirty="0"/>
              <a:t>19</a:t>
            </a:r>
            <a:r>
              <a:rPr lang="en-US" sz="2900" dirty="0"/>
              <a:t> </a:t>
            </a:r>
            <a:r>
              <a:rPr lang="en-US" sz="2900" dirty="0">
                <a:solidFill>
                  <a:schemeClr val="accent4">
                    <a:lumMod val="40000"/>
                    <a:lumOff val="60000"/>
                  </a:schemeClr>
                </a:solidFill>
              </a:rPr>
              <a:t>Out of his mouth go burning lights;</a:t>
            </a:r>
          </a:p>
          <a:p>
            <a:r>
              <a:rPr lang="en-US" sz="2900" dirty="0">
                <a:solidFill>
                  <a:schemeClr val="accent4">
                    <a:lumMod val="40000"/>
                    <a:lumOff val="60000"/>
                  </a:schemeClr>
                </a:solidFill>
              </a:rPr>
              <a:t>Sparks of fire shoot out. </a:t>
            </a:r>
          </a:p>
          <a:p>
            <a:r>
              <a:rPr lang="en-US" sz="2900" baseline="30000" dirty="0"/>
              <a:t>20</a:t>
            </a:r>
            <a:r>
              <a:rPr lang="en-US" sz="2900" dirty="0"/>
              <a:t> </a:t>
            </a:r>
            <a:r>
              <a:rPr lang="en-US" sz="2900" dirty="0">
                <a:solidFill>
                  <a:schemeClr val="accent4">
                    <a:lumMod val="40000"/>
                    <a:lumOff val="60000"/>
                  </a:schemeClr>
                </a:solidFill>
              </a:rPr>
              <a:t>Smoke goes out of his nostrils,</a:t>
            </a:r>
          </a:p>
          <a:p>
            <a:r>
              <a:rPr lang="en-US" sz="2900" dirty="0">
                <a:solidFill>
                  <a:schemeClr val="accent4">
                    <a:lumMod val="40000"/>
                    <a:lumOff val="60000"/>
                  </a:schemeClr>
                </a:solidFill>
              </a:rPr>
              <a:t>As from a boiling pot and burning rushes. </a:t>
            </a:r>
          </a:p>
          <a:p>
            <a:r>
              <a:rPr lang="en-US" sz="2900" baseline="30000" dirty="0"/>
              <a:t>21</a:t>
            </a:r>
            <a:r>
              <a:rPr lang="en-US" sz="2900" dirty="0"/>
              <a:t> </a:t>
            </a:r>
            <a:r>
              <a:rPr lang="en-US" sz="2900" dirty="0">
                <a:solidFill>
                  <a:schemeClr val="accent4">
                    <a:lumMod val="40000"/>
                    <a:lumOff val="60000"/>
                  </a:schemeClr>
                </a:solidFill>
              </a:rPr>
              <a:t>His breath kindles coals,</a:t>
            </a:r>
          </a:p>
          <a:p>
            <a:r>
              <a:rPr lang="en-US" sz="2900" dirty="0">
                <a:solidFill>
                  <a:schemeClr val="accent4">
                    <a:lumMod val="40000"/>
                    <a:lumOff val="60000"/>
                  </a:schemeClr>
                </a:solidFill>
              </a:rPr>
              <a:t>And a flame goes out of his mouth.</a:t>
            </a:r>
          </a:p>
          <a:p>
            <a:pPr marL="174625" indent="-174625">
              <a:buFont typeface="Arial" panose="020B0604020202020204" pitchFamily="34" charset="0"/>
              <a:buChar char="•"/>
            </a:pPr>
            <a:endParaRPr lang="en-US" sz="2900" dirty="0"/>
          </a:p>
        </p:txBody>
      </p:sp>
      <p:sp>
        <p:nvSpPr>
          <p:cNvPr id="14" name="TextBox 13">
            <a:extLst>
              <a:ext uri="{FF2B5EF4-FFF2-40B4-BE49-F238E27FC236}">
                <a16:creationId xmlns:a16="http://schemas.microsoft.com/office/drawing/2014/main" id="{077DD103-875C-42D6-9721-B0587FA46C54}"/>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103-104</a:t>
            </a:r>
          </a:p>
        </p:txBody>
      </p:sp>
    </p:spTree>
    <p:extLst>
      <p:ext uri="{BB962C8B-B14F-4D97-AF65-F5344CB8AC3E}">
        <p14:creationId xmlns:p14="http://schemas.microsoft.com/office/powerpoint/2010/main" val="385265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12"/>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13"/>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3" presetClass="emph" presetSubtype="2" fill="hold" grpId="1" nodeType="withEffect">
                                  <p:stCondLst>
                                    <p:cond delay="0"/>
                                  </p:stCondLst>
                                  <p:childTnLst>
                                    <p:animClr clrSpc="rgb" dir="cw">
                                      <p:cBhvr override="childStyle">
                                        <p:cTn id="33" dur="2000" fill="hold"/>
                                        <p:tgtEl>
                                          <p:spTgt spid="15"/>
                                        </p:tgtEl>
                                        <p:attrNameLst>
                                          <p:attrName>style.color</p:attrName>
                                        </p:attrNameLst>
                                      </p:cBhvr>
                                      <p:to>
                                        <a:schemeClr val="accent2"/>
                                      </p:to>
                                    </p:animClr>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3" presetClass="emph" presetSubtype="2" fill="hold" grpId="1" nodeType="withEffect">
                                  <p:stCondLst>
                                    <p:cond delay="0"/>
                                  </p:stCondLst>
                                  <p:childTnLst>
                                    <p:animClr clrSpc="rgb" dir="cw">
                                      <p:cBhvr override="childStyle">
                                        <p:cTn id="40" dur="2000" fill="hold"/>
                                        <p:tgtEl>
                                          <p:spTgt spid="17"/>
                                        </p:tgtEl>
                                        <p:attrNameLst>
                                          <p:attrName>style.color</p:attrName>
                                        </p:attrNameLst>
                                      </p:cBhvr>
                                      <p:to>
                                        <a:schemeClr val="accent2"/>
                                      </p:to>
                                    </p:animClr>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21"/>
                                        </p:tgtEl>
                                      </p:cBhvr>
                                    </p:animEffect>
                                    <p:set>
                                      <p:cBhvr>
                                        <p:cTn id="50" dur="1" fill="hold">
                                          <p:stCondLst>
                                            <p:cond delay="499"/>
                                          </p:stCondLst>
                                        </p:cTn>
                                        <p:tgtEl>
                                          <p:spTgt spid="21"/>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3" presetClass="emph" presetSubtype="2" fill="hold" grpId="1" nodeType="withEffect">
                                  <p:stCondLst>
                                    <p:cond delay="0"/>
                                  </p:stCondLst>
                                  <p:childTnLst>
                                    <p:animClr clrSpc="rgb" dir="cw">
                                      <p:cBhvr override="childStyle">
                                        <p:cTn id="65" dur="2000" fill="hold"/>
                                        <p:tgtEl>
                                          <p:spTgt spid="1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2" grpId="1"/>
      <p:bldP spid="13" grpId="0"/>
      <p:bldP spid="13" grpId="1"/>
      <p:bldP spid="15" grpId="0"/>
      <p:bldP spid="15" grpId="1"/>
      <p:bldP spid="17" grpId="0"/>
      <p:bldP spid="17" grpId="1"/>
      <p:bldP spid="19" grpId="0"/>
      <p:bldP spid="19" grpId="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84FB680B-2DF7-428F-9F62-585CAC5908D3}"/>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103-104</a:t>
            </a:r>
          </a:p>
        </p:txBody>
      </p:sp>
    </p:spTree>
    <p:extLst>
      <p:ext uri="{BB962C8B-B14F-4D97-AF65-F5344CB8AC3E}">
        <p14:creationId xmlns:p14="http://schemas.microsoft.com/office/powerpoint/2010/main" val="64693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Spirit</a:t>
            </a:r>
            <a:r>
              <a:rPr lang="en-US" sz="3200" dirty="0"/>
              <a:t> ~ </a:t>
            </a: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ruach</a:t>
            </a:r>
            <a:r>
              <a:rPr lang="en-US" sz="3200" dirty="0"/>
              <a:t> – also </a:t>
            </a:r>
            <a:r>
              <a:rPr lang="en-US" sz="3200" i="1" dirty="0"/>
              <a:t>breath</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21A18162-5442-4CC2-A00B-E4DC809F23F3}"/>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103-104</a:t>
            </a:r>
          </a:p>
        </p:txBody>
      </p:sp>
    </p:spTree>
    <p:extLst>
      <p:ext uri="{BB962C8B-B14F-4D97-AF65-F5344CB8AC3E}">
        <p14:creationId xmlns:p14="http://schemas.microsoft.com/office/powerpoint/2010/main" val="7039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t>vv. 31-35 = 7</a:t>
            </a:r>
            <a:r>
              <a:rPr lang="en-US" sz="3200" baseline="30000" dirty="0"/>
              <a:t>th</a:t>
            </a:r>
            <a:r>
              <a:rPr lang="en-US" sz="3200" dirty="0"/>
              <a:t> day</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BA156DB4-FE3C-478D-B2A9-E29166EBCA5C}"/>
              </a:ext>
            </a:extLst>
          </p:cNvPr>
          <p:cNvSpPr txBox="1"/>
          <p:nvPr/>
        </p:nvSpPr>
        <p:spPr>
          <a:xfrm>
            <a:off x="717073" y="1229367"/>
            <a:ext cx="7946571" cy="523220"/>
          </a:xfrm>
          <a:prstGeom prst="rect">
            <a:avLst/>
          </a:prstGeom>
          <a:noFill/>
        </p:spPr>
        <p:txBody>
          <a:bodyPr wrap="square" rtlCol="0">
            <a:spAutoFit/>
          </a:bodyPr>
          <a:lstStyle/>
          <a:p>
            <a:pPr marL="174625" indent="-174625">
              <a:buFont typeface="Arial" panose="020B0604020202020204" pitchFamily="34" charset="0"/>
              <a:buChar char="•"/>
            </a:pPr>
            <a:r>
              <a:rPr lang="en-US" sz="2800" dirty="0"/>
              <a:t> Day 7 (Gen. 2:2-3) ~ God rested</a:t>
            </a:r>
            <a:endParaRPr lang="en-US" sz="2800" dirty="0">
              <a:solidFill>
                <a:schemeClr val="accent4">
                  <a:lumMod val="40000"/>
                  <a:lumOff val="60000"/>
                </a:schemeClr>
              </a:solidFill>
              <a:latin typeface="Lushlife" panose="00000400000000000000" pitchFamily="2" charset="0"/>
            </a:endParaRPr>
          </a:p>
        </p:txBody>
      </p:sp>
      <p:sp>
        <p:nvSpPr>
          <p:cNvPr id="9" name="TextBox 8">
            <a:extLst>
              <a:ext uri="{FF2B5EF4-FFF2-40B4-BE49-F238E27FC236}">
                <a16:creationId xmlns:a16="http://schemas.microsoft.com/office/drawing/2014/main" id="{01F662AF-E601-444F-ADA9-3A9808952503}"/>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103-104</a:t>
            </a:r>
          </a:p>
        </p:txBody>
      </p:sp>
    </p:spTree>
    <p:extLst>
      <p:ext uri="{BB962C8B-B14F-4D97-AF65-F5344CB8AC3E}">
        <p14:creationId xmlns:p14="http://schemas.microsoft.com/office/powerpoint/2010/main" val="224132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DC561C07-3804-4F82-AB9C-E7AC32A30ECD}"/>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103-104</a:t>
            </a:r>
          </a:p>
        </p:txBody>
      </p:sp>
    </p:spTree>
    <p:extLst>
      <p:ext uri="{BB962C8B-B14F-4D97-AF65-F5344CB8AC3E}">
        <p14:creationId xmlns:p14="http://schemas.microsoft.com/office/powerpoint/2010/main" val="50310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Praise the Lord </a:t>
            </a:r>
            <a:r>
              <a:rPr lang="en-US" sz="3200" dirty="0"/>
              <a:t>~ </a:t>
            </a:r>
            <a:r>
              <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rPr>
              <a:t>Hallelujah</a:t>
            </a:r>
            <a:endParaRPr lang="en-US" sz="3200" b="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2" name="TextBox 1">
            <a:extLst>
              <a:ext uri="{FF2B5EF4-FFF2-40B4-BE49-F238E27FC236}">
                <a16:creationId xmlns:a16="http://schemas.microsoft.com/office/drawing/2014/main" id="{A1A93582-1333-4101-9519-317F388ACDD8}"/>
              </a:ext>
            </a:extLst>
          </p:cNvPr>
          <p:cNvSpPr txBox="1"/>
          <p:nvPr/>
        </p:nvSpPr>
        <p:spPr>
          <a:xfrm>
            <a:off x="2703760" y="1727200"/>
            <a:ext cx="1094874" cy="584775"/>
          </a:xfrm>
          <a:prstGeom prst="rect">
            <a:avLst/>
          </a:prstGeom>
          <a:noFill/>
        </p:spPr>
        <p:txBody>
          <a:bodyPr wrap="square" rtlCol="0">
            <a:spAutoFit/>
          </a:bodyPr>
          <a:lstStyle/>
          <a:p>
            <a:pPr algn="ctr"/>
            <a:r>
              <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rPr>
              <a:t>halal</a:t>
            </a:r>
          </a:p>
        </p:txBody>
      </p:sp>
      <p:sp>
        <p:nvSpPr>
          <p:cNvPr id="10" name="TextBox 9">
            <a:extLst>
              <a:ext uri="{FF2B5EF4-FFF2-40B4-BE49-F238E27FC236}">
                <a16:creationId xmlns:a16="http://schemas.microsoft.com/office/drawing/2014/main" id="{37EFEB8C-DE2C-4AD6-8D73-0175D5C3959E}"/>
              </a:ext>
            </a:extLst>
          </p:cNvPr>
          <p:cNvSpPr txBox="1"/>
          <p:nvPr/>
        </p:nvSpPr>
        <p:spPr>
          <a:xfrm>
            <a:off x="4387416" y="1727202"/>
            <a:ext cx="1094874" cy="584775"/>
          </a:xfrm>
          <a:prstGeom prst="rect">
            <a:avLst/>
          </a:prstGeom>
          <a:noFill/>
        </p:spPr>
        <p:txBody>
          <a:bodyPr wrap="square" rtlCol="0">
            <a:spAutoFit/>
          </a:bodyPr>
          <a:lstStyle/>
          <a:p>
            <a:pPr algn="ctr"/>
            <a:r>
              <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rPr>
              <a:t>Jah</a:t>
            </a:r>
          </a:p>
        </p:txBody>
      </p:sp>
      <p:cxnSp>
        <p:nvCxnSpPr>
          <p:cNvPr id="4" name="Straight Arrow Connector 3">
            <a:extLst>
              <a:ext uri="{FF2B5EF4-FFF2-40B4-BE49-F238E27FC236}">
                <a16:creationId xmlns:a16="http://schemas.microsoft.com/office/drawing/2014/main" id="{8A936D87-05DE-4DA1-A630-7B9133378E9C}"/>
              </a:ext>
            </a:extLst>
          </p:cNvPr>
          <p:cNvCxnSpPr>
            <a:stCxn id="10" idx="0"/>
            <a:endCxn id="5" idx="2"/>
          </p:cNvCxnSpPr>
          <p:nvPr/>
        </p:nvCxnSpPr>
        <p:spPr>
          <a:xfrm flipH="1" flipV="1">
            <a:off x="4576273" y="1276984"/>
            <a:ext cx="358580" cy="450218"/>
          </a:xfrm>
          <a:prstGeom prst="straightConnector1">
            <a:avLst/>
          </a:prstGeom>
          <a:ln w="28575">
            <a:solidFill>
              <a:schemeClr val="bg1"/>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2D9BB26-FAFD-4B5C-9F46-D258BA212B1C}"/>
              </a:ext>
            </a:extLst>
          </p:cNvPr>
          <p:cNvCxnSpPr>
            <a:cxnSpLocks/>
          </p:cNvCxnSpPr>
          <p:nvPr/>
        </p:nvCxnSpPr>
        <p:spPr>
          <a:xfrm flipV="1">
            <a:off x="3262734" y="1276987"/>
            <a:ext cx="358580" cy="450218"/>
          </a:xfrm>
          <a:prstGeom prst="straightConnector1">
            <a:avLst/>
          </a:prstGeom>
          <a:ln w="28575">
            <a:solidFill>
              <a:schemeClr val="bg1"/>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39360B0-E353-4FBA-8AEC-0D7242C65847}"/>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103-104</a:t>
            </a:r>
          </a:p>
        </p:txBody>
      </p:sp>
    </p:spTree>
    <p:extLst>
      <p:ext uri="{BB962C8B-B14F-4D97-AF65-F5344CB8AC3E}">
        <p14:creationId xmlns:p14="http://schemas.microsoft.com/office/powerpoint/2010/main" val="169210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6B51084E-F91B-4D6C-84F7-568A2C3D617A}"/>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103-104</a:t>
            </a:r>
          </a:p>
        </p:txBody>
      </p:sp>
    </p:spTree>
    <p:extLst>
      <p:ext uri="{BB962C8B-B14F-4D97-AF65-F5344CB8AC3E}">
        <p14:creationId xmlns:p14="http://schemas.microsoft.com/office/powerpoint/2010/main" val="214216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7DCDCE49-2A73-47FC-B87B-E8A189B06118}"/>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103-104</a:t>
            </a:r>
          </a:p>
        </p:txBody>
      </p:sp>
    </p:spTree>
    <p:extLst>
      <p:ext uri="{BB962C8B-B14F-4D97-AF65-F5344CB8AC3E}">
        <p14:creationId xmlns:p14="http://schemas.microsoft.com/office/powerpoint/2010/main" val="52246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10" name="TextBox 9">
            <a:extLst>
              <a:ext uri="{FF2B5EF4-FFF2-40B4-BE49-F238E27FC236}">
                <a16:creationId xmlns:a16="http://schemas.microsoft.com/office/drawing/2014/main" id="{5D201B27-914F-48AA-BE5D-D0C36BDBC429}"/>
              </a:ext>
            </a:extLst>
          </p:cNvPr>
          <p:cNvSpPr txBox="1"/>
          <p:nvPr/>
        </p:nvSpPr>
        <p:spPr>
          <a:xfrm>
            <a:off x="461473" y="692209"/>
            <a:ext cx="8229600" cy="1077218"/>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“We are too prone to engrave our trials  in marble and write our blessings in sand.”</a:t>
            </a:r>
            <a:endParaRPr lang="en-US" sz="4800" dirty="0"/>
          </a:p>
        </p:txBody>
      </p:sp>
      <p:sp>
        <p:nvSpPr>
          <p:cNvPr id="6" name="TextBox 5">
            <a:extLst>
              <a:ext uri="{FF2B5EF4-FFF2-40B4-BE49-F238E27FC236}">
                <a16:creationId xmlns:a16="http://schemas.microsoft.com/office/drawing/2014/main" id="{41D5CC47-D769-4383-BF68-A1E2BFD41059}"/>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103-104</a:t>
            </a:r>
          </a:p>
        </p:txBody>
      </p:sp>
    </p:spTree>
    <p:extLst>
      <p:ext uri="{BB962C8B-B14F-4D97-AF65-F5344CB8AC3E}">
        <p14:creationId xmlns:p14="http://schemas.microsoft.com/office/powerpoint/2010/main" val="281711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97483FF3-BE5B-444C-8E54-EAC3BC15F1F3}"/>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103-104</a:t>
            </a:r>
          </a:p>
        </p:txBody>
      </p:sp>
    </p:spTree>
    <p:extLst>
      <p:ext uri="{BB962C8B-B14F-4D97-AF65-F5344CB8AC3E}">
        <p14:creationId xmlns:p14="http://schemas.microsoft.com/office/powerpoint/2010/main" val="15480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83F757B2-B6B1-4BDF-98F2-5CD779DC8E15}"/>
              </a:ext>
            </a:extLst>
          </p:cNvPr>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Mouth</a:t>
            </a:r>
            <a:r>
              <a:rPr lang="en-US" sz="3200" dirty="0"/>
              <a:t> ~ NASB, </a:t>
            </a:r>
            <a:r>
              <a:rPr lang="en-US" sz="3200" dirty="0">
                <a:solidFill>
                  <a:schemeClr val="accent4">
                    <a:lumMod val="40000"/>
                    <a:lumOff val="60000"/>
                  </a:schemeClr>
                </a:solidFill>
              </a:rPr>
              <a:t>years</a:t>
            </a:r>
            <a:endParaRPr lang="en-US" sz="4800" dirty="0">
              <a:solidFill>
                <a:schemeClr val="accent4">
                  <a:lumMod val="40000"/>
                  <a:lumOff val="60000"/>
                </a:schemeClr>
              </a:solidFill>
            </a:endParaRPr>
          </a:p>
        </p:txBody>
      </p:sp>
      <p:sp>
        <p:nvSpPr>
          <p:cNvPr id="11" name="TextBox 10">
            <a:extLst>
              <a:ext uri="{FF2B5EF4-FFF2-40B4-BE49-F238E27FC236}">
                <a16:creationId xmlns:a16="http://schemas.microsoft.com/office/drawing/2014/main" id="{3850BD36-F12B-490B-9BF6-FC9CF27EFE08}"/>
              </a:ext>
            </a:extLst>
          </p:cNvPr>
          <p:cNvSpPr txBox="1"/>
          <p:nvPr/>
        </p:nvSpPr>
        <p:spPr>
          <a:xfrm>
            <a:off x="718457" y="1219205"/>
            <a:ext cx="7946571" cy="584775"/>
          </a:xfrm>
          <a:prstGeom prst="rect">
            <a:avLst/>
          </a:prstGeom>
          <a:noFill/>
        </p:spPr>
        <p:txBody>
          <a:bodyPr wrap="square" rtlCol="0">
            <a:spAutoFit/>
          </a:bodyPr>
          <a:lstStyle/>
          <a:p>
            <a:pPr marL="174625" indent="-174625">
              <a:buFont typeface="Arial" panose="020B0604020202020204" pitchFamily="34" charset="0"/>
              <a:buChar char="•"/>
            </a:pPr>
            <a:r>
              <a:rPr lang="en-US" sz="3200" dirty="0"/>
              <a:t> NIV, </a:t>
            </a:r>
            <a:r>
              <a:rPr lang="en-US" sz="3200" dirty="0">
                <a:solidFill>
                  <a:schemeClr val="accent4">
                    <a:lumMod val="40000"/>
                    <a:lumOff val="60000"/>
                  </a:schemeClr>
                </a:solidFill>
              </a:rPr>
              <a:t>desires</a:t>
            </a:r>
            <a:endParaRPr lang="en-US" sz="4800" dirty="0">
              <a:solidFill>
                <a:schemeClr val="accent4">
                  <a:lumMod val="40000"/>
                  <a:lumOff val="60000"/>
                </a:schemeClr>
              </a:solidFill>
              <a:latin typeface="Lushlife" panose="00000400000000000000" pitchFamily="2" charset="0"/>
            </a:endParaRPr>
          </a:p>
        </p:txBody>
      </p:sp>
      <p:sp>
        <p:nvSpPr>
          <p:cNvPr id="12" name="TextBox 11">
            <a:extLst>
              <a:ext uri="{FF2B5EF4-FFF2-40B4-BE49-F238E27FC236}">
                <a16:creationId xmlns:a16="http://schemas.microsoft.com/office/drawing/2014/main" id="{86E02E75-642A-41ED-A615-E578D9FC9B36}"/>
              </a:ext>
            </a:extLst>
          </p:cNvPr>
          <p:cNvSpPr txBox="1"/>
          <p:nvPr/>
        </p:nvSpPr>
        <p:spPr>
          <a:xfrm>
            <a:off x="717073" y="1737363"/>
            <a:ext cx="7946571" cy="584775"/>
          </a:xfrm>
          <a:prstGeom prst="rect">
            <a:avLst/>
          </a:prstGeom>
          <a:noFill/>
        </p:spPr>
        <p:txBody>
          <a:bodyPr wrap="square" rtlCol="0">
            <a:spAutoFit/>
          </a:bodyPr>
          <a:lstStyle/>
          <a:p>
            <a:pPr marL="174625" indent="-174625">
              <a:buFont typeface="Arial" panose="020B0604020202020204" pitchFamily="34" charset="0"/>
              <a:buChar char="•"/>
            </a:pPr>
            <a:r>
              <a:rPr lang="en-US" sz="3200" dirty="0"/>
              <a:t> NLT, </a:t>
            </a:r>
            <a:r>
              <a:rPr lang="en-US" sz="3200" dirty="0">
                <a:solidFill>
                  <a:schemeClr val="accent4">
                    <a:lumMod val="40000"/>
                    <a:lumOff val="60000"/>
                  </a:schemeClr>
                </a:solidFill>
              </a:rPr>
              <a:t>life</a:t>
            </a:r>
            <a:endParaRPr lang="en-US" sz="4800" dirty="0">
              <a:solidFill>
                <a:schemeClr val="accent4">
                  <a:lumMod val="40000"/>
                  <a:lumOff val="60000"/>
                </a:schemeClr>
              </a:solidFill>
              <a:latin typeface="Lushlife" panose="00000400000000000000" pitchFamily="2" charset="0"/>
            </a:endParaRPr>
          </a:p>
        </p:txBody>
      </p:sp>
      <p:sp>
        <p:nvSpPr>
          <p:cNvPr id="13" name="TextBox 12">
            <a:extLst>
              <a:ext uri="{FF2B5EF4-FFF2-40B4-BE49-F238E27FC236}">
                <a16:creationId xmlns:a16="http://schemas.microsoft.com/office/drawing/2014/main" id="{6D3D50F1-47E9-4FA1-B372-069E0ED6F370}"/>
              </a:ext>
            </a:extLst>
          </p:cNvPr>
          <p:cNvSpPr txBox="1"/>
          <p:nvPr/>
        </p:nvSpPr>
        <p:spPr>
          <a:xfrm>
            <a:off x="715692" y="2263839"/>
            <a:ext cx="7946571" cy="584775"/>
          </a:xfrm>
          <a:prstGeom prst="rect">
            <a:avLst/>
          </a:prstGeom>
          <a:noFill/>
        </p:spPr>
        <p:txBody>
          <a:bodyPr wrap="square" rtlCol="0">
            <a:spAutoFit/>
          </a:bodyPr>
          <a:lstStyle/>
          <a:p>
            <a:pPr marL="174625" indent="-174625">
              <a:buFont typeface="Arial" panose="020B0604020202020204" pitchFamily="34" charset="0"/>
              <a:buChar char="•"/>
            </a:pPr>
            <a:r>
              <a:rPr lang="en-US" sz="3200" dirty="0"/>
              <a:t> ESV, </a:t>
            </a:r>
            <a:r>
              <a:rPr lang="en-US" sz="3200" dirty="0">
                <a:solidFill>
                  <a:schemeClr val="accent4">
                    <a:lumMod val="40000"/>
                    <a:lumOff val="60000"/>
                  </a:schemeClr>
                </a:solidFill>
              </a:rPr>
              <a:t>satisfies you with good</a:t>
            </a:r>
          </a:p>
        </p:txBody>
      </p:sp>
      <p:sp>
        <p:nvSpPr>
          <p:cNvPr id="9" name="TextBox 8">
            <a:extLst>
              <a:ext uri="{FF2B5EF4-FFF2-40B4-BE49-F238E27FC236}">
                <a16:creationId xmlns:a16="http://schemas.microsoft.com/office/drawing/2014/main" id="{051B2918-1E88-4020-849C-9B63A664BF87}"/>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103-104</a:t>
            </a:r>
          </a:p>
        </p:txBody>
      </p:sp>
    </p:spTree>
    <p:extLst>
      <p:ext uri="{BB962C8B-B14F-4D97-AF65-F5344CB8AC3E}">
        <p14:creationId xmlns:p14="http://schemas.microsoft.com/office/powerpoint/2010/main" val="131012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11"/>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1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1" grpId="1"/>
      <p:bldP spid="12" grpId="0"/>
      <p:bldP spid="12" grpId="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EA8497B9-C3FF-4579-840A-14381CFBA76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103-104</a:t>
            </a:r>
          </a:p>
        </p:txBody>
      </p:sp>
    </p:spTree>
    <p:extLst>
      <p:ext uri="{BB962C8B-B14F-4D97-AF65-F5344CB8AC3E}">
        <p14:creationId xmlns:p14="http://schemas.microsoft.com/office/powerpoint/2010/main" val="381632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descr="A body of water next to the ocean&#10;&#10;Description generated with very high confidence">
            <a:extLst>
              <a:ext uri="{FF2B5EF4-FFF2-40B4-BE49-F238E27FC236}">
                <a16:creationId xmlns:a16="http://schemas.microsoft.com/office/drawing/2014/main" id="{CB02A6BE-1567-44FF-997F-BCDBB40B52C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6927" y="652837"/>
            <a:ext cx="7386780" cy="5540084"/>
          </a:xfrm>
          <a:prstGeom prst="rect">
            <a:avLst/>
          </a:prstGeom>
        </p:spPr>
      </p:pic>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5"/>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5"/>
                  <a:srcRect/>
                  <a:stretch>
                    <a:fillRect/>
                  </a:stretch>
                </a:blipFill>
                <a:effectLst>
                  <a:glow rad="127000">
                    <a:schemeClr val="bg2">
                      <a:lumMod val="10000"/>
                      <a:alpha val="60000"/>
                    </a:schemeClr>
                  </a:glow>
                </a:effectLst>
                <a:latin typeface="Lushlife" panose="00000400000000000000" pitchFamily="2" charset="0"/>
              </a:rPr>
              <a:t>the book of</a:t>
            </a:r>
          </a:p>
        </p:txBody>
      </p:sp>
      <p:grpSp>
        <p:nvGrpSpPr>
          <p:cNvPr id="18" name="Group 17">
            <a:extLst>
              <a:ext uri="{FF2B5EF4-FFF2-40B4-BE49-F238E27FC236}">
                <a16:creationId xmlns:a16="http://schemas.microsoft.com/office/drawing/2014/main" id="{0F2CC671-1280-4DCE-B843-69FF1FDEFC29}"/>
              </a:ext>
            </a:extLst>
          </p:cNvPr>
          <p:cNvGrpSpPr/>
          <p:nvPr/>
        </p:nvGrpSpPr>
        <p:grpSpPr>
          <a:xfrm>
            <a:off x="2526317" y="1848787"/>
            <a:ext cx="3153030" cy="3727602"/>
            <a:chOff x="2526317" y="1848787"/>
            <a:chExt cx="3153030" cy="3727602"/>
          </a:xfrm>
        </p:grpSpPr>
        <p:pic>
          <p:nvPicPr>
            <p:cNvPr id="19" name="Picture 18" descr="A picture containing indoor, sitting&#10;&#10;Description generated with high confidence">
              <a:extLst>
                <a:ext uri="{FF2B5EF4-FFF2-40B4-BE49-F238E27FC236}">
                  <a16:creationId xmlns:a16="http://schemas.microsoft.com/office/drawing/2014/main" id="{6A38C8D9-8793-418A-84E1-C6845B2E407A}"/>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b="27467"/>
            <a:stretch/>
          </p:blipFill>
          <p:spPr>
            <a:xfrm>
              <a:off x="2526317" y="1848787"/>
              <a:ext cx="3153030" cy="2286986"/>
            </a:xfrm>
            <a:prstGeom prst="rect">
              <a:avLst/>
            </a:prstGeom>
          </p:spPr>
        </p:pic>
        <p:sp>
          <p:nvSpPr>
            <p:cNvPr id="20" name="TextBox 19">
              <a:extLst>
                <a:ext uri="{FF2B5EF4-FFF2-40B4-BE49-F238E27FC236}">
                  <a16:creationId xmlns:a16="http://schemas.microsoft.com/office/drawing/2014/main" id="{9E1EA3F5-7D4C-4C1B-9D82-E17340ECDA7A}"/>
                </a:ext>
              </a:extLst>
            </p:cNvPr>
            <p:cNvSpPr txBox="1"/>
            <p:nvPr/>
          </p:nvSpPr>
          <p:spPr>
            <a:xfrm rot="21153927">
              <a:off x="3011240" y="2434112"/>
              <a:ext cx="2207098" cy="1323439"/>
            </a:xfrm>
            <a:prstGeom prst="rect">
              <a:avLst/>
            </a:prstGeom>
            <a:noFill/>
          </p:spPr>
          <p:txBody>
            <a:bodyPr wrap="square" rtlCol="0">
              <a:spAutoFit/>
              <a:scene3d>
                <a:camera prst="orthographicFront"/>
                <a:lightRig rig="threePt" dir="t"/>
              </a:scene3d>
              <a:sp3d extrusionH="57150" contourW="12700">
                <a:bevelT w="107950" h="50800" prst="slope"/>
                <a:extrusionClr>
                  <a:schemeClr val="accent2">
                    <a:lumMod val="75000"/>
                  </a:schemeClr>
                </a:extrusionClr>
                <a:contourClr>
                  <a:schemeClr val="bg1"/>
                </a:contourClr>
              </a:sp3d>
            </a:bodyPr>
            <a:lstStyle/>
            <a:p>
              <a:pPr algn="ctr"/>
              <a:r>
                <a:rPr lang="en-US" sz="4000" b="1" dirty="0">
                  <a:solidFill>
                    <a:schemeClr val="accent4">
                      <a:lumMod val="50000"/>
                    </a:schemeClr>
                  </a:solidFill>
                  <a:latin typeface="PT Hand Label" pitchFamily="2" charset="0"/>
                </a:rPr>
                <a:t>No fishing allowed</a:t>
              </a:r>
            </a:p>
          </p:txBody>
        </p:sp>
        <p:pic>
          <p:nvPicPr>
            <p:cNvPr id="21" name="Picture 20" descr="Red ship in a body of water&#10;&#10;Description generated with very high confidence">
              <a:extLst>
                <a:ext uri="{FF2B5EF4-FFF2-40B4-BE49-F238E27FC236}">
                  <a16:creationId xmlns:a16="http://schemas.microsoft.com/office/drawing/2014/main" id="{572A2C41-F0DD-4246-9783-2E3CF3702C36}"/>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41545" t="23073" r="37449" b="18409"/>
            <a:stretch/>
          </p:blipFill>
          <p:spPr>
            <a:xfrm rot="21260166">
              <a:off x="3873787" y="3862360"/>
              <a:ext cx="923833" cy="1714029"/>
            </a:xfrm>
            <a:prstGeom prst="rect">
              <a:avLst/>
            </a:prstGeom>
            <a:effectLst>
              <a:softEdge rad="190500"/>
            </a:effectLst>
          </p:spPr>
        </p:pic>
      </p:grpSp>
      <p:sp>
        <p:nvSpPr>
          <p:cNvPr id="22" name="TextBox 21">
            <a:extLst>
              <a:ext uri="{FF2B5EF4-FFF2-40B4-BE49-F238E27FC236}">
                <a16:creationId xmlns:a16="http://schemas.microsoft.com/office/drawing/2014/main" id="{85A134F4-C5E0-4142-88C6-846FB0ACB279}"/>
              </a:ext>
            </a:extLst>
          </p:cNvPr>
          <p:cNvSpPr txBox="1"/>
          <p:nvPr/>
        </p:nvSpPr>
        <p:spPr>
          <a:xfrm>
            <a:off x="2264679" y="1387808"/>
            <a:ext cx="3327820" cy="830997"/>
          </a:xfrm>
          <a:prstGeom prst="rect">
            <a:avLst/>
          </a:prstGeom>
          <a:noFill/>
        </p:spPr>
        <p:txBody>
          <a:bodyPr wrap="square" rtlCol="0">
            <a:spAutoFit/>
          </a:bodyPr>
          <a:lstStyle/>
          <a:p>
            <a:pPr algn="ctr"/>
            <a:r>
              <a:rPr lang="en-US" sz="4800" dirty="0">
                <a:solidFill>
                  <a:schemeClr val="bg1"/>
                </a:solidFill>
                <a:effectLst>
                  <a:outerShdw blurRad="38100" dist="38100" dir="2700000" algn="tl">
                    <a:srgbClr val="000000">
                      <a:alpha val="43137"/>
                    </a:srgbClr>
                  </a:outerShdw>
                </a:effectLst>
                <a:latin typeface="Lushlife" panose="00000400000000000000" pitchFamily="2" charset="0"/>
              </a:rPr>
              <a:t>Sea    of</a:t>
            </a:r>
          </a:p>
        </p:txBody>
      </p:sp>
      <p:sp>
        <p:nvSpPr>
          <p:cNvPr id="23" name="TextBox 22">
            <a:extLst>
              <a:ext uri="{FF2B5EF4-FFF2-40B4-BE49-F238E27FC236}">
                <a16:creationId xmlns:a16="http://schemas.microsoft.com/office/drawing/2014/main" id="{C747DE5A-9838-45B5-BC39-A347A2070B7B}"/>
              </a:ext>
            </a:extLst>
          </p:cNvPr>
          <p:cNvSpPr txBox="1"/>
          <p:nvPr/>
        </p:nvSpPr>
        <p:spPr>
          <a:xfrm>
            <a:off x="2356859" y="5204293"/>
            <a:ext cx="3327820" cy="830997"/>
          </a:xfrm>
          <a:prstGeom prst="rect">
            <a:avLst/>
          </a:prstGeom>
          <a:noFill/>
        </p:spPr>
        <p:txBody>
          <a:bodyPr wrap="square" rtlCol="0">
            <a:spAutoFit/>
          </a:bodyPr>
          <a:lstStyle/>
          <a:p>
            <a:pPr algn="ctr"/>
            <a:r>
              <a:rPr lang="en-US" sz="4800" dirty="0">
                <a:solidFill>
                  <a:schemeClr val="bg1"/>
                </a:solidFill>
                <a:effectLst>
                  <a:outerShdw blurRad="38100" dist="38100" dir="2700000" algn="tl">
                    <a:srgbClr val="000000">
                      <a:alpha val="43137"/>
                    </a:srgbClr>
                  </a:outerShdw>
                </a:effectLst>
                <a:latin typeface="Lushlife" panose="00000400000000000000" pitchFamily="2" charset="0"/>
              </a:rPr>
              <a:t>Forgetfulness</a:t>
            </a:r>
          </a:p>
        </p:txBody>
      </p:sp>
      <p:sp>
        <p:nvSpPr>
          <p:cNvPr id="13" name="TextBox 12">
            <a:extLst>
              <a:ext uri="{FF2B5EF4-FFF2-40B4-BE49-F238E27FC236}">
                <a16:creationId xmlns:a16="http://schemas.microsoft.com/office/drawing/2014/main" id="{E85016DD-7625-4548-9C78-7A222DE3CCD7}"/>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5"/>
                  <a:srcRect/>
                  <a:stretch>
                    <a:fillRect/>
                  </a:stretch>
                </a:blipFill>
                <a:effectLst>
                  <a:glow rad="127000">
                    <a:schemeClr val="bg2">
                      <a:lumMod val="10000"/>
                      <a:alpha val="60000"/>
                    </a:schemeClr>
                  </a:glow>
                </a:effectLst>
                <a:latin typeface="Lushlife" panose="00000400000000000000" pitchFamily="2" charset="0"/>
              </a:rPr>
              <a:t>103-104</a:t>
            </a:r>
          </a:p>
        </p:txBody>
      </p:sp>
    </p:spTree>
    <p:extLst>
      <p:ext uri="{BB962C8B-B14F-4D97-AF65-F5344CB8AC3E}">
        <p14:creationId xmlns:p14="http://schemas.microsoft.com/office/powerpoint/2010/main" val="64567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20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par>
                          <p:cTn id="21" fill="hold">
                            <p:stCondLst>
                              <p:cond delay="500"/>
                            </p:stCondLst>
                            <p:childTnLst>
                              <p:par>
                                <p:cTn id="22" presetID="26" presetClass="path" presetSubtype="0" repeatCount="indefinite" fill="hold" nodeType="afterEffect">
                                  <p:stCondLst>
                                    <p:cond delay="0"/>
                                  </p:stCondLst>
                                  <p:endCondLst>
                                    <p:cond evt="onNext" delay="0">
                                      <p:tgtEl>
                                        <p:sldTgt/>
                                      </p:tgtEl>
                                    </p:cond>
                                  </p:endCondLst>
                                  <p:childTnLst>
                                    <p:animMotion origin="layout" path="M -0.00139 0.00023 C -0.00139 0.00231 0.00035 0.00462 0.0033 0.00462 C 0.00677 0.00462 0.00799 0.00231 0.00851 0.00115 L 0.00903 -0.00047 C 0.00972 -0.00139 0.01094 -0.00255 0.01476 -0.00255 C 0.01736 -0.00255 0.02049 -0.00163 0.02049 0.00023 C 0.02049 0.00231 0.01736 0.00462 0.01476 0.00462 C 0.01094 0.00462 0.00972 0.00231 0.00903 0.00115 L 0.00851 -0.00047 C 0.00799 -0.00139 0.00677 -0.00255 0.0033 -0.00255 C 0.00035 -0.00255 -0.00139 -0.00163 -0.00139 0.00023 Z " pathEditMode="relative" rAng="0" ptsTypes="AAAAAAAAAAA">
                                      <p:cBhvr>
                                        <p:cTn id="23" dur="5000" fill="hold"/>
                                        <p:tgtEl>
                                          <p:spTgt spid="18"/>
                                        </p:tgtEl>
                                        <p:attrNameLst>
                                          <p:attrName>ppt_x</p:attrName>
                                          <p:attrName>ppt_y</p:attrName>
                                        </p:attrNameLst>
                                      </p:cBhvr>
                                      <p:rCtr x="1094"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pic>
        <p:nvPicPr>
          <p:cNvPr id="10" name="Picture 9" descr="A star filled sky&#10;&#10;Description generated with high confidence">
            <a:extLst>
              <a:ext uri="{FF2B5EF4-FFF2-40B4-BE49-F238E27FC236}">
                <a16:creationId xmlns:a16="http://schemas.microsoft.com/office/drawing/2014/main" id="{17E2682D-1DA8-4CF7-87FA-8DDEE4D03EC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42765" y="670490"/>
            <a:ext cx="7372937" cy="5715000"/>
          </a:xfrm>
          <a:prstGeom prst="rect">
            <a:avLst/>
          </a:prstGeom>
          <a:effectLst>
            <a:softEdge rad="127000"/>
          </a:effectLst>
        </p:spPr>
      </p:pic>
      <p:pic>
        <p:nvPicPr>
          <p:cNvPr id="11" name="Picture 10">
            <a:extLst>
              <a:ext uri="{FF2B5EF4-FFF2-40B4-BE49-F238E27FC236}">
                <a16:creationId xmlns:a16="http://schemas.microsoft.com/office/drawing/2014/main" id="{4AD60FF3-BFFC-4FF5-992E-168102C01EAE}"/>
              </a:ext>
            </a:extLst>
          </p:cNvPr>
          <p:cNvPicPr>
            <a:picLocks noChangeAspect="1"/>
          </p:cNvPicPr>
          <p:nvPr/>
        </p:nvPicPr>
        <p:blipFill rotWithShape="1">
          <a:blip r:embed="rId6"/>
          <a:srcRect l="29196" t="19239" r="29310" b="18978"/>
          <a:stretch/>
        </p:blipFill>
        <p:spPr>
          <a:xfrm>
            <a:off x="1715508" y="1109658"/>
            <a:ext cx="4941065" cy="4873542"/>
          </a:xfrm>
          <a:prstGeom prst="ellipse">
            <a:avLst/>
          </a:prstGeom>
        </p:spPr>
      </p:pic>
      <p:sp>
        <p:nvSpPr>
          <p:cNvPr id="12" name="5-Point Star 122">
            <a:extLst>
              <a:ext uri="{FF2B5EF4-FFF2-40B4-BE49-F238E27FC236}">
                <a16:creationId xmlns:a16="http://schemas.microsoft.com/office/drawing/2014/main" id="{9C00826A-0037-4ECE-8D22-C1C6A744F79D}"/>
              </a:ext>
            </a:extLst>
          </p:cNvPr>
          <p:cNvSpPr/>
          <p:nvPr/>
        </p:nvSpPr>
        <p:spPr bwMode="auto">
          <a:xfrm>
            <a:off x="4705175" y="3865731"/>
            <a:ext cx="174812" cy="228600"/>
          </a:xfrm>
          <a:prstGeom prst="star5">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hlink"/>
              </a:solidFill>
              <a:effectLst/>
              <a:latin typeface="Arial Rounded MT Bold" pitchFamily="34" charset="0"/>
              <a:cs typeface="Arial" charset="0"/>
            </a:endParaRPr>
          </a:p>
        </p:txBody>
      </p:sp>
      <p:sp>
        <p:nvSpPr>
          <p:cNvPr id="13" name="Freeform 117">
            <a:extLst>
              <a:ext uri="{FF2B5EF4-FFF2-40B4-BE49-F238E27FC236}">
                <a16:creationId xmlns:a16="http://schemas.microsoft.com/office/drawing/2014/main" id="{75BCBD6F-B3F1-43F2-9366-6B9A42532185}"/>
              </a:ext>
            </a:extLst>
          </p:cNvPr>
          <p:cNvSpPr/>
          <p:nvPr/>
        </p:nvSpPr>
        <p:spPr bwMode="auto">
          <a:xfrm>
            <a:off x="4236563" y="1112495"/>
            <a:ext cx="545523" cy="2753591"/>
          </a:xfrm>
          <a:custGeom>
            <a:avLst/>
            <a:gdLst>
              <a:gd name="connsiteX0" fmla="*/ 600075 w 600075"/>
              <a:gd name="connsiteY0" fmla="*/ 3028950 h 3028950"/>
              <a:gd name="connsiteX1" fmla="*/ 590550 w 600075"/>
              <a:gd name="connsiteY1" fmla="*/ 2667000 h 3028950"/>
              <a:gd name="connsiteX2" fmla="*/ 581025 w 600075"/>
              <a:gd name="connsiteY2" fmla="*/ 2371725 h 3028950"/>
              <a:gd name="connsiteX3" fmla="*/ 561975 w 600075"/>
              <a:gd name="connsiteY3" fmla="*/ 2047875 h 3028950"/>
              <a:gd name="connsiteX4" fmla="*/ 523875 w 600075"/>
              <a:gd name="connsiteY4" fmla="*/ 1714500 h 3028950"/>
              <a:gd name="connsiteX5" fmla="*/ 495300 w 600075"/>
              <a:gd name="connsiteY5" fmla="*/ 1457325 h 3028950"/>
              <a:gd name="connsiteX6" fmla="*/ 438150 w 600075"/>
              <a:gd name="connsiteY6" fmla="*/ 1114425 h 3028950"/>
              <a:gd name="connsiteX7" fmla="*/ 390525 w 600075"/>
              <a:gd name="connsiteY7" fmla="*/ 876300 h 3028950"/>
              <a:gd name="connsiteX8" fmla="*/ 295275 w 600075"/>
              <a:gd name="connsiteY8" fmla="*/ 533400 h 3028950"/>
              <a:gd name="connsiteX9" fmla="*/ 190500 w 600075"/>
              <a:gd name="connsiteY9" fmla="*/ 257175 h 3028950"/>
              <a:gd name="connsiteX10" fmla="*/ 123825 w 600075"/>
              <a:gd name="connsiteY10" fmla="*/ 114300 h 3028950"/>
              <a:gd name="connsiteX11" fmla="*/ 28575 w 600075"/>
              <a:gd name="connsiteY11" fmla="*/ 19050 h 3028950"/>
              <a:gd name="connsiteX12" fmla="*/ 0 w 600075"/>
              <a:gd name="connsiteY12" fmla="*/ 0 h 3028950"/>
              <a:gd name="connsiteX13" fmla="*/ 0 w 600075"/>
              <a:gd name="connsiteY13" fmla="*/ 0 h 302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0075" h="3028950">
                <a:moveTo>
                  <a:pt x="600075" y="3028950"/>
                </a:moveTo>
                <a:cubicBezTo>
                  <a:pt x="596900" y="2902743"/>
                  <a:pt x="593725" y="2776537"/>
                  <a:pt x="590550" y="2667000"/>
                </a:cubicBezTo>
                <a:cubicBezTo>
                  <a:pt x="587375" y="2557463"/>
                  <a:pt x="585787" y="2474912"/>
                  <a:pt x="581025" y="2371725"/>
                </a:cubicBezTo>
                <a:cubicBezTo>
                  <a:pt x="576263" y="2268538"/>
                  <a:pt x="571500" y="2157412"/>
                  <a:pt x="561975" y="2047875"/>
                </a:cubicBezTo>
                <a:cubicBezTo>
                  <a:pt x="552450" y="1938338"/>
                  <a:pt x="534988" y="1812925"/>
                  <a:pt x="523875" y="1714500"/>
                </a:cubicBezTo>
                <a:cubicBezTo>
                  <a:pt x="512763" y="1616075"/>
                  <a:pt x="509587" y="1557337"/>
                  <a:pt x="495300" y="1457325"/>
                </a:cubicBezTo>
                <a:cubicBezTo>
                  <a:pt x="481013" y="1357313"/>
                  <a:pt x="455613" y="1211263"/>
                  <a:pt x="438150" y="1114425"/>
                </a:cubicBezTo>
                <a:cubicBezTo>
                  <a:pt x="420688" y="1017588"/>
                  <a:pt x="414337" y="973137"/>
                  <a:pt x="390525" y="876300"/>
                </a:cubicBezTo>
                <a:cubicBezTo>
                  <a:pt x="366713" y="779463"/>
                  <a:pt x="328613" y="636588"/>
                  <a:pt x="295275" y="533400"/>
                </a:cubicBezTo>
                <a:cubicBezTo>
                  <a:pt x="261938" y="430213"/>
                  <a:pt x="219075" y="327025"/>
                  <a:pt x="190500" y="257175"/>
                </a:cubicBezTo>
                <a:cubicBezTo>
                  <a:pt x="161925" y="187325"/>
                  <a:pt x="150813" y="153988"/>
                  <a:pt x="123825" y="114300"/>
                </a:cubicBezTo>
                <a:cubicBezTo>
                  <a:pt x="96838" y="74613"/>
                  <a:pt x="49212" y="38100"/>
                  <a:pt x="28575" y="19050"/>
                </a:cubicBezTo>
                <a:cubicBezTo>
                  <a:pt x="7938" y="0"/>
                  <a:pt x="0" y="0"/>
                  <a:pt x="0" y="0"/>
                </a:cubicBezTo>
                <a:lnTo>
                  <a:pt x="0" y="0"/>
                </a:lnTo>
              </a:path>
            </a:pathLst>
          </a:cu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hlink"/>
              </a:solidFill>
              <a:effectLst/>
              <a:latin typeface="Arial Rounded MT Bold" pitchFamily="34" charset="0"/>
              <a:cs typeface="Arial" charset="0"/>
            </a:endParaRPr>
          </a:p>
        </p:txBody>
      </p:sp>
      <p:sp>
        <p:nvSpPr>
          <p:cNvPr id="14" name="Freeform 118">
            <a:extLst>
              <a:ext uri="{FF2B5EF4-FFF2-40B4-BE49-F238E27FC236}">
                <a16:creationId xmlns:a16="http://schemas.microsoft.com/office/drawing/2014/main" id="{B997DBF1-6671-4C57-A9D0-3B08A7BACF4E}"/>
              </a:ext>
            </a:extLst>
          </p:cNvPr>
          <p:cNvSpPr/>
          <p:nvPr/>
        </p:nvSpPr>
        <p:spPr bwMode="auto">
          <a:xfrm>
            <a:off x="4418476" y="4132786"/>
            <a:ext cx="373784" cy="1818409"/>
          </a:xfrm>
          <a:custGeom>
            <a:avLst/>
            <a:gdLst>
              <a:gd name="connsiteX0" fmla="*/ 0 w 411162"/>
              <a:gd name="connsiteY0" fmla="*/ 2000250 h 2000250"/>
              <a:gd name="connsiteX1" fmla="*/ 104775 w 411162"/>
              <a:gd name="connsiteY1" fmla="*/ 1876425 h 2000250"/>
              <a:gd name="connsiteX2" fmla="*/ 200025 w 411162"/>
              <a:gd name="connsiteY2" fmla="*/ 1695450 h 2000250"/>
              <a:gd name="connsiteX3" fmla="*/ 276225 w 411162"/>
              <a:gd name="connsiteY3" fmla="*/ 1419225 h 2000250"/>
              <a:gd name="connsiteX4" fmla="*/ 323850 w 411162"/>
              <a:gd name="connsiteY4" fmla="*/ 1133475 h 2000250"/>
              <a:gd name="connsiteX5" fmla="*/ 371475 w 411162"/>
              <a:gd name="connsiteY5" fmla="*/ 847725 h 2000250"/>
              <a:gd name="connsiteX6" fmla="*/ 390525 w 411162"/>
              <a:gd name="connsiteY6" fmla="*/ 571500 h 2000250"/>
              <a:gd name="connsiteX7" fmla="*/ 400050 w 411162"/>
              <a:gd name="connsiteY7" fmla="*/ 295275 h 2000250"/>
              <a:gd name="connsiteX8" fmla="*/ 409575 w 411162"/>
              <a:gd name="connsiteY8" fmla="*/ 95250 h 2000250"/>
              <a:gd name="connsiteX9" fmla="*/ 409575 w 411162"/>
              <a:gd name="connsiteY9" fmla="*/ 0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162" h="2000250">
                <a:moveTo>
                  <a:pt x="0" y="2000250"/>
                </a:moveTo>
                <a:cubicBezTo>
                  <a:pt x="35719" y="1963737"/>
                  <a:pt x="71438" y="1927225"/>
                  <a:pt x="104775" y="1876425"/>
                </a:cubicBezTo>
                <a:cubicBezTo>
                  <a:pt x="138112" y="1825625"/>
                  <a:pt x="171450" y="1771650"/>
                  <a:pt x="200025" y="1695450"/>
                </a:cubicBezTo>
                <a:cubicBezTo>
                  <a:pt x="228600" y="1619250"/>
                  <a:pt x="255588" y="1512887"/>
                  <a:pt x="276225" y="1419225"/>
                </a:cubicBezTo>
                <a:cubicBezTo>
                  <a:pt x="296862" y="1325563"/>
                  <a:pt x="323850" y="1133475"/>
                  <a:pt x="323850" y="1133475"/>
                </a:cubicBezTo>
                <a:cubicBezTo>
                  <a:pt x="339725" y="1038225"/>
                  <a:pt x="360363" y="941387"/>
                  <a:pt x="371475" y="847725"/>
                </a:cubicBezTo>
                <a:cubicBezTo>
                  <a:pt x="382587" y="754063"/>
                  <a:pt x="385763" y="663575"/>
                  <a:pt x="390525" y="571500"/>
                </a:cubicBezTo>
                <a:cubicBezTo>
                  <a:pt x="395287" y="479425"/>
                  <a:pt x="396875" y="374650"/>
                  <a:pt x="400050" y="295275"/>
                </a:cubicBezTo>
                <a:cubicBezTo>
                  <a:pt x="403225" y="215900"/>
                  <a:pt x="407988" y="144462"/>
                  <a:pt x="409575" y="95250"/>
                </a:cubicBezTo>
                <a:cubicBezTo>
                  <a:pt x="411162" y="46038"/>
                  <a:pt x="410368" y="23019"/>
                  <a:pt x="409575" y="0"/>
                </a:cubicBezTo>
              </a:path>
            </a:pathLst>
          </a:cu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hlink"/>
              </a:solidFill>
              <a:effectLst/>
              <a:latin typeface="Arial Rounded MT Bold" pitchFamily="34" charset="0"/>
              <a:cs typeface="Arial" charset="0"/>
            </a:endParaRPr>
          </a:p>
        </p:txBody>
      </p:sp>
      <p:sp>
        <p:nvSpPr>
          <p:cNvPr id="15" name="Freeform 119">
            <a:extLst>
              <a:ext uri="{FF2B5EF4-FFF2-40B4-BE49-F238E27FC236}">
                <a16:creationId xmlns:a16="http://schemas.microsoft.com/office/drawing/2014/main" id="{15CADE15-0860-4B37-833A-3D519028F3EF}"/>
              </a:ext>
            </a:extLst>
          </p:cNvPr>
          <p:cNvSpPr/>
          <p:nvPr/>
        </p:nvSpPr>
        <p:spPr bwMode="auto">
          <a:xfrm>
            <a:off x="4895087" y="3639650"/>
            <a:ext cx="1714500" cy="337705"/>
          </a:xfrm>
          <a:custGeom>
            <a:avLst/>
            <a:gdLst>
              <a:gd name="connsiteX0" fmla="*/ 0 w 1885950"/>
              <a:gd name="connsiteY0" fmla="*/ 371475 h 371475"/>
              <a:gd name="connsiteX1" fmla="*/ 381000 w 1885950"/>
              <a:gd name="connsiteY1" fmla="*/ 352425 h 371475"/>
              <a:gd name="connsiteX2" fmla="*/ 628650 w 1885950"/>
              <a:gd name="connsiteY2" fmla="*/ 333375 h 371475"/>
              <a:gd name="connsiteX3" fmla="*/ 923925 w 1885950"/>
              <a:gd name="connsiteY3" fmla="*/ 295275 h 371475"/>
              <a:gd name="connsiteX4" fmla="*/ 1200150 w 1885950"/>
              <a:gd name="connsiteY4" fmla="*/ 257175 h 371475"/>
              <a:gd name="connsiteX5" fmla="*/ 1447800 w 1885950"/>
              <a:gd name="connsiteY5" fmla="*/ 200025 h 371475"/>
              <a:gd name="connsiteX6" fmla="*/ 1619250 w 1885950"/>
              <a:gd name="connsiteY6" fmla="*/ 133350 h 371475"/>
              <a:gd name="connsiteX7" fmla="*/ 1771650 w 1885950"/>
              <a:gd name="connsiteY7" fmla="*/ 85725 h 371475"/>
              <a:gd name="connsiteX8" fmla="*/ 1847850 w 1885950"/>
              <a:gd name="connsiteY8" fmla="*/ 38100 h 371475"/>
              <a:gd name="connsiteX9" fmla="*/ 1885950 w 1885950"/>
              <a:gd name="connsiteY9"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5950" h="371475">
                <a:moveTo>
                  <a:pt x="0" y="371475"/>
                </a:moveTo>
                <a:lnTo>
                  <a:pt x="381000" y="352425"/>
                </a:lnTo>
                <a:cubicBezTo>
                  <a:pt x="485775" y="346075"/>
                  <a:pt x="538163" y="342900"/>
                  <a:pt x="628650" y="333375"/>
                </a:cubicBezTo>
                <a:cubicBezTo>
                  <a:pt x="719138" y="323850"/>
                  <a:pt x="923925" y="295275"/>
                  <a:pt x="923925" y="295275"/>
                </a:cubicBezTo>
                <a:cubicBezTo>
                  <a:pt x="1019175" y="282575"/>
                  <a:pt x="1112838" y="273050"/>
                  <a:pt x="1200150" y="257175"/>
                </a:cubicBezTo>
                <a:cubicBezTo>
                  <a:pt x="1287462" y="241300"/>
                  <a:pt x="1377950" y="220662"/>
                  <a:pt x="1447800" y="200025"/>
                </a:cubicBezTo>
                <a:cubicBezTo>
                  <a:pt x="1517650" y="179388"/>
                  <a:pt x="1565275" y="152400"/>
                  <a:pt x="1619250" y="133350"/>
                </a:cubicBezTo>
                <a:cubicBezTo>
                  <a:pt x="1673225" y="114300"/>
                  <a:pt x="1733550" y="101600"/>
                  <a:pt x="1771650" y="85725"/>
                </a:cubicBezTo>
                <a:cubicBezTo>
                  <a:pt x="1809750" y="69850"/>
                  <a:pt x="1828800" y="52388"/>
                  <a:pt x="1847850" y="38100"/>
                </a:cubicBezTo>
                <a:cubicBezTo>
                  <a:pt x="1866900" y="23813"/>
                  <a:pt x="1876425" y="11906"/>
                  <a:pt x="1885950" y="0"/>
                </a:cubicBezTo>
              </a:path>
            </a:pathLst>
          </a:cu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hlink"/>
              </a:solidFill>
              <a:effectLst/>
              <a:latin typeface="Arial Rounded MT Bold" pitchFamily="34" charset="0"/>
              <a:cs typeface="Arial" charset="0"/>
            </a:endParaRPr>
          </a:p>
        </p:txBody>
      </p:sp>
      <p:sp>
        <p:nvSpPr>
          <p:cNvPr id="16" name="Freeform 121">
            <a:extLst>
              <a:ext uri="{FF2B5EF4-FFF2-40B4-BE49-F238E27FC236}">
                <a16:creationId xmlns:a16="http://schemas.microsoft.com/office/drawing/2014/main" id="{72F265C6-B808-478D-A194-3FD54C7E90E1}"/>
              </a:ext>
            </a:extLst>
          </p:cNvPr>
          <p:cNvSpPr/>
          <p:nvPr/>
        </p:nvSpPr>
        <p:spPr bwMode="auto">
          <a:xfrm>
            <a:off x="1804574" y="3657630"/>
            <a:ext cx="2799726" cy="339159"/>
          </a:xfrm>
          <a:custGeom>
            <a:avLst/>
            <a:gdLst>
              <a:gd name="connsiteX0" fmla="*/ 0 w 3079699"/>
              <a:gd name="connsiteY0" fmla="*/ 0 h 373075"/>
              <a:gd name="connsiteX1" fmla="*/ 95098 w 3079699"/>
              <a:gd name="connsiteY1" fmla="*/ 80467 h 373075"/>
              <a:gd name="connsiteX2" fmla="*/ 387706 w 3079699"/>
              <a:gd name="connsiteY2" fmla="*/ 182880 h 373075"/>
              <a:gd name="connsiteX3" fmla="*/ 665683 w 3079699"/>
              <a:gd name="connsiteY3" fmla="*/ 241402 h 373075"/>
              <a:gd name="connsiteX4" fmla="*/ 950976 w 3079699"/>
              <a:gd name="connsiteY4" fmla="*/ 277978 h 373075"/>
              <a:gd name="connsiteX5" fmla="*/ 1294790 w 3079699"/>
              <a:gd name="connsiteY5" fmla="*/ 314554 h 373075"/>
              <a:gd name="connsiteX6" fmla="*/ 1675181 w 3079699"/>
              <a:gd name="connsiteY6" fmla="*/ 351130 h 373075"/>
              <a:gd name="connsiteX7" fmla="*/ 2033626 w 3079699"/>
              <a:gd name="connsiteY7" fmla="*/ 365760 h 373075"/>
              <a:gd name="connsiteX8" fmla="*/ 2377440 w 3079699"/>
              <a:gd name="connsiteY8" fmla="*/ 373075 h 373075"/>
              <a:gd name="connsiteX9" fmla="*/ 2801722 w 3079699"/>
              <a:gd name="connsiteY9" fmla="*/ 365760 h 373075"/>
              <a:gd name="connsiteX10" fmla="*/ 3079699 w 3079699"/>
              <a:gd name="connsiteY10" fmla="*/ 358445 h 37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9699" h="373075">
                <a:moveTo>
                  <a:pt x="0" y="0"/>
                </a:moveTo>
                <a:cubicBezTo>
                  <a:pt x="15240" y="24993"/>
                  <a:pt x="30480" y="49987"/>
                  <a:pt x="95098" y="80467"/>
                </a:cubicBezTo>
                <a:cubicBezTo>
                  <a:pt x="159716" y="110947"/>
                  <a:pt x="292608" y="156057"/>
                  <a:pt x="387706" y="182880"/>
                </a:cubicBezTo>
                <a:cubicBezTo>
                  <a:pt x="482804" y="209703"/>
                  <a:pt x="571805" y="225552"/>
                  <a:pt x="665683" y="241402"/>
                </a:cubicBezTo>
                <a:cubicBezTo>
                  <a:pt x="759561" y="257252"/>
                  <a:pt x="950976" y="277978"/>
                  <a:pt x="950976" y="277978"/>
                </a:cubicBezTo>
                <a:lnTo>
                  <a:pt x="1294790" y="314554"/>
                </a:lnTo>
                <a:cubicBezTo>
                  <a:pt x="1415491" y="326746"/>
                  <a:pt x="1552042" y="342596"/>
                  <a:pt x="1675181" y="351130"/>
                </a:cubicBezTo>
                <a:cubicBezTo>
                  <a:pt x="1798320" y="359664"/>
                  <a:pt x="2033626" y="365760"/>
                  <a:pt x="2033626" y="365760"/>
                </a:cubicBezTo>
                <a:cubicBezTo>
                  <a:pt x="2150669" y="369417"/>
                  <a:pt x="2249424" y="373075"/>
                  <a:pt x="2377440" y="373075"/>
                </a:cubicBezTo>
                <a:cubicBezTo>
                  <a:pt x="2505456" y="373075"/>
                  <a:pt x="2801722" y="365760"/>
                  <a:pt x="2801722" y="365760"/>
                </a:cubicBezTo>
                <a:lnTo>
                  <a:pt x="3079699" y="358445"/>
                </a:lnTo>
              </a:path>
            </a:pathLst>
          </a:cu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hlink"/>
              </a:solidFill>
              <a:effectLst/>
              <a:latin typeface="Arial Rounded MT Bold" pitchFamily="34" charset="0"/>
              <a:cs typeface="Arial" charset="0"/>
            </a:endParaRPr>
          </a:p>
        </p:txBody>
      </p:sp>
      <p:sp>
        <p:nvSpPr>
          <p:cNvPr id="18" name="TextBox 17">
            <a:extLst>
              <a:ext uri="{FF2B5EF4-FFF2-40B4-BE49-F238E27FC236}">
                <a16:creationId xmlns:a16="http://schemas.microsoft.com/office/drawing/2014/main" id="{A8125E08-F841-483E-BACE-19A891BE73D3}"/>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103-104</a:t>
            </a:r>
          </a:p>
        </p:txBody>
      </p:sp>
    </p:spTree>
    <p:extLst>
      <p:ext uri="{BB962C8B-B14F-4D97-AF65-F5344CB8AC3E}">
        <p14:creationId xmlns:p14="http://schemas.microsoft.com/office/powerpoint/2010/main" val="282977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par>
                          <p:cTn id="21" fill="hold">
                            <p:stCondLst>
                              <p:cond delay="500"/>
                            </p:stCondLst>
                            <p:childTnLst>
                              <p:par>
                                <p:cTn id="22" presetID="22" presetClass="entr" presetSubtype="4" fill="hold" grpId="0" nodeType="afterEffect">
                                  <p:stCondLst>
                                    <p:cond delay="100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par>
                          <p:cTn id="25" fill="hold">
                            <p:stCondLst>
                              <p:cond delay="2000"/>
                            </p:stCondLst>
                            <p:childTnLst>
                              <p:par>
                                <p:cTn id="26" presetID="22" presetClass="exit" presetSubtype="4" fill="hold" grpId="1" nodeType="afterEffect">
                                  <p:stCondLst>
                                    <p:cond delay="0"/>
                                  </p:stCondLst>
                                  <p:childTnLst>
                                    <p:animEffect transition="out" filter="wipe(down)">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par>
                          <p:cTn id="29" fill="hold">
                            <p:stCondLst>
                              <p:cond delay="2500"/>
                            </p:stCondLst>
                            <p:childTnLst>
                              <p:par>
                                <p:cTn id="30" presetID="22" presetClass="entr" presetSubtype="4" fill="hold" grpId="2"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par>
                                <p:cTn id="33" presetID="22" presetClass="exit" presetSubtype="4" fill="hold" grpId="1" nodeType="withEffect">
                                  <p:stCondLst>
                                    <p:cond delay="0"/>
                                  </p:stCondLst>
                                  <p:childTnLst>
                                    <p:animEffect transition="out" filter="wipe(down)">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childTnLst>
                          </p:cTn>
                        </p:par>
                        <p:par>
                          <p:cTn id="36" fill="hold">
                            <p:stCondLst>
                              <p:cond delay="3000"/>
                            </p:stCondLst>
                            <p:childTnLst>
                              <p:par>
                                <p:cTn id="37" presetID="22" presetClass="entr" presetSubtype="4" fill="hold" grpId="2" nodeType="afterEffect">
                                  <p:stCondLst>
                                    <p:cond delay="100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par>
                          <p:cTn id="40" fill="hold">
                            <p:stCondLst>
                              <p:cond delay="4500"/>
                            </p:stCondLst>
                            <p:childTnLst>
                              <p:par>
                                <p:cTn id="41" presetID="22" presetClass="exit" presetSubtype="4" fill="hold" grpId="3" nodeType="afterEffect">
                                  <p:stCondLst>
                                    <p:cond delay="0"/>
                                  </p:stCondLst>
                                  <p:childTnLst>
                                    <p:animEffect transition="out" filter="wipe(down)">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par>
                          <p:cTn id="44" fill="hold">
                            <p:stCondLst>
                              <p:cond delay="5000"/>
                            </p:stCondLst>
                            <p:childTnLst>
                              <p:par>
                                <p:cTn id="45" presetID="22" presetClass="entr" presetSubtype="4" fill="hold" grpId="4"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par>
                                <p:cTn id="48" presetID="22" presetClass="exit" presetSubtype="4" fill="hold" grpId="3" nodeType="withEffect">
                                  <p:stCondLst>
                                    <p:cond delay="0"/>
                                  </p:stCondLst>
                                  <p:childTnLst>
                                    <p:animEffect transition="out" filter="wipe(down)">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childTnLst>
                          </p:cTn>
                        </p:par>
                        <p:par>
                          <p:cTn id="51" fill="hold">
                            <p:stCondLst>
                              <p:cond delay="5500"/>
                            </p:stCondLst>
                            <p:childTnLst>
                              <p:par>
                                <p:cTn id="52" presetID="22" presetClass="entr" presetSubtype="4" fill="hold" grpId="4" nodeType="afterEffect">
                                  <p:stCondLst>
                                    <p:cond delay="1000"/>
                                  </p:stCondLst>
                                  <p:childTnLst>
                                    <p:set>
                                      <p:cBhvr>
                                        <p:cTn id="53" dur="1" fill="hold">
                                          <p:stCondLst>
                                            <p:cond delay="0"/>
                                          </p:stCondLst>
                                        </p:cTn>
                                        <p:tgtEl>
                                          <p:spTgt spid="14"/>
                                        </p:tgtEl>
                                        <p:attrNameLst>
                                          <p:attrName>style.visibility</p:attrName>
                                        </p:attrNameLst>
                                      </p:cBhvr>
                                      <p:to>
                                        <p:strVal val="visible"/>
                                      </p:to>
                                    </p:set>
                                    <p:animEffect transition="in" filter="wipe(down)">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5" nodeType="clickEffect">
                                  <p:stCondLst>
                                    <p:cond delay="0"/>
                                  </p:stCondLst>
                                  <p:childTnLst>
                                    <p:animEffect transition="out" filter="fade">
                                      <p:cBhvr>
                                        <p:cTn id="58" dur="2000"/>
                                        <p:tgtEl>
                                          <p:spTgt spid="13"/>
                                        </p:tgtEl>
                                      </p:cBhvr>
                                    </p:animEffect>
                                    <p:set>
                                      <p:cBhvr>
                                        <p:cTn id="59" dur="1" fill="hold">
                                          <p:stCondLst>
                                            <p:cond delay="1999"/>
                                          </p:stCondLst>
                                        </p:cTn>
                                        <p:tgtEl>
                                          <p:spTgt spid="13"/>
                                        </p:tgtEl>
                                        <p:attrNameLst>
                                          <p:attrName>style.visibility</p:attrName>
                                        </p:attrNameLst>
                                      </p:cBhvr>
                                      <p:to>
                                        <p:strVal val="hidden"/>
                                      </p:to>
                                    </p:set>
                                  </p:childTnLst>
                                </p:cTn>
                              </p:par>
                              <p:par>
                                <p:cTn id="60" presetID="10" presetClass="exit" presetSubtype="0" fill="hold" grpId="5" nodeType="withEffect">
                                  <p:stCondLst>
                                    <p:cond delay="0"/>
                                  </p:stCondLst>
                                  <p:childTnLst>
                                    <p:animEffect transition="out" filter="fade">
                                      <p:cBhvr>
                                        <p:cTn id="61" dur="2000"/>
                                        <p:tgtEl>
                                          <p:spTgt spid="14"/>
                                        </p:tgtEl>
                                      </p:cBhvr>
                                    </p:animEffect>
                                    <p:set>
                                      <p:cBhvr>
                                        <p:cTn id="62" dur="1" fill="hold">
                                          <p:stCondLst>
                                            <p:cond delay="1999"/>
                                          </p:stCondLst>
                                        </p:cTn>
                                        <p:tgtEl>
                                          <p:spTgt spid="14"/>
                                        </p:tgtEl>
                                        <p:attrNameLst>
                                          <p:attrName>style.visibility</p:attrName>
                                        </p:attrNameLst>
                                      </p:cBhvr>
                                      <p:to>
                                        <p:strVal val="hidden"/>
                                      </p:to>
                                    </p:set>
                                  </p:childTnLst>
                                </p:cTn>
                              </p:par>
                            </p:childTnLst>
                          </p:cTn>
                        </p:par>
                        <p:par>
                          <p:cTn id="63" fill="hold">
                            <p:stCondLst>
                              <p:cond delay="2000"/>
                            </p:stCondLst>
                            <p:childTnLst>
                              <p:par>
                                <p:cTn id="64" presetID="22" presetClass="entr" presetSubtype="8"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par>
                          <p:cTn id="67" fill="hold">
                            <p:stCondLst>
                              <p:cond delay="2500"/>
                            </p:stCondLst>
                            <p:childTnLst>
                              <p:par>
                                <p:cTn id="68" presetID="22" presetClass="entr" presetSubtype="8" fill="hold" grpId="0" nodeType="afterEffect">
                                  <p:stCondLst>
                                    <p:cond delay="1000"/>
                                  </p:stCondLst>
                                  <p:childTnLst>
                                    <p:set>
                                      <p:cBhvr>
                                        <p:cTn id="69" dur="1" fill="hold">
                                          <p:stCondLst>
                                            <p:cond delay="0"/>
                                          </p:stCondLst>
                                        </p:cTn>
                                        <p:tgtEl>
                                          <p:spTgt spid="16"/>
                                        </p:tgtEl>
                                        <p:attrNameLst>
                                          <p:attrName>style.visibility</p:attrName>
                                        </p:attrNameLst>
                                      </p:cBhvr>
                                      <p:to>
                                        <p:strVal val="visible"/>
                                      </p:to>
                                    </p:set>
                                    <p:animEffect transition="in" filter="wipe(left)">
                                      <p:cBhvr>
                                        <p:cTn id="70" dur="500"/>
                                        <p:tgtEl>
                                          <p:spTgt spid="16"/>
                                        </p:tgtEl>
                                      </p:cBhvr>
                                    </p:animEffect>
                                  </p:childTnLst>
                                </p:cTn>
                              </p:par>
                            </p:childTnLst>
                          </p:cTn>
                        </p:par>
                        <p:par>
                          <p:cTn id="71" fill="hold">
                            <p:stCondLst>
                              <p:cond delay="4000"/>
                            </p:stCondLst>
                            <p:childTnLst>
                              <p:par>
                                <p:cTn id="72" presetID="22" presetClass="exit" presetSubtype="8" fill="hold" grpId="1" nodeType="afterEffect">
                                  <p:stCondLst>
                                    <p:cond delay="0"/>
                                  </p:stCondLst>
                                  <p:childTnLst>
                                    <p:animEffect transition="out" filter="wipe(left)">
                                      <p:cBhvr>
                                        <p:cTn id="73" dur="500"/>
                                        <p:tgtEl>
                                          <p:spTgt spid="15"/>
                                        </p:tgtEl>
                                      </p:cBhvr>
                                    </p:animEffect>
                                    <p:set>
                                      <p:cBhvr>
                                        <p:cTn id="74" dur="1" fill="hold">
                                          <p:stCondLst>
                                            <p:cond delay="499"/>
                                          </p:stCondLst>
                                        </p:cTn>
                                        <p:tgtEl>
                                          <p:spTgt spid="15"/>
                                        </p:tgtEl>
                                        <p:attrNameLst>
                                          <p:attrName>style.visibility</p:attrName>
                                        </p:attrNameLst>
                                      </p:cBhvr>
                                      <p:to>
                                        <p:strVal val="hidden"/>
                                      </p:to>
                                    </p:set>
                                  </p:childTnLst>
                                </p:cTn>
                              </p:par>
                            </p:childTnLst>
                          </p:cTn>
                        </p:par>
                        <p:par>
                          <p:cTn id="75" fill="hold">
                            <p:stCondLst>
                              <p:cond delay="4500"/>
                            </p:stCondLst>
                            <p:childTnLst>
                              <p:par>
                                <p:cTn id="76" presetID="22" presetClass="entr" presetSubtype="8" fill="hold" grpId="2"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wipe(left)">
                                      <p:cBhvr>
                                        <p:cTn id="78" dur="500"/>
                                        <p:tgtEl>
                                          <p:spTgt spid="15"/>
                                        </p:tgtEl>
                                      </p:cBhvr>
                                    </p:animEffect>
                                  </p:childTnLst>
                                </p:cTn>
                              </p:par>
                              <p:par>
                                <p:cTn id="79" presetID="22" presetClass="exit" presetSubtype="8" fill="hold" grpId="1" nodeType="withEffect">
                                  <p:stCondLst>
                                    <p:cond delay="0"/>
                                  </p:stCondLst>
                                  <p:childTnLst>
                                    <p:animEffect transition="out" filter="wipe(left)">
                                      <p:cBhvr>
                                        <p:cTn id="80" dur="500"/>
                                        <p:tgtEl>
                                          <p:spTgt spid="16"/>
                                        </p:tgtEl>
                                      </p:cBhvr>
                                    </p:animEffect>
                                    <p:set>
                                      <p:cBhvr>
                                        <p:cTn id="81" dur="1" fill="hold">
                                          <p:stCondLst>
                                            <p:cond delay="499"/>
                                          </p:stCondLst>
                                        </p:cTn>
                                        <p:tgtEl>
                                          <p:spTgt spid="16"/>
                                        </p:tgtEl>
                                        <p:attrNameLst>
                                          <p:attrName>style.visibility</p:attrName>
                                        </p:attrNameLst>
                                      </p:cBhvr>
                                      <p:to>
                                        <p:strVal val="hidden"/>
                                      </p:to>
                                    </p:set>
                                  </p:childTnLst>
                                </p:cTn>
                              </p:par>
                            </p:childTnLst>
                          </p:cTn>
                        </p:par>
                        <p:par>
                          <p:cTn id="82" fill="hold">
                            <p:stCondLst>
                              <p:cond delay="5000"/>
                            </p:stCondLst>
                            <p:childTnLst>
                              <p:par>
                                <p:cTn id="83" presetID="22" presetClass="entr" presetSubtype="8" fill="hold" grpId="2" nodeType="afterEffect">
                                  <p:stCondLst>
                                    <p:cond delay="1000"/>
                                  </p:stCondLst>
                                  <p:childTnLst>
                                    <p:set>
                                      <p:cBhvr>
                                        <p:cTn id="84" dur="1" fill="hold">
                                          <p:stCondLst>
                                            <p:cond delay="0"/>
                                          </p:stCondLst>
                                        </p:cTn>
                                        <p:tgtEl>
                                          <p:spTgt spid="16"/>
                                        </p:tgtEl>
                                        <p:attrNameLst>
                                          <p:attrName>style.visibility</p:attrName>
                                        </p:attrNameLst>
                                      </p:cBhvr>
                                      <p:to>
                                        <p:strVal val="visible"/>
                                      </p:to>
                                    </p:set>
                                    <p:animEffect transition="in" filter="wipe(left)">
                                      <p:cBhvr>
                                        <p:cTn id="85" dur="500"/>
                                        <p:tgtEl>
                                          <p:spTgt spid="16"/>
                                        </p:tgtEl>
                                      </p:cBhvr>
                                    </p:animEffect>
                                  </p:childTnLst>
                                </p:cTn>
                              </p:par>
                            </p:childTnLst>
                          </p:cTn>
                        </p:par>
                        <p:par>
                          <p:cTn id="86" fill="hold">
                            <p:stCondLst>
                              <p:cond delay="6500"/>
                            </p:stCondLst>
                            <p:childTnLst>
                              <p:par>
                                <p:cTn id="87" presetID="22" presetClass="exit" presetSubtype="8" fill="hold" grpId="3" nodeType="afterEffect">
                                  <p:stCondLst>
                                    <p:cond delay="0"/>
                                  </p:stCondLst>
                                  <p:childTnLst>
                                    <p:animEffect transition="out" filter="wipe(left)">
                                      <p:cBhvr>
                                        <p:cTn id="88" dur="500"/>
                                        <p:tgtEl>
                                          <p:spTgt spid="15"/>
                                        </p:tgtEl>
                                      </p:cBhvr>
                                    </p:animEffect>
                                    <p:set>
                                      <p:cBhvr>
                                        <p:cTn id="89" dur="1" fill="hold">
                                          <p:stCondLst>
                                            <p:cond delay="499"/>
                                          </p:stCondLst>
                                        </p:cTn>
                                        <p:tgtEl>
                                          <p:spTgt spid="15"/>
                                        </p:tgtEl>
                                        <p:attrNameLst>
                                          <p:attrName>style.visibility</p:attrName>
                                        </p:attrNameLst>
                                      </p:cBhvr>
                                      <p:to>
                                        <p:strVal val="hidden"/>
                                      </p:to>
                                    </p:set>
                                  </p:childTnLst>
                                </p:cTn>
                              </p:par>
                            </p:childTnLst>
                          </p:cTn>
                        </p:par>
                        <p:par>
                          <p:cTn id="90" fill="hold">
                            <p:stCondLst>
                              <p:cond delay="7000"/>
                            </p:stCondLst>
                            <p:childTnLst>
                              <p:par>
                                <p:cTn id="91" presetID="22" presetClass="entr" presetSubtype="8" fill="hold" grpId="4" nodeType="after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left)">
                                      <p:cBhvr>
                                        <p:cTn id="93" dur="500"/>
                                        <p:tgtEl>
                                          <p:spTgt spid="15"/>
                                        </p:tgtEl>
                                      </p:cBhvr>
                                    </p:animEffect>
                                  </p:childTnLst>
                                </p:cTn>
                              </p:par>
                              <p:par>
                                <p:cTn id="94" presetID="22" presetClass="exit" presetSubtype="8" fill="hold" grpId="3" nodeType="withEffect">
                                  <p:stCondLst>
                                    <p:cond delay="0"/>
                                  </p:stCondLst>
                                  <p:childTnLst>
                                    <p:animEffect transition="out" filter="wipe(left)">
                                      <p:cBhvr>
                                        <p:cTn id="95" dur="500"/>
                                        <p:tgtEl>
                                          <p:spTgt spid="16"/>
                                        </p:tgtEl>
                                      </p:cBhvr>
                                    </p:animEffect>
                                    <p:set>
                                      <p:cBhvr>
                                        <p:cTn id="96" dur="1" fill="hold">
                                          <p:stCondLst>
                                            <p:cond delay="499"/>
                                          </p:stCondLst>
                                        </p:cTn>
                                        <p:tgtEl>
                                          <p:spTgt spid="16"/>
                                        </p:tgtEl>
                                        <p:attrNameLst>
                                          <p:attrName>style.visibility</p:attrName>
                                        </p:attrNameLst>
                                      </p:cBhvr>
                                      <p:to>
                                        <p:strVal val="hidden"/>
                                      </p:to>
                                    </p:set>
                                  </p:childTnLst>
                                </p:cTn>
                              </p:par>
                            </p:childTnLst>
                          </p:cTn>
                        </p:par>
                        <p:par>
                          <p:cTn id="97" fill="hold">
                            <p:stCondLst>
                              <p:cond delay="7500"/>
                            </p:stCondLst>
                            <p:childTnLst>
                              <p:par>
                                <p:cTn id="98" presetID="22" presetClass="entr" presetSubtype="8" fill="hold" grpId="5" nodeType="afterEffect">
                                  <p:stCondLst>
                                    <p:cond delay="0"/>
                                  </p:stCondLst>
                                  <p:childTnLst>
                                    <p:set>
                                      <p:cBhvr>
                                        <p:cTn id="99" dur="1" fill="hold">
                                          <p:stCondLst>
                                            <p:cond delay="0"/>
                                          </p:stCondLst>
                                        </p:cTn>
                                        <p:tgtEl>
                                          <p:spTgt spid="15"/>
                                        </p:tgtEl>
                                        <p:attrNameLst>
                                          <p:attrName>style.visibility</p:attrName>
                                        </p:attrNameLst>
                                      </p:cBhvr>
                                      <p:to>
                                        <p:strVal val="visible"/>
                                      </p:to>
                                    </p:set>
                                    <p:animEffect transition="in" filter="wipe(left)">
                                      <p:cBhvr>
                                        <p:cTn id="100" dur="500"/>
                                        <p:tgtEl>
                                          <p:spTgt spid="15"/>
                                        </p:tgtEl>
                                      </p:cBhvr>
                                    </p:animEffect>
                                  </p:childTnLst>
                                </p:cTn>
                              </p:par>
                            </p:childTnLst>
                          </p:cTn>
                        </p:par>
                        <p:par>
                          <p:cTn id="101" fill="hold">
                            <p:stCondLst>
                              <p:cond delay="8000"/>
                            </p:stCondLst>
                            <p:childTnLst>
                              <p:par>
                                <p:cTn id="102" presetID="22" presetClass="entr" presetSubtype="8" fill="hold" grpId="4" nodeType="afterEffect">
                                  <p:stCondLst>
                                    <p:cond delay="1000"/>
                                  </p:stCondLst>
                                  <p:childTnLst>
                                    <p:set>
                                      <p:cBhvr>
                                        <p:cTn id="103" dur="1" fill="hold">
                                          <p:stCondLst>
                                            <p:cond delay="0"/>
                                          </p:stCondLst>
                                        </p:cTn>
                                        <p:tgtEl>
                                          <p:spTgt spid="16"/>
                                        </p:tgtEl>
                                        <p:attrNameLst>
                                          <p:attrName>style.visibility</p:attrName>
                                        </p:attrNameLst>
                                      </p:cBhvr>
                                      <p:to>
                                        <p:strVal val="visible"/>
                                      </p:to>
                                    </p:set>
                                    <p:animEffect transition="in" filter="wipe(left)">
                                      <p:cBhvr>
                                        <p:cTn id="104" dur="500"/>
                                        <p:tgtEl>
                                          <p:spTgt spid="16"/>
                                        </p:tgtEl>
                                      </p:cBhvr>
                                    </p:animEffect>
                                  </p:childTnLst>
                                </p:cTn>
                              </p:par>
                              <p:par>
                                <p:cTn id="105" presetID="10" presetClass="exit" presetSubtype="0" fill="hold" grpId="6" nodeType="withEffect">
                                  <p:stCondLst>
                                    <p:cond delay="0"/>
                                  </p:stCondLst>
                                  <p:childTnLst>
                                    <p:animEffect transition="out" filter="fade">
                                      <p:cBhvr>
                                        <p:cTn id="106" dur="500"/>
                                        <p:tgtEl>
                                          <p:spTgt spid="13"/>
                                        </p:tgtEl>
                                      </p:cBhvr>
                                    </p:animEffect>
                                    <p:set>
                                      <p:cBhvr>
                                        <p:cTn id="107" dur="1" fill="hold">
                                          <p:stCondLst>
                                            <p:cond delay="499"/>
                                          </p:stCondLst>
                                        </p:cTn>
                                        <p:tgtEl>
                                          <p:spTgt spid="13"/>
                                        </p:tgtEl>
                                        <p:attrNameLst>
                                          <p:attrName>style.visibility</p:attrName>
                                        </p:attrNameLst>
                                      </p:cBhvr>
                                      <p:to>
                                        <p:strVal val="hidden"/>
                                      </p:to>
                                    </p:set>
                                  </p:childTnLst>
                                </p:cTn>
                              </p:par>
                              <p:par>
                                <p:cTn id="108" presetID="10" presetClass="exit" presetSubtype="0" fill="hold" grpId="6" nodeType="withEffect">
                                  <p:stCondLst>
                                    <p:cond delay="0"/>
                                  </p:stCondLst>
                                  <p:childTnLst>
                                    <p:animEffect transition="out" filter="fade">
                                      <p:cBhvr>
                                        <p:cTn id="109" dur="500"/>
                                        <p:tgtEl>
                                          <p:spTgt spid="14"/>
                                        </p:tgtEl>
                                      </p:cBhvr>
                                    </p:animEffect>
                                    <p:set>
                                      <p:cBhvr>
                                        <p:cTn id="110" dur="1" fill="hold">
                                          <p:stCondLst>
                                            <p:cond delay="499"/>
                                          </p:stCondLst>
                                        </p:cTn>
                                        <p:tgtEl>
                                          <p:spTgt spid="14"/>
                                        </p:tgtEl>
                                        <p:attrNameLst>
                                          <p:attrName>style.visibility</p:attrName>
                                        </p:attrNameLst>
                                      </p:cBhvr>
                                      <p:to>
                                        <p:strVal val="hidden"/>
                                      </p:to>
                                    </p:set>
                                  </p:childTnLst>
                                </p:cTn>
                              </p:par>
                              <p:par>
                                <p:cTn id="111" presetID="10" presetClass="exit" presetSubtype="0" fill="hold" grpId="5" nodeType="withEffect">
                                  <p:stCondLst>
                                    <p:cond delay="0"/>
                                  </p:stCondLst>
                                  <p:childTnLst>
                                    <p:animEffect transition="out" filter="fade">
                                      <p:cBhvr>
                                        <p:cTn id="112" dur="500"/>
                                        <p:tgtEl>
                                          <p:spTgt spid="16"/>
                                        </p:tgtEl>
                                      </p:cBhvr>
                                    </p:animEffect>
                                    <p:set>
                                      <p:cBhvr>
                                        <p:cTn id="113"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3" grpId="2" animBg="1"/>
      <p:bldP spid="13" grpId="3" animBg="1"/>
      <p:bldP spid="13" grpId="4" animBg="1"/>
      <p:bldP spid="13" grpId="5" animBg="1"/>
      <p:bldP spid="13" grpId="6" animBg="1"/>
      <p:bldP spid="14" grpId="0" animBg="1"/>
      <p:bldP spid="14" grpId="1" animBg="1"/>
      <p:bldP spid="14" grpId="2" animBg="1"/>
      <p:bldP spid="14" grpId="3" animBg="1"/>
      <p:bldP spid="14" grpId="4" animBg="1"/>
      <p:bldP spid="14" grpId="5" animBg="1"/>
      <p:bldP spid="14" grpId="6" animBg="1"/>
      <p:bldP spid="15" grpId="0" animBg="1"/>
      <p:bldP spid="15" grpId="1" animBg="1"/>
      <p:bldP spid="15" grpId="2" animBg="1"/>
      <p:bldP spid="15" grpId="3" animBg="1"/>
      <p:bldP spid="15" grpId="4" animBg="1"/>
      <p:bldP spid="15" grpId="5" animBg="1"/>
      <p:bldP spid="16" grpId="0" animBg="1"/>
      <p:bldP spid="16" grpId="1" animBg="1"/>
      <p:bldP spid="16" grpId="2" animBg="1"/>
      <p:bldP spid="16" grpId="3" animBg="1"/>
      <p:bldP spid="16" grpId="4" animBg="1"/>
      <p:bldP spid="16" grpId="5" animBg="1"/>
    </p:bldLst>
  </p:timing>
</p:sld>
</file>

<file path=ppt/theme/theme1.xml><?xml version="1.0" encoding="utf-8"?>
<a:theme xmlns:a="http://schemas.openxmlformats.org/drawingml/2006/main" name="Office Theme">
  <a:themeElements>
    <a:clrScheme name="Psalm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salms">
      <a:majorFont>
        <a:latin typeface="Lushlife"/>
        <a:ea typeface=""/>
        <a:cs typeface=""/>
      </a:majorFont>
      <a:minorFont>
        <a:latin typeface="Lushlif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dirty="0">
            <a:solidFill>
              <a:schemeClr val="bg1"/>
            </a:solidFill>
            <a:latin typeface="Lushlife" panose="00000400000000000000" pitchFamily="2" charset="0"/>
          </a:defRPr>
        </a:defPPr>
      </a:lstStyle>
    </a:txDef>
  </a:objectDefaults>
  <a:extraClrSchemeLst/>
  <a:extLst>
    <a:ext uri="{05A4C25C-085E-4340-85A3-A5531E510DB2}">
      <thm15:themeFamily xmlns:thm15="http://schemas.microsoft.com/office/thememl/2012/main" name="Presentation7" id="{AA0A4C66-1EE3-4F2D-A793-1E22421EE34F}" vid="{4CC75E1C-A16D-435B-A087-B3D2F2DBC542}"/>
    </a:ext>
  </a:extLst>
</a:theme>
</file>

<file path=docProps/app.xml><?xml version="1.0" encoding="utf-8"?>
<Properties xmlns="http://schemas.openxmlformats.org/officeDocument/2006/extended-properties" xmlns:vt="http://schemas.openxmlformats.org/officeDocument/2006/docPropsVTypes">
  <Template>Psalms</Template>
  <TotalTime>683</TotalTime>
  <Words>853</Words>
  <Application>Microsoft Office PowerPoint</Application>
  <PresentationFormat>On-screen Show (4:3)</PresentationFormat>
  <Paragraphs>127</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 Rounded MT Bold</vt:lpstr>
      <vt:lpstr>Arial</vt:lpstr>
      <vt:lpstr>Times New Roman</vt:lpstr>
      <vt:lpstr>PT Hand Label</vt:lpstr>
      <vt:lpstr>Lushlife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2</cp:revision>
  <dcterms:created xsi:type="dcterms:W3CDTF">2018-01-29T18:28:29Z</dcterms:created>
  <dcterms:modified xsi:type="dcterms:W3CDTF">2018-02-07T23:59:40Z</dcterms:modified>
</cp:coreProperties>
</file>