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67" r:id="rId6"/>
    <p:sldId id="264" r:id="rId7"/>
    <p:sldId id="265" r:id="rId8"/>
    <p:sldId id="270" r:id="rId9"/>
    <p:sldId id="271" r:id="rId10"/>
    <p:sldId id="274" r:id="rId11"/>
    <p:sldId id="289" r:id="rId12"/>
    <p:sldId id="290" r:id="rId13"/>
    <p:sldId id="277" r:id="rId14"/>
    <p:sldId id="278" r:id="rId15"/>
    <p:sldId id="279" r:id="rId16"/>
    <p:sldId id="291" r:id="rId17"/>
    <p:sldId id="292" r:id="rId18"/>
    <p:sldId id="272" r:id="rId19"/>
    <p:sldId id="273" r:id="rId20"/>
    <p:sldId id="286" r:id="rId21"/>
    <p:sldId id="288" r:id="rId22"/>
    <p:sldId id="287" r:id="rId23"/>
    <p:sldId id="284" r:id="rId24"/>
    <p:sldId id="285" r:id="rId25"/>
    <p:sldId id="282" r:id="rId26"/>
    <p:sldId id="293" r:id="rId27"/>
  </p:sldIdLst>
  <p:sldSz cx="9144000" cy="6858000" type="screen4x3"/>
  <p:notesSz cx="6858000" cy="9144000"/>
  <p:embeddedFontLst>
    <p:embeddedFont>
      <p:font typeface="Lushlife" panose="00000400000000000000" pitchFamily="2" charset="0"/>
      <p:regular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6" autoAdjust="0"/>
    <p:restoredTop sz="94660"/>
  </p:normalViewPr>
  <p:slideViewPr>
    <p:cSldViewPr snapToGrid="0">
      <p:cViewPr varScale="1">
        <p:scale>
          <a:sx n="75" d="100"/>
          <a:sy n="75" d="100"/>
        </p:scale>
        <p:origin x="1358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0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0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9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1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3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4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1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8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7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3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CA25F-7022-4AB2-96A5-67CFED966382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91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2548" y="617621"/>
            <a:ext cx="6617368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199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2032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2022" y="2607707"/>
            <a:ext cx="3735332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115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2032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98-102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04940" y="1306990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762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</p:spTree>
    <p:extLst>
      <p:ext uri="{BB962C8B-B14F-4D97-AF65-F5344CB8AC3E}">
        <p14:creationId xmlns:p14="http://schemas.microsoft.com/office/powerpoint/2010/main" val="170290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715F2F5-A455-4E05-AF0F-87CD5E41D407}"/>
              </a:ext>
            </a:extLst>
          </p:cNvPr>
          <p:cNvSpPr/>
          <p:nvPr/>
        </p:nvSpPr>
        <p:spPr>
          <a:xfrm>
            <a:off x="410453" y="3526971"/>
            <a:ext cx="2626174" cy="83663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1473" y="692209"/>
            <a:ext cx="8229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Isaiah 6:1-3 ~ </a:t>
            </a:r>
            <a:r>
              <a:rPr lang="en-US" sz="3200" baseline="30000" dirty="0"/>
              <a:t>1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In the year that King Uzziah died, I saw the Lord sitting on a throne, high and lifted up, and the train of His </a:t>
            </a:r>
            <a:r>
              <a:rPr lang="en-US" sz="320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robe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filled the temple. </a:t>
            </a:r>
            <a:r>
              <a:rPr lang="en-US" sz="3200" baseline="30000" dirty="0"/>
              <a:t>2 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Above it stood seraphim; each one had six wings: with two he covered his face, with two he covered his feet, and with two he flew. </a:t>
            </a:r>
            <a:r>
              <a:rPr lang="en-US" sz="3200" baseline="30000" dirty="0"/>
              <a:t>3 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And one cried to another and said: </a:t>
            </a:r>
          </a:p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“Holy, holy, holy </a:t>
            </a:r>
            <a:r>
              <a:rPr lang="en-US" sz="320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is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the </a:t>
            </a:r>
            <a:r>
              <a:rPr lang="en-US" sz="3200" cap="small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Lord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of hosts; </a:t>
            </a:r>
          </a:p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The whole earth </a:t>
            </a:r>
            <a:r>
              <a:rPr lang="en-US" sz="320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is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full of His glory!”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AC581A-A6BD-48F4-8DB7-38E964044538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98-102</a:t>
            </a:r>
          </a:p>
        </p:txBody>
      </p:sp>
    </p:spTree>
    <p:extLst>
      <p:ext uri="{BB962C8B-B14F-4D97-AF65-F5344CB8AC3E}">
        <p14:creationId xmlns:p14="http://schemas.microsoft.com/office/powerpoint/2010/main" val="233546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Father, Son and the Holy Spirit</a:t>
            </a:r>
            <a:endParaRPr lang="en-US" sz="72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C0C6F6-54B8-4160-B4F5-E8F14CD4F9D8}"/>
              </a:ext>
            </a:extLst>
          </p:cNvPr>
          <p:cNvSpPr txBox="1"/>
          <p:nvPr/>
        </p:nvSpPr>
        <p:spPr>
          <a:xfrm>
            <a:off x="683624" y="1712650"/>
            <a:ext cx="8007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Holy, holy</a:t>
            </a:r>
            <a:r>
              <a:rPr lang="en-US" sz="3200" dirty="0"/>
              <a:t> means “holier”</a:t>
            </a:r>
            <a:endParaRPr lang="en-US" sz="72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8FE442-5F98-4F78-824F-1065EB8CA553}"/>
              </a:ext>
            </a:extLst>
          </p:cNvPr>
          <p:cNvSpPr txBox="1"/>
          <p:nvPr/>
        </p:nvSpPr>
        <p:spPr>
          <a:xfrm>
            <a:off x="683623" y="2244132"/>
            <a:ext cx="8007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Holy, holy, holy </a:t>
            </a:r>
            <a:r>
              <a:rPr lang="en-US" sz="3200" dirty="0"/>
              <a:t>means “</a:t>
            </a:r>
            <a:r>
              <a:rPr lang="en-US" sz="3200" dirty="0" err="1"/>
              <a:t>absolutest</a:t>
            </a:r>
            <a:r>
              <a:rPr lang="en-US" sz="3200" dirty="0"/>
              <a:t>, </a:t>
            </a:r>
            <a:r>
              <a:rPr lang="en-US" sz="3200" dirty="0" err="1"/>
              <a:t>mostest</a:t>
            </a:r>
            <a:r>
              <a:rPr lang="en-US" sz="3200" dirty="0"/>
              <a:t> holiest than anything holier</a:t>
            </a:r>
            <a:endParaRPr lang="en-US" sz="72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42A69E-13E8-42E6-8124-BDE3EBE4CEF5}"/>
              </a:ext>
            </a:extLst>
          </p:cNvPr>
          <p:cNvSpPr txBox="1"/>
          <p:nvPr/>
        </p:nvSpPr>
        <p:spPr>
          <a:xfrm>
            <a:off x="689975" y="1210368"/>
            <a:ext cx="8007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Holy</a:t>
            </a:r>
            <a:r>
              <a:rPr lang="en-US" sz="3200" dirty="0"/>
              <a:t> means “holy”</a:t>
            </a:r>
            <a:endParaRPr lang="en-US" sz="72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B3FA5A-1463-4E8F-8866-FC86D772A709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98-102</a:t>
            </a:r>
          </a:p>
        </p:txBody>
      </p:sp>
    </p:spTree>
    <p:extLst>
      <p:ext uri="{BB962C8B-B14F-4D97-AF65-F5344CB8AC3E}">
        <p14:creationId xmlns:p14="http://schemas.microsoft.com/office/powerpoint/2010/main" val="305763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37CC6A7-3524-40A3-BED5-86551D814EFF}"/>
              </a:ext>
            </a:extLst>
          </p:cNvPr>
          <p:cNvSpPr txBox="1"/>
          <p:nvPr/>
        </p:nvSpPr>
        <p:spPr>
          <a:xfrm>
            <a:off x="457200" y="687976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YHWH</a:t>
            </a:r>
            <a:r>
              <a:rPr lang="en-US" sz="32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i="1" dirty="0">
                <a:solidFill>
                  <a:schemeClr val="bg1"/>
                </a:solidFill>
              </a:rPr>
              <a:t>~</a:t>
            </a:r>
            <a:r>
              <a:rPr lang="en-US" sz="32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I</a:t>
            </a:r>
            <a:r>
              <a:rPr lang="en-US" sz="3200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 AM WHO I AM</a:t>
            </a:r>
            <a:endParaRPr lang="en-US" sz="3200" b="1" i="1" dirty="0">
              <a:solidFill>
                <a:schemeClr val="accent4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C0C6F6-54B8-4160-B4F5-E8F14CD4F9D8}"/>
              </a:ext>
            </a:extLst>
          </p:cNvPr>
          <p:cNvSpPr txBox="1"/>
          <p:nvPr/>
        </p:nvSpPr>
        <p:spPr>
          <a:xfrm>
            <a:off x="683624" y="1712650"/>
            <a:ext cx="8007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Lord</a:t>
            </a:r>
            <a:r>
              <a:rPr lang="en-US" sz="3200" dirty="0">
                <a:solidFill>
                  <a:schemeClr val="bg1"/>
                </a:solidFill>
              </a:rPr>
              <a:t> ~ Adonai</a:t>
            </a:r>
            <a:endParaRPr lang="en-US" sz="7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8FE442-5F98-4F78-824F-1065EB8CA553}"/>
              </a:ext>
            </a:extLst>
          </p:cNvPr>
          <p:cNvSpPr txBox="1"/>
          <p:nvPr/>
        </p:nvSpPr>
        <p:spPr>
          <a:xfrm>
            <a:off x="683623" y="2244132"/>
            <a:ext cx="8007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>
                <a:solidFill>
                  <a:schemeClr val="bg1"/>
                </a:solidFill>
              </a:rPr>
              <a:t>Literally, I-will-be-what-I-will-be</a:t>
            </a:r>
            <a:endParaRPr lang="en-US" sz="7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42A69E-13E8-42E6-8124-BDE3EBE4CEF5}"/>
              </a:ext>
            </a:extLst>
          </p:cNvPr>
          <p:cNvSpPr txBox="1"/>
          <p:nvPr/>
        </p:nvSpPr>
        <p:spPr>
          <a:xfrm>
            <a:off x="689975" y="1210368"/>
            <a:ext cx="8007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>
                <a:solidFill>
                  <a:schemeClr val="bg1"/>
                </a:solidFill>
              </a:rPr>
              <a:t>Most English Bibles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L</a:t>
            </a:r>
            <a:r>
              <a:rPr lang="en-US" sz="3200" cap="small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ord</a:t>
            </a:r>
            <a:endParaRPr lang="en-US" sz="7200" i="1" cap="small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58B27A-8FE0-488C-9BDF-347BDC84BA6D}"/>
              </a:ext>
            </a:extLst>
          </p:cNvPr>
          <p:cNvSpPr txBox="1"/>
          <p:nvPr/>
        </p:nvSpPr>
        <p:spPr>
          <a:xfrm>
            <a:off x="681791" y="2782126"/>
            <a:ext cx="8007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>
                <a:solidFill>
                  <a:schemeClr val="bg1"/>
                </a:solidFill>
              </a:rPr>
              <a:t>The Becoming One</a:t>
            </a:r>
            <a:endParaRPr lang="en-US" sz="7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8CB36E-6649-4C41-B149-993532973C00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98-102</a:t>
            </a:r>
          </a:p>
        </p:txBody>
      </p:sp>
    </p:spTree>
    <p:extLst>
      <p:ext uri="{BB962C8B-B14F-4D97-AF65-F5344CB8AC3E}">
        <p14:creationId xmlns:p14="http://schemas.microsoft.com/office/powerpoint/2010/main" val="350629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  <p:bldP spid="12" grpId="0"/>
      <p:bldP spid="12" grpId="1"/>
      <p:bldP spid="13" grpId="0"/>
      <p:bldP spid="13" grpId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957ADE-2F8B-4A59-ADDA-FD6178D86AAD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98-102</a:t>
            </a:r>
          </a:p>
        </p:txBody>
      </p:sp>
    </p:spTree>
    <p:extLst>
      <p:ext uri="{BB962C8B-B14F-4D97-AF65-F5344CB8AC3E}">
        <p14:creationId xmlns:p14="http://schemas.microsoft.com/office/powerpoint/2010/main" val="138783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Deeds</a:t>
            </a:r>
            <a:r>
              <a:rPr lang="en-US" sz="3200" dirty="0"/>
              <a:t> ~ KJV,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inventions</a:t>
            </a:r>
            <a:endParaRPr lang="en-US" sz="72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558B33-A330-4E44-A415-F033AAE0830B}"/>
              </a:ext>
            </a:extLst>
          </p:cNvPr>
          <p:cNvSpPr txBox="1"/>
          <p:nvPr/>
        </p:nvSpPr>
        <p:spPr>
          <a:xfrm>
            <a:off x="747486" y="1221977"/>
            <a:ext cx="7943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/>
              <a:t>Better, NIV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misdeeds</a:t>
            </a:r>
            <a:r>
              <a:rPr lang="en-US" sz="3200" dirty="0"/>
              <a:t> or ESV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wrongdoings</a:t>
            </a:r>
            <a:r>
              <a:rPr lang="en-US" sz="3200" dirty="0"/>
              <a:t> </a:t>
            </a:r>
            <a:endParaRPr lang="en-US" sz="32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464330-8BE7-475B-976D-AA04DCB11648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98-102</a:t>
            </a:r>
          </a:p>
        </p:txBody>
      </p:sp>
    </p:spTree>
    <p:extLst>
      <p:ext uri="{BB962C8B-B14F-4D97-AF65-F5344CB8AC3E}">
        <p14:creationId xmlns:p14="http://schemas.microsoft.com/office/powerpoint/2010/main" val="202201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73E0D5-926F-4232-9314-457D92EB5D27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98-102</a:t>
            </a:r>
          </a:p>
        </p:txBody>
      </p:sp>
    </p:spTree>
    <p:extLst>
      <p:ext uri="{BB962C8B-B14F-4D97-AF65-F5344CB8AC3E}">
        <p14:creationId xmlns:p14="http://schemas.microsoft.com/office/powerpoint/2010/main" val="114220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Perfect</a:t>
            </a:r>
            <a:r>
              <a:rPr lang="en-US" sz="3200" dirty="0"/>
              <a:t> ~ most modern English versions say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blameless</a:t>
            </a:r>
            <a:endParaRPr lang="en-US" sz="115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558B33-A330-4E44-A415-F033AAE0830B}"/>
              </a:ext>
            </a:extLst>
          </p:cNvPr>
          <p:cNvSpPr txBox="1"/>
          <p:nvPr/>
        </p:nvSpPr>
        <p:spPr>
          <a:xfrm>
            <a:off x="747486" y="1221977"/>
            <a:ext cx="7943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i="1" dirty="0"/>
              <a:t>Completeness, maturity</a:t>
            </a:r>
            <a:endParaRPr lang="en-US" sz="32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1BE5C9-0B2B-4519-99B5-3364EE941FBE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98-102</a:t>
            </a:r>
          </a:p>
        </p:txBody>
      </p:sp>
    </p:spTree>
    <p:extLst>
      <p:ext uri="{BB962C8B-B14F-4D97-AF65-F5344CB8AC3E}">
        <p14:creationId xmlns:p14="http://schemas.microsoft.com/office/powerpoint/2010/main" val="327981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F4AD88-4791-486A-8975-AFB3E40ED90F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98-102</a:t>
            </a:r>
          </a:p>
        </p:txBody>
      </p:sp>
    </p:spTree>
    <p:extLst>
      <p:ext uri="{BB962C8B-B14F-4D97-AF65-F5344CB8AC3E}">
        <p14:creationId xmlns:p14="http://schemas.microsoft.com/office/powerpoint/2010/main" val="291028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Shadow that lengthens </a:t>
            </a:r>
            <a:r>
              <a:rPr lang="en-US" sz="3200" dirty="0"/>
              <a:t>~ evening of life or seeming to never end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6378D2-4CC4-406A-92DC-A61E4B4AF3AF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98-102</a:t>
            </a:r>
          </a:p>
        </p:txBody>
      </p:sp>
    </p:spTree>
    <p:extLst>
      <p:ext uri="{BB962C8B-B14F-4D97-AF65-F5344CB8AC3E}">
        <p14:creationId xmlns:p14="http://schemas.microsoft.com/office/powerpoint/2010/main" val="168017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2E56D8-0204-4707-9C9A-E58692F2DF7A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98-102</a:t>
            </a:r>
          </a:p>
        </p:txBody>
      </p:sp>
    </p:spTree>
    <p:extLst>
      <p:ext uri="{BB962C8B-B14F-4D97-AF65-F5344CB8AC3E}">
        <p14:creationId xmlns:p14="http://schemas.microsoft.com/office/powerpoint/2010/main" val="43380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Nations</a:t>
            </a:r>
            <a:r>
              <a:rPr lang="en-US" sz="3200" dirty="0"/>
              <a:t> ~ KJV,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heathen</a:t>
            </a:r>
            <a:endParaRPr lang="en-US" sz="48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98-102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558B33-A330-4E44-A415-F033AAE0830B}"/>
              </a:ext>
            </a:extLst>
          </p:cNvPr>
          <p:cNvSpPr txBox="1"/>
          <p:nvPr/>
        </p:nvSpPr>
        <p:spPr>
          <a:xfrm>
            <a:off x="747486" y="1221977"/>
            <a:ext cx="7943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goyim</a:t>
            </a:r>
            <a:r>
              <a:rPr lang="en-US" sz="3200" dirty="0"/>
              <a:t> ~ </a:t>
            </a:r>
            <a:r>
              <a:rPr lang="en-US" sz="3200" i="1" dirty="0"/>
              <a:t>Gentiles</a:t>
            </a:r>
            <a:endParaRPr lang="en-US" sz="48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49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CE6203-2485-4274-B640-3B6B4CD768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57" r="8581" b="11296"/>
          <a:stretch/>
        </p:blipFill>
        <p:spPr>
          <a:xfrm rot="-120000">
            <a:off x="1351128" y="1073923"/>
            <a:ext cx="6650494" cy="4721027"/>
          </a:xfrm>
          <a:prstGeom prst="rect">
            <a:avLst/>
          </a:prstGeom>
          <a:effectLst>
            <a:outerShdw blurRad="127000" dist="254000" dir="8100000" algn="tr" rotWithShape="0">
              <a:schemeClr val="bg1">
                <a:alpha val="40000"/>
              </a:scheme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0D9E15-F5F2-4DD5-B81B-032CD0A596D6}"/>
              </a:ext>
            </a:extLst>
          </p:cNvPr>
          <p:cNvSpPr txBox="1"/>
          <p:nvPr/>
        </p:nvSpPr>
        <p:spPr>
          <a:xfrm>
            <a:off x="4499811" y="1648326"/>
            <a:ext cx="1654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Russia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C95883-F3ED-47A2-89DF-EE361B7437CF}"/>
              </a:ext>
            </a:extLst>
          </p:cNvPr>
          <p:cNvSpPr txBox="1"/>
          <p:nvPr/>
        </p:nvSpPr>
        <p:spPr>
          <a:xfrm>
            <a:off x="5446296" y="2530734"/>
            <a:ext cx="1654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Kazakhstan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AC8E7B-10B8-473E-8360-C9829FC56F42}"/>
              </a:ext>
            </a:extLst>
          </p:cNvPr>
          <p:cNvSpPr txBox="1"/>
          <p:nvPr/>
        </p:nvSpPr>
        <p:spPr>
          <a:xfrm>
            <a:off x="5948735" y="3459168"/>
            <a:ext cx="701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Iran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5298A3-964E-4E1A-804C-0D16BEE84A58}"/>
              </a:ext>
            </a:extLst>
          </p:cNvPr>
          <p:cNvSpPr txBox="1"/>
          <p:nvPr/>
        </p:nvSpPr>
        <p:spPr>
          <a:xfrm>
            <a:off x="5264255" y="3073940"/>
            <a:ext cx="1225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Azerbaijan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56F9AB-954C-4875-A16E-8F424A87B6BC}"/>
              </a:ext>
            </a:extLst>
          </p:cNvPr>
          <p:cNvSpPr txBox="1"/>
          <p:nvPr/>
        </p:nvSpPr>
        <p:spPr>
          <a:xfrm>
            <a:off x="5149976" y="3232356"/>
            <a:ext cx="1012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Armenia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519964-FA0E-4B38-9565-699C816FE4C4}"/>
              </a:ext>
            </a:extLst>
          </p:cNvPr>
          <p:cNvSpPr txBox="1"/>
          <p:nvPr/>
        </p:nvSpPr>
        <p:spPr>
          <a:xfrm>
            <a:off x="4634623" y="2939397"/>
            <a:ext cx="1012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Georgia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ABC641-6A7C-4C27-B956-6B9967B6F346}"/>
              </a:ext>
            </a:extLst>
          </p:cNvPr>
          <p:cNvSpPr txBox="1"/>
          <p:nvPr/>
        </p:nvSpPr>
        <p:spPr>
          <a:xfrm>
            <a:off x="4275678" y="3224336"/>
            <a:ext cx="1012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Turkey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700FE7-B8F8-4CC5-BDB5-1CF368EF7EA5}"/>
              </a:ext>
            </a:extLst>
          </p:cNvPr>
          <p:cNvSpPr txBox="1"/>
          <p:nvPr/>
        </p:nvSpPr>
        <p:spPr>
          <a:xfrm>
            <a:off x="4825118" y="3394785"/>
            <a:ext cx="1012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Syria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CD1DF3-BED1-43F5-9E29-97936A3BBEEA}"/>
              </a:ext>
            </a:extLst>
          </p:cNvPr>
          <p:cNvSpPr txBox="1"/>
          <p:nvPr/>
        </p:nvSpPr>
        <p:spPr>
          <a:xfrm>
            <a:off x="4050145" y="2479644"/>
            <a:ext cx="112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Ukraine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47DEFF-EDAC-4EDA-A94A-71BD41D969A7}"/>
              </a:ext>
            </a:extLst>
          </p:cNvPr>
          <p:cNvSpPr txBox="1"/>
          <p:nvPr/>
        </p:nvSpPr>
        <p:spPr>
          <a:xfrm>
            <a:off x="3805502" y="2703183"/>
            <a:ext cx="1129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Bulgaria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B2E7F3-36F8-4A11-96AC-8362E07940A0}"/>
              </a:ext>
            </a:extLst>
          </p:cNvPr>
          <p:cNvSpPr txBox="1"/>
          <p:nvPr/>
        </p:nvSpPr>
        <p:spPr>
          <a:xfrm>
            <a:off x="3560859" y="2919465"/>
            <a:ext cx="1129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Romania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3B8342-9744-4BA5-BC2B-365C49CEBDA0}"/>
              </a:ext>
            </a:extLst>
          </p:cNvPr>
          <p:cNvSpPr txBox="1"/>
          <p:nvPr/>
        </p:nvSpPr>
        <p:spPr>
          <a:xfrm>
            <a:off x="5045984" y="4099365"/>
            <a:ext cx="1027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Saudi Arabia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5CA585-4C1C-48B6-8099-4D57F5BE6C89}"/>
              </a:ext>
            </a:extLst>
          </p:cNvPr>
          <p:cNvSpPr txBox="1"/>
          <p:nvPr/>
        </p:nvSpPr>
        <p:spPr>
          <a:xfrm>
            <a:off x="3820769" y="4594665"/>
            <a:ext cx="1027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Sudan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B0FF90-387A-4A7B-BBD1-A67081DD949E}"/>
              </a:ext>
            </a:extLst>
          </p:cNvPr>
          <p:cNvSpPr txBox="1"/>
          <p:nvPr/>
        </p:nvSpPr>
        <p:spPr>
          <a:xfrm>
            <a:off x="3275339" y="3844696"/>
            <a:ext cx="1027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Libya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B839978-9926-4592-B1D4-1CA68AEF2874}"/>
              </a:ext>
            </a:extLst>
          </p:cNvPr>
          <p:cNvSpPr/>
          <p:nvPr/>
        </p:nvSpPr>
        <p:spPr>
          <a:xfrm rot="-120000">
            <a:off x="4766135" y="3848921"/>
            <a:ext cx="128016" cy="358726"/>
          </a:xfrm>
          <a:custGeom>
            <a:avLst/>
            <a:gdLst>
              <a:gd name="connsiteX0" fmla="*/ 64711 w 115355"/>
              <a:gd name="connsiteY0" fmla="*/ 340438 h 340438"/>
              <a:gd name="connsiteX1" fmla="*/ 94254 w 115355"/>
              <a:gd name="connsiteY1" fmla="*/ 209608 h 340438"/>
              <a:gd name="connsiteX2" fmla="*/ 90033 w 115355"/>
              <a:gd name="connsiteY2" fmla="*/ 167405 h 340438"/>
              <a:gd name="connsiteX3" fmla="*/ 90033 w 115355"/>
              <a:gd name="connsiteY3" fmla="*/ 146304 h 340438"/>
              <a:gd name="connsiteX4" fmla="*/ 105508 w 115355"/>
              <a:gd name="connsiteY4" fmla="*/ 142083 h 340438"/>
              <a:gd name="connsiteX5" fmla="*/ 105508 w 115355"/>
              <a:gd name="connsiteY5" fmla="*/ 95660 h 340438"/>
              <a:gd name="connsiteX6" fmla="*/ 102694 w 115355"/>
              <a:gd name="connsiteY6" fmla="*/ 68931 h 340438"/>
              <a:gd name="connsiteX7" fmla="*/ 115355 w 115355"/>
              <a:gd name="connsiteY7" fmla="*/ 43609 h 340438"/>
              <a:gd name="connsiteX8" fmla="*/ 115355 w 115355"/>
              <a:gd name="connsiteY8" fmla="*/ 28135 h 340438"/>
              <a:gd name="connsiteX9" fmla="*/ 90033 w 115355"/>
              <a:gd name="connsiteY9" fmla="*/ 8440 h 340438"/>
              <a:gd name="connsiteX10" fmla="*/ 68932 w 115355"/>
              <a:gd name="connsiteY10" fmla="*/ 0 h 340438"/>
              <a:gd name="connsiteX11" fmla="*/ 54864 w 115355"/>
              <a:gd name="connsiteY11" fmla="*/ 43609 h 340438"/>
              <a:gd name="connsiteX12" fmla="*/ 43610 w 115355"/>
              <a:gd name="connsiteY12" fmla="*/ 87219 h 340438"/>
              <a:gd name="connsiteX13" fmla="*/ 32356 w 115355"/>
              <a:gd name="connsiteY13" fmla="*/ 122389 h 340438"/>
              <a:gd name="connsiteX14" fmla="*/ 23915 w 115355"/>
              <a:gd name="connsiteY14" fmla="*/ 154744 h 340438"/>
              <a:gd name="connsiteX15" fmla="*/ 8441 w 115355"/>
              <a:gd name="connsiteY15" fmla="*/ 171625 h 340438"/>
              <a:gd name="connsiteX16" fmla="*/ 0 w 115355"/>
              <a:gd name="connsiteY16" fmla="*/ 173032 h 340438"/>
              <a:gd name="connsiteX17" fmla="*/ 64711 w 115355"/>
              <a:gd name="connsiteY17" fmla="*/ 340438 h 340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5355" h="340438">
                <a:moveTo>
                  <a:pt x="64711" y="340438"/>
                </a:moveTo>
                <a:lnTo>
                  <a:pt x="94254" y="209608"/>
                </a:lnTo>
                <a:lnTo>
                  <a:pt x="90033" y="167405"/>
                </a:lnTo>
                <a:lnTo>
                  <a:pt x="90033" y="146304"/>
                </a:lnTo>
                <a:lnTo>
                  <a:pt x="105508" y="142083"/>
                </a:lnTo>
                <a:lnTo>
                  <a:pt x="105508" y="95660"/>
                </a:lnTo>
                <a:lnTo>
                  <a:pt x="102694" y="68931"/>
                </a:lnTo>
                <a:lnTo>
                  <a:pt x="115355" y="43609"/>
                </a:lnTo>
                <a:lnTo>
                  <a:pt x="115355" y="28135"/>
                </a:lnTo>
                <a:lnTo>
                  <a:pt x="90033" y="8440"/>
                </a:lnTo>
                <a:lnTo>
                  <a:pt x="68932" y="0"/>
                </a:lnTo>
                <a:lnTo>
                  <a:pt x="54864" y="43609"/>
                </a:lnTo>
                <a:lnTo>
                  <a:pt x="43610" y="87219"/>
                </a:lnTo>
                <a:lnTo>
                  <a:pt x="32356" y="122389"/>
                </a:lnTo>
                <a:lnTo>
                  <a:pt x="23915" y="154744"/>
                </a:lnTo>
                <a:lnTo>
                  <a:pt x="8441" y="171625"/>
                </a:lnTo>
                <a:lnTo>
                  <a:pt x="0" y="173032"/>
                </a:lnTo>
                <a:lnTo>
                  <a:pt x="64711" y="3404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1B1F0F-D503-43A2-A04D-3DB7BF713D74}"/>
              </a:ext>
            </a:extLst>
          </p:cNvPr>
          <p:cNvSpPr txBox="1"/>
          <p:nvPr/>
        </p:nvSpPr>
        <p:spPr>
          <a:xfrm>
            <a:off x="3292343" y="3333141"/>
            <a:ext cx="875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Israel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8F22DB1-5C81-434C-9D08-CC3EF53C4BB8}"/>
              </a:ext>
            </a:extLst>
          </p:cNvPr>
          <p:cNvCxnSpPr/>
          <p:nvPr/>
        </p:nvCxnSpPr>
        <p:spPr>
          <a:xfrm>
            <a:off x="4064767" y="3616193"/>
            <a:ext cx="710816" cy="30019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1764D89-533A-4AA6-8214-303F1B9902A1}"/>
              </a:ext>
            </a:extLst>
          </p:cNvPr>
          <p:cNvSpPr txBox="1"/>
          <p:nvPr/>
        </p:nvSpPr>
        <p:spPr>
          <a:xfrm>
            <a:off x="2221483" y="1357080"/>
            <a:ext cx="17618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Ezekiel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38-39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A0D4A74-9D41-496D-A71A-D87CB80A4FD3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98-102</a:t>
            </a:r>
          </a:p>
        </p:txBody>
      </p:sp>
    </p:spTree>
    <p:extLst>
      <p:ext uri="{BB962C8B-B14F-4D97-AF65-F5344CB8AC3E}">
        <p14:creationId xmlns:p14="http://schemas.microsoft.com/office/powerpoint/2010/main" val="262377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8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3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800"/>
                            </p:stCondLst>
                            <p:childTnLst>
                              <p:par>
                                <p:cTn id="6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1698197-6986-4BE1-AD72-E597CD6F38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57" r="8581" b="11296"/>
          <a:stretch/>
        </p:blipFill>
        <p:spPr>
          <a:xfrm rot="-120000">
            <a:off x="1350767" y="1080506"/>
            <a:ext cx="6650494" cy="4721027"/>
          </a:xfrm>
          <a:prstGeom prst="rect">
            <a:avLst/>
          </a:prstGeom>
          <a:effectLst>
            <a:outerShdw blurRad="127000" dist="254000" dir="8100000" algn="tr" rotWithShape="0">
              <a:schemeClr val="bg1">
                <a:alpha val="40000"/>
              </a:schemeClr>
            </a:outerShdw>
          </a:effectLst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8962D85-CECC-45ED-8567-309604F2900C}"/>
              </a:ext>
            </a:extLst>
          </p:cNvPr>
          <p:cNvSpPr/>
          <p:nvPr/>
        </p:nvSpPr>
        <p:spPr>
          <a:xfrm rot="-120000">
            <a:off x="3886593" y="1052176"/>
            <a:ext cx="3528236" cy="4359792"/>
          </a:xfrm>
          <a:custGeom>
            <a:avLst/>
            <a:gdLst>
              <a:gd name="connsiteX0" fmla="*/ 120242 w 995494"/>
              <a:gd name="connsiteY0" fmla="*/ 1716947 h 1716947"/>
              <a:gd name="connsiteX1" fmla="*/ 41945 w 995494"/>
              <a:gd name="connsiteY1" fmla="*/ 1607890 h 1716947"/>
              <a:gd name="connsiteX2" fmla="*/ 16778 w 995494"/>
              <a:gd name="connsiteY2" fmla="*/ 1496037 h 1716947"/>
              <a:gd name="connsiteX3" fmla="*/ 0 w 995494"/>
              <a:gd name="connsiteY3" fmla="*/ 1400962 h 1716947"/>
              <a:gd name="connsiteX4" fmla="*/ 19574 w 995494"/>
              <a:gd name="connsiteY4" fmla="*/ 1286312 h 1716947"/>
              <a:gd name="connsiteX5" fmla="*/ 120242 w 995494"/>
              <a:gd name="connsiteY5" fmla="*/ 1205218 h 1716947"/>
              <a:gd name="connsiteX6" fmla="*/ 243281 w 995494"/>
              <a:gd name="connsiteY6" fmla="*/ 1121328 h 1716947"/>
              <a:gd name="connsiteX7" fmla="*/ 290818 w 995494"/>
              <a:gd name="connsiteY7" fmla="*/ 933974 h 1716947"/>
              <a:gd name="connsiteX8" fmla="*/ 209725 w 995494"/>
              <a:gd name="connsiteY8" fmla="*/ 816528 h 1716947"/>
              <a:gd name="connsiteX9" fmla="*/ 190150 w 995494"/>
              <a:gd name="connsiteY9" fmla="*/ 743824 h 1716947"/>
              <a:gd name="connsiteX10" fmla="*/ 341152 w 995494"/>
              <a:gd name="connsiteY10" fmla="*/ 668323 h 1716947"/>
              <a:gd name="connsiteX11" fmla="*/ 425042 w 995494"/>
              <a:gd name="connsiteY11" fmla="*/ 548081 h 1716947"/>
              <a:gd name="connsiteX12" fmla="*/ 433431 w 995494"/>
              <a:gd name="connsiteY12" fmla="*/ 419450 h 1716947"/>
              <a:gd name="connsiteX13" fmla="*/ 427839 w 995494"/>
              <a:gd name="connsiteY13" fmla="*/ 360727 h 1716947"/>
              <a:gd name="connsiteX14" fmla="*/ 480969 w 995494"/>
              <a:gd name="connsiteY14" fmla="*/ 302004 h 1716947"/>
              <a:gd name="connsiteX15" fmla="*/ 444616 w 995494"/>
              <a:gd name="connsiteY15" fmla="*/ 204132 h 1716947"/>
              <a:gd name="connsiteX16" fmla="*/ 528506 w 995494"/>
              <a:gd name="connsiteY16" fmla="*/ 223706 h 1716947"/>
              <a:gd name="connsiteX17" fmla="*/ 598415 w 995494"/>
              <a:gd name="connsiteY17" fmla="*/ 164984 h 1716947"/>
              <a:gd name="connsiteX18" fmla="*/ 659934 w 995494"/>
              <a:gd name="connsiteY18" fmla="*/ 117446 h 1716947"/>
              <a:gd name="connsiteX19" fmla="*/ 645952 w 995494"/>
              <a:gd name="connsiteY19" fmla="*/ 30760 h 1716947"/>
              <a:gd name="connsiteX20" fmla="*/ 752213 w 995494"/>
              <a:gd name="connsiteY20" fmla="*/ 36352 h 1716947"/>
              <a:gd name="connsiteX21" fmla="*/ 799750 w 995494"/>
              <a:gd name="connsiteY21" fmla="*/ 78297 h 1716947"/>
              <a:gd name="connsiteX22" fmla="*/ 894826 w 995494"/>
              <a:gd name="connsiteY22" fmla="*/ 13982 h 1716947"/>
              <a:gd name="connsiteX23" fmla="*/ 894826 w 995494"/>
              <a:gd name="connsiteY23" fmla="*/ 13982 h 1716947"/>
              <a:gd name="connsiteX24" fmla="*/ 995494 w 995494"/>
              <a:gd name="connsiteY24" fmla="*/ 0 h 1716947"/>
              <a:gd name="connsiteX0" fmla="*/ 120242 w 1003805"/>
              <a:gd name="connsiteY0" fmla="*/ 1719743 h 1719743"/>
              <a:gd name="connsiteX1" fmla="*/ 41945 w 1003805"/>
              <a:gd name="connsiteY1" fmla="*/ 1610686 h 1719743"/>
              <a:gd name="connsiteX2" fmla="*/ 16778 w 1003805"/>
              <a:gd name="connsiteY2" fmla="*/ 1498833 h 1719743"/>
              <a:gd name="connsiteX3" fmla="*/ 0 w 1003805"/>
              <a:gd name="connsiteY3" fmla="*/ 1403758 h 1719743"/>
              <a:gd name="connsiteX4" fmla="*/ 19574 w 1003805"/>
              <a:gd name="connsiteY4" fmla="*/ 1289108 h 1719743"/>
              <a:gd name="connsiteX5" fmla="*/ 120242 w 1003805"/>
              <a:gd name="connsiteY5" fmla="*/ 1208014 h 1719743"/>
              <a:gd name="connsiteX6" fmla="*/ 243281 w 1003805"/>
              <a:gd name="connsiteY6" fmla="*/ 1124124 h 1719743"/>
              <a:gd name="connsiteX7" fmla="*/ 290818 w 1003805"/>
              <a:gd name="connsiteY7" fmla="*/ 936770 h 1719743"/>
              <a:gd name="connsiteX8" fmla="*/ 209725 w 1003805"/>
              <a:gd name="connsiteY8" fmla="*/ 819324 h 1719743"/>
              <a:gd name="connsiteX9" fmla="*/ 190150 w 1003805"/>
              <a:gd name="connsiteY9" fmla="*/ 746620 h 1719743"/>
              <a:gd name="connsiteX10" fmla="*/ 341152 w 1003805"/>
              <a:gd name="connsiteY10" fmla="*/ 671119 h 1719743"/>
              <a:gd name="connsiteX11" fmla="*/ 425042 w 1003805"/>
              <a:gd name="connsiteY11" fmla="*/ 550877 h 1719743"/>
              <a:gd name="connsiteX12" fmla="*/ 433431 w 1003805"/>
              <a:gd name="connsiteY12" fmla="*/ 422246 h 1719743"/>
              <a:gd name="connsiteX13" fmla="*/ 427839 w 1003805"/>
              <a:gd name="connsiteY13" fmla="*/ 363523 h 1719743"/>
              <a:gd name="connsiteX14" fmla="*/ 480969 w 1003805"/>
              <a:gd name="connsiteY14" fmla="*/ 304800 h 1719743"/>
              <a:gd name="connsiteX15" fmla="*/ 444616 w 1003805"/>
              <a:gd name="connsiteY15" fmla="*/ 206928 h 1719743"/>
              <a:gd name="connsiteX16" fmla="*/ 528506 w 1003805"/>
              <a:gd name="connsiteY16" fmla="*/ 226502 h 1719743"/>
              <a:gd name="connsiteX17" fmla="*/ 598415 w 1003805"/>
              <a:gd name="connsiteY17" fmla="*/ 167780 h 1719743"/>
              <a:gd name="connsiteX18" fmla="*/ 659934 w 1003805"/>
              <a:gd name="connsiteY18" fmla="*/ 120242 h 1719743"/>
              <a:gd name="connsiteX19" fmla="*/ 645952 w 1003805"/>
              <a:gd name="connsiteY19" fmla="*/ 33556 h 1719743"/>
              <a:gd name="connsiteX20" fmla="*/ 752213 w 1003805"/>
              <a:gd name="connsiteY20" fmla="*/ 39148 h 1719743"/>
              <a:gd name="connsiteX21" fmla="*/ 799750 w 1003805"/>
              <a:gd name="connsiteY21" fmla="*/ 81093 h 1719743"/>
              <a:gd name="connsiteX22" fmla="*/ 894826 w 1003805"/>
              <a:gd name="connsiteY22" fmla="*/ 16778 h 1719743"/>
              <a:gd name="connsiteX23" fmla="*/ 894826 w 1003805"/>
              <a:gd name="connsiteY23" fmla="*/ 16778 h 1719743"/>
              <a:gd name="connsiteX24" fmla="*/ 995494 w 1003805"/>
              <a:gd name="connsiteY24" fmla="*/ 2796 h 1719743"/>
              <a:gd name="connsiteX25" fmla="*/ 998290 w 1003805"/>
              <a:gd name="connsiteY25" fmla="*/ 0 h 1719743"/>
              <a:gd name="connsiteX0" fmla="*/ 120242 w 1006679"/>
              <a:gd name="connsiteY0" fmla="*/ 1719743 h 1719743"/>
              <a:gd name="connsiteX1" fmla="*/ 41945 w 1006679"/>
              <a:gd name="connsiteY1" fmla="*/ 1610686 h 1719743"/>
              <a:gd name="connsiteX2" fmla="*/ 16778 w 1006679"/>
              <a:gd name="connsiteY2" fmla="*/ 1498833 h 1719743"/>
              <a:gd name="connsiteX3" fmla="*/ 0 w 1006679"/>
              <a:gd name="connsiteY3" fmla="*/ 1403758 h 1719743"/>
              <a:gd name="connsiteX4" fmla="*/ 19574 w 1006679"/>
              <a:gd name="connsiteY4" fmla="*/ 1289108 h 1719743"/>
              <a:gd name="connsiteX5" fmla="*/ 120242 w 1006679"/>
              <a:gd name="connsiteY5" fmla="*/ 1208014 h 1719743"/>
              <a:gd name="connsiteX6" fmla="*/ 243281 w 1006679"/>
              <a:gd name="connsiteY6" fmla="*/ 1124124 h 1719743"/>
              <a:gd name="connsiteX7" fmla="*/ 290818 w 1006679"/>
              <a:gd name="connsiteY7" fmla="*/ 936770 h 1719743"/>
              <a:gd name="connsiteX8" fmla="*/ 209725 w 1006679"/>
              <a:gd name="connsiteY8" fmla="*/ 819324 h 1719743"/>
              <a:gd name="connsiteX9" fmla="*/ 190150 w 1006679"/>
              <a:gd name="connsiteY9" fmla="*/ 746620 h 1719743"/>
              <a:gd name="connsiteX10" fmla="*/ 341152 w 1006679"/>
              <a:gd name="connsiteY10" fmla="*/ 671119 h 1719743"/>
              <a:gd name="connsiteX11" fmla="*/ 425042 w 1006679"/>
              <a:gd name="connsiteY11" fmla="*/ 550877 h 1719743"/>
              <a:gd name="connsiteX12" fmla="*/ 433431 w 1006679"/>
              <a:gd name="connsiteY12" fmla="*/ 422246 h 1719743"/>
              <a:gd name="connsiteX13" fmla="*/ 427839 w 1006679"/>
              <a:gd name="connsiteY13" fmla="*/ 363523 h 1719743"/>
              <a:gd name="connsiteX14" fmla="*/ 480969 w 1006679"/>
              <a:gd name="connsiteY14" fmla="*/ 304800 h 1719743"/>
              <a:gd name="connsiteX15" fmla="*/ 444616 w 1006679"/>
              <a:gd name="connsiteY15" fmla="*/ 206928 h 1719743"/>
              <a:gd name="connsiteX16" fmla="*/ 528506 w 1006679"/>
              <a:gd name="connsiteY16" fmla="*/ 226502 h 1719743"/>
              <a:gd name="connsiteX17" fmla="*/ 598415 w 1006679"/>
              <a:gd name="connsiteY17" fmla="*/ 167780 h 1719743"/>
              <a:gd name="connsiteX18" fmla="*/ 659934 w 1006679"/>
              <a:gd name="connsiteY18" fmla="*/ 120242 h 1719743"/>
              <a:gd name="connsiteX19" fmla="*/ 645952 w 1006679"/>
              <a:gd name="connsiteY19" fmla="*/ 33556 h 1719743"/>
              <a:gd name="connsiteX20" fmla="*/ 752213 w 1006679"/>
              <a:gd name="connsiteY20" fmla="*/ 39148 h 1719743"/>
              <a:gd name="connsiteX21" fmla="*/ 799750 w 1006679"/>
              <a:gd name="connsiteY21" fmla="*/ 81093 h 1719743"/>
              <a:gd name="connsiteX22" fmla="*/ 894826 w 1006679"/>
              <a:gd name="connsiteY22" fmla="*/ 16778 h 1719743"/>
              <a:gd name="connsiteX23" fmla="*/ 894826 w 1006679"/>
              <a:gd name="connsiteY23" fmla="*/ 16778 h 1719743"/>
              <a:gd name="connsiteX24" fmla="*/ 995494 w 1006679"/>
              <a:gd name="connsiteY24" fmla="*/ 2796 h 1719743"/>
              <a:gd name="connsiteX25" fmla="*/ 998290 w 1006679"/>
              <a:gd name="connsiteY25" fmla="*/ 0 h 1719743"/>
              <a:gd name="connsiteX26" fmla="*/ 1006679 w 1006679"/>
              <a:gd name="connsiteY26" fmla="*/ 8389 h 1719743"/>
              <a:gd name="connsiteX0" fmla="*/ 120242 w 1269534"/>
              <a:gd name="connsiteY0" fmla="*/ 1820432 h 1820432"/>
              <a:gd name="connsiteX1" fmla="*/ 41945 w 1269534"/>
              <a:gd name="connsiteY1" fmla="*/ 1711375 h 1820432"/>
              <a:gd name="connsiteX2" fmla="*/ 16778 w 1269534"/>
              <a:gd name="connsiteY2" fmla="*/ 1599522 h 1820432"/>
              <a:gd name="connsiteX3" fmla="*/ 0 w 1269534"/>
              <a:gd name="connsiteY3" fmla="*/ 1504447 h 1820432"/>
              <a:gd name="connsiteX4" fmla="*/ 19574 w 1269534"/>
              <a:gd name="connsiteY4" fmla="*/ 1389797 h 1820432"/>
              <a:gd name="connsiteX5" fmla="*/ 120242 w 1269534"/>
              <a:gd name="connsiteY5" fmla="*/ 1308703 h 1820432"/>
              <a:gd name="connsiteX6" fmla="*/ 243281 w 1269534"/>
              <a:gd name="connsiteY6" fmla="*/ 1224813 h 1820432"/>
              <a:gd name="connsiteX7" fmla="*/ 290818 w 1269534"/>
              <a:gd name="connsiteY7" fmla="*/ 1037459 h 1820432"/>
              <a:gd name="connsiteX8" fmla="*/ 209725 w 1269534"/>
              <a:gd name="connsiteY8" fmla="*/ 920013 h 1820432"/>
              <a:gd name="connsiteX9" fmla="*/ 190150 w 1269534"/>
              <a:gd name="connsiteY9" fmla="*/ 847309 h 1820432"/>
              <a:gd name="connsiteX10" fmla="*/ 341152 w 1269534"/>
              <a:gd name="connsiteY10" fmla="*/ 771808 h 1820432"/>
              <a:gd name="connsiteX11" fmla="*/ 425042 w 1269534"/>
              <a:gd name="connsiteY11" fmla="*/ 651566 h 1820432"/>
              <a:gd name="connsiteX12" fmla="*/ 433431 w 1269534"/>
              <a:gd name="connsiteY12" fmla="*/ 522935 h 1820432"/>
              <a:gd name="connsiteX13" fmla="*/ 427839 w 1269534"/>
              <a:gd name="connsiteY13" fmla="*/ 464212 h 1820432"/>
              <a:gd name="connsiteX14" fmla="*/ 480969 w 1269534"/>
              <a:gd name="connsiteY14" fmla="*/ 405489 h 1820432"/>
              <a:gd name="connsiteX15" fmla="*/ 444616 w 1269534"/>
              <a:gd name="connsiteY15" fmla="*/ 307617 h 1820432"/>
              <a:gd name="connsiteX16" fmla="*/ 528506 w 1269534"/>
              <a:gd name="connsiteY16" fmla="*/ 327191 h 1820432"/>
              <a:gd name="connsiteX17" fmla="*/ 598415 w 1269534"/>
              <a:gd name="connsiteY17" fmla="*/ 268469 h 1820432"/>
              <a:gd name="connsiteX18" fmla="*/ 659934 w 1269534"/>
              <a:gd name="connsiteY18" fmla="*/ 220931 h 1820432"/>
              <a:gd name="connsiteX19" fmla="*/ 645952 w 1269534"/>
              <a:gd name="connsiteY19" fmla="*/ 134245 h 1820432"/>
              <a:gd name="connsiteX20" fmla="*/ 752213 w 1269534"/>
              <a:gd name="connsiteY20" fmla="*/ 139837 h 1820432"/>
              <a:gd name="connsiteX21" fmla="*/ 799750 w 1269534"/>
              <a:gd name="connsiteY21" fmla="*/ 181782 h 1820432"/>
              <a:gd name="connsiteX22" fmla="*/ 894826 w 1269534"/>
              <a:gd name="connsiteY22" fmla="*/ 117467 h 1820432"/>
              <a:gd name="connsiteX23" fmla="*/ 894826 w 1269534"/>
              <a:gd name="connsiteY23" fmla="*/ 117467 h 1820432"/>
              <a:gd name="connsiteX24" fmla="*/ 995494 w 1269534"/>
              <a:gd name="connsiteY24" fmla="*/ 103485 h 1820432"/>
              <a:gd name="connsiteX25" fmla="*/ 998290 w 1269534"/>
              <a:gd name="connsiteY25" fmla="*/ 100689 h 1820432"/>
              <a:gd name="connsiteX26" fmla="*/ 1269534 w 1269534"/>
              <a:gd name="connsiteY26" fmla="*/ 21 h 1820432"/>
              <a:gd name="connsiteX0" fmla="*/ 120242 w 1289625"/>
              <a:gd name="connsiteY0" fmla="*/ 1834393 h 1834393"/>
              <a:gd name="connsiteX1" fmla="*/ 41945 w 1289625"/>
              <a:gd name="connsiteY1" fmla="*/ 1725336 h 1834393"/>
              <a:gd name="connsiteX2" fmla="*/ 16778 w 1289625"/>
              <a:gd name="connsiteY2" fmla="*/ 1613483 h 1834393"/>
              <a:gd name="connsiteX3" fmla="*/ 0 w 1289625"/>
              <a:gd name="connsiteY3" fmla="*/ 1518408 h 1834393"/>
              <a:gd name="connsiteX4" fmla="*/ 19574 w 1289625"/>
              <a:gd name="connsiteY4" fmla="*/ 1403758 h 1834393"/>
              <a:gd name="connsiteX5" fmla="*/ 120242 w 1289625"/>
              <a:gd name="connsiteY5" fmla="*/ 1322664 h 1834393"/>
              <a:gd name="connsiteX6" fmla="*/ 243281 w 1289625"/>
              <a:gd name="connsiteY6" fmla="*/ 1238774 h 1834393"/>
              <a:gd name="connsiteX7" fmla="*/ 290818 w 1289625"/>
              <a:gd name="connsiteY7" fmla="*/ 1051420 h 1834393"/>
              <a:gd name="connsiteX8" fmla="*/ 209725 w 1289625"/>
              <a:gd name="connsiteY8" fmla="*/ 933974 h 1834393"/>
              <a:gd name="connsiteX9" fmla="*/ 190150 w 1289625"/>
              <a:gd name="connsiteY9" fmla="*/ 861270 h 1834393"/>
              <a:gd name="connsiteX10" fmla="*/ 341152 w 1289625"/>
              <a:gd name="connsiteY10" fmla="*/ 785769 h 1834393"/>
              <a:gd name="connsiteX11" fmla="*/ 425042 w 1289625"/>
              <a:gd name="connsiteY11" fmla="*/ 665527 h 1834393"/>
              <a:gd name="connsiteX12" fmla="*/ 433431 w 1289625"/>
              <a:gd name="connsiteY12" fmla="*/ 536896 h 1834393"/>
              <a:gd name="connsiteX13" fmla="*/ 427839 w 1289625"/>
              <a:gd name="connsiteY13" fmla="*/ 478173 h 1834393"/>
              <a:gd name="connsiteX14" fmla="*/ 480969 w 1289625"/>
              <a:gd name="connsiteY14" fmla="*/ 419450 h 1834393"/>
              <a:gd name="connsiteX15" fmla="*/ 444616 w 1289625"/>
              <a:gd name="connsiteY15" fmla="*/ 321578 h 1834393"/>
              <a:gd name="connsiteX16" fmla="*/ 528506 w 1289625"/>
              <a:gd name="connsiteY16" fmla="*/ 341152 h 1834393"/>
              <a:gd name="connsiteX17" fmla="*/ 598415 w 1289625"/>
              <a:gd name="connsiteY17" fmla="*/ 282430 h 1834393"/>
              <a:gd name="connsiteX18" fmla="*/ 659934 w 1289625"/>
              <a:gd name="connsiteY18" fmla="*/ 234892 h 1834393"/>
              <a:gd name="connsiteX19" fmla="*/ 645952 w 1289625"/>
              <a:gd name="connsiteY19" fmla="*/ 148206 h 1834393"/>
              <a:gd name="connsiteX20" fmla="*/ 752213 w 1289625"/>
              <a:gd name="connsiteY20" fmla="*/ 153798 h 1834393"/>
              <a:gd name="connsiteX21" fmla="*/ 799750 w 1289625"/>
              <a:gd name="connsiteY21" fmla="*/ 195743 h 1834393"/>
              <a:gd name="connsiteX22" fmla="*/ 894826 w 1289625"/>
              <a:gd name="connsiteY22" fmla="*/ 131428 h 1834393"/>
              <a:gd name="connsiteX23" fmla="*/ 894826 w 1289625"/>
              <a:gd name="connsiteY23" fmla="*/ 131428 h 1834393"/>
              <a:gd name="connsiteX24" fmla="*/ 995494 w 1289625"/>
              <a:gd name="connsiteY24" fmla="*/ 117446 h 1834393"/>
              <a:gd name="connsiteX25" fmla="*/ 998290 w 1289625"/>
              <a:gd name="connsiteY25" fmla="*/ 114650 h 1834393"/>
              <a:gd name="connsiteX26" fmla="*/ 1269534 w 1289625"/>
              <a:gd name="connsiteY26" fmla="*/ 13982 h 1834393"/>
              <a:gd name="connsiteX27" fmla="*/ 1269533 w 1289625"/>
              <a:gd name="connsiteY27" fmla="*/ 0 h 1834393"/>
              <a:gd name="connsiteX0" fmla="*/ 120242 w 2225878"/>
              <a:gd name="connsiteY0" fmla="*/ 1830819 h 1830819"/>
              <a:gd name="connsiteX1" fmla="*/ 41945 w 2225878"/>
              <a:gd name="connsiteY1" fmla="*/ 1721762 h 1830819"/>
              <a:gd name="connsiteX2" fmla="*/ 16778 w 2225878"/>
              <a:gd name="connsiteY2" fmla="*/ 1609909 h 1830819"/>
              <a:gd name="connsiteX3" fmla="*/ 0 w 2225878"/>
              <a:gd name="connsiteY3" fmla="*/ 1514834 h 1830819"/>
              <a:gd name="connsiteX4" fmla="*/ 19574 w 2225878"/>
              <a:gd name="connsiteY4" fmla="*/ 1400184 h 1830819"/>
              <a:gd name="connsiteX5" fmla="*/ 120242 w 2225878"/>
              <a:gd name="connsiteY5" fmla="*/ 1319090 h 1830819"/>
              <a:gd name="connsiteX6" fmla="*/ 243281 w 2225878"/>
              <a:gd name="connsiteY6" fmla="*/ 1235200 h 1830819"/>
              <a:gd name="connsiteX7" fmla="*/ 290818 w 2225878"/>
              <a:gd name="connsiteY7" fmla="*/ 1047846 h 1830819"/>
              <a:gd name="connsiteX8" fmla="*/ 209725 w 2225878"/>
              <a:gd name="connsiteY8" fmla="*/ 930400 h 1830819"/>
              <a:gd name="connsiteX9" fmla="*/ 190150 w 2225878"/>
              <a:gd name="connsiteY9" fmla="*/ 857696 h 1830819"/>
              <a:gd name="connsiteX10" fmla="*/ 341152 w 2225878"/>
              <a:gd name="connsiteY10" fmla="*/ 782195 h 1830819"/>
              <a:gd name="connsiteX11" fmla="*/ 425042 w 2225878"/>
              <a:gd name="connsiteY11" fmla="*/ 661953 h 1830819"/>
              <a:gd name="connsiteX12" fmla="*/ 433431 w 2225878"/>
              <a:gd name="connsiteY12" fmla="*/ 533322 h 1830819"/>
              <a:gd name="connsiteX13" fmla="*/ 427839 w 2225878"/>
              <a:gd name="connsiteY13" fmla="*/ 474599 h 1830819"/>
              <a:gd name="connsiteX14" fmla="*/ 480969 w 2225878"/>
              <a:gd name="connsiteY14" fmla="*/ 415876 h 1830819"/>
              <a:gd name="connsiteX15" fmla="*/ 444616 w 2225878"/>
              <a:gd name="connsiteY15" fmla="*/ 318004 h 1830819"/>
              <a:gd name="connsiteX16" fmla="*/ 528506 w 2225878"/>
              <a:gd name="connsiteY16" fmla="*/ 337578 h 1830819"/>
              <a:gd name="connsiteX17" fmla="*/ 598415 w 2225878"/>
              <a:gd name="connsiteY17" fmla="*/ 278856 h 1830819"/>
              <a:gd name="connsiteX18" fmla="*/ 659934 w 2225878"/>
              <a:gd name="connsiteY18" fmla="*/ 231318 h 1830819"/>
              <a:gd name="connsiteX19" fmla="*/ 645952 w 2225878"/>
              <a:gd name="connsiteY19" fmla="*/ 144632 h 1830819"/>
              <a:gd name="connsiteX20" fmla="*/ 752213 w 2225878"/>
              <a:gd name="connsiteY20" fmla="*/ 150224 h 1830819"/>
              <a:gd name="connsiteX21" fmla="*/ 799750 w 2225878"/>
              <a:gd name="connsiteY21" fmla="*/ 192169 h 1830819"/>
              <a:gd name="connsiteX22" fmla="*/ 894826 w 2225878"/>
              <a:gd name="connsiteY22" fmla="*/ 127854 h 1830819"/>
              <a:gd name="connsiteX23" fmla="*/ 894826 w 2225878"/>
              <a:gd name="connsiteY23" fmla="*/ 127854 h 1830819"/>
              <a:gd name="connsiteX24" fmla="*/ 995494 w 2225878"/>
              <a:gd name="connsiteY24" fmla="*/ 113872 h 1830819"/>
              <a:gd name="connsiteX25" fmla="*/ 998290 w 2225878"/>
              <a:gd name="connsiteY25" fmla="*/ 111076 h 1830819"/>
              <a:gd name="connsiteX26" fmla="*/ 1269534 w 2225878"/>
              <a:gd name="connsiteY26" fmla="*/ 10408 h 1830819"/>
              <a:gd name="connsiteX27" fmla="*/ 2225878 w 2225878"/>
              <a:gd name="connsiteY27" fmla="*/ 2018 h 1830819"/>
              <a:gd name="connsiteX0" fmla="*/ 120242 w 2299209"/>
              <a:gd name="connsiteY0" fmla="*/ 1831755 h 1831755"/>
              <a:gd name="connsiteX1" fmla="*/ 41945 w 2299209"/>
              <a:gd name="connsiteY1" fmla="*/ 1722698 h 1831755"/>
              <a:gd name="connsiteX2" fmla="*/ 16778 w 2299209"/>
              <a:gd name="connsiteY2" fmla="*/ 1610845 h 1831755"/>
              <a:gd name="connsiteX3" fmla="*/ 0 w 2299209"/>
              <a:gd name="connsiteY3" fmla="*/ 1515770 h 1831755"/>
              <a:gd name="connsiteX4" fmla="*/ 19574 w 2299209"/>
              <a:gd name="connsiteY4" fmla="*/ 1401120 h 1831755"/>
              <a:gd name="connsiteX5" fmla="*/ 120242 w 2299209"/>
              <a:gd name="connsiteY5" fmla="*/ 1320026 h 1831755"/>
              <a:gd name="connsiteX6" fmla="*/ 243281 w 2299209"/>
              <a:gd name="connsiteY6" fmla="*/ 1236136 h 1831755"/>
              <a:gd name="connsiteX7" fmla="*/ 290818 w 2299209"/>
              <a:gd name="connsiteY7" fmla="*/ 1048782 h 1831755"/>
              <a:gd name="connsiteX8" fmla="*/ 209725 w 2299209"/>
              <a:gd name="connsiteY8" fmla="*/ 931336 h 1831755"/>
              <a:gd name="connsiteX9" fmla="*/ 190150 w 2299209"/>
              <a:gd name="connsiteY9" fmla="*/ 858632 h 1831755"/>
              <a:gd name="connsiteX10" fmla="*/ 341152 w 2299209"/>
              <a:gd name="connsiteY10" fmla="*/ 783131 h 1831755"/>
              <a:gd name="connsiteX11" fmla="*/ 425042 w 2299209"/>
              <a:gd name="connsiteY11" fmla="*/ 662889 h 1831755"/>
              <a:gd name="connsiteX12" fmla="*/ 433431 w 2299209"/>
              <a:gd name="connsiteY12" fmla="*/ 534258 h 1831755"/>
              <a:gd name="connsiteX13" fmla="*/ 427839 w 2299209"/>
              <a:gd name="connsiteY13" fmla="*/ 475535 h 1831755"/>
              <a:gd name="connsiteX14" fmla="*/ 480969 w 2299209"/>
              <a:gd name="connsiteY14" fmla="*/ 416812 h 1831755"/>
              <a:gd name="connsiteX15" fmla="*/ 444616 w 2299209"/>
              <a:gd name="connsiteY15" fmla="*/ 318940 h 1831755"/>
              <a:gd name="connsiteX16" fmla="*/ 528506 w 2299209"/>
              <a:gd name="connsiteY16" fmla="*/ 338514 h 1831755"/>
              <a:gd name="connsiteX17" fmla="*/ 598415 w 2299209"/>
              <a:gd name="connsiteY17" fmla="*/ 279792 h 1831755"/>
              <a:gd name="connsiteX18" fmla="*/ 659934 w 2299209"/>
              <a:gd name="connsiteY18" fmla="*/ 232254 h 1831755"/>
              <a:gd name="connsiteX19" fmla="*/ 645952 w 2299209"/>
              <a:gd name="connsiteY19" fmla="*/ 145568 h 1831755"/>
              <a:gd name="connsiteX20" fmla="*/ 752213 w 2299209"/>
              <a:gd name="connsiteY20" fmla="*/ 151160 h 1831755"/>
              <a:gd name="connsiteX21" fmla="*/ 799750 w 2299209"/>
              <a:gd name="connsiteY21" fmla="*/ 193105 h 1831755"/>
              <a:gd name="connsiteX22" fmla="*/ 894826 w 2299209"/>
              <a:gd name="connsiteY22" fmla="*/ 128790 h 1831755"/>
              <a:gd name="connsiteX23" fmla="*/ 894826 w 2299209"/>
              <a:gd name="connsiteY23" fmla="*/ 128790 h 1831755"/>
              <a:gd name="connsiteX24" fmla="*/ 995494 w 2299209"/>
              <a:gd name="connsiteY24" fmla="*/ 114808 h 1831755"/>
              <a:gd name="connsiteX25" fmla="*/ 998290 w 2299209"/>
              <a:gd name="connsiteY25" fmla="*/ 112012 h 1831755"/>
              <a:gd name="connsiteX26" fmla="*/ 1269534 w 2299209"/>
              <a:gd name="connsiteY26" fmla="*/ 11344 h 1831755"/>
              <a:gd name="connsiteX27" fmla="*/ 2225878 w 2299209"/>
              <a:gd name="connsiteY27" fmla="*/ 2954 h 1831755"/>
              <a:gd name="connsiteX28" fmla="*/ 2234386 w 2299209"/>
              <a:gd name="connsiteY28" fmla="*/ 0 h 1831755"/>
              <a:gd name="connsiteX0" fmla="*/ 120242 w 2935426"/>
              <a:gd name="connsiteY0" fmla="*/ 1830819 h 1830819"/>
              <a:gd name="connsiteX1" fmla="*/ 41945 w 2935426"/>
              <a:gd name="connsiteY1" fmla="*/ 1721762 h 1830819"/>
              <a:gd name="connsiteX2" fmla="*/ 16778 w 2935426"/>
              <a:gd name="connsiteY2" fmla="*/ 1609909 h 1830819"/>
              <a:gd name="connsiteX3" fmla="*/ 0 w 2935426"/>
              <a:gd name="connsiteY3" fmla="*/ 1514834 h 1830819"/>
              <a:gd name="connsiteX4" fmla="*/ 19574 w 2935426"/>
              <a:gd name="connsiteY4" fmla="*/ 1400184 h 1830819"/>
              <a:gd name="connsiteX5" fmla="*/ 120242 w 2935426"/>
              <a:gd name="connsiteY5" fmla="*/ 1319090 h 1830819"/>
              <a:gd name="connsiteX6" fmla="*/ 243281 w 2935426"/>
              <a:gd name="connsiteY6" fmla="*/ 1235200 h 1830819"/>
              <a:gd name="connsiteX7" fmla="*/ 290818 w 2935426"/>
              <a:gd name="connsiteY7" fmla="*/ 1047846 h 1830819"/>
              <a:gd name="connsiteX8" fmla="*/ 209725 w 2935426"/>
              <a:gd name="connsiteY8" fmla="*/ 930400 h 1830819"/>
              <a:gd name="connsiteX9" fmla="*/ 190150 w 2935426"/>
              <a:gd name="connsiteY9" fmla="*/ 857696 h 1830819"/>
              <a:gd name="connsiteX10" fmla="*/ 341152 w 2935426"/>
              <a:gd name="connsiteY10" fmla="*/ 782195 h 1830819"/>
              <a:gd name="connsiteX11" fmla="*/ 425042 w 2935426"/>
              <a:gd name="connsiteY11" fmla="*/ 661953 h 1830819"/>
              <a:gd name="connsiteX12" fmla="*/ 433431 w 2935426"/>
              <a:gd name="connsiteY12" fmla="*/ 533322 h 1830819"/>
              <a:gd name="connsiteX13" fmla="*/ 427839 w 2935426"/>
              <a:gd name="connsiteY13" fmla="*/ 474599 h 1830819"/>
              <a:gd name="connsiteX14" fmla="*/ 480969 w 2935426"/>
              <a:gd name="connsiteY14" fmla="*/ 415876 h 1830819"/>
              <a:gd name="connsiteX15" fmla="*/ 444616 w 2935426"/>
              <a:gd name="connsiteY15" fmla="*/ 318004 h 1830819"/>
              <a:gd name="connsiteX16" fmla="*/ 528506 w 2935426"/>
              <a:gd name="connsiteY16" fmla="*/ 337578 h 1830819"/>
              <a:gd name="connsiteX17" fmla="*/ 598415 w 2935426"/>
              <a:gd name="connsiteY17" fmla="*/ 278856 h 1830819"/>
              <a:gd name="connsiteX18" fmla="*/ 659934 w 2935426"/>
              <a:gd name="connsiteY18" fmla="*/ 231318 h 1830819"/>
              <a:gd name="connsiteX19" fmla="*/ 645952 w 2935426"/>
              <a:gd name="connsiteY19" fmla="*/ 144632 h 1830819"/>
              <a:gd name="connsiteX20" fmla="*/ 752213 w 2935426"/>
              <a:gd name="connsiteY20" fmla="*/ 150224 h 1830819"/>
              <a:gd name="connsiteX21" fmla="*/ 799750 w 2935426"/>
              <a:gd name="connsiteY21" fmla="*/ 192169 h 1830819"/>
              <a:gd name="connsiteX22" fmla="*/ 894826 w 2935426"/>
              <a:gd name="connsiteY22" fmla="*/ 127854 h 1830819"/>
              <a:gd name="connsiteX23" fmla="*/ 894826 w 2935426"/>
              <a:gd name="connsiteY23" fmla="*/ 127854 h 1830819"/>
              <a:gd name="connsiteX24" fmla="*/ 995494 w 2935426"/>
              <a:gd name="connsiteY24" fmla="*/ 113872 h 1830819"/>
              <a:gd name="connsiteX25" fmla="*/ 998290 w 2935426"/>
              <a:gd name="connsiteY25" fmla="*/ 111076 h 1830819"/>
              <a:gd name="connsiteX26" fmla="*/ 1269534 w 2935426"/>
              <a:gd name="connsiteY26" fmla="*/ 10408 h 1830819"/>
              <a:gd name="connsiteX27" fmla="*/ 2225878 w 2935426"/>
              <a:gd name="connsiteY27" fmla="*/ 2018 h 1830819"/>
              <a:gd name="connsiteX28" fmla="*/ 2935426 w 2935426"/>
              <a:gd name="connsiteY28" fmla="*/ 700104 h 1830819"/>
              <a:gd name="connsiteX0" fmla="*/ 120242 w 2989251"/>
              <a:gd name="connsiteY0" fmla="*/ 1830819 h 1830819"/>
              <a:gd name="connsiteX1" fmla="*/ 41945 w 2989251"/>
              <a:gd name="connsiteY1" fmla="*/ 1721762 h 1830819"/>
              <a:gd name="connsiteX2" fmla="*/ 16778 w 2989251"/>
              <a:gd name="connsiteY2" fmla="*/ 1609909 h 1830819"/>
              <a:gd name="connsiteX3" fmla="*/ 0 w 2989251"/>
              <a:gd name="connsiteY3" fmla="*/ 1514834 h 1830819"/>
              <a:gd name="connsiteX4" fmla="*/ 19574 w 2989251"/>
              <a:gd name="connsiteY4" fmla="*/ 1400184 h 1830819"/>
              <a:gd name="connsiteX5" fmla="*/ 120242 w 2989251"/>
              <a:gd name="connsiteY5" fmla="*/ 1319090 h 1830819"/>
              <a:gd name="connsiteX6" fmla="*/ 243281 w 2989251"/>
              <a:gd name="connsiteY6" fmla="*/ 1235200 h 1830819"/>
              <a:gd name="connsiteX7" fmla="*/ 290818 w 2989251"/>
              <a:gd name="connsiteY7" fmla="*/ 1047846 h 1830819"/>
              <a:gd name="connsiteX8" fmla="*/ 209725 w 2989251"/>
              <a:gd name="connsiteY8" fmla="*/ 930400 h 1830819"/>
              <a:gd name="connsiteX9" fmla="*/ 190150 w 2989251"/>
              <a:gd name="connsiteY9" fmla="*/ 857696 h 1830819"/>
              <a:gd name="connsiteX10" fmla="*/ 341152 w 2989251"/>
              <a:gd name="connsiteY10" fmla="*/ 782195 h 1830819"/>
              <a:gd name="connsiteX11" fmla="*/ 425042 w 2989251"/>
              <a:gd name="connsiteY11" fmla="*/ 661953 h 1830819"/>
              <a:gd name="connsiteX12" fmla="*/ 433431 w 2989251"/>
              <a:gd name="connsiteY12" fmla="*/ 533322 h 1830819"/>
              <a:gd name="connsiteX13" fmla="*/ 427839 w 2989251"/>
              <a:gd name="connsiteY13" fmla="*/ 474599 h 1830819"/>
              <a:gd name="connsiteX14" fmla="*/ 480969 w 2989251"/>
              <a:gd name="connsiteY14" fmla="*/ 415876 h 1830819"/>
              <a:gd name="connsiteX15" fmla="*/ 444616 w 2989251"/>
              <a:gd name="connsiteY15" fmla="*/ 318004 h 1830819"/>
              <a:gd name="connsiteX16" fmla="*/ 528506 w 2989251"/>
              <a:gd name="connsiteY16" fmla="*/ 337578 h 1830819"/>
              <a:gd name="connsiteX17" fmla="*/ 598415 w 2989251"/>
              <a:gd name="connsiteY17" fmla="*/ 278856 h 1830819"/>
              <a:gd name="connsiteX18" fmla="*/ 659934 w 2989251"/>
              <a:gd name="connsiteY18" fmla="*/ 231318 h 1830819"/>
              <a:gd name="connsiteX19" fmla="*/ 645952 w 2989251"/>
              <a:gd name="connsiteY19" fmla="*/ 144632 h 1830819"/>
              <a:gd name="connsiteX20" fmla="*/ 752213 w 2989251"/>
              <a:gd name="connsiteY20" fmla="*/ 150224 h 1830819"/>
              <a:gd name="connsiteX21" fmla="*/ 799750 w 2989251"/>
              <a:gd name="connsiteY21" fmla="*/ 192169 h 1830819"/>
              <a:gd name="connsiteX22" fmla="*/ 894826 w 2989251"/>
              <a:gd name="connsiteY22" fmla="*/ 127854 h 1830819"/>
              <a:gd name="connsiteX23" fmla="*/ 894826 w 2989251"/>
              <a:gd name="connsiteY23" fmla="*/ 127854 h 1830819"/>
              <a:gd name="connsiteX24" fmla="*/ 995494 w 2989251"/>
              <a:gd name="connsiteY24" fmla="*/ 113872 h 1830819"/>
              <a:gd name="connsiteX25" fmla="*/ 998290 w 2989251"/>
              <a:gd name="connsiteY25" fmla="*/ 111076 h 1830819"/>
              <a:gd name="connsiteX26" fmla="*/ 1269534 w 2989251"/>
              <a:gd name="connsiteY26" fmla="*/ 10408 h 1830819"/>
              <a:gd name="connsiteX27" fmla="*/ 2225878 w 2989251"/>
              <a:gd name="connsiteY27" fmla="*/ 2018 h 1830819"/>
              <a:gd name="connsiteX28" fmla="*/ 2935426 w 2989251"/>
              <a:gd name="connsiteY28" fmla="*/ 700104 h 1830819"/>
              <a:gd name="connsiteX29" fmla="*/ 2939779 w 2989251"/>
              <a:gd name="connsiteY29" fmla="*/ 704458 h 1830819"/>
              <a:gd name="connsiteX0" fmla="*/ 120242 w 3140076"/>
              <a:gd name="connsiteY0" fmla="*/ 1830819 h 1830819"/>
              <a:gd name="connsiteX1" fmla="*/ 41945 w 3140076"/>
              <a:gd name="connsiteY1" fmla="*/ 1721762 h 1830819"/>
              <a:gd name="connsiteX2" fmla="*/ 16778 w 3140076"/>
              <a:gd name="connsiteY2" fmla="*/ 1609909 h 1830819"/>
              <a:gd name="connsiteX3" fmla="*/ 0 w 3140076"/>
              <a:gd name="connsiteY3" fmla="*/ 1514834 h 1830819"/>
              <a:gd name="connsiteX4" fmla="*/ 19574 w 3140076"/>
              <a:gd name="connsiteY4" fmla="*/ 1400184 h 1830819"/>
              <a:gd name="connsiteX5" fmla="*/ 120242 w 3140076"/>
              <a:gd name="connsiteY5" fmla="*/ 1319090 h 1830819"/>
              <a:gd name="connsiteX6" fmla="*/ 243281 w 3140076"/>
              <a:gd name="connsiteY6" fmla="*/ 1235200 h 1830819"/>
              <a:gd name="connsiteX7" fmla="*/ 290818 w 3140076"/>
              <a:gd name="connsiteY7" fmla="*/ 1047846 h 1830819"/>
              <a:gd name="connsiteX8" fmla="*/ 209725 w 3140076"/>
              <a:gd name="connsiteY8" fmla="*/ 930400 h 1830819"/>
              <a:gd name="connsiteX9" fmla="*/ 190150 w 3140076"/>
              <a:gd name="connsiteY9" fmla="*/ 857696 h 1830819"/>
              <a:gd name="connsiteX10" fmla="*/ 341152 w 3140076"/>
              <a:gd name="connsiteY10" fmla="*/ 782195 h 1830819"/>
              <a:gd name="connsiteX11" fmla="*/ 425042 w 3140076"/>
              <a:gd name="connsiteY11" fmla="*/ 661953 h 1830819"/>
              <a:gd name="connsiteX12" fmla="*/ 433431 w 3140076"/>
              <a:gd name="connsiteY12" fmla="*/ 533322 h 1830819"/>
              <a:gd name="connsiteX13" fmla="*/ 427839 w 3140076"/>
              <a:gd name="connsiteY13" fmla="*/ 474599 h 1830819"/>
              <a:gd name="connsiteX14" fmla="*/ 480969 w 3140076"/>
              <a:gd name="connsiteY14" fmla="*/ 415876 h 1830819"/>
              <a:gd name="connsiteX15" fmla="*/ 444616 w 3140076"/>
              <a:gd name="connsiteY15" fmla="*/ 318004 h 1830819"/>
              <a:gd name="connsiteX16" fmla="*/ 528506 w 3140076"/>
              <a:gd name="connsiteY16" fmla="*/ 337578 h 1830819"/>
              <a:gd name="connsiteX17" fmla="*/ 598415 w 3140076"/>
              <a:gd name="connsiteY17" fmla="*/ 278856 h 1830819"/>
              <a:gd name="connsiteX18" fmla="*/ 659934 w 3140076"/>
              <a:gd name="connsiteY18" fmla="*/ 231318 h 1830819"/>
              <a:gd name="connsiteX19" fmla="*/ 645952 w 3140076"/>
              <a:gd name="connsiteY19" fmla="*/ 144632 h 1830819"/>
              <a:gd name="connsiteX20" fmla="*/ 752213 w 3140076"/>
              <a:gd name="connsiteY20" fmla="*/ 150224 h 1830819"/>
              <a:gd name="connsiteX21" fmla="*/ 799750 w 3140076"/>
              <a:gd name="connsiteY21" fmla="*/ 192169 h 1830819"/>
              <a:gd name="connsiteX22" fmla="*/ 894826 w 3140076"/>
              <a:gd name="connsiteY22" fmla="*/ 127854 h 1830819"/>
              <a:gd name="connsiteX23" fmla="*/ 894826 w 3140076"/>
              <a:gd name="connsiteY23" fmla="*/ 127854 h 1830819"/>
              <a:gd name="connsiteX24" fmla="*/ 995494 w 3140076"/>
              <a:gd name="connsiteY24" fmla="*/ 113872 h 1830819"/>
              <a:gd name="connsiteX25" fmla="*/ 998290 w 3140076"/>
              <a:gd name="connsiteY25" fmla="*/ 111076 h 1830819"/>
              <a:gd name="connsiteX26" fmla="*/ 1269534 w 3140076"/>
              <a:gd name="connsiteY26" fmla="*/ 10408 h 1830819"/>
              <a:gd name="connsiteX27" fmla="*/ 2225878 w 3140076"/>
              <a:gd name="connsiteY27" fmla="*/ 2018 h 1830819"/>
              <a:gd name="connsiteX28" fmla="*/ 2935426 w 3140076"/>
              <a:gd name="connsiteY28" fmla="*/ 700104 h 1830819"/>
              <a:gd name="connsiteX29" fmla="*/ 3140076 w 3140076"/>
              <a:gd name="connsiteY29" fmla="*/ 1026675 h 1830819"/>
              <a:gd name="connsiteX0" fmla="*/ 120242 w 3161391"/>
              <a:gd name="connsiteY0" fmla="*/ 1830819 h 1830819"/>
              <a:gd name="connsiteX1" fmla="*/ 41945 w 3161391"/>
              <a:gd name="connsiteY1" fmla="*/ 1721762 h 1830819"/>
              <a:gd name="connsiteX2" fmla="*/ 16778 w 3161391"/>
              <a:gd name="connsiteY2" fmla="*/ 1609909 h 1830819"/>
              <a:gd name="connsiteX3" fmla="*/ 0 w 3161391"/>
              <a:gd name="connsiteY3" fmla="*/ 1514834 h 1830819"/>
              <a:gd name="connsiteX4" fmla="*/ 19574 w 3161391"/>
              <a:gd name="connsiteY4" fmla="*/ 1400184 h 1830819"/>
              <a:gd name="connsiteX5" fmla="*/ 120242 w 3161391"/>
              <a:gd name="connsiteY5" fmla="*/ 1319090 h 1830819"/>
              <a:gd name="connsiteX6" fmla="*/ 243281 w 3161391"/>
              <a:gd name="connsiteY6" fmla="*/ 1235200 h 1830819"/>
              <a:gd name="connsiteX7" fmla="*/ 290818 w 3161391"/>
              <a:gd name="connsiteY7" fmla="*/ 1047846 h 1830819"/>
              <a:gd name="connsiteX8" fmla="*/ 209725 w 3161391"/>
              <a:gd name="connsiteY8" fmla="*/ 930400 h 1830819"/>
              <a:gd name="connsiteX9" fmla="*/ 190150 w 3161391"/>
              <a:gd name="connsiteY9" fmla="*/ 857696 h 1830819"/>
              <a:gd name="connsiteX10" fmla="*/ 341152 w 3161391"/>
              <a:gd name="connsiteY10" fmla="*/ 782195 h 1830819"/>
              <a:gd name="connsiteX11" fmla="*/ 425042 w 3161391"/>
              <a:gd name="connsiteY11" fmla="*/ 661953 h 1830819"/>
              <a:gd name="connsiteX12" fmla="*/ 433431 w 3161391"/>
              <a:gd name="connsiteY12" fmla="*/ 533322 h 1830819"/>
              <a:gd name="connsiteX13" fmla="*/ 427839 w 3161391"/>
              <a:gd name="connsiteY13" fmla="*/ 474599 h 1830819"/>
              <a:gd name="connsiteX14" fmla="*/ 480969 w 3161391"/>
              <a:gd name="connsiteY14" fmla="*/ 415876 h 1830819"/>
              <a:gd name="connsiteX15" fmla="*/ 444616 w 3161391"/>
              <a:gd name="connsiteY15" fmla="*/ 318004 h 1830819"/>
              <a:gd name="connsiteX16" fmla="*/ 528506 w 3161391"/>
              <a:gd name="connsiteY16" fmla="*/ 337578 h 1830819"/>
              <a:gd name="connsiteX17" fmla="*/ 598415 w 3161391"/>
              <a:gd name="connsiteY17" fmla="*/ 278856 h 1830819"/>
              <a:gd name="connsiteX18" fmla="*/ 659934 w 3161391"/>
              <a:gd name="connsiteY18" fmla="*/ 231318 h 1830819"/>
              <a:gd name="connsiteX19" fmla="*/ 645952 w 3161391"/>
              <a:gd name="connsiteY19" fmla="*/ 144632 h 1830819"/>
              <a:gd name="connsiteX20" fmla="*/ 752213 w 3161391"/>
              <a:gd name="connsiteY20" fmla="*/ 150224 h 1830819"/>
              <a:gd name="connsiteX21" fmla="*/ 799750 w 3161391"/>
              <a:gd name="connsiteY21" fmla="*/ 192169 h 1830819"/>
              <a:gd name="connsiteX22" fmla="*/ 894826 w 3161391"/>
              <a:gd name="connsiteY22" fmla="*/ 127854 h 1830819"/>
              <a:gd name="connsiteX23" fmla="*/ 894826 w 3161391"/>
              <a:gd name="connsiteY23" fmla="*/ 127854 h 1830819"/>
              <a:gd name="connsiteX24" fmla="*/ 995494 w 3161391"/>
              <a:gd name="connsiteY24" fmla="*/ 113872 h 1830819"/>
              <a:gd name="connsiteX25" fmla="*/ 998290 w 3161391"/>
              <a:gd name="connsiteY25" fmla="*/ 111076 h 1830819"/>
              <a:gd name="connsiteX26" fmla="*/ 1269534 w 3161391"/>
              <a:gd name="connsiteY26" fmla="*/ 10408 h 1830819"/>
              <a:gd name="connsiteX27" fmla="*/ 2225878 w 3161391"/>
              <a:gd name="connsiteY27" fmla="*/ 2018 h 1830819"/>
              <a:gd name="connsiteX28" fmla="*/ 2935426 w 3161391"/>
              <a:gd name="connsiteY28" fmla="*/ 700104 h 1830819"/>
              <a:gd name="connsiteX29" fmla="*/ 3140076 w 3161391"/>
              <a:gd name="connsiteY29" fmla="*/ 1026675 h 1830819"/>
              <a:gd name="connsiteX30" fmla="*/ 3157492 w 3161391"/>
              <a:gd name="connsiteY30" fmla="*/ 1022321 h 1830819"/>
              <a:gd name="connsiteX0" fmla="*/ 120242 w 3144611"/>
              <a:gd name="connsiteY0" fmla="*/ 1830819 h 1830819"/>
              <a:gd name="connsiteX1" fmla="*/ 41945 w 3144611"/>
              <a:gd name="connsiteY1" fmla="*/ 1721762 h 1830819"/>
              <a:gd name="connsiteX2" fmla="*/ 16778 w 3144611"/>
              <a:gd name="connsiteY2" fmla="*/ 1609909 h 1830819"/>
              <a:gd name="connsiteX3" fmla="*/ 0 w 3144611"/>
              <a:gd name="connsiteY3" fmla="*/ 1514834 h 1830819"/>
              <a:gd name="connsiteX4" fmla="*/ 19574 w 3144611"/>
              <a:gd name="connsiteY4" fmla="*/ 1400184 h 1830819"/>
              <a:gd name="connsiteX5" fmla="*/ 120242 w 3144611"/>
              <a:gd name="connsiteY5" fmla="*/ 1319090 h 1830819"/>
              <a:gd name="connsiteX6" fmla="*/ 243281 w 3144611"/>
              <a:gd name="connsiteY6" fmla="*/ 1235200 h 1830819"/>
              <a:gd name="connsiteX7" fmla="*/ 290818 w 3144611"/>
              <a:gd name="connsiteY7" fmla="*/ 1047846 h 1830819"/>
              <a:gd name="connsiteX8" fmla="*/ 209725 w 3144611"/>
              <a:gd name="connsiteY8" fmla="*/ 930400 h 1830819"/>
              <a:gd name="connsiteX9" fmla="*/ 190150 w 3144611"/>
              <a:gd name="connsiteY9" fmla="*/ 857696 h 1830819"/>
              <a:gd name="connsiteX10" fmla="*/ 341152 w 3144611"/>
              <a:gd name="connsiteY10" fmla="*/ 782195 h 1830819"/>
              <a:gd name="connsiteX11" fmla="*/ 425042 w 3144611"/>
              <a:gd name="connsiteY11" fmla="*/ 661953 h 1830819"/>
              <a:gd name="connsiteX12" fmla="*/ 433431 w 3144611"/>
              <a:gd name="connsiteY12" fmla="*/ 533322 h 1830819"/>
              <a:gd name="connsiteX13" fmla="*/ 427839 w 3144611"/>
              <a:gd name="connsiteY13" fmla="*/ 474599 h 1830819"/>
              <a:gd name="connsiteX14" fmla="*/ 480969 w 3144611"/>
              <a:gd name="connsiteY14" fmla="*/ 415876 h 1830819"/>
              <a:gd name="connsiteX15" fmla="*/ 444616 w 3144611"/>
              <a:gd name="connsiteY15" fmla="*/ 318004 h 1830819"/>
              <a:gd name="connsiteX16" fmla="*/ 528506 w 3144611"/>
              <a:gd name="connsiteY16" fmla="*/ 337578 h 1830819"/>
              <a:gd name="connsiteX17" fmla="*/ 598415 w 3144611"/>
              <a:gd name="connsiteY17" fmla="*/ 278856 h 1830819"/>
              <a:gd name="connsiteX18" fmla="*/ 659934 w 3144611"/>
              <a:gd name="connsiteY18" fmla="*/ 231318 h 1830819"/>
              <a:gd name="connsiteX19" fmla="*/ 645952 w 3144611"/>
              <a:gd name="connsiteY19" fmla="*/ 144632 h 1830819"/>
              <a:gd name="connsiteX20" fmla="*/ 752213 w 3144611"/>
              <a:gd name="connsiteY20" fmla="*/ 150224 h 1830819"/>
              <a:gd name="connsiteX21" fmla="*/ 799750 w 3144611"/>
              <a:gd name="connsiteY21" fmla="*/ 192169 h 1830819"/>
              <a:gd name="connsiteX22" fmla="*/ 894826 w 3144611"/>
              <a:gd name="connsiteY22" fmla="*/ 127854 h 1830819"/>
              <a:gd name="connsiteX23" fmla="*/ 894826 w 3144611"/>
              <a:gd name="connsiteY23" fmla="*/ 127854 h 1830819"/>
              <a:gd name="connsiteX24" fmla="*/ 995494 w 3144611"/>
              <a:gd name="connsiteY24" fmla="*/ 113872 h 1830819"/>
              <a:gd name="connsiteX25" fmla="*/ 998290 w 3144611"/>
              <a:gd name="connsiteY25" fmla="*/ 111076 h 1830819"/>
              <a:gd name="connsiteX26" fmla="*/ 1269534 w 3144611"/>
              <a:gd name="connsiteY26" fmla="*/ 10408 h 1830819"/>
              <a:gd name="connsiteX27" fmla="*/ 2225878 w 3144611"/>
              <a:gd name="connsiteY27" fmla="*/ 2018 h 1830819"/>
              <a:gd name="connsiteX28" fmla="*/ 2935426 w 3144611"/>
              <a:gd name="connsiteY28" fmla="*/ 700104 h 1830819"/>
              <a:gd name="connsiteX29" fmla="*/ 3140076 w 3144611"/>
              <a:gd name="connsiteY29" fmla="*/ 1026675 h 1830819"/>
              <a:gd name="connsiteX30" fmla="*/ 2978967 w 3144611"/>
              <a:gd name="connsiteY30" fmla="*/ 1196492 h 1830819"/>
              <a:gd name="connsiteX0" fmla="*/ 120242 w 3144611"/>
              <a:gd name="connsiteY0" fmla="*/ 1830819 h 1830819"/>
              <a:gd name="connsiteX1" fmla="*/ 41945 w 3144611"/>
              <a:gd name="connsiteY1" fmla="*/ 1721762 h 1830819"/>
              <a:gd name="connsiteX2" fmla="*/ 16778 w 3144611"/>
              <a:gd name="connsiteY2" fmla="*/ 1609909 h 1830819"/>
              <a:gd name="connsiteX3" fmla="*/ 0 w 3144611"/>
              <a:gd name="connsiteY3" fmla="*/ 1514834 h 1830819"/>
              <a:gd name="connsiteX4" fmla="*/ 19574 w 3144611"/>
              <a:gd name="connsiteY4" fmla="*/ 1400184 h 1830819"/>
              <a:gd name="connsiteX5" fmla="*/ 120242 w 3144611"/>
              <a:gd name="connsiteY5" fmla="*/ 1319090 h 1830819"/>
              <a:gd name="connsiteX6" fmla="*/ 243281 w 3144611"/>
              <a:gd name="connsiteY6" fmla="*/ 1235200 h 1830819"/>
              <a:gd name="connsiteX7" fmla="*/ 290818 w 3144611"/>
              <a:gd name="connsiteY7" fmla="*/ 1047846 h 1830819"/>
              <a:gd name="connsiteX8" fmla="*/ 209725 w 3144611"/>
              <a:gd name="connsiteY8" fmla="*/ 930400 h 1830819"/>
              <a:gd name="connsiteX9" fmla="*/ 190150 w 3144611"/>
              <a:gd name="connsiteY9" fmla="*/ 857696 h 1830819"/>
              <a:gd name="connsiteX10" fmla="*/ 341152 w 3144611"/>
              <a:gd name="connsiteY10" fmla="*/ 782195 h 1830819"/>
              <a:gd name="connsiteX11" fmla="*/ 425042 w 3144611"/>
              <a:gd name="connsiteY11" fmla="*/ 661953 h 1830819"/>
              <a:gd name="connsiteX12" fmla="*/ 433431 w 3144611"/>
              <a:gd name="connsiteY12" fmla="*/ 533322 h 1830819"/>
              <a:gd name="connsiteX13" fmla="*/ 427839 w 3144611"/>
              <a:gd name="connsiteY13" fmla="*/ 474599 h 1830819"/>
              <a:gd name="connsiteX14" fmla="*/ 480969 w 3144611"/>
              <a:gd name="connsiteY14" fmla="*/ 415876 h 1830819"/>
              <a:gd name="connsiteX15" fmla="*/ 444616 w 3144611"/>
              <a:gd name="connsiteY15" fmla="*/ 318004 h 1830819"/>
              <a:gd name="connsiteX16" fmla="*/ 528506 w 3144611"/>
              <a:gd name="connsiteY16" fmla="*/ 337578 h 1830819"/>
              <a:gd name="connsiteX17" fmla="*/ 598415 w 3144611"/>
              <a:gd name="connsiteY17" fmla="*/ 278856 h 1830819"/>
              <a:gd name="connsiteX18" fmla="*/ 659934 w 3144611"/>
              <a:gd name="connsiteY18" fmla="*/ 231318 h 1830819"/>
              <a:gd name="connsiteX19" fmla="*/ 645952 w 3144611"/>
              <a:gd name="connsiteY19" fmla="*/ 144632 h 1830819"/>
              <a:gd name="connsiteX20" fmla="*/ 752213 w 3144611"/>
              <a:gd name="connsiteY20" fmla="*/ 150224 h 1830819"/>
              <a:gd name="connsiteX21" fmla="*/ 799750 w 3144611"/>
              <a:gd name="connsiteY21" fmla="*/ 192169 h 1830819"/>
              <a:gd name="connsiteX22" fmla="*/ 894826 w 3144611"/>
              <a:gd name="connsiteY22" fmla="*/ 127854 h 1830819"/>
              <a:gd name="connsiteX23" fmla="*/ 894826 w 3144611"/>
              <a:gd name="connsiteY23" fmla="*/ 127854 h 1830819"/>
              <a:gd name="connsiteX24" fmla="*/ 995494 w 3144611"/>
              <a:gd name="connsiteY24" fmla="*/ 113872 h 1830819"/>
              <a:gd name="connsiteX25" fmla="*/ 998290 w 3144611"/>
              <a:gd name="connsiteY25" fmla="*/ 111076 h 1830819"/>
              <a:gd name="connsiteX26" fmla="*/ 1269534 w 3144611"/>
              <a:gd name="connsiteY26" fmla="*/ 10408 h 1830819"/>
              <a:gd name="connsiteX27" fmla="*/ 2225878 w 3144611"/>
              <a:gd name="connsiteY27" fmla="*/ 2018 h 1830819"/>
              <a:gd name="connsiteX28" fmla="*/ 2935426 w 3144611"/>
              <a:gd name="connsiteY28" fmla="*/ 700104 h 1830819"/>
              <a:gd name="connsiteX29" fmla="*/ 3140076 w 3144611"/>
              <a:gd name="connsiteY29" fmla="*/ 1026675 h 1830819"/>
              <a:gd name="connsiteX30" fmla="*/ 2978967 w 3144611"/>
              <a:gd name="connsiteY30" fmla="*/ 1196492 h 1830819"/>
              <a:gd name="connsiteX31" fmla="*/ 2978967 w 3144611"/>
              <a:gd name="connsiteY31" fmla="*/ 1226972 h 1830819"/>
              <a:gd name="connsiteX0" fmla="*/ 120242 w 3144611"/>
              <a:gd name="connsiteY0" fmla="*/ 1830819 h 1830819"/>
              <a:gd name="connsiteX1" fmla="*/ 41945 w 3144611"/>
              <a:gd name="connsiteY1" fmla="*/ 1721762 h 1830819"/>
              <a:gd name="connsiteX2" fmla="*/ 16778 w 3144611"/>
              <a:gd name="connsiteY2" fmla="*/ 1609909 h 1830819"/>
              <a:gd name="connsiteX3" fmla="*/ 0 w 3144611"/>
              <a:gd name="connsiteY3" fmla="*/ 1514834 h 1830819"/>
              <a:gd name="connsiteX4" fmla="*/ 19574 w 3144611"/>
              <a:gd name="connsiteY4" fmla="*/ 1400184 h 1830819"/>
              <a:gd name="connsiteX5" fmla="*/ 120242 w 3144611"/>
              <a:gd name="connsiteY5" fmla="*/ 1319090 h 1830819"/>
              <a:gd name="connsiteX6" fmla="*/ 243281 w 3144611"/>
              <a:gd name="connsiteY6" fmla="*/ 1235200 h 1830819"/>
              <a:gd name="connsiteX7" fmla="*/ 290818 w 3144611"/>
              <a:gd name="connsiteY7" fmla="*/ 1047846 h 1830819"/>
              <a:gd name="connsiteX8" fmla="*/ 209725 w 3144611"/>
              <a:gd name="connsiteY8" fmla="*/ 930400 h 1830819"/>
              <a:gd name="connsiteX9" fmla="*/ 190150 w 3144611"/>
              <a:gd name="connsiteY9" fmla="*/ 857696 h 1830819"/>
              <a:gd name="connsiteX10" fmla="*/ 341152 w 3144611"/>
              <a:gd name="connsiteY10" fmla="*/ 782195 h 1830819"/>
              <a:gd name="connsiteX11" fmla="*/ 425042 w 3144611"/>
              <a:gd name="connsiteY11" fmla="*/ 661953 h 1830819"/>
              <a:gd name="connsiteX12" fmla="*/ 433431 w 3144611"/>
              <a:gd name="connsiteY12" fmla="*/ 533322 h 1830819"/>
              <a:gd name="connsiteX13" fmla="*/ 427839 w 3144611"/>
              <a:gd name="connsiteY13" fmla="*/ 474599 h 1830819"/>
              <a:gd name="connsiteX14" fmla="*/ 480969 w 3144611"/>
              <a:gd name="connsiteY14" fmla="*/ 415876 h 1830819"/>
              <a:gd name="connsiteX15" fmla="*/ 444616 w 3144611"/>
              <a:gd name="connsiteY15" fmla="*/ 318004 h 1830819"/>
              <a:gd name="connsiteX16" fmla="*/ 528506 w 3144611"/>
              <a:gd name="connsiteY16" fmla="*/ 337578 h 1830819"/>
              <a:gd name="connsiteX17" fmla="*/ 598415 w 3144611"/>
              <a:gd name="connsiteY17" fmla="*/ 278856 h 1830819"/>
              <a:gd name="connsiteX18" fmla="*/ 659934 w 3144611"/>
              <a:gd name="connsiteY18" fmla="*/ 231318 h 1830819"/>
              <a:gd name="connsiteX19" fmla="*/ 645952 w 3144611"/>
              <a:gd name="connsiteY19" fmla="*/ 144632 h 1830819"/>
              <a:gd name="connsiteX20" fmla="*/ 752213 w 3144611"/>
              <a:gd name="connsiteY20" fmla="*/ 150224 h 1830819"/>
              <a:gd name="connsiteX21" fmla="*/ 799750 w 3144611"/>
              <a:gd name="connsiteY21" fmla="*/ 192169 h 1830819"/>
              <a:gd name="connsiteX22" fmla="*/ 894826 w 3144611"/>
              <a:gd name="connsiteY22" fmla="*/ 127854 h 1830819"/>
              <a:gd name="connsiteX23" fmla="*/ 894826 w 3144611"/>
              <a:gd name="connsiteY23" fmla="*/ 127854 h 1830819"/>
              <a:gd name="connsiteX24" fmla="*/ 995494 w 3144611"/>
              <a:gd name="connsiteY24" fmla="*/ 113872 h 1830819"/>
              <a:gd name="connsiteX25" fmla="*/ 998290 w 3144611"/>
              <a:gd name="connsiteY25" fmla="*/ 111076 h 1830819"/>
              <a:gd name="connsiteX26" fmla="*/ 1269534 w 3144611"/>
              <a:gd name="connsiteY26" fmla="*/ 10408 h 1830819"/>
              <a:gd name="connsiteX27" fmla="*/ 2225878 w 3144611"/>
              <a:gd name="connsiteY27" fmla="*/ 2018 h 1830819"/>
              <a:gd name="connsiteX28" fmla="*/ 2935426 w 3144611"/>
              <a:gd name="connsiteY28" fmla="*/ 700104 h 1830819"/>
              <a:gd name="connsiteX29" fmla="*/ 3140076 w 3144611"/>
              <a:gd name="connsiteY29" fmla="*/ 1026675 h 1830819"/>
              <a:gd name="connsiteX30" fmla="*/ 2978967 w 3144611"/>
              <a:gd name="connsiteY30" fmla="*/ 1196492 h 1830819"/>
              <a:gd name="connsiteX31" fmla="*/ 2735127 w 3144611"/>
              <a:gd name="connsiteY31" fmla="*/ 1340184 h 1830819"/>
              <a:gd name="connsiteX0" fmla="*/ 120242 w 3144611"/>
              <a:gd name="connsiteY0" fmla="*/ 1830819 h 1830819"/>
              <a:gd name="connsiteX1" fmla="*/ 41945 w 3144611"/>
              <a:gd name="connsiteY1" fmla="*/ 1721762 h 1830819"/>
              <a:gd name="connsiteX2" fmla="*/ 16778 w 3144611"/>
              <a:gd name="connsiteY2" fmla="*/ 1609909 h 1830819"/>
              <a:gd name="connsiteX3" fmla="*/ 0 w 3144611"/>
              <a:gd name="connsiteY3" fmla="*/ 1514834 h 1830819"/>
              <a:gd name="connsiteX4" fmla="*/ 19574 w 3144611"/>
              <a:gd name="connsiteY4" fmla="*/ 1400184 h 1830819"/>
              <a:gd name="connsiteX5" fmla="*/ 120242 w 3144611"/>
              <a:gd name="connsiteY5" fmla="*/ 1319090 h 1830819"/>
              <a:gd name="connsiteX6" fmla="*/ 243281 w 3144611"/>
              <a:gd name="connsiteY6" fmla="*/ 1235200 h 1830819"/>
              <a:gd name="connsiteX7" fmla="*/ 290818 w 3144611"/>
              <a:gd name="connsiteY7" fmla="*/ 1047846 h 1830819"/>
              <a:gd name="connsiteX8" fmla="*/ 209725 w 3144611"/>
              <a:gd name="connsiteY8" fmla="*/ 930400 h 1830819"/>
              <a:gd name="connsiteX9" fmla="*/ 190150 w 3144611"/>
              <a:gd name="connsiteY9" fmla="*/ 857696 h 1830819"/>
              <a:gd name="connsiteX10" fmla="*/ 341152 w 3144611"/>
              <a:gd name="connsiteY10" fmla="*/ 782195 h 1830819"/>
              <a:gd name="connsiteX11" fmla="*/ 425042 w 3144611"/>
              <a:gd name="connsiteY11" fmla="*/ 661953 h 1830819"/>
              <a:gd name="connsiteX12" fmla="*/ 433431 w 3144611"/>
              <a:gd name="connsiteY12" fmla="*/ 533322 h 1830819"/>
              <a:gd name="connsiteX13" fmla="*/ 427839 w 3144611"/>
              <a:gd name="connsiteY13" fmla="*/ 474599 h 1830819"/>
              <a:gd name="connsiteX14" fmla="*/ 480969 w 3144611"/>
              <a:gd name="connsiteY14" fmla="*/ 415876 h 1830819"/>
              <a:gd name="connsiteX15" fmla="*/ 444616 w 3144611"/>
              <a:gd name="connsiteY15" fmla="*/ 318004 h 1830819"/>
              <a:gd name="connsiteX16" fmla="*/ 528506 w 3144611"/>
              <a:gd name="connsiteY16" fmla="*/ 337578 h 1830819"/>
              <a:gd name="connsiteX17" fmla="*/ 598415 w 3144611"/>
              <a:gd name="connsiteY17" fmla="*/ 278856 h 1830819"/>
              <a:gd name="connsiteX18" fmla="*/ 659934 w 3144611"/>
              <a:gd name="connsiteY18" fmla="*/ 231318 h 1830819"/>
              <a:gd name="connsiteX19" fmla="*/ 645952 w 3144611"/>
              <a:gd name="connsiteY19" fmla="*/ 144632 h 1830819"/>
              <a:gd name="connsiteX20" fmla="*/ 752213 w 3144611"/>
              <a:gd name="connsiteY20" fmla="*/ 150224 h 1830819"/>
              <a:gd name="connsiteX21" fmla="*/ 799750 w 3144611"/>
              <a:gd name="connsiteY21" fmla="*/ 192169 h 1830819"/>
              <a:gd name="connsiteX22" fmla="*/ 894826 w 3144611"/>
              <a:gd name="connsiteY22" fmla="*/ 127854 h 1830819"/>
              <a:gd name="connsiteX23" fmla="*/ 894826 w 3144611"/>
              <a:gd name="connsiteY23" fmla="*/ 127854 h 1830819"/>
              <a:gd name="connsiteX24" fmla="*/ 995494 w 3144611"/>
              <a:gd name="connsiteY24" fmla="*/ 113872 h 1830819"/>
              <a:gd name="connsiteX25" fmla="*/ 998290 w 3144611"/>
              <a:gd name="connsiteY25" fmla="*/ 111076 h 1830819"/>
              <a:gd name="connsiteX26" fmla="*/ 1269534 w 3144611"/>
              <a:gd name="connsiteY26" fmla="*/ 10408 h 1830819"/>
              <a:gd name="connsiteX27" fmla="*/ 2225878 w 3144611"/>
              <a:gd name="connsiteY27" fmla="*/ 2018 h 1830819"/>
              <a:gd name="connsiteX28" fmla="*/ 2935426 w 3144611"/>
              <a:gd name="connsiteY28" fmla="*/ 700104 h 1830819"/>
              <a:gd name="connsiteX29" fmla="*/ 3140076 w 3144611"/>
              <a:gd name="connsiteY29" fmla="*/ 1026675 h 1830819"/>
              <a:gd name="connsiteX30" fmla="*/ 2978967 w 3144611"/>
              <a:gd name="connsiteY30" fmla="*/ 1196492 h 1830819"/>
              <a:gd name="connsiteX31" fmla="*/ 2735127 w 3144611"/>
              <a:gd name="connsiteY31" fmla="*/ 1340184 h 1830819"/>
              <a:gd name="connsiteX32" fmla="*/ 2726418 w 3144611"/>
              <a:gd name="connsiteY32" fmla="*/ 1340184 h 1830819"/>
              <a:gd name="connsiteX0" fmla="*/ 120242 w 3144611"/>
              <a:gd name="connsiteY0" fmla="*/ 1830819 h 1830819"/>
              <a:gd name="connsiteX1" fmla="*/ 41945 w 3144611"/>
              <a:gd name="connsiteY1" fmla="*/ 1721762 h 1830819"/>
              <a:gd name="connsiteX2" fmla="*/ 16778 w 3144611"/>
              <a:gd name="connsiteY2" fmla="*/ 1609909 h 1830819"/>
              <a:gd name="connsiteX3" fmla="*/ 0 w 3144611"/>
              <a:gd name="connsiteY3" fmla="*/ 1514834 h 1830819"/>
              <a:gd name="connsiteX4" fmla="*/ 19574 w 3144611"/>
              <a:gd name="connsiteY4" fmla="*/ 1400184 h 1830819"/>
              <a:gd name="connsiteX5" fmla="*/ 120242 w 3144611"/>
              <a:gd name="connsiteY5" fmla="*/ 1319090 h 1830819"/>
              <a:gd name="connsiteX6" fmla="*/ 243281 w 3144611"/>
              <a:gd name="connsiteY6" fmla="*/ 1235200 h 1830819"/>
              <a:gd name="connsiteX7" fmla="*/ 290818 w 3144611"/>
              <a:gd name="connsiteY7" fmla="*/ 1047846 h 1830819"/>
              <a:gd name="connsiteX8" fmla="*/ 209725 w 3144611"/>
              <a:gd name="connsiteY8" fmla="*/ 930400 h 1830819"/>
              <a:gd name="connsiteX9" fmla="*/ 190150 w 3144611"/>
              <a:gd name="connsiteY9" fmla="*/ 857696 h 1830819"/>
              <a:gd name="connsiteX10" fmla="*/ 341152 w 3144611"/>
              <a:gd name="connsiteY10" fmla="*/ 782195 h 1830819"/>
              <a:gd name="connsiteX11" fmla="*/ 425042 w 3144611"/>
              <a:gd name="connsiteY11" fmla="*/ 661953 h 1830819"/>
              <a:gd name="connsiteX12" fmla="*/ 433431 w 3144611"/>
              <a:gd name="connsiteY12" fmla="*/ 533322 h 1830819"/>
              <a:gd name="connsiteX13" fmla="*/ 427839 w 3144611"/>
              <a:gd name="connsiteY13" fmla="*/ 474599 h 1830819"/>
              <a:gd name="connsiteX14" fmla="*/ 480969 w 3144611"/>
              <a:gd name="connsiteY14" fmla="*/ 415876 h 1830819"/>
              <a:gd name="connsiteX15" fmla="*/ 444616 w 3144611"/>
              <a:gd name="connsiteY15" fmla="*/ 318004 h 1830819"/>
              <a:gd name="connsiteX16" fmla="*/ 528506 w 3144611"/>
              <a:gd name="connsiteY16" fmla="*/ 337578 h 1830819"/>
              <a:gd name="connsiteX17" fmla="*/ 598415 w 3144611"/>
              <a:gd name="connsiteY17" fmla="*/ 278856 h 1830819"/>
              <a:gd name="connsiteX18" fmla="*/ 659934 w 3144611"/>
              <a:gd name="connsiteY18" fmla="*/ 231318 h 1830819"/>
              <a:gd name="connsiteX19" fmla="*/ 645952 w 3144611"/>
              <a:gd name="connsiteY19" fmla="*/ 144632 h 1830819"/>
              <a:gd name="connsiteX20" fmla="*/ 752213 w 3144611"/>
              <a:gd name="connsiteY20" fmla="*/ 150224 h 1830819"/>
              <a:gd name="connsiteX21" fmla="*/ 799750 w 3144611"/>
              <a:gd name="connsiteY21" fmla="*/ 192169 h 1830819"/>
              <a:gd name="connsiteX22" fmla="*/ 894826 w 3144611"/>
              <a:gd name="connsiteY22" fmla="*/ 127854 h 1830819"/>
              <a:gd name="connsiteX23" fmla="*/ 894826 w 3144611"/>
              <a:gd name="connsiteY23" fmla="*/ 127854 h 1830819"/>
              <a:gd name="connsiteX24" fmla="*/ 995494 w 3144611"/>
              <a:gd name="connsiteY24" fmla="*/ 113872 h 1830819"/>
              <a:gd name="connsiteX25" fmla="*/ 998290 w 3144611"/>
              <a:gd name="connsiteY25" fmla="*/ 111076 h 1830819"/>
              <a:gd name="connsiteX26" fmla="*/ 1269534 w 3144611"/>
              <a:gd name="connsiteY26" fmla="*/ 10408 h 1830819"/>
              <a:gd name="connsiteX27" fmla="*/ 2225878 w 3144611"/>
              <a:gd name="connsiteY27" fmla="*/ 2018 h 1830819"/>
              <a:gd name="connsiteX28" fmla="*/ 2935426 w 3144611"/>
              <a:gd name="connsiteY28" fmla="*/ 700104 h 1830819"/>
              <a:gd name="connsiteX29" fmla="*/ 3140076 w 3144611"/>
              <a:gd name="connsiteY29" fmla="*/ 1026675 h 1830819"/>
              <a:gd name="connsiteX30" fmla="*/ 2978967 w 3144611"/>
              <a:gd name="connsiteY30" fmla="*/ 1196492 h 1830819"/>
              <a:gd name="connsiteX31" fmla="*/ 2735127 w 3144611"/>
              <a:gd name="connsiteY31" fmla="*/ 1340184 h 1830819"/>
              <a:gd name="connsiteX32" fmla="*/ 2399846 w 3144611"/>
              <a:gd name="connsiteY32" fmla="*/ 1466459 h 1830819"/>
              <a:gd name="connsiteX0" fmla="*/ 120242 w 3144611"/>
              <a:gd name="connsiteY0" fmla="*/ 1830819 h 1830819"/>
              <a:gd name="connsiteX1" fmla="*/ 41945 w 3144611"/>
              <a:gd name="connsiteY1" fmla="*/ 1721762 h 1830819"/>
              <a:gd name="connsiteX2" fmla="*/ 16778 w 3144611"/>
              <a:gd name="connsiteY2" fmla="*/ 1609909 h 1830819"/>
              <a:gd name="connsiteX3" fmla="*/ 0 w 3144611"/>
              <a:gd name="connsiteY3" fmla="*/ 1514834 h 1830819"/>
              <a:gd name="connsiteX4" fmla="*/ 19574 w 3144611"/>
              <a:gd name="connsiteY4" fmla="*/ 1400184 h 1830819"/>
              <a:gd name="connsiteX5" fmla="*/ 120242 w 3144611"/>
              <a:gd name="connsiteY5" fmla="*/ 1319090 h 1830819"/>
              <a:gd name="connsiteX6" fmla="*/ 243281 w 3144611"/>
              <a:gd name="connsiteY6" fmla="*/ 1235200 h 1830819"/>
              <a:gd name="connsiteX7" fmla="*/ 290818 w 3144611"/>
              <a:gd name="connsiteY7" fmla="*/ 1047846 h 1830819"/>
              <a:gd name="connsiteX8" fmla="*/ 209725 w 3144611"/>
              <a:gd name="connsiteY8" fmla="*/ 930400 h 1830819"/>
              <a:gd name="connsiteX9" fmla="*/ 190150 w 3144611"/>
              <a:gd name="connsiteY9" fmla="*/ 857696 h 1830819"/>
              <a:gd name="connsiteX10" fmla="*/ 341152 w 3144611"/>
              <a:gd name="connsiteY10" fmla="*/ 782195 h 1830819"/>
              <a:gd name="connsiteX11" fmla="*/ 425042 w 3144611"/>
              <a:gd name="connsiteY11" fmla="*/ 661953 h 1830819"/>
              <a:gd name="connsiteX12" fmla="*/ 433431 w 3144611"/>
              <a:gd name="connsiteY12" fmla="*/ 533322 h 1830819"/>
              <a:gd name="connsiteX13" fmla="*/ 427839 w 3144611"/>
              <a:gd name="connsiteY13" fmla="*/ 474599 h 1830819"/>
              <a:gd name="connsiteX14" fmla="*/ 480969 w 3144611"/>
              <a:gd name="connsiteY14" fmla="*/ 415876 h 1830819"/>
              <a:gd name="connsiteX15" fmla="*/ 444616 w 3144611"/>
              <a:gd name="connsiteY15" fmla="*/ 318004 h 1830819"/>
              <a:gd name="connsiteX16" fmla="*/ 528506 w 3144611"/>
              <a:gd name="connsiteY16" fmla="*/ 337578 h 1830819"/>
              <a:gd name="connsiteX17" fmla="*/ 598415 w 3144611"/>
              <a:gd name="connsiteY17" fmla="*/ 278856 h 1830819"/>
              <a:gd name="connsiteX18" fmla="*/ 659934 w 3144611"/>
              <a:gd name="connsiteY18" fmla="*/ 231318 h 1830819"/>
              <a:gd name="connsiteX19" fmla="*/ 645952 w 3144611"/>
              <a:gd name="connsiteY19" fmla="*/ 144632 h 1830819"/>
              <a:gd name="connsiteX20" fmla="*/ 752213 w 3144611"/>
              <a:gd name="connsiteY20" fmla="*/ 150224 h 1830819"/>
              <a:gd name="connsiteX21" fmla="*/ 799750 w 3144611"/>
              <a:gd name="connsiteY21" fmla="*/ 192169 h 1830819"/>
              <a:gd name="connsiteX22" fmla="*/ 894826 w 3144611"/>
              <a:gd name="connsiteY22" fmla="*/ 127854 h 1830819"/>
              <a:gd name="connsiteX23" fmla="*/ 894826 w 3144611"/>
              <a:gd name="connsiteY23" fmla="*/ 127854 h 1830819"/>
              <a:gd name="connsiteX24" fmla="*/ 995494 w 3144611"/>
              <a:gd name="connsiteY24" fmla="*/ 113872 h 1830819"/>
              <a:gd name="connsiteX25" fmla="*/ 998290 w 3144611"/>
              <a:gd name="connsiteY25" fmla="*/ 111076 h 1830819"/>
              <a:gd name="connsiteX26" fmla="*/ 1269534 w 3144611"/>
              <a:gd name="connsiteY26" fmla="*/ 10408 h 1830819"/>
              <a:gd name="connsiteX27" fmla="*/ 2225878 w 3144611"/>
              <a:gd name="connsiteY27" fmla="*/ 2018 h 1830819"/>
              <a:gd name="connsiteX28" fmla="*/ 2935426 w 3144611"/>
              <a:gd name="connsiteY28" fmla="*/ 700104 h 1830819"/>
              <a:gd name="connsiteX29" fmla="*/ 3140076 w 3144611"/>
              <a:gd name="connsiteY29" fmla="*/ 1026675 h 1830819"/>
              <a:gd name="connsiteX30" fmla="*/ 2978967 w 3144611"/>
              <a:gd name="connsiteY30" fmla="*/ 1196492 h 1830819"/>
              <a:gd name="connsiteX31" fmla="*/ 2735127 w 3144611"/>
              <a:gd name="connsiteY31" fmla="*/ 1340184 h 1830819"/>
              <a:gd name="connsiteX32" fmla="*/ 2399846 w 3144611"/>
              <a:gd name="connsiteY32" fmla="*/ 1466459 h 1830819"/>
              <a:gd name="connsiteX33" fmla="*/ 2378075 w 3144611"/>
              <a:gd name="connsiteY33" fmla="*/ 1462104 h 1830819"/>
              <a:gd name="connsiteX0" fmla="*/ 120242 w 3144611"/>
              <a:gd name="connsiteY0" fmla="*/ 1830819 h 1830819"/>
              <a:gd name="connsiteX1" fmla="*/ 41945 w 3144611"/>
              <a:gd name="connsiteY1" fmla="*/ 1721762 h 1830819"/>
              <a:gd name="connsiteX2" fmla="*/ 16778 w 3144611"/>
              <a:gd name="connsiteY2" fmla="*/ 1609909 h 1830819"/>
              <a:gd name="connsiteX3" fmla="*/ 0 w 3144611"/>
              <a:gd name="connsiteY3" fmla="*/ 1514834 h 1830819"/>
              <a:gd name="connsiteX4" fmla="*/ 19574 w 3144611"/>
              <a:gd name="connsiteY4" fmla="*/ 1400184 h 1830819"/>
              <a:gd name="connsiteX5" fmla="*/ 120242 w 3144611"/>
              <a:gd name="connsiteY5" fmla="*/ 1319090 h 1830819"/>
              <a:gd name="connsiteX6" fmla="*/ 243281 w 3144611"/>
              <a:gd name="connsiteY6" fmla="*/ 1235200 h 1830819"/>
              <a:gd name="connsiteX7" fmla="*/ 290818 w 3144611"/>
              <a:gd name="connsiteY7" fmla="*/ 1047846 h 1830819"/>
              <a:gd name="connsiteX8" fmla="*/ 209725 w 3144611"/>
              <a:gd name="connsiteY8" fmla="*/ 930400 h 1830819"/>
              <a:gd name="connsiteX9" fmla="*/ 190150 w 3144611"/>
              <a:gd name="connsiteY9" fmla="*/ 857696 h 1830819"/>
              <a:gd name="connsiteX10" fmla="*/ 341152 w 3144611"/>
              <a:gd name="connsiteY10" fmla="*/ 782195 h 1830819"/>
              <a:gd name="connsiteX11" fmla="*/ 425042 w 3144611"/>
              <a:gd name="connsiteY11" fmla="*/ 661953 h 1830819"/>
              <a:gd name="connsiteX12" fmla="*/ 433431 w 3144611"/>
              <a:gd name="connsiteY12" fmla="*/ 533322 h 1830819"/>
              <a:gd name="connsiteX13" fmla="*/ 427839 w 3144611"/>
              <a:gd name="connsiteY13" fmla="*/ 474599 h 1830819"/>
              <a:gd name="connsiteX14" fmla="*/ 480969 w 3144611"/>
              <a:gd name="connsiteY14" fmla="*/ 415876 h 1830819"/>
              <a:gd name="connsiteX15" fmla="*/ 444616 w 3144611"/>
              <a:gd name="connsiteY15" fmla="*/ 318004 h 1830819"/>
              <a:gd name="connsiteX16" fmla="*/ 528506 w 3144611"/>
              <a:gd name="connsiteY16" fmla="*/ 337578 h 1830819"/>
              <a:gd name="connsiteX17" fmla="*/ 598415 w 3144611"/>
              <a:gd name="connsiteY17" fmla="*/ 278856 h 1830819"/>
              <a:gd name="connsiteX18" fmla="*/ 659934 w 3144611"/>
              <a:gd name="connsiteY18" fmla="*/ 231318 h 1830819"/>
              <a:gd name="connsiteX19" fmla="*/ 645952 w 3144611"/>
              <a:gd name="connsiteY19" fmla="*/ 144632 h 1830819"/>
              <a:gd name="connsiteX20" fmla="*/ 752213 w 3144611"/>
              <a:gd name="connsiteY20" fmla="*/ 150224 h 1830819"/>
              <a:gd name="connsiteX21" fmla="*/ 799750 w 3144611"/>
              <a:gd name="connsiteY21" fmla="*/ 192169 h 1830819"/>
              <a:gd name="connsiteX22" fmla="*/ 894826 w 3144611"/>
              <a:gd name="connsiteY22" fmla="*/ 127854 h 1830819"/>
              <a:gd name="connsiteX23" fmla="*/ 894826 w 3144611"/>
              <a:gd name="connsiteY23" fmla="*/ 127854 h 1830819"/>
              <a:gd name="connsiteX24" fmla="*/ 995494 w 3144611"/>
              <a:gd name="connsiteY24" fmla="*/ 113872 h 1830819"/>
              <a:gd name="connsiteX25" fmla="*/ 998290 w 3144611"/>
              <a:gd name="connsiteY25" fmla="*/ 111076 h 1830819"/>
              <a:gd name="connsiteX26" fmla="*/ 1269534 w 3144611"/>
              <a:gd name="connsiteY26" fmla="*/ 10408 h 1830819"/>
              <a:gd name="connsiteX27" fmla="*/ 2225878 w 3144611"/>
              <a:gd name="connsiteY27" fmla="*/ 2018 h 1830819"/>
              <a:gd name="connsiteX28" fmla="*/ 2935426 w 3144611"/>
              <a:gd name="connsiteY28" fmla="*/ 700104 h 1830819"/>
              <a:gd name="connsiteX29" fmla="*/ 3140076 w 3144611"/>
              <a:gd name="connsiteY29" fmla="*/ 1026675 h 1830819"/>
              <a:gd name="connsiteX30" fmla="*/ 2978967 w 3144611"/>
              <a:gd name="connsiteY30" fmla="*/ 1196492 h 1830819"/>
              <a:gd name="connsiteX31" fmla="*/ 2735127 w 3144611"/>
              <a:gd name="connsiteY31" fmla="*/ 1340184 h 1830819"/>
              <a:gd name="connsiteX32" fmla="*/ 2399846 w 3144611"/>
              <a:gd name="connsiteY32" fmla="*/ 1466459 h 1830819"/>
              <a:gd name="connsiteX33" fmla="*/ 1881686 w 3144611"/>
              <a:gd name="connsiteY33" fmla="*/ 1523064 h 1830819"/>
              <a:gd name="connsiteX0" fmla="*/ 120242 w 3144611"/>
              <a:gd name="connsiteY0" fmla="*/ 1830819 h 1830819"/>
              <a:gd name="connsiteX1" fmla="*/ 41945 w 3144611"/>
              <a:gd name="connsiteY1" fmla="*/ 1721762 h 1830819"/>
              <a:gd name="connsiteX2" fmla="*/ 16778 w 3144611"/>
              <a:gd name="connsiteY2" fmla="*/ 1609909 h 1830819"/>
              <a:gd name="connsiteX3" fmla="*/ 0 w 3144611"/>
              <a:gd name="connsiteY3" fmla="*/ 1514834 h 1830819"/>
              <a:gd name="connsiteX4" fmla="*/ 19574 w 3144611"/>
              <a:gd name="connsiteY4" fmla="*/ 1400184 h 1830819"/>
              <a:gd name="connsiteX5" fmla="*/ 120242 w 3144611"/>
              <a:gd name="connsiteY5" fmla="*/ 1319090 h 1830819"/>
              <a:gd name="connsiteX6" fmla="*/ 243281 w 3144611"/>
              <a:gd name="connsiteY6" fmla="*/ 1235200 h 1830819"/>
              <a:gd name="connsiteX7" fmla="*/ 290818 w 3144611"/>
              <a:gd name="connsiteY7" fmla="*/ 1047846 h 1830819"/>
              <a:gd name="connsiteX8" fmla="*/ 209725 w 3144611"/>
              <a:gd name="connsiteY8" fmla="*/ 930400 h 1830819"/>
              <a:gd name="connsiteX9" fmla="*/ 190150 w 3144611"/>
              <a:gd name="connsiteY9" fmla="*/ 857696 h 1830819"/>
              <a:gd name="connsiteX10" fmla="*/ 341152 w 3144611"/>
              <a:gd name="connsiteY10" fmla="*/ 782195 h 1830819"/>
              <a:gd name="connsiteX11" fmla="*/ 425042 w 3144611"/>
              <a:gd name="connsiteY11" fmla="*/ 661953 h 1830819"/>
              <a:gd name="connsiteX12" fmla="*/ 433431 w 3144611"/>
              <a:gd name="connsiteY12" fmla="*/ 533322 h 1830819"/>
              <a:gd name="connsiteX13" fmla="*/ 427839 w 3144611"/>
              <a:gd name="connsiteY13" fmla="*/ 474599 h 1830819"/>
              <a:gd name="connsiteX14" fmla="*/ 480969 w 3144611"/>
              <a:gd name="connsiteY14" fmla="*/ 415876 h 1830819"/>
              <a:gd name="connsiteX15" fmla="*/ 444616 w 3144611"/>
              <a:gd name="connsiteY15" fmla="*/ 318004 h 1830819"/>
              <a:gd name="connsiteX16" fmla="*/ 528506 w 3144611"/>
              <a:gd name="connsiteY16" fmla="*/ 337578 h 1830819"/>
              <a:gd name="connsiteX17" fmla="*/ 598415 w 3144611"/>
              <a:gd name="connsiteY17" fmla="*/ 278856 h 1830819"/>
              <a:gd name="connsiteX18" fmla="*/ 659934 w 3144611"/>
              <a:gd name="connsiteY18" fmla="*/ 231318 h 1830819"/>
              <a:gd name="connsiteX19" fmla="*/ 645952 w 3144611"/>
              <a:gd name="connsiteY19" fmla="*/ 144632 h 1830819"/>
              <a:gd name="connsiteX20" fmla="*/ 752213 w 3144611"/>
              <a:gd name="connsiteY20" fmla="*/ 150224 h 1830819"/>
              <a:gd name="connsiteX21" fmla="*/ 799750 w 3144611"/>
              <a:gd name="connsiteY21" fmla="*/ 192169 h 1830819"/>
              <a:gd name="connsiteX22" fmla="*/ 894826 w 3144611"/>
              <a:gd name="connsiteY22" fmla="*/ 127854 h 1830819"/>
              <a:gd name="connsiteX23" fmla="*/ 894826 w 3144611"/>
              <a:gd name="connsiteY23" fmla="*/ 127854 h 1830819"/>
              <a:gd name="connsiteX24" fmla="*/ 995494 w 3144611"/>
              <a:gd name="connsiteY24" fmla="*/ 113872 h 1830819"/>
              <a:gd name="connsiteX25" fmla="*/ 998290 w 3144611"/>
              <a:gd name="connsiteY25" fmla="*/ 111076 h 1830819"/>
              <a:gd name="connsiteX26" fmla="*/ 1269534 w 3144611"/>
              <a:gd name="connsiteY26" fmla="*/ 10408 h 1830819"/>
              <a:gd name="connsiteX27" fmla="*/ 2225878 w 3144611"/>
              <a:gd name="connsiteY27" fmla="*/ 2018 h 1830819"/>
              <a:gd name="connsiteX28" fmla="*/ 2935426 w 3144611"/>
              <a:gd name="connsiteY28" fmla="*/ 700104 h 1830819"/>
              <a:gd name="connsiteX29" fmla="*/ 3140076 w 3144611"/>
              <a:gd name="connsiteY29" fmla="*/ 1026675 h 1830819"/>
              <a:gd name="connsiteX30" fmla="*/ 2978967 w 3144611"/>
              <a:gd name="connsiteY30" fmla="*/ 1196492 h 1830819"/>
              <a:gd name="connsiteX31" fmla="*/ 2735127 w 3144611"/>
              <a:gd name="connsiteY31" fmla="*/ 1340184 h 1830819"/>
              <a:gd name="connsiteX32" fmla="*/ 2399846 w 3144611"/>
              <a:gd name="connsiteY32" fmla="*/ 1466459 h 1830819"/>
              <a:gd name="connsiteX33" fmla="*/ 1881686 w 3144611"/>
              <a:gd name="connsiteY33" fmla="*/ 1523064 h 1830819"/>
              <a:gd name="connsiteX34" fmla="*/ 1877332 w 3144611"/>
              <a:gd name="connsiteY34" fmla="*/ 1527418 h 1830819"/>
              <a:gd name="connsiteX0" fmla="*/ 120242 w 3144611"/>
              <a:gd name="connsiteY0" fmla="*/ 1830819 h 1830819"/>
              <a:gd name="connsiteX1" fmla="*/ 41945 w 3144611"/>
              <a:gd name="connsiteY1" fmla="*/ 1721762 h 1830819"/>
              <a:gd name="connsiteX2" fmla="*/ 16778 w 3144611"/>
              <a:gd name="connsiteY2" fmla="*/ 1609909 h 1830819"/>
              <a:gd name="connsiteX3" fmla="*/ 0 w 3144611"/>
              <a:gd name="connsiteY3" fmla="*/ 1514834 h 1830819"/>
              <a:gd name="connsiteX4" fmla="*/ 19574 w 3144611"/>
              <a:gd name="connsiteY4" fmla="*/ 1400184 h 1830819"/>
              <a:gd name="connsiteX5" fmla="*/ 120242 w 3144611"/>
              <a:gd name="connsiteY5" fmla="*/ 1319090 h 1830819"/>
              <a:gd name="connsiteX6" fmla="*/ 243281 w 3144611"/>
              <a:gd name="connsiteY6" fmla="*/ 1235200 h 1830819"/>
              <a:gd name="connsiteX7" fmla="*/ 290818 w 3144611"/>
              <a:gd name="connsiteY7" fmla="*/ 1047846 h 1830819"/>
              <a:gd name="connsiteX8" fmla="*/ 209725 w 3144611"/>
              <a:gd name="connsiteY8" fmla="*/ 930400 h 1830819"/>
              <a:gd name="connsiteX9" fmla="*/ 190150 w 3144611"/>
              <a:gd name="connsiteY9" fmla="*/ 857696 h 1830819"/>
              <a:gd name="connsiteX10" fmla="*/ 341152 w 3144611"/>
              <a:gd name="connsiteY10" fmla="*/ 782195 h 1830819"/>
              <a:gd name="connsiteX11" fmla="*/ 425042 w 3144611"/>
              <a:gd name="connsiteY11" fmla="*/ 661953 h 1830819"/>
              <a:gd name="connsiteX12" fmla="*/ 433431 w 3144611"/>
              <a:gd name="connsiteY12" fmla="*/ 533322 h 1830819"/>
              <a:gd name="connsiteX13" fmla="*/ 427839 w 3144611"/>
              <a:gd name="connsiteY13" fmla="*/ 474599 h 1830819"/>
              <a:gd name="connsiteX14" fmla="*/ 480969 w 3144611"/>
              <a:gd name="connsiteY14" fmla="*/ 415876 h 1830819"/>
              <a:gd name="connsiteX15" fmla="*/ 444616 w 3144611"/>
              <a:gd name="connsiteY15" fmla="*/ 318004 h 1830819"/>
              <a:gd name="connsiteX16" fmla="*/ 528506 w 3144611"/>
              <a:gd name="connsiteY16" fmla="*/ 337578 h 1830819"/>
              <a:gd name="connsiteX17" fmla="*/ 598415 w 3144611"/>
              <a:gd name="connsiteY17" fmla="*/ 278856 h 1830819"/>
              <a:gd name="connsiteX18" fmla="*/ 659934 w 3144611"/>
              <a:gd name="connsiteY18" fmla="*/ 231318 h 1830819"/>
              <a:gd name="connsiteX19" fmla="*/ 645952 w 3144611"/>
              <a:gd name="connsiteY19" fmla="*/ 144632 h 1830819"/>
              <a:gd name="connsiteX20" fmla="*/ 752213 w 3144611"/>
              <a:gd name="connsiteY20" fmla="*/ 150224 h 1830819"/>
              <a:gd name="connsiteX21" fmla="*/ 799750 w 3144611"/>
              <a:gd name="connsiteY21" fmla="*/ 192169 h 1830819"/>
              <a:gd name="connsiteX22" fmla="*/ 894826 w 3144611"/>
              <a:gd name="connsiteY22" fmla="*/ 127854 h 1830819"/>
              <a:gd name="connsiteX23" fmla="*/ 894826 w 3144611"/>
              <a:gd name="connsiteY23" fmla="*/ 127854 h 1830819"/>
              <a:gd name="connsiteX24" fmla="*/ 995494 w 3144611"/>
              <a:gd name="connsiteY24" fmla="*/ 113872 h 1830819"/>
              <a:gd name="connsiteX25" fmla="*/ 998290 w 3144611"/>
              <a:gd name="connsiteY25" fmla="*/ 111076 h 1830819"/>
              <a:gd name="connsiteX26" fmla="*/ 1269534 w 3144611"/>
              <a:gd name="connsiteY26" fmla="*/ 10408 h 1830819"/>
              <a:gd name="connsiteX27" fmla="*/ 2225878 w 3144611"/>
              <a:gd name="connsiteY27" fmla="*/ 2018 h 1830819"/>
              <a:gd name="connsiteX28" fmla="*/ 2935426 w 3144611"/>
              <a:gd name="connsiteY28" fmla="*/ 700104 h 1830819"/>
              <a:gd name="connsiteX29" fmla="*/ 3140076 w 3144611"/>
              <a:gd name="connsiteY29" fmla="*/ 1026675 h 1830819"/>
              <a:gd name="connsiteX30" fmla="*/ 2978967 w 3144611"/>
              <a:gd name="connsiteY30" fmla="*/ 1196492 h 1830819"/>
              <a:gd name="connsiteX31" fmla="*/ 2735127 w 3144611"/>
              <a:gd name="connsiteY31" fmla="*/ 1340184 h 1830819"/>
              <a:gd name="connsiteX32" fmla="*/ 2399846 w 3144611"/>
              <a:gd name="connsiteY32" fmla="*/ 1466459 h 1830819"/>
              <a:gd name="connsiteX33" fmla="*/ 1881686 w 3144611"/>
              <a:gd name="connsiteY33" fmla="*/ 1523064 h 1830819"/>
              <a:gd name="connsiteX34" fmla="*/ 1528989 w 3144611"/>
              <a:gd name="connsiteY34" fmla="*/ 1549190 h 1830819"/>
              <a:gd name="connsiteX0" fmla="*/ 120242 w 3144611"/>
              <a:gd name="connsiteY0" fmla="*/ 1830819 h 1830819"/>
              <a:gd name="connsiteX1" fmla="*/ 41945 w 3144611"/>
              <a:gd name="connsiteY1" fmla="*/ 1721762 h 1830819"/>
              <a:gd name="connsiteX2" fmla="*/ 16778 w 3144611"/>
              <a:gd name="connsiteY2" fmla="*/ 1609909 h 1830819"/>
              <a:gd name="connsiteX3" fmla="*/ 0 w 3144611"/>
              <a:gd name="connsiteY3" fmla="*/ 1514834 h 1830819"/>
              <a:gd name="connsiteX4" fmla="*/ 19574 w 3144611"/>
              <a:gd name="connsiteY4" fmla="*/ 1400184 h 1830819"/>
              <a:gd name="connsiteX5" fmla="*/ 120242 w 3144611"/>
              <a:gd name="connsiteY5" fmla="*/ 1319090 h 1830819"/>
              <a:gd name="connsiteX6" fmla="*/ 243281 w 3144611"/>
              <a:gd name="connsiteY6" fmla="*/ 1235200 h 1830819"/>
              <a:gd name="connsiteX7" fmla="*/ 290818 w 3144611"/>
              <a:gd name="connsiteY7" fmla="*/ 1047846 h 1830819"/>
              <a:gd name="connsiteX8" fmla="*/ 209725 w 3144611"/>
              <a:gd name="connsiteY8" fmla="*/ 930400 h 1830819"/>
              <a:gd name="connsiteX9" fmla="*/ 190150 w 3144611"/>
              <a:gd name="connsiteY9" fmla="*/ 857696 h 1830819"/>
              <a:gd name="connsiteX10" fmla="*/ 341152 w 3144611"/>
              <a:gd name="connsiteY10" fmla="*/ 782195 h 1830819"/>
              <a:gd name="connsiteX11" fmla="*/ 425042 w 3144611"/>
              <a:gd name="connsiteY11" fmla="*/ 661953 h 1830819"/>
              <a:gd name="connsiteX12" fmla="*/ 433431 w 3144611"/>
              <a:gd name="connsiteY12" fmla="*/ 533322 h 1830819"/>
              <a:gd name="connsiteX13" fmla="*/ 427839 w 3144611"/>
              <a:gd name="connsiteY13" fmla="*/ 474599 h 1830819"/>
              <a:gd name="connsiteX14" fmla="*/ 480969 w 3144611"/>
              <a:gd name="connsiteY14" fmla="*/ 415876 h 1830819"/>
              <a:gd name="connsiteX15" fmla="*/ 444616 w 3144611"/>
              <a:gd name="connsiteY15" fmla="*/ 318004 h 1830819"/>
              <a:gd name="connsiteX16" fmla="*/ 528506 w 3144611"/>
              <a:gd name="connsiteY16" fmla="*/ 337578 h 1830819"/>
              <a:gd name="connsiteX17" fmla="*/ 598415 w 3144611"/>
              <a:gd name="connsiteY17" fmla="*/ 278856 h 1830819"/>
              <a:gd name="connsiteX18" fmla="*/ 659934 w 3144611"/>
              <a:gd name="connsiteY18" fmla="*/ 231318 h 1830819"/>
              <a:gd name="connsiteX19" fmla="*/ 645952 w 3144611"/>
              <a:gd name="connsiteY19" fmla="*/ 144632 h 1830819"/>
              <a:gd name="connsiteX20" fmla="*/ 752213 w 3144611"/>
              <a:gd name="connsiteY20" fmla="*/ 150224 h 1830819"/>
              <a:gd name="connsiteX21" fmla="*/ 799750 w 3144611"/>
              <a:gd name="connsiteY21" fmla="*/ 192169 h 1830819"/>
              <a:gd name="connsiteX22" fmla="*/ 894826 w 3144611"/>
              <a:gd name="connsiteY22" fmla="*/ 127854 h 1830819"/>
              <a:gd name="connsiteX23" fmla="*/ 894826 w 3144611"/>
              <a:gd name="connsiteY23" fmla="*/ 127854 h 1830819"/>
              <a:gd name="connsiteX24" fmla="*/ 995494 w 3144611"/>
              <a:gd name="connsiteY24" fmla="*/ 113872 h 1830819"/>
              <a:gd name="connsiteX25" fmla="*/ 998290 w 3144611"/>
              <a:gd name="connsiteY25" fmla="*/ 111076 h 1830819"/>
              <a:gd name="connsiteX26" fmla="*/ 1269534 w 3144611"/>
              <a:gd name="connsiteY26" fmla="*/ 10408 h 1830819"/>
              <a:gd name="connsiteX27" fmla="*/ 2225878 w 3144611"/>
              <a:gd name="connsiteY27" fmla="*/ 2018 h 1830819"/>
              <a:gd name="connsiteX28" fmla="*/ 2935426 w 3144611"/>
              <a:gd name="connsiteY28" fmla="*/ 700104 h 1830819"/>
              <a:gd name="connsiteX29" fmla="*/ 3140076 w 3144611"/>
              <a:gd name="connsiteY29" fmla="*/ 1026675 h 1830819"/>
              <a:gd name="connsiteX30" fmla="*/ 2978967 w 3144611"/>
              <a:gd name="connsiteY30" fmla="*/ 1196492 h 1830819"/>
              <a:gd name="connsiteX31" fmla="*/ 2735127 w 3144611"/>
              <a:gd name="connsiteY31" fmla="*/ 1340184 h 1830819"/>
              <a:gd name="connsiteX32" fmla="*/ 2399846 w 3144611"/>
              <a:gd name="connsiteY32" fmla="*/ 1466459 h 1830819"/>
              <a:gd name="connsiteX33" fmla="*/ 1881686 w 3144611"/>
              <a:gd name="connsiteY33" fmla="*/ 1523064 h 1830819"/>
              <a:gd name="connsiteX34" fmla="*/ 1528989 w 3144611"/>
              <a:gd name="connsiteY34" fmla="*/ 1549190 h 1830819"/>
              <a:gd name="connsiteX35" fmla="*/ 1524635 w 3144611"/>
              <a:gd name="connsiteY35" fmla="*/ 1544835 h 1830819"/>
              <a:gd name="connsiteX0" fmla="*/ 120242 w 3144611"/>
              <a:gd name="connsiteY0" fmla="*/ 1830819 h 1830819"/>
              <a:gd name="connsiteX1" fmla="*/ 41945 w 3144611"/>
              <a:gd name="connsiteY1" fmla="*/ 1721762 h 1830819"/>
              <a:gd name="connsiteX2" fmla="*/ 16778 w 3144611"/>
              <a:gd name="connsiteY2" fmla="*/ 1609909 h 1830819"/>
              <a:gd name="connsiteX3" fmla="*/ 0 w 3144611"/>
              <a:gd name="connsiteY3" fmla="*/ 1514834 h 1830819"/>
              <a:gd name="connsiteX4" fmla="*/ 19574 w 3144611"/>
              <a:gd name="connsiteY4" fmla="*/ 1400184 h 1830819"/>
              <a:gd name="connsiteX5" fmla="*/ 120242 w 3144611"/>
              <a:gd name="connsiteY5" fmla="*/ 1319090 h 1830819"/>
              <a:gd name="connsiteX6" fmla="*/ 243281 w 3144611"/>
              <a:gd name="connsiteY6" fmla="*/ 1235200 h 1830819"/>
              <a:gd name="connsiteX7" fmla="*/ 290818 w 3144611"/>
              <a:gd name="connsiteY7" fmla="*/ 1047846 h 1830819"/>
              <a:gd name="connsiteX8" fmla="*/ 209725 w 3144611"/>
              <a:gd name="connsiteY8" fmla="*/ 930400 h 1830819"/>
              <a:gd name="connsiteX9" fmla="*/ 190150 w 3144611"/>
              <a:gd name="connsiteY9" fmla="*/ 857696 h 1830819"/>
              <a:gd name="connsiteX10" fmla="*/ 341152 w 3144611"/>
              <a:gd name="connsiteY10" fmla="*/ 782195 h 1830819"/>
              <a:gd name="connsiteX11" fmla="*/ 425042 w 3144611"/>
              <a:gd name="connsiteY11" fmla="*/ 661953 h 1830819"/>
              <a:gd name="connsiteX12" fmla="*/ 433431 w 3144611"/>
              <a:gd name="connsiteY12" fmla="*/ 533322 h 1830819"/>
              <a:gd name="connsiteX13" fmla="*/ 427839 w 3144611"/>
              <a:gd name="connsiteY13" fmla="*/ 474599 h 1830819"/>
              <a:gd name="connsiteX14" fmla="*/ 480969 w 3144611"/>
              <a:gd name="connsiteY14" fmla="*/ 415876 h 1830819"/>
              <a:gd name="connsiteX15" fmla="*/ 444616 w 3144611"/>
              <a:gd name="connsiteY15" fmla="*/ 318004 h 1830819"/>
              <a:gd name="connsiteX16" fmla="*/ 528506 w 3144611"/>
              <a:gd name="connsiteY16" fmla="*/ 337578 h 1830819"/>
              <a:gd name="connsiteX17" fmla="*/ 598415 w 3144611"/>
              <a:gd name="connsiteY17" fmla="*/ 278856 h 1830819"/>
              <a:gd name="connsiteX18" fmla="*/ 659934 w 3144611"/>
              <a:gd name="connsiteY18" fmla="*/ 231318 h 1830819"/>
              <a:gd name="connsiteX19" fmla="*/ 645952 w 3144611"/>
              <a:gd name="connsiteY19" fmla="*/ 144632 h 1830819"/>
              <a:gd name="connsiteX20" fmla="*/ 752213 w 3144611"/>
              <a:gd name="connsiteY20" fmla="*/ 150224 h 1830819"/>
              <a:gd name="connsiteX21" fmla="*/ 799750 w 3144611"/>
              <a:gd name="connsiteY21" fmla="*/ 192169 h 1830819"/>
              <a:gd name="connsiteX22" fmla="*/ 894826 w 3144611"/>
              <a:gd name="connsiteY22" fmla="*/ 127854 h 1830819"/>
              <a:gd name="connsiteX23" fmla="*/ 894826 w 3144611"/>
              <a:gd name="connsiteY23" fmla="*/ 127854 h 1830819"/>
              <a:gd name="connsiteX24" fmla="*/ 995494 w 3144611"/>
              <a:gd name="connsiteY24" fmla="*/ 113872 h 1830819"/>
              <a:gd name="connsiteX25" fmla="*/ 998290 w 3144611"/>
              <a:gd name="connsiteY25" fmla="*/ 111076 h 1830819"/>
              <a:gd name="connsiteX26" fmla="*/ 1269534 w 3144611"/>
              <a:gd name="connsiteY26" fmla="*/ 10408 h 1830819"/>
              <a:gd name="connsiteX27" fmla="*/ 2225878 w 3144611"/>
              <a:gd name="connsiteY27" fmla="*/ 2018 h 1830819"/>
              <a:gd name="connsiteX28" fmla="*/ 2935426 w 3144611"/>
              <a:gd name="connsiteY28" fmla="*/ 700104 h 1830819"/>
              <a:gd name="connsiteX29" fmla="*/ 3140076 w 3144611"/>
              <a:gd name="connsiteY29" fmla="*/ 1026675 h 1830819"/>
              <a:gd name="connsiteX30" fmla="*/ 2978967 w 3144611"/>
              <a:gd name="connsiteY30" fmla="*/ 1196492 h 1830819"/>
              <a:gd name="connsiteX31" fmla="*/ 2735127 w 3144611"/>
              <a:gd name="connsiteY31" fmla="*/ 1340184 h 1830819"/>
              <a:gd name="connsiteX32" fmla="*/ 2399846 w 3144611"/>
              <a:gd name="connsiteY32" fmla="*/ 1466459 h 1830819"/>
              <a:gd name="connsiteX33" fmla="*/ 1881686 w 3144611"/>
              <a:gd name="connsiteY33" fmla="*/ 1523064 h 1830819"/>
              <a:gd name="connsiteX34" fmla="*/ 1528989 w 3144611"/>
              <a:gd name="connsiteY34" fmla="*/ 1549190 h 1830819"/>
              <a:gd name="connsiteX35" fmla="*/ 1468030 w 3144611"/>
              <a:gd name="connsiteY35" fmla="*/ 1544835 h 1830819"/>
              <a:gd name="connsiteX0" fmla="*/ 120242 w 3144611"/>
              <a:gd name="connsiteY0" fmla="*/ 1830819 h 1830819"/>
              <a:gd name="connsiteX1" fmla="*/ 41945 w 3144611"/>
              <a:gd name="connsiteY1" fmla="*/ 1721762 h 1830819"/>
              <a:gd name="connsiteX2" fmla="*/ 16778 w 3144611"/>
              <a:gd name="connsiteY2" fmla="*/ 1609909 h 1830819"/>
              <a:gd name="connsiteX3" fmla="*/ 0 w 3144611"/>
              <a:gd name="connsiteY3" fmla="*/ 1514834 h 1830819"/>
              <a:gd name="connsiteX4" fmla="*/ 19574 w 3144611"/>
              <a:gd name="connsiteY4" fmla="*/ 1400184 h 1830819"/>
              <a:gd name="connsiteX5" fmla="*/ 120242 w 3144611"/>
              <a:gd name="connsiteY5" fmla="*/ 1319090 h 1830819"/>
              <a:gd name="connsiteX6" fmla="*/ 243281 w 3144611"/>
              <a:gd name="connsiteY6" fmla="*/ 1235200 h 1830819"/>
              <a:gd name="connsiteX7" fmla="*/ 290818 w 3144611"/>
              <a:gd name="connsiteY7" fmla="*/ 1047846 h 1830819"/>
              <a:gd name="connsiteX8" fmla="*/ 209725 w 3144611"/>
              <a:gd name="connsiteY8" fmla="*/ 930400 h 1830819"/>
              <a:gd name="connsiteX9" fmla="*/ 190150 w 3144611"/>
              <a:gd name="connsiteY9" fmla="*/ 857696 h 1830819"/>
              <a:gd name="connsiteX10" fmla="*/ 341152 w 3144611"/>
              <a:gd name="connsiteY10" fmla="*/ 782195 h 1830819"/>
              <a:gd name="connsiteX11" fmla="*/ 425042 w 3144611"/>
              <a:gd name="connsiteY11" fmla="*/ 661953 h 1830819"/>
              <a:gd name="connsiteX12" fmla="*/ 433431 w 3144611"/>
              <a:gd name="connsiteY12" fmla="*/ 533322 h 1830819"/>
              <a:gd name="connsiteX13" fmla="*/ 427839 w 3144611"/>
              <a:gd name="connsiteY13" fmla="*/ 474599 h 1830819"/>
              <a:gd name="connsiteX14" fmla="*/ 480969 w 3144611"/>
              <a:gd name="connsiteY14" fmla="*/ 415876 h 1830819"/>
              <a:gd name="connsiteX15" fmla="*/ 444616 w 3144611"/>
              <a:gd name="connsiteY15" fmla="*/ 318004 h 1830819"/>
              <a:gd name="connsiteX16" fmla="*/ 528506 w 3144611"/>
              <a:gd name="connsiteY16" fmla="*/ 337578 h 1830819"/>
              <a:gd name="connsiteX17" fmla="*/ 598415 w 3144611"/>
              <a:gd name="connsiteY17" fmla="*/ 278856 h 1830819"/>
              <a:gd name="connsiteX18" fmla="*/ 659934 w 3144611"/>
              <a:gd name="connsiteY18" fmla="*/ 231318 h 1830819"/>
              <a:gd name="connsiteX19" fmla="*/ 645952 w 3144611"/>
              <a:gd name="connsiteY19" fmla="*/ 144632 h 1830819"/>
              <a:gd name="connsiteX20" fmla="*/ 752213 w 3144611"/>
              <a:gd name="connsiteY20" fmla="*/ 150224 h 1830819"/>
              <a:gd name="connsiteX21" fmla="*/ 799750 w 3144611"/>
              <a:gd name="connsiteY21" fmla="*/ 192169 h 1830819"/>
              <a:gd name="connsiteX22" fmla="*/ 894826 w 3144611"/>
              <a:gd name="connsiteY22" fmla="*/ 127854 h 1830819"/>
              <a:gd name="connsiteX23" fmla="*/ 894826 w 3144611"/>
              <a:gd name="connsiteY23" fmla="*/ 127854 h 1830819"/>
              <a:gd name="connsiteX24" fmla="*/ 995494 w 3144611"/>
              <a:gd name="connsiteY24" fmla="*/ 113872 h 1830819"/>
              <a:gd name="connsiteX25" fmla="*/ 998290 w 3144611"/>
              <a:gd name="connsiteY25" fmla="*/ 111076 h 1830819"/>
              <a:gd name="connsiteX26" fmla="*/ 1269534 w 3144611"/>
              <a:gd name="connsiteY26" fmla="*/ 10408 h 1830819"/>
              <a:gd name="connsiteX27" fmla="*/ 2225878 w 3144611"/>
              <a:gd name="connsiteY27" fmla="*/ 2018 h 1830819"/>
              <a:gd name="connsiteX28" fmla="*/ 2935426 w 3144611"/>
              <a:gd name="connsiteY28" fmla="*/ 700104 h 1830819"/>
              <a:gd name="connsiteX29" fmla="*/ 3140076 w 3144611"/>
              <a:gd name="connsiteY29" fmla="*/ 1026675 h 1830819"/>
              <a:gd name="connsiteX30" fmla="*/ 2978967 w 3144611"/>
              <a:gd name="connsiteY30" fmla="*/ 1196492 h 1830819"/>
              <a:gd name="connsiteX31" fmla="*/ 2735127 w 3144611"/>
              <a:gd name="connsiteY31" fmla="*/ 1340184 h 1830819"/>
              <a:gd name="connsiteX32" fmla="*/ 2399846 w 3144611"/>
              <a:gd name="connsiteY32" fmla="*/ 1466459 h 1830819"/>
              <a:gd name="connsiteX33" fmla="*/ 1881686 w 3144611"/>
              <a:gd name="connsiteY33" fmla="*/ 1523064 h 1830819"/>
              <a:gd name="connsiteX34" fmla="*/ 1563823 w 3144611"/>
              <a:gd name="connsiteY34" fmla="*/ 1705945 h 1830819"/>
              <a:gd name="connsiteX35" fmla="*/ 1468030 w 3144611"/>
              <a:gd name="connsiteY35" fmla="*/ 1544835 h 1830819"/>
              <a:gd name="connsiteX0" fmla="*/ 120242 w 3144611"/>
              <a:gd name="connsiteY0" fmla="*/ 1830819 h 1830819"/>
              <a:gd name="connsiteX1" fmla="*/ 41945 w 3144611"/>
              <a:gd name="connsiteY1" fmla="*/ 1721762 h 1830819"/>
              <a:gd name="connsiteX2" fmla="*/ 16778 w 3144611"/>
              <a:gd name="connsiteY2" fmla="*/ 1609909 h 1830819"/>
              <a:gd name="connsiteX3" fmla="*/ 0 w 3144611"/>
              <a:gd name="connsiteY3" fmla="*/ 1514834 h 1830819"/>
              <a:gd name="connsiteX4" fmla="*/ 19574 w 3144611"/>
              <a:gd name="connsiteY4" fmla="*/ 1400184 h 1830819"/>
              <a:gd name="connsiteX5" fmla="*/ 120242 w 3144611"/>
              <a:gd name="connsiteY5" fmla="*/ 1319090 h 1830819"/>
              <a:gd name="connsiteX6" fmla="*/ 243281 w 3144611"/>
              <a:gd name="connsiteY6" fmla="*/ 1235200 h 1830819"/>
              <a:gd name="connsiteX7" fmla="*/ 290818 w 3144611"/>
              <a:gd name="connsiteY7" fmla="*/ 1047846 h 1830819"/>
              <a:gd name="connsiteX8" fmla="*/ 209725 w 3144611"/>
              <a:gd name="connsiteY8" fmla="*/ 930400 h 1830819"/>
              <a:gd name="connsiteX9" fmla="*/ 190150 w 3144611"/>
              <a:gd name="connsiteY9" fmla="*/ 857696 h 1830819"/>
              <a:gd name="connsiteX10" fmla="*/ 341152 w 3144611"/>
              <a:gd name="connsiteY10" fmla="*/ 782195 h 1830819"/>
              <a:gd name="connsiteX11" fmla="*/ 425042 w 3144611"/>
              <a:gd name="connsiteY11" fmla="*/ 661953 h 1830819"/>
              <a:gd name="connsiteX12" fmla="*/ 433431 w 3144611"/>
              <a:gd name="connsiteY12" fmla="*/ 533322 h 1830819"/>
              <a:gd name="connsiteX13" fmla="*/ 427839 w 3144611"/>
              <a:gd name="connsiteY13" fmla="*/ 474599 h 1830819"/>
              <a:gd name="connsiteX14" fmla="*/ 480969 w 3144611"/>
              <a:gd name="connsiteY14" fmla="*/ 415876 h 1830819"/>
              <a:gd name="connsiteX15" fmla="*/ 444616 w 3144611"/>
              <a:gd name="connsiteY15" fmla="*/ 318004 h 1830819"/>
              <a:gd name="connsiteX16" fmla="*/ 528506 w 3144611"/>
              <a:gd name="connsiteY16" fmla="*/ 337578 h 1830819"/>
              <a:gd name="connsiteX17" fmla="*/ 598415 w 3144611"/>
              <a:gd name="connsiteY17" fmla="*/ 278856 h 1830819"/>
              <a:gd name="connsiteX18" fmla="*/ 659934 w 3144611"/>
              <a:gd name="connsiteY18" fmla="*/ 231318 h 1830819"/>
              <a:gd name="connsiteX19" fmla="*/ 645952 w 3144611"/>
              <a:gd name="connsiteY19" fmla="*/ 144632 h 1830819"/>
              <a:gd name="connsiteX20" fmla="*/ 752213 w 3144611"/>
              <a:gd name="connsiteY20" fmla="*/ 150224 h 1830819"/>
              <a:gd name="connsiteX21" fmla="*/ 799750 w 3144611"/>
              <a:gd name="connsiteY21" fmla="*/ 192169 h 1830819"/>
              <a:gd name="connsiteX22" fmla="*/ 894826 w 3144611"/>
              <a:gd name="connsiteY22" fmla="*/ 127854 h 1830819"/>
              <a:gd name="connsiteX23" fmla="*/ 894826 w 3144611"/>
              <a:gd name="connsiteY23" fmla="*/ 127854 h 1830819"/>
              <a:gd name="connsiteX24" fmla="*/ 995494 w 3144611"/>
              <a:gd name="connsiteY24" fmla="*/ 113872 h 1830819"/>
              <a:gd name="connsiteX25" fmla="*/ 998290 w 3144611"/>
              <a:gd name="connsiteY25" fmla="*/ 111076 h 1830819"/>
              <a:gd name="connsiteX26" fmla="*/ 1269534 w 3144611"/>
              <a:gd name="connsiteY26" fmla="*/ 10408 h 1830819"/>
              <a:gd name="connsiteX27" fmla="*/ 2225878 w 3144611"/>
              <a:gd name="connsiteY27" fmla="*/ 2018 h 1830819"/>
              <a:gd name="connsiteX28" fmla="*/ 2935426 w 3144611"/>
              <a:gd name="connsiteY28" fmla="*/ 700104 h 1830819"/>
              <a:gd name="connsiteX29" fmla="*/ 3140076 w 3144611"/>
              <a:gd name="connsiteY29" fmla="*/ 1026675 h 1830819"/>
              <a:gd name="connsiteX30" fmla="*/ 2978967 w 3144611"/>
              <a:gd name="connsiteY30" fmla="*/ 1196492 h 1830819"/>
              <a:gd name="connsiteX31" fmla="*/ 2735127 w 3144611"/>
              <a:gd name="connsiteY31" fmla="*/ 1340184 h 1830819"/>
              <a:gd name="connsiteX32" fmla="*/ 2399846 w 3144611"/>
              <a:gd name="connsiteY32" fmla="*/ 1466459 h 1830819"/>
              <a:gd name="connsiteX33" fmla="*/ 1881686 w 3144611"/>
              <a:gd name="connsiteY33" fmla="*/ 1523064 h 1830819"/>
              <a:gd name="connsiteX34" fmla="*/ 1563823 w 3144611"/>
              <a:gd name="connsiteY34" fmla="*/ 1705945 h 1830819"/>
              <a:gd name="connsiteX35" fmla="*/ 1520281 w 3144611"/>
              <a:gd name="connsiteY35" fmla="*/ 1544835 h 1830819"/>
              <a:gd name="connsiteX0" fmla="*/ 120242 w 3144611"/>
              <a:gd name="connsiteY0" fmla="*/ 1830819 h 1830819"/>
              <a:gd name="connsiteX1" fmla="*/ 41945 w 3144611"/>
              <a:gd name="connsiteY1" fmla="*/ 1721762 h 1830819"/>
              <a:gd name="connsiteX2" fmla="*/ 16778 w 3144611"/>
              <a:gd name="connsiteY2" fmla="*/ 1609909 h 1830819"/>
              <a:gd name="connsiteX3" fmla="*/ 0 w 3144611"/>
              <a:gd name="connsiteY3" fmla="*/ 1514834 h 1830819"/>
              <a:gd name="connsiteX4" fmla="*/ 19574 w 3144611"/>
              <a:gd name="connsiteY4" fmla="*/ 1400184 h 1830819"/>
              <a:gd name="connsiteX5" fmla="*/ 120242 w 3144611"/>
              <a:gd name="connsiteY5" fmla="*/ 1319090 h 1830819"/>
              <a:gd name="connsiteX6" fmla="*/ 243281 w 3144611"/>
              <a:gd name="connsiteY6" fmla="*/ 1235200 h 1830819"/>
              <a:gd name="connsiteX7" fmla="*/ 290818 w 3144611"/>
              <a:gd name="connsiteY7" fmla="*/ 1047846 h 1830819"/>
              <a:gd name="connsiteX8" fmla="*/ 209725 w 3144611"/>
              <a:gd name="connsiteY8" fmla="*/ 930400 h 1830819"/>
              <a:gd name="connsiteX9" fmla="*/ 190150 w 3144611"/>
              <a:gd name="connsiteY9" fmla="*/ 857696 h 1830819"/>
              <a:gd name="connsiteX10" fmla="*/ 341152 w 3144611"/>
              <a:gd name="connsiteY10" fmla="*/ 782195 h 1830819"/>
              <a:gd name="connsiteX11" fmla="*/ 425042 w 3144611"/>
              <a:gd name="connsiteY11" fmla="*/ 661953 h 1830819"/>
              <a:gd name="connsiteX12" fmla="*/ 433431 w 3144611"/>
              <a:gd name="connsiteY12" fmla="*/ 533322 h 1830819"/>
              <a:gd name="connsiteX13" fmla="*/ 427839 w 3144611"/>
              <a:gd name="connsiteY13" fmla="*/ 474599 h 1830819"/>
              <a:gd name="connsiteX14" fmla="*/ 480969 w 3144611"/>
              <a:gd name="connsiteY14" fmla="*/ 415876 h 1830819"/>
              <a:gd name="connsiteX15" fmla="*/ 444616 w 3144611"/>
              <a:gd name="connsiteY15" fmla="*/ 318004 h 1830819"/>
              <a:gd name="connsiteX16" fmla="*/ 528506 w 3144611"/>
              <a:gd name="connsiteY16" fmla="*/ 337578 h 1830819"/>
              <a:gd name="connsiteX17" fmla="*/ 598415 w 3144611"/>
              <a:gd name="connsiteY17" fmla="*/ 278856 h 1830819"/>
              <a:gd name="connsiteX18" fmla="*/ 659934 w 3144611"/>
              <a:gd name="connsiteY18" fmla="*/ 231318 h 1830819"/>
              <a:gd name="connsiteX19" fmla="*/ 645952 w 3144611"/>
              <a:gd name="connsiteY19" fmla="*/ 144632 h 1830819"/>
              <a:gd name="connsiteX20" fmla="*/ 752213 w 3144611"/>
              <a:gd name="connsiteY20" fmla="*/ 150224 h 1830819"/>
              <a:gd name="connsiteX21" fmla="*/ 799750 w 3144611"/>
              <a:gd name="connsiteY21" fmla="*/ 192169 h 1830819"/>
              <a:gd name="connsiteX22" fmla="*/ 894826 w 3144611"/>
              <a:gd name="connsiteY22" fmla="*/ 127854 h 1830819"/>
              <a:gd name="connsiteX23" fmla="*/ 894826 w 3144611"/>
              <a:gd name="connsiteY23" fmla="*/ 127854 h 1830819"/>
              <a:gd name="connsiteX24" fmla="*/ 995494 w 3144611"/>
              <a:gd name="connsiteY24" fmla="*/ 113872 h 1830819"/>
              <a:gd name="connsiteX25" fmla="*/ 998290 w 3144611"/>
              <a:gd name="connsiteY25" fmla="*/ 111076 h 1830819"/>
              <a:gd name="connsiteX26" fmla="*/ 1269534 w 3144611"/>
              <a:gd name="connsiteY26" fmla="*/ 10408 h 1830819"/>
              <a:gd name="connsiteX27" fmla="*/ 2225878 w 3144611"/>
              <a:gd name="connsiteY27" fmla="*/ 2018 h 1830819"/>
              <a:gd name="connsiteX28" fmla="*/ 2935426 w 3144611"/>
              <a:gd name="connsiteY28" fmla="*/ 700104 h 1830819"/>
              <a:gd name="connsiteX29" fmla="*/ 3140076 w 3144611"/>
              <a:gd name="connsiteY29" fmla="*/ 1026675 h 1830819"/>
              <a:gd name="connsiteX30" fmla="*/ 2978967 w 3144611"/>
              <a:gd name="connsiteY30" fmla="*/ 1196492 h 1830819"/>
              <a:gd name="connsiteX31" fmla="*/ 2735127 w 3144611"/>
              <a:gd name="connsiteY31" fmla="*/ 1340184 h 1830819"/>
              <a:gd name="connsiteX32" fmla="*/ 2399846 w 3144611"/>
              <a:gd name="connsiteY32" fmla="*/ 1466459 h 1830819"/>
              <a:gd name="connsiteX33" fmla="*/ 1881686 w 3144611"/>
              <a:gd name="connsiteY33" fmla="*/ 1523064 h 1830819"/>
              <a:gd name="connsiteX34" fmla="*/ 1563823 w 3144611"/>
              <a:gd name="connsiteY34" fmla="*/ 1705945 h 1830819"/>
              <a:gd name="connsiteX35" fmla="*/ 1520281 w 3144611"/>
              <a:gd name="connsiteY35" fmla="*/ 1544835 h 1830819"/>
              <a:gd name="connsiteX36" fmla="*/ 1533344 w 3144611"/>
              <a:gd name="connsiteY36" fmla="*/ 1544835 h 1830819"/>
              <a:gd name="connsiteX0" fmla="*/ 120242 w 3144611"/>
              <a:gd name="connsiteY0" fmla="*/ 1830819 h 1830819"/>
              <a:gd name="connsiteX1" fmla="*/ 41945 w 3144611"/>
              <a:gd name="connsiteY1" fmla="*/ 1721762 h 1830819"/>
              <a:gd name="connsiteX2" fmla="*/ 16778 w 3144611"/>
              <a:gd name="connsiteY2" fmla="*/ 1609909 h 1830819"/>
              <a:gd name="connsiteX3" fmla="*/ 0 w 3144611"/>
              <a:gd name="connsiteY3" fmla="*/ 1514834 h 1830819"/>
              <a:gd name="connsiteX4" fmla="*/ 19574 w 3144611"/>
              <a:gd name="connsiteY4" fmla="*/ 1400184 h 1830819"/>
              <a:gd name="connsiteX5" fmla="*/ 120242 w 3144611"/>
              <a:gd name="connsiteY5" fmla="*/ 1319090 h 1830819"/>
              <a:gd name="connsiteX6" fmla="*/ 243281 w 3144611"/>
              <a:gd name="connsiteY6" fmla="*/ 1235200 h 1830819"/>
              <a:gd name="connsiteX7" fmla="*/ 290818 w 3144611"/>
              <a:gd name="connsiteY7" fmla="*/ 1047846 h 1830819"/>
              <a:gd name="connsiteX8" fmla="*/ 209725 w 3144611"/>
              <a:gd name="connsiteY8" fmla="*/ 930400 h 1830819"/>
              <a:gd name="connsiteX9" fmla="*/ 190150 w 3144611"/>
              <a:gd name="connsiteY9" fmla="*/ 857696 h 1830819"/>
              <a:gd name="connsiteX10" fmla="*/ 341152 w 3144611"/>
              <a:gd name="connsiteY10" fmla="*/ 782195 h 1830819"/>
              <a:gd name="connsiteX11" fmla="*/ 425042 w 3144611"/>
              <a:gd name="connsiteY11" fmla="*/ 661953 h 1830819"/>
              <a:gd name="connsiteX12" fmla="*/ 433431 w 3144611"/>
              <a:gd name="connsiteY12" fmla="*/ 533322 h 1830819"/>
              <a:gd name="connsiteX13" fmla="*/ 427839 w 3144611"/>
              <a:gd name="connsiteY13" fmla="*/ 474599 h 1830819"/>
              <a:gd name="connsiteX14" fmla="*/ 480969 w 3144611"/>
              <a:gd name="connsiteY14" fmla="*/ 415876 h 1830819"/>
              <a:gd name="connsiteX15" fmla="*/ 444616 w 3144611"/>
              <a:gd name="connsiteY15" fmla="*/ 318004 h 1830819"/>
              <a:gd name="connsiteX16" fmla="*/ 528506 w 3144611"/>
              <a:gd name="connsiteY16" fmla="*/ 337578 h 1830819"/>
              <a:gd name="connsiteX17" fmla="*/ 598415 w 3144611"/>
              <a:gd name="connsiteY17" fmla="*/ 278856 h 1830819"/>
              <a:gd name="connsiteX18" fmla="*/ 659934 w 3144611"/>
              <a:gd name="connsiteY18" fmla="*/ 231318 h 1830819"/>
              <a:gd name="connsiteX19" fmla="*/ 645952 w 3144611"/>
              <a:gd name="connsiteY19" fmla="*/ 144632 h 1830819"/>
              <a:gd name="connsiteX20" fmla="*/ 752213 w 3144611"/>
              <a:gd name="connsiteY20" fmla="*/ 150224 h 1830819"/>
              <a:gd name="connsiteX21" fmla="*/ 799750 w 3144611"/>
              <a:gd name="connsiteY21" fmla="*/ 192169 h 1830819"/>
              <a:gd name="connsiteX22" fmla="*/ 894826 w 3144611"/>
              <a:gd name="connsiteY22" fmla="*/ 127854 h 1830819"/>
              <a:gd name="connsiteX23" fmla="*/ 894826 w 3144611"/>
              <a:gd name="connsiteY23" fmla="*/ 127854 h 1830819"/>
              <a:gd name="connsiteX24" fmla="*/ 995494 w 3144611"/>
              <a:gd name="connsiteY24" fmla="*/ 113872 h 1830819"/>
              <a:gd name="connsiteX25" fmla="*/ 998290 w 3144611"/>
              <a:gd name="connsiteY25" fmla="*/ 111076 h 1830819"/>
              <a:gd name="connsiteX26" fmla="*/ 1269534 w 3144611"/>
              <a:gd name="connsiteY26" fmla="*/ 10408 h 1830819"/>
              <a:gd name="connsiteX27" fmla="*/ 2225878 w 3144611"/>
              <a:gd name="connsiteY27" fmla="*/ 2018 h 1830819"/>
              <a:gd name="connsiteX28" fmla="*/ 2935426 w 3144611"/>
              <a:gd name="connsiteY28" fmla="*/ 700104 h 1830819"/>
              <a:gd name="connsiteX29" fmla="*/ 3140076 w 3144611"/>
              <a:gd name="connsiteY29" fmla="*/ 1026675 h 1830819"/>
              <a:gd name="connsiteX30" fmla="*/ 2978967 w 3144611"/>
              <a:gd name="connsiteY30" fmla="*/ 1196492 h 1830819"/>
              <a:gd name="connsiteX31" fmla="*/ 2735127 w 3144611"/>
              <a:gd name="connsiteY31" fmla="*/ 1340184 h 1830819"/>
              <a:gd name="connsiteX32" fmla="*/ 2399846 w 3144611"/>
              <a:gd name="connsiteY32" fmla="*/ 1466459 h 1830819"/>
              <a:gd name="connsiteX33" fmla="*/ 1881686 w 3144611"/>
              <a:gd name="connsiteY33" fmla="*/ 1523064 h 1830819"/>
              <a:gd name="connsiteX34" fmla="*/ 1563823 w 3144611"/>
              <a:gd name="connsiteY34" fmla="*/ 1705945 h 1830819"/>
              <a:gd name="connsiteX35" fmla="*/ 1520281 w 3144611"/>
              <a:gd name="connsiteY35" fmla="*/ 1544835 h 1830819"/>
              <a:gd name="connsiteX36" fmla="*/ 1354819 w 3144611"/>
              <a:gd name="connsiteY36" fmla="*/ 1601441 h 1830819"/>
              <a:gd name="connsiteX0" fmla="*/ 120242 w 3144611"/>
              <a:gd name="connsiteY0" fmla="*/ 1830819 h 1830819"/>
              <a:gd name="connsiteX1" fmla="*/ 41945 w 3144611"/>
              <a:gd name="connsiteY1" fmla="*/ 1721762 h 1830819"/>
              <a:gd name="connsiteX2" fmla="*/ 16778 w 3144611"/>
              <a:gd name="connsiteY2" fmla="*/ 1609909 h 1830819"/>
              <a:gd name="connsiteX3" fmla="*/ 0 w 3144611"/>
              <a:gd name="connsiteY3" fmla="*/ 1514834 h 1830819"/>
              <a:gd name="connsiteX4" fmla="*/ 19574 w 3144611"/>
              <a:gd name="connsiteY4" fmla="*/ 1400184 h 1830819"/>
              <a:gd name="connsiteX5" fmla="*/ 120242 w 3144611"/>
              <a:gd name="connsiteY5" fmla="*/ 1319090 h 1830819"/>
              <a:gd name="connsiteX6" fmla="*/ 243281 w 3144611"/>
              <a:gd name="connsiteY6" fmla="*/ 1235200 h 1830819"/>
              <a:gd name="connsiteX7" fmla="*/ 290818 w 3144611"/>
              <a:gd name="connsiteY7" fmla="*/ 1047846 h 1830819"/>
              <a:gd name="connsiteX8" fmla="*/ 209725 w 3144611"/>
              <a:gd name="connsiteY8" fmla="*/ 930400 h 1830819"/>
              <a:gd name="connsiteX9" fmla="*/ 190150 w 3144611"/>
              <a:gd name="connsiteY9" fmla="*/ 857696 h 1830819"/>
              <a:gd name="connsiteX10" fmla="*/ 341152 w 3144611"/>
              <a:gd name="connsiteY10" fmla="*/ 782195 h 1830819"/>
              <a:gd name="connsiteX11" fmla="*/ 425042 w 3144611"/>
              <a:gd name="connsiteY11" fmla="*/ 661953 h 1830819"/>
              <a:gd name="connsiteX12" fmla="*/ 433431 w 3144611"/>
              <a:gd name="connsiteY12" fmla="*/ 533322 h 1830819"/>
              <a:gd name="connsiteX13" fmla="*/ 427839 w 3144611"/>
              <a:gd name="connsiteY13" fmla="*/ 474599 h 1830819"/>
              <a:gd name="connsiteX14" fmla="*/ 480969 w 3144611"/>
              <a:gd name="connsiteY14" fmla="*/ 415876 h 1830819"/>
              <a:gd name="connsiteX15" fmla="*/ 444616 w 3144611"/>
              <a:gd name="connsiteY15" fmla="*/ 318004 h 1830819"/>
              <a:gd name="connsiteX16" fmla="*/ 528506 w 3144611"/>
              <a:gd name="connsiteY16" fmla="*/ 337578 h 1830819"/>
              <a:gd name="connsiteX17" fmla="*/ 598415 w 3144611"/>
              <a:gd name="connsiteY17" fmla="*/ 278856 h 1830819"/>
              <a:gd name="connsiteX18" fmla="*/ 659934 w 3144611"/>
              <a:gd name="connsiteY18" fmla="*/ 231318 h 1830819"/>
              <a:gd name="connsiteX19" fmla="*/ 645952 w 3144611"/>
              <a:gd name="connsiteY19" fmla="*/ 144632 h 1830819"/>
              <a:gd name="connsiteX20" fmla="*/ 752213 w 3144611"/>
              <a:gd name="connsiteY20" fmla="*/ 150224 h 1830819"/>
              <a:gd name="connsiteX21" fmla="*/ 799750 w 3144611"/>
              <a:gd name="connsiteY21" fmla="*/ 192169 h 1830819"/>
              <a:gd name="connsiteX22" fmla="*/ 894826 w 3144611"/>
              <a:gd name="connsiteY22" fmla="*/ 127854 h 1830819"/>
              <a:gd name="connsiteX23" fmla="*/ 894826 w 3144611"/>
              <a:gd name="connsiteY23" fmla="*/ 127854 h 1830819"/>
              <a:gd name="connsiteX24" fmla="*/ 995494 w 3144611"/>
              <a:gd name="connsiteY24" fmla="*/ 113872 h 1830819"/>
              <a:gd name="connsiteX25" fmla="*/ 998290 w 3144611"/>
              <a:gd name="connsiteY25" fmla="*/ 111076 h 1830819"/>
              <a:gd name="connsiteX26" fmla="*/ 1269534 w 3144611"/>
              <a:gd name="connsiteY26" fmla="*/ 10408 h 1830819"/>
              <a:gd name="connsiteX27" fmla="*/ 2225878 w 3144611"/>
              <a:gd name="connsiteY27" fmla="*/ 2018 h 1830819"/>
              <a:gd name="connsiteX28" fmla="*/ 2935426 w 3144611"/>
              <a:gd name="connsiteY28" fmla="*/ 700104 h 1830819"/>
              <a:gd name="connsiteX29" fmla="*/ 3140076 w 3144611"/>
              <a:gd name="connsiteY29" fmla="*/ 1026675 h 1830819"/>
              <a:gd name="connsiteX30" fmla="*/ 2978967 w 3144611"/>
              <a:gd name="connsiteY30" fmla="*/ 1196492 h 1830819"/>
              <a:gd name="connsiteX31" fmla="*/ 2735127 w 3144611"/>
              <a:gd name="connsiteY31" fmla="*/ 1340184 h 1830819"/>
              <a:gd name="connsiteX32" fmla="*/ 2399846 w 3144611"/>
              <a:gd name="connsiteY32" fmla="*/ 1466459 h 1830819"/>
              <a:gd name="connsiteX33" fmla="*/ 1881686 w 3144611"/>
              <a:gd name="connsiteY33" fmla="*/ 1523064 h 1830819"/>
              <a:gd name="connsiteX34" fmla="*/ 1563823 w 3144611"/>
              <a:gd name="connsiteY34" fmla="*/ 1705945 h 1830819"/>
              <a:gd name="connsiteX35" fmla="*/ 1520281 w 3144611"/>
              <a:gd name="connsiteY35" fmla="*/ 1544835 h 1830819"/>
              <a:gd name="connsiteX36" fmla="*/ 1354819 w 3144611"/>
              <a:gd name="connsiteY36" fmla="*/ 1601441 h 1830819"/>
              <a:gd name="connsiteX37" fmla="*/ 1350464 w 3144611"/>
              <a:gd name="connsiteY37" fmla="*/ 1601441 h 1830819"/>
              <a:gd name="connsiteX0" fmla="*/ 120242 w 3144611"/>
              <a:gd name="connsiteY0" fmla="*/ 1830819 h 1830819"/>
              <a:gd name="connsiteX1" fmla="*/ 41945 w 3144611"/>
              <a:gd name="connsiteY1" fmla="*/ 1721762 h 1830819"/>
              <a:gd name="connsiteX2" fmla="*/ 16778 w 3144611"/>
              <a:gd name="connsiteY2" fmla="*/ 1609909 h 1830819"/>
              <a:gd name="connsiteX3" fmla="*/ 0 w 3144611"/>
              <a:gd name="connsiteY3" fmla="*/ 1514834 h 1830819"/>
              <a:gd name="connsiteX4" fmla="*/ 19574 w 3144611"/>
              <a:gd name="connsiteY4" fmla="*/ 1400184 h 1830819"/>
              <a:gd name="connsiteX5" fmla="*/ 120242 w 3144611"/>
              <a:gd name="connsiteY5" fmla="*/ 1319090 h 1830819"/>
              <a:gd name="connsiteX6" fmla="*/ 243281 w 3144611"/>
              <a:gd name="connsiteY6" fmla="*/ 1235200 h 1830819"/>
              <a:gd name="connsiteX7" fmla="*/ 290818 w 3144611"/>
              <a:gd name="connsiteY7" fmla="*/ 1047846 h 1830819"/>
              <a:gd name="connsiteX8" fmla="*/ 209725 w 3144611"/>
              <a:gd name="connsiteY8" fmla="*/ 930400 h 1830819"/>
              <a:gd name="connsiteX9" fmla="*/ 190150 w 3144611"/>
              <a:gd name="connsiteY9" fmla="*/ 857696 h 1830819"/>
              <a:gd name="connsiteX10" fmla="*/ 341152 w 3144611"/>
              <a:gd name="connsiteY10" fmla="*/ 782195 h 1830819"/>
              <a:gd name="connsiteX11" fmla="*/ 425042 w 3144611"/>
              <a:gd name="connsiteY11" fmla="*/ 661953 h 1830819"/>
              <a:gd name="connsiteX12" fmla="*/ 433431 w 3144611"/>
              <a:gd name="connsiteY12" fmla="*/ 533322 h 1830819"/>
              <a:gd name="connsiteX13" fmla="*/ 427839 w 3144611"/>
              <a:gd name="connsiteY13" fmla="*/ 474599 h 1830819"/>
              <a:gd name="connsiteX14" fmla="*/ 480969 w 3144611"/>
              <a:gd name="connsiteY14" fmla="*/ 415876 h 1830819"/>
              <a:gd name="connsiteX15" fmla="*/ 444616 w 3144611"/>
              <a:gd name="connsiteY15" fmla="*/ 318004 h 1830819"/>
              <a:gd name="connsiteX16" fmla="*/ 528506 w 3144611"/>
              <a:gd name="connsiteY16" fmla="*/ 337578 h 1830819"/>
              <a:gd name="connsiteX17" fmla="*/ 598415 w 3144611"/>
              <a:gd name="connsiteY17" fmla="*/ 278856 h 1830819"/>
              <a:gd name="connsiteX18" fmla="*/ 659934 w 3144611"/>
              <a:gd name="connsiteY18" fmla="*/ 231318 h 1830819"/>
              <a:gd name="connsiteX19" fmla="*/ 645952 w 3144611"/>
              <a:gd name="connsiteY19" fmla="*/ 144632 h 1830819"/>
              <a:gd name="connsiteX20" fmla="*/ 752213 w 3144611"/>
              <a:gd name="connsiteY20" fmla="*/ 150224 h 1830819"/>
              <a:gd name="connsiteX21" fmla="*/ 799750 w 3144611"/>
              <a:gd name="connsiteY21" fmla="*/ 192169 h 1830819"/>
              <a:gd name="connsiteX22" fmla="*/ 894826 w 3144611"/>
              <a:gd name="connsiteY22" fmla="*/ 127854 h 1830819"/>
              <a:gd name="connsiteX23" fmla="*/ 894826 w 3144611"/>
              <a:gd name="connsiteY23" fmla="*/ 127854 h 1830819"/>
              <a:gd name="connsiteX24" fmla="*/ 995494 w 3144611"/>
              <a:gd name="connsiteY24" fmla="*/ 113872 h 1830819"/>
              <a:gd name="connsiteX25" fmla="*/ 998290 w 3144611"/>
              <a:gd name="connsiteY25" fmla="*/ 111076 h 1830819"/>
              <a:gd name="connsiteX26" fmla="*/ 1269534 w 3144611"/>
              <a:gd name="connsiteY26" fmla="*/ 10408 h 1830819"/>
              <a:gd name="connsiteX27" fmla="*/ 2225878 w 3144611"/>
              <a:gd name="connsiteY27" fmla="*/ 2018 h 1830819"/>
              <a:gd name="connsiteX28" fmla="*/ 2935426 w 3144611"/>
              <a:gd name="connsiteY28" fmla="*/ 700104 h 1830819"/>
              <a:gd name="connsiteX29" fmla="*/ 3140076 w 3144611"/>
              <a:gd name="connsiteY29" fmla="*/ 1026675 h 1830819"/>
              <a:gd name="connsiteX30" fmla="*/ 2978967 w 3144611"/>
              <a:gd name="connsiteY30" fmla="*/ 1196492 h 1830819"/>
              <a:gd name="connsiteX31" fmla="*/ 2735127 w 3144611"/>
              <a:gd name="connsiteY31" fmla="*/ 1340184 h 1830819"/>
              <a:gd name="connsiteX32" fmla="*/ 2399846 w 3144611"/>
              <a:gd name="connsiteY32" fmla="*/ 1466459 h 1830819"/>
              <a:gd name="connsiteX33" fmla="*/ 1881686 w 3144611"/>
              <a:gd name="connsiteY33" fmla="*/ 1523064 h 1830819"/>
              <a:gd name="connsiteX34" fmla="*/ 1563823 w 3144611"/>
              <a:gd name="connsiteY34" fmla="*/ 1705945 h 1830819"/>
              <a:gd name="connsiteX35" fmla="*/ 1520281 w 3144611"/>
              <a:gd name="connsiteY35" fmla="*/ 1544835 h 1830819"/>
              <a:gd name="connsiteX36" fmla="*/ 1354819 w 3144611"/>
              <a:gd name="connsiteY36" fmla="*/ 1601441 h 1830819"/>
              <a:gd name="connsiteX37" fmla="*/ 1263378 w 3144611"/>
              <a:gd name="connsiteY37" fmla="*/ 1758195 h 1830819"/>
              <a:gd name="connsiteX0" fmla="*/ 120242 w 3144611"/>
              <a:gd name="connsiteY0" fmla="*/ 1830819 h 1830819"/>
              <a:gd name="connsiteX1" fmla="*/ 41945 w 3144611"/>
              <a:gd name="connsiteY1" fmla="*/ 1721762 h 1830819"/>
              <a:gd name="connsiteX2" fmla="*/ 16778 w 3144611"/>
              <a:gd name="connsiteY2" fmla="*/ 1609909 h 1830819"/>
              <a:gd name="connsiteX3" fmla="*/ 0 w 3144611"/>
              <a:gd name="connsiteY3" fmla="*/ 1514834 h 1830819"/>
              <a:gd name="connsiteX4" fmla="*/ 19574 w 3144611"/>
              <a:gd name="connsiteY4" fmla="*/ 1400184 h 1830819"/>
              <a:gd name="connsiteX5" fmla="*/ 120242 w 3144611"/>
              <a:gd name="connsiteY5" fmla="*/ 1319090 h 1830819"/>
              <a:gd name="connsiteX6" fmla="*/ 243281 w 3144611"/>
              <a:gd name="connsiteY6" fmla="*/ 1235200 h 1830819"/>
              <a:gd name="connsiteX7" fmla="*/ 290818 w 3144611"/>
              <a:gd name="connsiteY7" fmla="*/ 1047846 h 1830819"/>
              <a:gd name="connsiteX8" fmla="*/ 209725 w 3144611"/>
              <a:gd name="connsiteY8" fmla="*/ 930400 h 1830819"/>
              <a:gd name="connsiteX9" fmla="*/ 190150 w 3144611"/>
              <a:gd name="connsiteY9" fmla="*/ 857696 h 1830819"/>
              <a:gd name="connsiteX10" fmla="*/ 341152 w 3144611"/>
              <a:gd name="connsiteY10" fmla="*/ 782195 h 1830819"/>
              <a:gd name="connsiteX11" fmla="*/ 425042 w 3144611"/>
              <a:gd name="connsiteY11" fmla="*/ 661953 h 1830819"/>
              <a:gd name="connsiteX12" fmla="*/ 433431 w 3144611"/>
              <a:gd name="connsiteY12" fmla="*/ 533322 h 1830819"/>
              <a:gd name="connsiteX13" fmla="*/ 427839 w 3144611"/>
              <a:gd name="connsiteY13" fmla="*/ 474599 h 1830819"/>
              <a:gd name="connsiteX14" fmla="*/ 480969 w 3144611"/>
              <a:gd name="connsiteY14" fmla="*/ 415876 h 1830819"/>
              <a:gd name="connsiteX15" fmla="*/ 444616 w 3144611"/>
              <a:gd name="connsiteY15" fmla="*/ 318004 h 1830819"/>
              <a:gd name="connsiteX16" fmla="*/ 528506 w 3144611"/>
              <a:gd name="connsiteY16" fmla="*/ 337578 h 1830819"/>
              <a:gd name="connsiteX17" fmla="*/ 598415 w 3144611"/>
              <a:gd name="connsiteY17" fmla="*/ 278856 h 1830819"/>
              <a:gd name="connsiteX18" fmla="*/ 659934 w 3144611"/>
              <a:gd name="connsiteY18" fmla="*/ 231318 h 1830819"/>
              <a:gd name="connsiteX19" fmla="*/ 645952 w 3144611"/>
              <a:gd name="connsiteY19" fmla="*/ 144632 h 1830819"/>
              <a:gd name="connsiteX20" fmla="*/ 752213 w 3144611"/>
              <a:gd name="connsiteY20" fmla="*/ 150224 h 1830819"/>
              <a:gd name="connsiteX21" fmla="*/ 799750 w 3144611"/>
              <a:gd name="connsiteY21" fmla="*/ 192169 h 1830819"/>
              <a:gd name="connsiteX22" fmla="*/ 894826 w 3144611"/>
              <a:gd name="connsiteY22" fmla="*/ 127854 h 1830819"/>
              <a:gd name="connsiteX23" fmla="*/ 894826 w 3144611"/>
              <a:gd name="connsiteY23" fmla="*/ 127854 h 1830819"/>
              <a:gd name="connsiteX24" fmla="*/ 995494 w 3144611"/>
              <a:gd name="connsiteY24" fmla="*/ 113872 h 1830819"/>
              <a:gd name="connsiteX25" fmla="*/ 998290 w 3144611"/>
              <a:gd name="connsiteY25" fmla="*/ 111076 h 1830819"/>
              <a:gd name="connsiteX26" fmla="*/ 1269534 w 3144611"/>
              <a:gd name="connsiteY26" fmla="*/ 10408 h 1830819"/>
              <a:gd name="connsiteX27" fmla="*/ 2225878 w 3144611"/>
              <a:gd name="connsiteY27" fmla="*/ 2018 h 1830819"/>
              <a:gd name="connsiteX28" fmla="*/ 2935426 w 3144611"/>
              <a:gd name="connsiteY28" fmla="*/ 700104 h 1830819"/>
              <a:gd name="connsiteX29" fmla="*/ 3140076 w 3144611"/>
              <a:gd name="connsiteY29" fmla="*/ 1026675 h 1830819"/>
              <a:gd name="connsiteX30" fmla="*/ 2978967 w 3144611"/>
              <a:gd name="connsiteY30" fmla="*/ 1196492 h 1830819"/>
              <a:gd name="connsiteX31" fmla="*/ 2735127 w 3144611"/>
              <a:gd name="connsiteY31" fmla="*/ 1340184 h 1830819"/>
              <a:gd name="connsiteX32" fmla="*/ 2399846 w 3144611"/>
              <a:gd name="connsiteY32" fmla="*/ 1466459 h 1830819"/>
              <a:gd name="connsiteX33" fmla="*/ 1881686 w 3144611"/>
              <a:gd name="connsiteY33" fmla="*/ 1523064 h 1830819"/>
              <a:gd name="connsiteX34" fmla="*/ 1563823 w 3144611"/>
              <a:gd name="connsiteY34" fmla="*/ 1705945 h 1830819"/>
              <a:gd name="connsiteX35" fmla="*/ 1520281 w 3144611"/>
              <a:gd name="connsiteY35" fmla="*/ 1544835 h 1830819"/>
              <a:gd name="connsiteX36" fmla="*/ 1354819 w 3144611"/>
              <a:gd name="connsiteY36" fmla="*/ 1601441 h 1830819"/>
              <a:gd name="connsiteX37" fmla="*/ 1263378 w 3144611"/>
              <a:gd name="connsiteY37" fmla="*/ 1758195 h 1830819"/>
              <a:gd name="connsiteX38" fmla="*/ 1254669 w 3144611"/>
              <a:gd name="connsiteY38" fmla="*/ 1745132 h 1830819"/>
              <a:gd name="connsiteX0" fmla="*/ 120242 w 3144611"/>
              <a:gd name="connsiteY0" fmla="*/ 1830819 h 1997706"/>
              <a:gd name="connsiteX1" fmla="*/ 41945 w 3144611"/>
              <a:gd name="connsiteY1" fmla="*/ 1721762 h 1997706"/>
              <a:gd name="connsiteX2" fmla="*/ 16778 w 3144611"/>
              <a:gd name="connsiteY2" fmla="*/ 1609909 h 1997706"/>
              <a:gd name="connsiteX3" fmla="*/ 0 w 3144611"/>
              <a:gd name="connsiteY3" fmla="*/ 1514834 h 1997706"/>
              <a:gd name="connsiteX4" fmla="*/ 19574 w 3144611"/>
              <a:gd name="connsiteY4" fmla="*/ 1400184 h 1997706"/>
              <a:gd name="connsiteX5" fmla="*/ 120242 w 3144611"/>
              <a:gd name="connsiteY5" fmla="*/ 1319090 h 1997706"/>
              <a:gd name="connsiteX6" fmla="*/ 243281 w 3144611"/>
              <a:gd name="connsiteY6" fmla="*/ 1235200 h 1997706"/>
              <a:gd name="connsiteX7" fmla="*/ 290818 w 3144611"/>
              <a:gd name="connsiteY7" fmla="*/ 1047846 h 1997706"/>
              <a:gd name="connsiteX8" fmla="*/ 209725 w 3144611"/>
              <a:gd name="connsiteY8" fmla="*/ 930400 h 1997706"/>
              <a:gd name="connsiteX9" fmla="*/ 190150 w 3144611"/>
              <a:gd name="connsiteY9" fmla="*/ 857696 h 1997706"/>
              <a:gd name="connsiteX10" fmla="*/ 341152 w 3144611"/>
              <a:gd name="connsiteY10" fmla="*/ 782195 h 1997706"/>
              <a:gd name="connsiteX11" fmla="*/ 425042 w 3144611"/>
              <a:gd name="connsiteY11" fmla="*/ 661953 h 1997706"/>
              <a:gd name="connsiteX12" fmla="*/ 433431 w 3144611"/>
              <a:gd name="connsiteY12" fmla="*/ 533322 h 1997706"/>
              <a:gd name="connsiteX13" fmla="*/ 427839 w 3144611"/>
              <a:gd name="connsiteY13" fmla="*/ 474599 h 1997706"/>
              <a:gd name="connsiteX14" fmla="*/ 480969 w 3144611"/>
              <a:gd name="connsiteY14" fmla="*/ 415876 h 1997706"/>
              <a:gd name="connsiteX15" fmla="*/ 444616 w 3144611"/>
              <a:gd name="connsiteY15" fmla="*/ 318004 h 1997706"/>
              <a:gd name="connsiteX16" fmla="*/ 528506 w 3144611"/>
              <a:gd name="connsiteY16" fmla="*/ 337578 h 1997706"/>
              <a:gd name="connsiteX17" fmla="*/ 598415 w 3144611"/>
              <a:gd name="connsiteY17" fmla="*/ 278856 h 1997706"/>
              <a:gd name="connsiteX18" fmla="*/ 659934 w 3144611"/>
              <a:gd name="connsiteY18" fmla="*/ 231318 h 1997706"/>
              <a:gd name="connsiteX19" fmla="*/ 645952 w 3144611"/>
              <a:gd name="connsiteY19" fmla="*/ 144632 h 1997706"/>
              <a:gd name="connsiteX20" fmla="*/ 752213 w 3144611"/>
              <a:gd name="connsiteY20" fmla="*/ 150224 h 1997706"/>
              <a:gd name="connsiteX21" fmla="*/ 799750 w 3144611"/>
              <a:gd name="connsiteY21" fmla="*/ 192169 h 1997706"/>
              <a:gd name="connsiteX22" fmla="*/ 894826 w 3144611"/>
              <a:gd name="connsiteY22" fmla="*/ 127854 h 1997706"/>
              <a:gd name="connsiteX23" fmla="*/ 894826 w 3144611"/>
              <a:gd name="connsiteY23" fmla="*/ 127854 h 1997706"/>
              <a:gd name="connsiteX24" fmla="*/ 995494 w 3144611"/>
              <a:gd name="connsiteY24" fmla="*/ 113872 h 1997706"/>
              <a:gd name="connsiteX25" fmla="*/ 998290 w 3144611"/>
              <a:gd name="connsiteY25" fmla="*/ 111076 h 1997706"/>
              <a:gd name="connsiteX26" fmla="*/ 1269534 w 3144611"/>
              <a:gd name="connsiteY26" fmla="*/ 10408 h 1997706"/>
              <a:gd name="connsiteX27" fmla="*/ 2225878 w 3144611"/>
              <a:gd name="connsiteY27" fmla="*/ 2018 h 1997706"/>
              <a:gd name="connsiteX28" fmla="*/ 2935426 w 3144611"/>
              <a:gd name="connsiteY28" fmla="*/ 700104 h 1997706"/>
              <a:gd name="connsiteX29" fmla="*/ 3140076 w 3144611"/>
              <a:gd name="connsiteY29" fmla="*/ 1026675 h 1997706"/>
              <a:gd name="connsiteX30" fmla="*/ 2978967 w 3144611"/>
              <a:gd name="connsiteY30" fmla="*/ 1196492 h 1997706"/>
              <a:gd name="connsiteX31" fmla="*/ 2735127 w 3144611"/>
              <a:gd name="connsiteY31" fmla="*/ 1340184 h 1997706"/>
              <a:gd name="connsiteX32" fmla="*/ 2399846 w 3144611"/>
              <a:gd name="connsiteY32" fmla="*/ 1466459 h 1997706"/>
              <a:gd name="connsiteX33" fmla="*/ 1881686 w 3144611"/>
              <a:gd name="connsiteY33" fmla="*/ 1523064 h 1997706"/>
              <a:gd name="connsiteX34" fmla="*/ 1563823 w 3144611"/>
              <a:gd name="connsiteY34" fmla="*/ 1705945 h 1997706"/>
              <a:gd name="connsiteX35" fmla="*/ 1520281 w 3144611"/>
              <a:gd name="connsiteY35" fmla="*/ 1544835 h 1997706"/>
              <a:gd name="connsiteX36" fmla="*/ 1354819 w 3144611"/>
              <a:gd name="connsiteY36" fmla="*/ 1601441 h 1997706"/>
              <a:gd name="connsiteX37" fmla="*/ 1263378 w 3144611"/>
              <a:gd name="connsiteY37" fmla="*/ 1758195 h 1997706"/>
              <a:gd name="connsiteX38" fmla="*/ 1372235 w 3144611"/>
              <a:gd name="connsiteY38" fmla="*/ 1997681 h 1997706"/>
              <a:gd name="connsiteX0" fmla="*/ 120242 w 3144611"/>
              <a:gd name="connsiteY0" fmla="*/ 1830819 h 2016722"/>
              <a:gd name="connsiteX1" fmla="*/ 41945 w 3144611"/>
              <a:gd name="connsiteY1" fmla="*/ 1721762 h 2016722"/>
              <a:gd name="connsiteX2" fmla="*/ 16778 w 3144611"/>
              <a:gd name="connsiteY2" fmla="*/ 1609909 h 2016722"/>
              <a:gd name="connsiteX3" fmla="*/ 0 w 3144611"/>
              <a:gd name="connsiteY3" fmla="*/ 1514834 h 2016722"/>
              <a:gd name="connsiteX4" fmla="*/ 19574 w 3144611"/>
              <a:gd name="connsiteY4" fmla="*/ 1400184 h 2016722"/>
              <a:gd name="connsiteX5" fmla="*/ 120242 w 3144611"/>
              <a:gd name="connsiteY5" fmla="*/ 1319090 h 2016722"/>
              <a:gd name="connsiteX6" fmla="*/ 243281 w 3144611"/>
              <a:gd name="connsiteY6" fmla="*/ 1235200 h 2016722"/>
              <a:gd name="connsiteX7" fmla="*/ 290818 w 3144611"/>
              <a:gd name="connsiteY7" fmla="*/ 1047846 h 2016722"/>
              <a:gd name="connsiteX8" fmla="*/ 209725 w 3144611"/>
              <a:gd name="connsiteY8" fmla="*/ 930400 h 2016722"/>
              <a:gd name="connsiteX9" fmla="*/ 190150 w 3144611"/>
              <a:gd name="connsiteY9" fmla="*/ 857696 h 2016722"/>
              <a:gd name="connsiteX10" fmla="*/ 341152 w 3144611"/>
              <a:gd name="connsiteY10" fmla="*/ 782195 h 2016722"/>
              <a:gd name="connsiteX11" fmla="*/ 425042 w 3144611"/>
              <a:gd name="connsiteY11" fmla="*/ 661953 h 2016722"/>
              <a:gd name="connsiteX12" fmla="*/ 433431 w 3144611"/>
              <a:gd name="connsiteY12" fmla="*/ 533322 h 2016722"/>
              <a:gd name="connsiteX13" fmla="*/ 427839 w 3144611"/>
              <a:gd name="connsiteY13" fmla="*/ 474599 h 2016722"/>
              <a:gd name="connsiteX14" fmla="*/ 480969 w 3144611"/>
              <a:gd name="connsiteY14" fmla="*/ 415876 h 2016722"/>
              <a:gd name="connsiteX15" fmla="*/ 444616 w 3144611"/>
              <a:gd name="connsiteY15" fmla="*/ 318004 h 2016722"/>
              <a:gd name="connsiteX16" fmla="*/ 528506 w 3144611"/>
              <a:gd name="connsiteY16" fmla="*/ 337578 h 2016722"/>
              <a:gd name="connsiteX17" fmla="*/ 598415 w 3144611"/>
              <a:gd name="connsiteY17" fmla="*/ 278856 h 2016722"/>
              <a:gd name="connsiteX18" fmla="*/ 659934 w 3144611"/>
              <a:gd name="connsiteY18" fmla="*/ 231318 h 2016722"/>
              <a:gd name="connsiteX19" fmla="*/ 645952 w 3144611"/>
              <a:gd name="connsiteY19" fmla="*/ 144632 h 2016722"/>
              <a:gd name="connsiteX20" fmla="*/ 752213 w 3144611"/>
              <a:gd name="connsiteY20" fmla="*/ 150224 h 2016722"/>
              <a:gd name="connsiteX21" fmla="*/ 799750 w 3144611"/>
              <a:gd name="connsiteY21" fmla="*/ 192169 h 2016722"/>
              <a:gd name="connsiteX22" fmla="*/ 894826 w 3144611"/>
              <a:gd name="connsiteY22" fmla="*/ 127854 h 2016722"/>
              <a:gd name="connsiteX23" fmla="*/ 894826 w 3144611"/>
              <a:gd name="connsiteY23" fmla="*/ 127854 h 2016722"/>
              <a:gd name="connsiteX24" fmla="*/ 995494 w 3144611"/>
              <a:gd name="connsiteY24" fmla="*/ 113872 h 2016722"/>
              <a:gd name="connsiteX25" fmla="*/ 998290 w 3144611"/>
              <a:gd name="connsiteY25" fmla="*/ 111076 h 2016722"/>
              <a:gd name="connsiteX26" fmla="*/ 1269534 w 3144611"/>
              <a:gd name="connsiteY26" fmla="*/ 10408 h 2016722"/>
              <a:gd name="connsiteX27" fmla="*/ 2225878 w 3144611"/>
              <a:gd name="connsiteY27" fmla="*/ 2018 h 2016722"/>
              <a:gd name="connsiteX28" fmla="*/ 2935426 w 3144611"/>
              <a:gd name="connsiteY28" fmla="*/ 700104 h 2016722"/>
              <a:gd name="connsiteX29" fmla="*/ 3140076 w 3144611"/>
              <a:gd name="connsiteY29" fmla="*/ 1026675 h 2016722"/>
              <a:gd name="connsiteX30" fmla="*/ 2978967 w 3144611"/>
              <a:gd name="connsiteY30" fmla="*/ 1196492 h 2016722"/>
              <a:gd name="connsiteX31" fmla="*/ 2735127 w 3144611"/>
              <a:gd name="connsiteY31" fmla="*/ 1340184 h 2016722"/>
              <a:gd name="connsiteX32" fmla="*/ 2399846 w 3144611"/>
              <a:gd name="connsiteY32" fmla="*/ 1466459 h 2016722"/>
              <a:gd name="connsiteX33" fmla="*/ 1881686 w 3144611"/>
              <a:gd name="connsiteY33" fmla="*/ 1523064 h 2016722"/>
              <a:gd name="connsiteX34" fmla="*/ 1563823 w 3144611"/>
              <a:gd name="connsiteY34" fmla="*/ 1705945 h 2016722"/>
              <a:gd name="connsiteX35" fmla="*/ 1520281 w 3144611"/>
              <a:gd name="connsiteY35" fmla="*/ 1544835 h 2016722"/>
              <a:gd name="connsiteX36" fmla="*/ 1354819 w 3144611"/>
              <a:gd name="connsiteY36" fmla="*/ 1601441 h 2016722"/>
              <a:gd name="connsiteX37" fmla="*/ 1263378 w 3144611"/>
              <a:gd name="connsiteY37" fmla="*/ 1758195 h 2016722"/>
              <a:gd name="connsiteX38" fmla="*/ 1372235 w 3144611"/>
              <a:gd name="connsiteY38" fmla="*/ 1997681 h 2016722"/>
              <a:gd name="connsiteX39" fmla="*/ 1354818 w 3144611"/>
              <a:gd name="connsiteY39" fmla="*/ 2002034 h 2016722"/>
              <a:gd name="connsiteX0" fmla="*/ 120242 w 3144611"/>
              <a:gd name="connsiteY0" fmla="*/ 1830819 h 2084765"/>
              <a:gd name="connsiteX1" fmla="*/ 41945 w 3144611"/>
              <a:gd name="connsiteY1" fmla="*/ 1721762 h 2084765"/>
              <a:gd name="connsiteX2" fmla="*/ 16778 w 3144611"/>
              <a:gd name="connsiteY2" fmla="*/ 1609909 h 2084765"/>
              <a:gd name="connsiteX3" fmla="*/ 0 w 3144611"/>
              <a:gd name="connsiteY3" fmla="*/ 1514834 h 2084765"/>
              <a:gd name="connsiteX4" fmla="*/ 19574 w 3144611"/>
              <a:gd name="connsiteY4" fmla="*/ 1400184 h 2084765"/>
              <a:gd name="connsiteX5" fmla="*/ 120242 w 3144611"/>
              <a:gd name="connsiteY5" fmla="*/ 1319090 h 2084765"/>
              <a:gd name="connsiteX6" fmla="*/ 243281 w 3144611"/>
              <a:gd name="connsiteY6" fmla="*/ 1235200 h 2084765"/>
              <a:gd name="connsiteX7" fmla="*/ 290818 w 3144611"/>
              <a:gd name="connsiteY7" fmla="*/ 1047846 h 2084765"/>
              <a:gd name="connsiteX8" fmla="*/ 209725 w 3144611"/>
              <a:gd name="connsiteY8" fmla="*/ 930400 h 2084765"/>
              <a:gd name="connsiteX9" fmla="*/ 190150 w 3144611"/>
              <a:gd name="connsiteY9" fmla="*/ 857696 h 2084765"/>
              <a:gd name="connsiteX10" fmla="*/ 341152 w 3144611"/>
              <a:gd name="connsiteY10" fmla="*/ 782195 h 2084765"/>
              <a:gd name="connsiteX11" fmla="*/ 425042 w 3144611"/>
              <a:gd name="connsiteY11" fmla="*/ 661953 h 2084765"/>
              <a:gd name="connsiteX12" fmla="*/ 433431 w 3144611"/>
              <a:gd name="connsiteY12" fmla="*/ 533322 h 2084765"/>
              <a:gd name="connsiteX13" fmla="*/ 427839 w 3144611"/>
              <a:gd name="connsiteY13" fmla="*/ 474599 h 2084765"/>
              <a:gd name="connsiteX14" fmla="*/ 480969 w 3144611"/>
              <a:gd name="connsiteY14" fmla="*/ 415876 h 2084765"/>
              <a:gd name="connsiteX15" fmla="*/ 444616 w 3144611"/>
              <a:gd name="connsiteY15" fmla="*/ 318004 h 2084765"/>
              <a:gd name="connsiteX16" fmla="*/ 528506 w 3144611"/>
              <a:gd name="connsiteY16" fmla="*/ 337578 h 2084765"/>
              <a:gd name="connsiteX17" fmla="*/ 598415 w 3144611"/>
              <a:gd name="connsiteY17" fmla="*/ 278856 h 2084765"/>
              <a:gd name="connsiteX18" fmla="*/ 659934 w 3144611"/>
              <a:gd name="connsiteY18" fmla="*/ 231318 h 2084765"/>
              <a:gd name="connsiteX19" fmla="*/ 645952 w 3144611"/>
              <a:gd name="connsiteY19" fmla="*/ 144632 h 2084765"/>
              <a:gd name="connsiteX20" fmla="*/ 752213 w 3144611"/>
              <a:gd name="connsiteY20" fmla="*/ 150224 h 2084765"/>
              <a:gd name="connsiteX21" fmla="*/ 799750 w 3144611"/>
              <a:gd name="connsiteY21" fmla="*/ 192169 h 2084765"/>
              <a:gd name="connsiteX22" fmla="*/ 894826 w 3144611"/>
              <a:gd name="connsiteY22" fmla="*/ 127854 h 2084765"/>
              <a:gd name="connsiteX23" fmla="*/ 894826 w 3144611"/>
              <a:gd name="connsiteY23" fmla="*/ 127854 h 2084765"/>
              <a:gd name="connsiteX24" fmla="*/ 995494 w 3144611"/>
              <a:gd name="connsiteY24" fmla="*/ 113872 h 2084765"/>
              <a:gd name="connsiteX25" fmla="*/ 998290 w 3144611"/>
              <a:gd name="connsiteY25" fmla="*/ 111076 h 2084765"/>
              <a:gd name="connsiteX26" fmla="*/ 1269534 w 3144611"/>
              <a:gd name="connsiteY26" fmla="*/ 10408 h 2084765"/>
              <a:gd name="connsiteX27" fmla="*/ 2225878 w 3144611"/>
              <a:gd name="connsiteY27" fmla="*/ 2018 h 2084765"/>
              <a:gd name="connsiteX28" fmla="*/ 2935426 w 3144611"/>
              <a:gd name="connsiteY28" fmla="*/ 700104 h 2084765"/>
              <a:gd name="connsiteX29" fmla="*/ 3140076 w 3144611"/>
              <a:gd name="connsiteY29" fmla="*/ 1026675 h 2084765"/>
              <a:gd name="connsiteX30" fmla="*/ 2978967 w 3144611"/>
              <a:gd name="connsiteY30" fmla="*/ 1196492 h 2084765"/>
              <a:gd name="connsiteX31" fmla="*/ 2735127 w 3144611"/>
              <a:gd name="connsiteY31" fmla="*/ 1340184 h 2084765"/>
              <a:gd name="connsiteX32" fmla="*/ 2399846 w 3144611"/>
              <a:gd name="connsiteY32" fmla="*/ 1466459 h 2084765"/>
              <a:gd name="connsiteX33" fmla="*/ 1881686 w 3144611"/>
              <a:gd name="connsiteY33" fmla="*/ 1523064 h 2084765"/>
              <a:gd name="connsiteX34" fmla="*/ 1563823 w 3144611"/>
              <a:gd name="connsiteY34" fmla="*/ 1705945 h 2084765"/>
              <a:gd name="connsiteX35" fmla="*/ 1520281 w 3144611"/>
              <a:gd name="connsiteY35" fmla="*/ 1544835 h 2084765"/>
              <a:gd name="connsiteX36" fmla="*/ 1354819 w 3144611"/>
              <a:gd name="connsiteY36" fmla="*/ 1601441 h 2084765"/>
              <a:gd name="connsiteX37" fmla="*/ 1263378 w 3144611"/>
              <a:gd name="connsiteY37" fmla="*/ 1758195 h 2084765"/>
              <a:gd name="connsiteX38" fmla="*/ 1372235 w 3144611"/>
              <a:gd name="connsiteY38" fmla="*/ 1997681 h 2084765"/>
              <a:gd name="connsiteX39" fmla="*/ 1494156 w 3144611"/>
              <a:gd name="connsiteY39" fmla="*/ 2084765 h 2084765"/>
              <a:gd name="connsiteX0" fmla="*/ 120242 w 3144611"/>
              <a:gd name="connsiteY0" fmla="*/ 1830819 h 2087781"/>
              <a:gd name="connsiteX1" fmla="*/ 41945 w 3144611"/>
              <a:gd name="connsiteY1" fmla="*/ 1721762 h 2087781"/>
              <a:gd name="connsiteX2" fmla="*/ 16778 w 3144611"/>
              <a:gd name="connsiteY2" fmla="*/ 1609909 h 2087781"/>
              <a:gd name="connsiteX3" fmla="*/ 0 w 3144611"/>
              <a:gd name="connsiteY3" fmla="*/ 1514834 h 2087781"/>
              <a:gd name="connsiteX4" fmla="*/ 19574 w 3144611"/>
              <a:gd name="connsiteY4" fmla="*/ 1400184 h 2087781"/>
              <a:gd name="connsiteX5" fmla="*/ 120242 w 3144611"/>
              <a:gd name="connsiteY5" fmla="*/ 1319090 h 2087781"/>
              <a:gd name="connsiteX6" fmla="*/ 243281 w 3144611"/>
              <a:gd name="connsiteY6" fmla="*/ 1235200 h 2087781"/>
              <a:gd name="connsiteX7" fmla="*/ 290818 w 3144611"/>
              <a:gd name="connsiteY7" fmla="*/ 1047846 h 2087781"/>
              <a:gd name="connsiteX8" fmla="*/ 209725 w 3144611"/>
              <a:gd name="connsiteY8" fmla="*/ 930400 h 2087781"/>
              <a:gd name="connsiteX9" fmla="*/ 190150 w 3144611"/>
              <a:gd name="connsiteY9" fmla="*/ 857696 h 2087781"/>
              <a:gd name="connsiteX10" fmla="*/ 341152 w 3144611"/>
              <a:gd name="connsiteY10" fmla="*/ 782195 h 2087781"/>
              <a:gd name="connsiteX11" fmla="*/ 425042 w 3144611"/>
              <a:gd name="connsiteY11" fmla="*/ 661953 h 2087781"/>
              <a:gd name="connsiteX12" fmla="*/ 433431 w 3144611"/>
              <a:gd name="connsiteY12" fmla="*/ 533322 h 2087781"/>
              <a:gd name="connsiteX13" fmla="*/ 427839 w 3144611"/>
              <a:gd name="connsiteY13" fmla="*/ 474599 h 2087781"/>
              <a:gd name="connsiteX14" fmla="*/ 480969 w 3144611"/>
              <a:gd name="connsiteY14" fmla="*/ 415876 h 2087781"/>
              <a:gd name="connsiteX15" fmla="*/ 444616 w 3144611"/>
              <a:gd name="connsiteY15" fmla="*/ 318004 h 2087781"/>
              <a:gd name="connsiteX16" fmla="*/ 528506 w 3144611"/>
              <a:gd name="connsiteY16" fmla="*/ 337578 h 2087781"/>
              <a:gd name="connsiteX17" fmla="*/ 598415 w 3144611"/>
              <a:gd name="connsiteY17" fmla="*/ 278856 h 2087781"/>
              <a:gd name="connsiteX18" fmla="*/ 659934 w 3144611"/>
              <a:gd name="connsiteY18" fmla="*/ 231318 h 2087781"/>
              <a:gd name="connsiteX19" fmla="*/ 645952 w 3144611"/>
              <a:gd name="connsiteY19" fmla="*/ 144632 h 2087781"/>
              <a:gd name="connsiteX20" fmla="*/ 752213 w 3144611"/>
              <a:gd name="connsiteY20" fmla="*/ 150224 h 2087781"/>
              <a:gd name="connsiteX21" fmla="*/ 799750 w 3144611"/>
              <a:gd name="connsiteY21" fmla="*/ 192169 h 2087781"/>
              <a:gd name="connsiteX22" fmla="*/ 894826 w 3144611"/>
              <a:gd name="connsiteY22" fmla="*/ 127854 h 2087781"/>
              <a:gd name="connsiteX23" fmla="*/ 894826 w 3144611"/>
              <a:gd name="connsiteY23" fmla="*/ 127854 h 2087781"/>
              <a:gd name="connsiteX24" fmla="*/ 995494 w 3144611"/>
              <a:gd name="connsiteY24" fmla="*/ 113872 h 2087781"/>
              <a:gd name="connsiteX25" fmla="*/ 998290 w 3144611"/>
              <a:gd name="connsiteY25" fmla="*/ 111076 h 2087781"/>
              <a:gd name="connsiteX26" fmla="*/ 1269534 w 3144611"/>
              <a:gd name="connsiteY26" fmla="*/ 10408 h 2087781"/>
              <a:gd name="connsiteX27" fmla="*/ 2225878 w 3144611"/>
              <a:gd name="connsiteY27" fmla="*/ 2018 h 2087781"/>
              <a:gd name="connsiteX28" fmla="*/ 2935426 w 3144611"/>
              <a:gd name="connsiteY28" fmla="*/ 700104 h 2087781"/>
              <a:gd name="connsiteX29" fmla="*/ 3140076 w 3144611"/>
              <a:gd name="connsiteY29" fmla="*/ 1026675 h 2087781"/>
              <a:gd name="connsiteX30" fmla="*/ 2978967 w 3144611"/>
              <a:gd name="connsiteY30" fmla="*/ 1196492 h 2087781"/>
              <a:gd name="connsiteX31" fmla="*/ 2735127 w 3144611"/>
              <a:gd name="connsiteY31" fmla="*/ 1340184 h 2087781"/>
              <a:gd name="connsiteX32" fmla="*/ 2399846 w 3144611"/>
              <a:gd name="connsiteY32" fmla="*/ 1466459 h 2087781"/>
              <a:gd name="connsiteX33" fmla="*/ 1881686 w 3144611"/>
              <a:gd name="connsiteY33" fmla="*/ 1523064 h 2087781"/>
              <a:gd name="connsiteX34" fmla="*/ 1563823 w 3144611"/>
              <a:gd name="connsiteY34" fmla="*/ 1705945 h 2087781"/>
              <a:gd name="connsiteX35" fmla="*/ 1520281 w 3144611"/>
              <a:gd name="connsiteY35" fmla="*/ 1544835 h 2087781"/>
              <a:gd name="connsiteX36" fmla="*/ 1354819 w 3144611"/>
              <a:gd name="connsiteY36" fmla="*/ 1601441 h 2087781"/>
              <a:gd name="connsiteX37" fmla="*/ 1263378 w 3144611"/>
              <a:gd name="connsiteY37" fmla="*/ 1758195 h 2087781"/>
              <a:gd name="connsiteX38" fmla="*/ 1372235 w 3144611"/>
              <a:gd name="connsiteY38" fmla="*/ 1997681 h 2087781"/>
              <a:gd name="connsiteX39" fmla="*/ 1494156 w 3144611"/>
              <a:gd name="connsiteY39" fmla="*/ 2084765 h 2087781"/>
              <a:gd name="connsiteX40" fmla="*/ 1515927 w 3144611"/>
              <a:gd name="connsiteY40" fmla="*/ 2067348 h 2087781"/>
              <a:gd name="connsiteX0" fmla="*/ 120242 w 3144611"/>
              <a:gd name="connsiteY0" fmla="*/ 1830819 h 2250289"/>
              <a:gd name="connsiteX1" fmla="*/ 41945 w 3144611"/>
              <a:gd name="connsiteY1" fmla="*/ 1721762 h 2250289"/>
              <a:gd name="connsiteX2" fmla="*/ 16778 w 3144611"/>
              <a:gd name="connsiteY2" fmla="*/ 1609909 h 2250289"/>
              <a:gd name="connsiteX3" fmla="*/ 0 w 3144611"/>
              <a:gd name="connsiteY3" fmla="*/ 1514834 h 2250289"/>
              <a:gd name="connsiteX4" fmla="*/ 19574 w 3144611"/>
              <a:gd name="connsiteY4" fmla="*/ 1400184 h 2250289"/>
              <a:gd name="connsiteX5" fmla="*/ 120242 w 3144611"/>
              <a:gd name="connsiteY5" fmla="*/ 1319090 h 2250289"/>
              <a:gd name="connsiteX6" fmla="*/ 243281 w 3144611"/>
              <a:gd name="connsiteY6" fmla="*/ 1235200 h 2250289"/>
              <a:gd name="connsiteX7" fmla="*/ 290818 w 3144611"/>
              <a:gd name="connsiteY7" fmla="*/ 1047846 h 2250289"/>
              <a:gd name="connsiteX8" fmla="*/ 209725 w 3144611"/>
              <a:gd name="connsiteY8" fmla="*/ 930400 h 2250289"/>
              <a:gd name="connsiteX9" fmla="*/ 190150 w 3144611"/>
              <a:gd name="connsiteY9" fmla="*/ 857696 h 2250289"/>
              <a:gd name="connsiteX10" fmla="*/ 341152 w 3144611"/>
              <a:gd name="connsiteY10" fmla="*/ 782195 h 2250289"/>
              <a:gd name="connsiteX11" fmla="*/ 425042 w 3144611"/>
              <a:gd name="connsiteY11" fmla="*/ 661953 h 2250289"/>
              <a:gd name="connsiteX12" fmla="*/ 433431 w 3144611"/>
              <a:gd name="connsiteY12" fmla="*/ 533322 h 2250289"/>
              <a:gd name="connsiteX13" fmla="*/ 427839 w 3144611"/>
              <a:gd name="connsiteY13" fmla="*/ 474599 h 2250289"/>
              <a:gd name="connsiteX14" fmla="*/ 480969 w 3144611"/>
              <a:gd name="connsiteY14" fmla="*/ 415876 h 2250289"/>
              <a:gd name="connsiteX15" fmla="*/ 444616 w 3144611"/>
              <a:gd name="connsiteY15" fmla="*/ 318004 h 2250289"/>
              <a:gd name="connsiteX16" fmla="*/ 528506 w 3144611"/>
              <a:gd name="connsiteY16" fmla="*/ 337578 h 2250289"/>
              <a:gd name="connsiteX17" fmla="*/ 598415 w 3144611"/>
              <a:gd name="connsiteY17" fmla="*/ 278856 h 2250289"/>
              <a:gd name="connsiteX18" fmla="*/ 659934 w 3144611"/>
              <a:gd name="connsiteY18" fmla="*/ 231318 h 2250289"/>
              <a:gd name="connsiteX19" fmla="*/ 645952 w 3144611"/>
              <a:gd name="connsiteY19" fmla="*/ 144632 h 2250289"/>
              <a:gd name="connsiteX20" fmla="*/ 752213 w 3144611"/>
              <a:gd name="connsiteY20" fmla="*/ 150224 h 2250289"/>
              <a:gd name="connsiteX21" fmla="*/ 799750 w 3144611"/>
              <a:gd name="connsiteY21" fmla="*/ 192169 h 2250289"/>
              <a:gd name="connsiteX22" fmla="*/ 894826 w 3144611"/>
              <a:gd name="connsiteY22" fmla="*/ 127854 h 2250289"/>
              <a:gd name="connsiteX23" fmla="*/ 894826 w 3144611"/>
              <a:gd name="connsiteY23" fmla="*/ 127854 h 2250289"/>
              <a:gd name="connsiteX24" fmla="*/ 995494 w 3144611"/>
              <a:gd name="connsiteY24" fmla="*/ 113872 h 2250289"/>
              <a:gd name="connsiteX25" fmla="*/ 998290 w 3144611"/>
              <a:gd name="connsiteY25" fmla="*/ 111076 h 2250289"/>
              <a:gd name="connsiteX26" fmla="*/ 1269534 w 3144611"/>
              <a:gd name="connsiteY26" fmla="*/ 10408 h 2250289"/>
              <a:gd name="connsiteX27" fmla="*/ 2225878 w 3144611"/>
              <a:gd name="connsiteY27" fmla="*/ 2018 h 2250289"/>
              <a:gd name="connsiteX28" fmla="*/ 2935426 w 3144611"/>
              <a:gd name="connsiteY28" fmla="*/ 700104 h 2250289"/>
              <a:gd name="connsiteX29" fmla="*/ 3140076 w 3144611"/>
              <a:gd name="connsiteY29" fmla="*/ 1026675 h 2250289"/>
              <a:gd name="connsiteX30" fmla="*/ 2978967 w 3144611"/>
              <a:gd name="connsiteY30" fmla="*/ 1196492 h 2250289"/>
              <a:gd name="connsiteX31" fmla="*/ 2735127 w 3144611"/>
              <a:gd name="connsiteY31" fmla="*/ 1340184 h 2250289"/>
              <a:gd name="connsiteX32" fmla="*/ 2399846 w 3144611"/>
              <a:gd name="connsiteY32" fmla="*/ 1466459 h 2250289"/>
              <a:gd name="connsiteX33" fmla="*/ 1881686 w 3144611"/>
              <a:gd name="connsiteY33" fmla="*/ 1523064 h 2250289"/>
              <a:gd name="connsiteX34" fmla="*/ 1563823 w 3144611"/>
              <a:gd name="connsiteY34" fmla="*/ 1705945 h 2250289"/>
              <a:gd name="connsiteX35" fmla="*/ 1520281 w 3144611"/>
              <a:gd name="connsiteY35" fmla="*/ 1544835 h 2250289"/>
              <a:gd name="connsiteX36" fmla="*/ 1354819 w 3144611"/>
              <a:gd name="connsiteY36" fmla="*/ 1601441 h 2250289"/>
              <a:gd name="connsiteX37" fmla="*/ 1263378 w 3144611"/>
              <a:gd name="connsiteY37" fmla="*/ 1758195 h 2250289"/>
              <a:gd name="connsiteX38" fmla="*/ 1372235 w 3144611"/>
              <a:gd name="connsiteY38" fmla="*/ 1997681 h 2250289"/>
              <a:gd name="connsiteX39" fmla="*/ 1494156 w 3144611"/>
              <a:gd name="connsiteY39" fmla="*/ 2084765 h 2250289"/>
              <a:gd name="connsiteX40" fmla="*/ 1459321 w 3144611"/>
              <a:gd name="connsiteY40" fmla="*/ 2250228 h 2250289"/>
              <a:gd name="connsiteX0" fmla="*/ 120242 w 3144611"/>
              <a:gd name="connsiteY0" fmla="*/ 1830819 h 2263811"/>
              <a:gd name="connsiteX1" fmla="*/ 41945 w 3144611"/>
              <a:gd name="connsiteY1" fmla="*/ 1721762 h 2263811"/>
              <a:gd name="connsiteX2" fmla="*/ 16778 w 3144611"/>
              <a:gd name="connsiteY2" fmla="*/ 1609909 h 2263811"/>
              <a:gd name="connsiteX3" fmla="*/ 0 w 3144611"/>
              <a:gd name="connsiteY3" fmla="*/ 1514834 h 2263811"/>
              <a:gd name="connsiteX4" fmla="*/ 19574 w 3144611"/>
              <a:gd name="connsiteY4" fmla="*/ 1400184 h 2263811"/>
              <a:gd name="connsiteX5" fmla="*/ 120242 w 3144611"/>
              <a:gd name="connsiteY5" fmla="*/ 1319090 h 2263811"/>
              <a:gd name="connsiteX6" fmla="*/ 243281 w 3144611"/>
              <a:gd name="connsiteY6" fmla="*/ 1235200 h 2263811"/>
              <a:gd name="connsiteX7" fmla="*/ 290818 w 3144611"/>
              <a:gd name="connsiteY7" fmla="*/ 1047846 h 2263811"/>
              <a:gd name="connsiteX8" fmla="*/ 209725 w 3144611"/>
              <a:gd name="connsiteY8" fmla="*/ 930400 h 2263811"/>
              <a:gd name="connsiteX9" fmla="*/ 190150 w 3144611"/>
              <a:gd name="connsiteY9" fmla="*/ 857696 h 2263811"/>
              <a:gd name="connsiteX10" fmla="*/ 341152 w 3144611"/>
              <a:gd name="connsiteY10" fmla="*/ 782195 h 2263811"/>
              <a:gd name="connsiteX11" fmla="*/ 425042 w 3144611"/>
              <a:gd name="connsiteY11" fmla="*/ 661953 h 2263811"/>
              <a:gd name="connsiteX12" fmla="*/ 433431 w 3144611"/>
              <a:gd name="connsiteY12" fmla="*/ 533322 h 2263811"/>
              <a:gd name="connsiteX13" fmla="*/ 427839 w 3144611"/>
              <a:gd name="connsiteY13" fmla="*/ 474599 h 2263811"/>
              <a:gd name="connsiteX14" fmla="*/ 480969 w 3144611"/>
              <a:gd name="connsiteY14" fmla="*/ 415876 h 2263811"/>
              <a:gd name="connsiteX15" fmla="*/ 444616 w 3144611"/>
              <a:gd name="connsiteY15" fmla="*/ 318004 h 2263811"/>
              <a:gd name="connsiteX16" fmla="*/ 528506 w 3144611"/>
              <a:gd name="connsiteY16" fmla="*/ 337578 h 2263811"/>
              <a:gd name="connsiteX17" fmla="*/ 598415 w 3144611"/>
              <a:gd name="connsiteY17" fmla="*/ 278856 h 2263811"/>
              <a:gd name="connsiteX18" fmla="*/ 659934 w 3144611"/>
              <a:gd name="connsiteY18" fmla="*/ 231318 h 2263811"/>
              <a:gd name="connsiteX19" fmla="*/ 645952 w 3144611"/>
              <a:gd name="connsiteY19" fmla="*/ 144632 h 2263811"/>
              <a:gd name="connsiteX20" fmla="*/ 752213 w 3144611"/>
              <a:gd name="connsiteY20" fmla="*/ 150224 h 2263811"/>
              <a:gd name="connsiteX21" fmla="*/ 799750 w 3144611"/>
              <a:gd name="connsiteY21" fmla="*/ 192169 h 2263811"/>
              <a:gd name="connsiteX22" fmla="*/ 894826 w 3144611"/>
              <a:gd name="connsiteY22" fmla="*/ 127854 h 2263811"/>
              <a:gd name="connsiteX23" fmla="*/ 894826 w 3144611"/>
              <a:gd name="connsiteY23" fmla="*/ 127854 h 2263811"/>
              <a:gd name="connsiteX24" fmla="*/ 995494 w 3144611"/>
              <a:gd name="connsiteY24" fmla="*/ 113872 h 2263811"/>
              <a:gd name="connsiteX25" fmla="*/ 998290 w 3144611"/>
              <a:gd name="connsiteY25" fmla="*/ 111076 h 2263811"/>
              <a:gd name="connsiteX26" fmla="*/ 1269534 w 3144611"/>
              <a:gd name="connsiteY26" fmla="*/ 10408 h 2263811"/>
              <a:gd name="connsiteX27" fmla="*/ 2225878 w 3144611"/>
              <a:gd name="connsiteY27" fmla="*/ 2018 h 2263811"/>
              <a:gd name="connsiteX28" fmla="*/ 2935426 w 3144611"/>
              <a:gd name="connsiteY28" fmla="*/ 700104 h 2263811"/>
              <a:gd name="connsiteX29" fmla="*/ 3140076 w 3144611"/>
              <a:gd name="connsiteY29" fmla="*/ 1026675 h 2263811"/>
              <a:gd name="connsiteX30" fmla="*/ 2978967 w 3144611"/>
              <a:gd name="connsiteY30" fmla="*/ 1196492 h 2263811"/>
              <a:gd name="connsiteX31" fmla="*/ 2735127 w 3144611"/>
              <a:gd name="connsiteY31" fmla="*/ 1340184 h 2263811"/>
              <a:gd name="connsiteX32" fmla="*/ 2399846 w 3144611"/>
              <a:gd name="connsiteY32" fmla="*/ 1466459 h 2263811"/>
              <a:gd name="connsiteX33" fmla="*/ 1881686 w 3144611"/>
              <a:gd name="connsiteY33" fmla="*/ 1523064 h 2263811"/>
              <a:gd name="connsiteX34" fmla="*/ 1563823 w 3144611"/>
              <a:gd name="connsiteY34" fmla="*/ 1705945 h 2263811"/>
              <a:gd name="connsiteX35" fmla="*/ 1520281 w 3144611"/>
              <a:gd name="connsiteY35" fmla="*/ 1544835 h 2263811"/>
              <a:gd name="connsiteX36" fmla="*/ 1354819 w 3144611"/>
              <a:gd name="connsiteY36" fmla="*/ 1601441 h 2263811"/>
              <a:gd name="connsiteX37" fmla="*/ 1263378 w 3144611"/>
              <a:gd name="connsiteY37" fmla="*/ 1758195 h 2263811"/>
              <a:gd name="connsiteX38" fmla="*/ 1372235 w 3144611"/>
              <a:gd name="connsiteY38" fmla="*/ 1997681 h 2263811"/>
              <a:gd name="connsiteX39" fmla="*/ 1494156 w 3144611"/>
              <a:gd name="connsiteY39" fmla="*/ 2084765 h 2263811"/>
              <a:gd name="connsiteX40" fmla="*/ 1459321 w 3144611"/>
              <a:gd name="connsiteY40" fmla="*/ 2250228 h 2263811"/>
              <a:gd name="connsiteX41" fmla="*/ 1468029 w 3144611"/>
              <a:gd name="connsiteY41" fmla="*/ 2254583 h 2263811"/>
              <a:gd name="connsiteX0" fmla="*/ 120242 w 3144611"/>
              <a:gd name="connsiteY0" fmla="*/ 1830819 h 2372149"/>
              <a:gd name="connsiteX1" fmla="*/ 41945 w 3144611"/>
              <a:gd name="connsiteY1" fmla="*/ 1721762 h 2372149"/>
              <a:gd name="connsiteX2" fmla="*/ 16778 w 3144611"/>
              <a:gd name="connsiteY2" fmla="*/ 1609909 h 2372149"/>
              <a:gd name="connsiteX3" fmla="*/ 0 w 3144611"/>
              <a:gd name="connsiteY3" fmla="*/ 1514834 h 2372149"/>
              <a:gd name="connsiteX4" fmla="*/ 19574 w 3144611"/>
              <a:gd name="connsiteY4" fmla="*/ 1400184 h 2372149"/>
              <a:gd name="connsiteX5" fmla="*/ 120242 w 3144611"/>
              <a:gd name="connsiteY5" fmla="*/ 1319090 h 2372149"/>
              <a:gd name="connsiteX6" fmla="*/ 243281 w 3144611"/>
              <a:gd name="connsiteY6" fmla="*/ 1235200 h 2372149"/>
              <a:gd name="connsiteX7" fmla="*/ 290818 w 3144611"/>
              <a:gd name="connsiteY7" fmla="*/ 1047846 h 2372149"/>
              <a:gd name="connsiteX8" fmla="*/ 209725 w 3144611"/>
              <a:gd name="connsiteY8" fmla="*/ 930400 h 2372149"/>
              <a:gd name="connsiteX9" fmla="*/ 190150 w 3144611"/>
              <a:gd name="connsiteY9" fmla="*/ 857696 h 2372149"/>
              <a:gd name="connsiteX10" fmla="*/ 341152 w 3144611"/>
              <a:gd name="connsiteY10" fmla="*/ 782195 h 2372149"/>
              <a:gd name="connsiteX11" fmla="*/ 425042 w 3144611"/>
              <a:gd name="connsiteY11" fmla="*/ 661953 h 2372149"/>
              <a:gd name="connsiteX12" fmla="*/ 433431 w 3144611"/>
              <a:gd name="connsiteY12" fmla="*/ 533322 h 2372149"/>
              <a:gd name="connsiteX13" fmla="*/ 427839 w 3144611"/>
              <a:gd name="connsiteY13" fmla="*/ 474599 h 2372149"/>
              <a:gd name="connsiteX14" fmla="*/ 480969 w 3144611"/>
              <a:gd name="connsiteY14" fmla="*/ 415876 h 2372149"/>
              <a:gd name="connsiteX15" fmla="*/ 444616 w 3144611"/>
              <a:gd name="connsiteY15" fmla="*/ 318004 h 2372149"/>
              <a:gd name="connsiteX16" fmla="*/ 528506 w 3144611"/>
              <a:gd name="connsiteY16" fmla="*/ 337578 h 2372149"/>
              <a:gd name="connsiteX17" fmla="*/ 598415 w 3144611"/>
              <a:gd name="connsiteY17" fmla="*/ 278856 h 2372149"/>
              <a:gd name="connsiteX18" fmla="*/ 659934 w 3144611"/>
              <a:gd name="connsiteY18" fmla="*/ 231318 h 2372149"/>
              <a:gd name="connsiteX19" fmla="*/ 645952 w 3144611"/>
              <a:gd name="connsiteY19" fmla="*/ 144632 h 2372149"/>
              <a:gd name="connsiteX20" fmla="*/ 752213 w 3144611"/>
              <a:gd name="connsiteY20" fmla="*/ 150224 h 2372149"/>
              <a:gd name="connsiteX21" fmla="*/ 799750 w 3144611"/>
              <a:gd name="connsiteY21" fmla="*/ 192169 h 2372149"/>
              <a:gd name="connsiteX22" fmla="*/ 894826 w 3144611"/>
              <a:gd name="connsiteY22" fmla="*/ 127854 h 2372149"/>
              <a:gd name="connsiteX23" fmla="*/ 894826 w 3144611"/>
              <a:gd name="connsiteY23" fmla="*/ 127854 h 2372149"/>
              <a:gd name="connsiteX24" fmla="*/ 995494 w 3144611"/>
              <a:gd name="connsiteY24" fmla="*/ 113872 h 2372149"/>
              <a:gd name="connsiteX25" fmla="*/ 998290 w 3144611"/>
              <a:gd name="connsiteY25" fmla="*/ 111076 h 2372149"/>
              <a:gd name="connsiteX26" fmla="*/ 1269534 w 3144611"/>
              <a:gd name="connsiteY26" fmla="*/ 10408 h 2372149"/>
              <a:gd name="connsiteX27" fmla="*/ 2225878 w 3144611"/>
              <a:gd name="connsiteY27" fmla="*/ 2018 h 2372149"/>
              <a:gd name="connsiteX28" fmla="*/ 2935426 w 3144611"/>
              <a:gd name="connsiteY28" fmla="*/ 700104 h 2372149"/>
              <a:gd name="connsiteX29" fmla="*/ 3140076 w 3144611"/>
              <a:gd name="connsiteY29" fmla="*/ 1026675 h 2372149"/>
              <a:gd name="connsiteX30" fmla="*/ 2978967 w 3144611"/>
              <a:gd name="connsiteY30" fmla="*/ 1196492 h 2372149"/>
              <a:gd name="connsiteX31" fmla="*/ 2735127 w 3144611"/>
              <a:gd name="connsiteY31" fmla="*/ 1340184 h 2372149"/>
              <a:gd name="connsiteX32" fmla="*/ 2399846 w 3144611"/>
              <a:gd name="connsiteY32" fmla="*/ 1466459 h 2372149"/>
              <a:gd name="connsiteX33" fmla="*/ 1881686 w 3144611"/>
              <a:gd name="connsiteY33" fmla="*/ 1523064 h 2372149"/>
              <a:gd name="connsiteX34" fmla="*/ 1563823 w 3144611"/>
              <a:gd name="connsiteY34" fmla="*/ 1705945 h 2372149"/>
              <a:gd name="connsiteX35" fmla="*/ 1520281 w 3144611"/>
              <a:gd name="connsiteY35" fmla="*/ 1544835 h 2372149"/>
              <a:gd name="connsiteX36" fmla="*/ 1354819 w 3144611"/>
              <a:gd name="connsiteY36" fmla="*/ 1601441 h 2372149"/>
              <a:gd name="connsiteX37" fmla="*/ 1263378 w 3144611"/>
              <a:gd name="connsiteY37" fmla="*/ 1758195 h 2372149"/>
              <a:gd name="connsiteX38" fmla="*/ 1372235 w 3144611"/>
              <a:gd name="connsiteY38" fmla="*/ 1997681 h 2372149"/>
              <a:gd name="connsiteX39" fmla="*/ 1494156 w 3144611"/>
              <a:gd name="connsiteY39" fmla="*/ 2084765 h 2372149"/>
              <a:gd name="connsiteX40" fmla="*/ 1459321 w 3144611"/>
              <a:gd name="connsiteY40" fmla="*/ 2250228 h 2372149"/>
              <a:gd name="connsiteX41" fmla="*/ 1520281 w 3144611"/>
              <a:gd name="connsiteY41" fmla="*/ 2372149 h 2372149"/>
              <a:gd name="connsiteX0" fmla="*/ 120242 w 3144611"/>
              <a:gd name="connsiteY0" fmla="*/ 1830819 h 2382536"/>
              <a:gd name="connsiteX1" fmla="*/ 41945 w 3144611"/>
              <a:gd name="connsiteY1" fmla="*/ 1721762 h 2382536"/>
              <a:gd name="connsiteX2" fmla="*/ 16778 w 3144611"/>
              <a:gd name="connsiteY2" fmla="*/ 1609909 h 2382536"/>
              <a:gd name="connsiteX3" fmla="*/ 0 w 3144611"/>
              <a:gd name="connsiteY3" fmla="*/ 1514834 h 2382536"/>
              <a:gd name="connsiteX4" fmla="*/ 19574 w 3144611"/>
              <a:gd name="connsiteY4" fmla="*/ 1400184 h 2382536"/>
              <a:gd name="connsiteX5" fmla="*/ 120242 w 3144611"/>
              <a:gd name="connsiteY5" fmla="*/ 1319090 h 2382536"/>
              <a:gd name="connsiteX6" fmla="*/ 243281 w 3144611"/>
              <a:gd name="connsiteY6" fmla="*/ 1235200 h 2382536"/>
              <a:gd name="connsiteX7" fmla="*/ 290818 w 3144611"/>
              <a:gd name="connsiteY7" fmla="*/ 1047846 h 2382536"/>
              <a:gd name="connsiteX8" fmla="*/ 209725 w 3144611"/>
              <a:gd name="connsiteY8" fmla="*/ 930400 h 2382536"/>
              <a:gd name="connsiteX9" fmla="*/ 190150 w 3144611"/>
              <a:gd name="connsiteY9" fmla="*/ 857696 h 2382536"/>
              <a:gd name="connsiteX10" fmla="*/ 341152 w 3144611"/>
              <a:gd name="connsiteY10" fmla="*/ 782195 h 2382536"/>
              <a:gd name="connsiteX11" fmla="*/ 425042 w 3144611"/>
              <a:gd name="connsiteY11" fmla="*/ 661953 h 2382536"/>
              <a:gd name="connsiteX12" fmla="*/ 433431 w 3144611"/>
              <a:gd name="connsiteY12" fmla="*/ 533322 h 2382536"/>
              <a:gd name="connsiteX13" fmla="*/ 427839 w 3144611"/>
              <a:gd name="connsiteY13" fmla="*/ 474599 h 2382536"/>
              <a:gd name="connsiteX14" fmla="*/ 480969 w 3144611"/>
              <a:gd name="connsiteY14" fmla="*/ 415876 h 2382536"/>
              <a:gd name="connsiteX15" fmla="*/ 444616 w 3144611"/>
              <a:gd name="connsiteY15" fmla="*/ 318004 h 2382536"/>
              <a:gd name="connsiteX16" fmla="*/ 528506 w 3144611"/>
              <a:gd name="connsiteY16" fmla="*/ 337578 h 2382536"/>
              <a:gd name="connsiteX17" fmla="*/ 598415 w 3144611"/>
              <a:gd name="connsiteY17" fmla="*/ 278856 h 2382536"/>
              <a:gd name="connsiteX18" fmla="*/ 659934 w 3144611"/>
              <a:gd name="connsiteY18" fmla="*/ 231318 h 2382536"/>
              <a:gd name="connsiteX19" fmla="*/ 645952 w 3144611"/>
              <a:gd name="connsiteY19" fmla="*/ 144632 h 2382536"/>
              <a:gd name="connsiteX20" fmla="*/ 752213 w 3144611"/>
              <a:gd name="connsiteY20" fmla="*/ 150224 h 2382536"/>
              <a:gd name="connsiteX21" fmla="*/ 799750 w 3144611"/>
              <a:gd name="connsiteY21" fmla="*/ 192169 h 2382536"/>
              <a:gd name="connsiteX22" fmla="*/ 894826 w 3144611"/>
              <a:gd name="connsiteY22" fmla="*/ 127854 h 2382536"/>
              <a:gd name="connsiteX23" fmla="*/ 894826 w 3144611"/>
              <a:gd name="connsiteY23" fmla="*/ 127854 h 2382536"/>
              <a:gd name="connsiteX24" fmla="*/ 995494 w 3144611"/>
              <a:gd name="connsiteY24" fmla="*/ 113872 h 2382536"/>
              <a:gd name="connsiteX25" fmla="*/ 998290 w 3144611"/>
              <a:gd name="connsiteY25" fmla="*/ 111076 h 2382536"/>
              <a:gd name="connsiteX26" fmla="*/ 1269534 w 3144611"/>
              <a:gd name="connsiteY26" fmla="*/ 10408 h 2382536"/>
              <a:gd name="connsiteX27" fmla="*/ 2225878 w 3144611"/>
              <a:gd name="connsiteY27" fmla="*/ 2018 h 2382536"/>
              <a:gd name="connsiteX28" fmla="*/ 2935426 w 3144611"/>
              <a:gd name="connsiteY28" fmla="*/ 700104 h 2382536"/>
              <a:gd name="connsiteX29" fmla="*/ 3140076 w 3144611"/>
              <a:gd name="connsiteY29" fmla="*/ 1026675 h 2382536"/>
              <a:gd name="connsiteX30" fmla="*/ 2978967 w 3144611"/>
              <a:gd name="connsiteY30" fmla="*/ 1196492 h 2382536"/>
              <a:gd name="connsiteX31" fmla="*/ 2735127 w 3144611"/>
              <a:gd name="connsiteY31" fmla="*/ 1340184 h 2382536"/>
              <a:gd name="connsiteX32" fmla="*/ 2399846 w 3144611"/>
              <a:gd name="connsiteY32" fmla="*/ 1466459 h 2382536"/>
              <a:gd name="connsiteX33" fmla="*/ 1881686 w 3144611"/>
              <a:gd name="connsiteY33" fmla="*/ 1523064 h 2382536"/>
              <a:gd name="connsiteX34" fmla="*/ 1563823 w 3144611"/>
              <a:gd name="connsiteY34" fmla="*/ 1705945 h 2382536"/>
              <a:gd name="connsiteX35" fmla="*/ 1520281 w 3144611"/>
              <a:gd name="connsiteY35" fmla="*/ 1544835 h 2382536"/>
              <a:gd name="connsiteX36" fmla="*/ 1354819 w 3144611"/>
              <a:gd name="connsiteY36" fmla="*/ 1601441 h 2382536"/>
              <a:gd name="connsiteX37" fmla="*/ 1263378 w 3144611"/>
              <a:gd name="connsiteY37" fmla="*/ 1758195 h 2382536"/>
              <a:gd name="connsiteX38" fmla="*/ 1372235 w 3144611"/>
              <a:gd name="connsiteY38" fmla="*/ 1997681 h 2382536"/>
              <a:gd name="connsiteX39" fmla="*/ 1494156 w 3144611"/>
              <a:gd name="connsiteY39" fmla="*/ 2084765 h 2382536"/>
              <a:gd name="connsiteX40" fmla="*/ 1459321 w 3144611"/>
              <a:gd name="connsiteY40" fmla="*/ 2250228 h 2382536"/>
              <a:gd name="connsiteX41" fmla="*/ 1520281 w 3144611"/>
              <a:gd name="connsiteY41" fmla="*/ 2372149 h 2382536"/>
              <a:gd name="connsiteX42" fmla="*/ 1528989 w 3144611"/>
              <a:gd name="connsiteY42" fmla="*/ 2376503 h 2382536"/>
              <a:gd name="connsiteX0" fmla="*/ 120242 w 3144611"/>
              <a:gd name="connsiteY0" fmla="*/ 1830819 h 2398274"/>
              <a:gd name="connsiteX1" fmla="*/ 41945 w 3144611"/>
              <a:gd name="connsiteY1" fmla="*/ 1721762 h 2398274"/>
              <a:gd name="connsiteX2" fmla="*/ 16778 w 3144611"/>
              <a:gd name="connsiteY2" fmla="*/ 1609909 h 2398274"/>
              <a:gd name="connsiteX3" fmla="*/ 0 w 3144611"/>
              <a:gd name="connsiteY3" fmla="*/ 1514834 h 2398274"/>
              <a:gd name="connsiteX4" fmla="*/ 19574 w 3144611"/>
              <a:gd name="connsiteY4" fmla="*/ 1400184 h 2398274"/>
              <a:gd name="connsiteX5" fmla="*/ 120242 w 3144611"/>
              <a:gd name="connsiteY5" fmla="*/ 1319090 h 2398274"/>
              <a:gd name="connsiteX6" fmla="*/ 243281 w 3144611"/>
              <a:gd name="connsiteY6" fmla="*/ 1235200 h 2398274"/>
              <a:gd name="connsiteX7" fmla="*/ 290818 w 3144611"/>
              <a:gd name="connsiteY7" fmla="*/ 1047846 h 2398274"/>
              <a:gd name="connsiteX8" fmla="*/ 209725 w 3144611"/>
              <a:gd name="connsiteY8" fmla="*/ 930400 h 2398274"/>
              <a:gd name="connsiteX9" fmla="*/ 190150 w 3144611"/>
              <a:gd name="connsiteY9" fmla="*/ 857696 h 2398274"/>
              <a:gd name="connsiteX10" fmla="*/ 341152 w 3144611"/>
              <a:gd name="connsiteY10" fmla="*/ 782195 h 2398274"/>
              <a:gd name="connsiteX11" fmla="*/ 425042 w 3144611"/>
              <a:gd name="connsiteY11" fmla="*/ 661953 h 2398274"/>
              <a:gd name="connsiteX12" fmla="*/ 433431 w 3144611"/>
              <a:gd name="connsiteY12" fmla="*/ 533322 h 2398274"/>
              <a:gd name="connsiteX13" fmla="*/ 427839 w 3144611"/>
              <a:gd name="connsiteY13" fmla="*/ 474599 h 2398274"/>
              <a:gd name="connsiteX14" fmla="*/ 480969 w 3144611"/>
              <a:gd name="connsiteY14" fmla="*/ 415876 h 2398274"/>
              <a:gd name="connsiteX15" fmla="*/ 444616 w 3144611"/>
              <a:gd name="connsiteY15" fmla="*/ 318004 h 2398274"/>
              <a:gd name="connsiteX16" fmla="*/ 528506 w 3144611"/>
              <a:gd name="connsiteY16" fmla="*/ 337578 h 2398274"/>
              <a:gd name="connsiteX17" fmla="*/ 598415 w 3144611"/>
              <a:gd name="connsiteY17" fmla="*/ 278856 h 2398274"/>
              <a:gd name="connsiteX18" fmla="*/ 659934 w 3144611"/>
              <a:gd name="connsiteY18" fmla="*/ 231318 h 2398274"/>
              <a:gd name="connsiteX19" fmla="*/ 645952 w 3144611"/>
              <a:gd name="connsiteY19" fmla="*/ 144632 h 2398274"/>
              <a:gd name="connsiteX20" fmla="*/ 752213 w 3144611"/>
              <a:gd name="connsiteY20" fmla="*/ 150224 h 2398274"/>
              <a:gd name="connsiteX21" fmla="*/ 799750 w 3144611"/>
              <a:gd name="connsiteY21" fmla="*/ 192169 h 2398274"/>
              <a:gd name="connsiteX22" fmla="*/ 894826 w 3144611"/>
              <a:gd name="connsiteY22" fmla="*/ 127854 h 2398274"/>
              <a:gd name="connsiteX23" fmla="*/ 894826 w 3144611"/>
              <a:gd name="connsiteY23" fmla="*/ 127854 h 2398274"/>
              <a:gd name="connsiteX24" fmla="*/ 995494 w 3144611"/>
              <a:gd name="connsiteY24" fmla="*/ 113872 h 2398274"/>
              <a:gd name="connsiteX25" fmla="*/ 998290 w 3144611"/>
              <a:gd name="connsiteY25" fmla="*/ 111076 h 2398274"/>
              <a:gd name="connsiteX26" fmla="*/ 1269534 w 3144611"/>
              <a:gd name="connsiteY26" fmla="*/ 10408 h 2398274"/>
              <a:gd name="connsiteX27" fmla="*/ 2225878 w 3144611"/>
              <a:gd name="connsiteY27" fmla="*/ 2018 h 2398274"/>
              <a:gd name="connsiteX28" fmla="*/ 2935426 w 3144611"/>
              <a:gd name="connsiteY28" fmla="*/ 700104 h 2398274"/>
              <a:gd name="connsiteX29" fmla="*/ 3140076 w 3144611"/>
              <a:gd name="connsiteY29" fmla="*/ 1026675 h 2398274"/>
              <a:gd name="connsiteX30" fmla="*/ 2978967 w 3144611"/>
              <a:gd name="connsiteY30" fmla="*/ 1196492 h 2398274"/>
              <a:gd name="connsiteX31" fmla="*/ 2735127 w 3144611"/>
              <a:gd name="connsiteY31" fmla="*/ 1340184 h 2398274"/>
              <a:gd name="connsiteX32" fmla="*/ 2399846 w 3144611"/>
              <a:gd name="connsiteY32" fmla="*/ 1466459 h 2398274"/>
              <a:gd name="connsiteX33" fmla="*/ 1881686 w 3144611"/>
              <a:gd name="connsiteY33" fmla="*/ 1523064 h 2398274"/>
              <a:gd name="connsiteX34" fmla="*/ 1563823 w 3144611"/>
              <a:gd name="connsiteY34" fmla="*/ 1705945 h 2398274"/>
              <a:gd name="connsiteX35" fmla="*/ 1520281 w 3144611"/>
              <a:gd name="connsiteY35" fmla="*/ 1544835 h 2398274"/>
              <a:gd name="connsiteX36" fmla="*/ 1354819 w 3144611"/>
              <a:gd name="connsiteY36" fmla="*/ 1601441 h 2398274"/>
              <a:gd name="connsiteX37" fmla="*/ 1263378 w 3144611"/>
              <a:gd name="connsiteY37" fmla="*/ 1758195 h 2398274"/>
              <a:gd name="connsiteX38" fmla="*/ 1372235 w 3144611"/>
              <a:gd name="connsiteY38" fmla="*/ 1997681 h 2398274"/>
              <a:gd name="connsiteX39" fmla="*/ 1494156 w 3144611"/>
              <a:gd name="connsiteY39" fmla="*/ 2084765 h 2398274"/>
              <a:gd name="connsiteX40" fmla="*/ 1459321 w 3144611"/>
              <a:gd name="connsiteY40" fmla="*/ 2250228 h 2398274"/>
              <a:gd name="connsiteX41" fmla="*/ 1520281 w 3144611"/>
              <a:gd name="connsiteY41" fmla="*/ 2372149 h 2398274"/>
              <a:gd name="connsiteX42" fmla="*/ 1720577 w 3144611"/>
              <a:gd name="connsiteY42" fmla="*/ 2398274 h 2398274"/>
              <a:gd name="connsiteX0" fmla="*/ 120242 w 3144611"/>
              <a:gd name="connsiteY0" fmla="*/ 1830819 h 2398526"/>
              <a:gd name="connsiteX1" fmla="*/ 41945 w 3144611"/>
              <a:gd name="connsiteY1" fmla="*/ 1721762 h 2398526"/>
              <a:gd name="connsiteX2" fmla="*/ 16778 w 3144611"/>
              <a:gd name="connsiteY2" fmla="*/ 1609909 h 2398526"/>
              <a:gd name="connsiteX3" fmla="*/ 0 w 3144611"/>
              <a:gd name="connsiteY3" fmla="*/ 1514834 h 2398526"/>
              <a:gd name="connsiteX4" fmla="*/ 19574 w 3144611"/>
              <a:gd name="connsiteY4" fmla="*/ 1400184 h 2398526"/>
              <a:gd name="connsiteX5" fmla="*/ 120242 w 3144611"/>
              <a:gd name="connsiteY5" fmla="*/ 1319090 h 2398526"/>
              <a:gd name="connsiteX6" fmla="*/ 243281 w 3144611"/>
              <a:gd name="connsiteY6" fmla="*/ 1235200 h 2398526"/>
              <a:gd name="connsiteX7" fmla="*/ 290818 w 3144611"/>
              <a:gd name="connsiteY7" fmla="*/ 1047846 h 2398526"/>
              <a:gd name="connsiteX8" fmla="*/ 209725 w 3144611"/>
              <a:gd name="connsiteY8" fmla="*/ 930400 h 2398526"/>
              <a:gd name="connsiteX9" fmla="*/ 190150 w 3144611"/>
              <a:gd name="connsiteY9" fmla="*/ 857696 h 2398526"/>
              <a:gd name="connsiteX10" fmla="*/ 341152 w 3144611"/>
              <a:gd name="connsiteY10" fmla="*/ 782195 h 2398526"/>
              <a:gd name="connsiteX11" fmla="*/ 425042 w 3144611"/>
              <a:gd name="connsiteY11" fmla="*/ 661953 h 2398526"/>
              <a:gd name="connsiteX12" fmla="*/ 433431 w 3144611"/>
              <a:gd name="connsiteY12" fmla="*/ 533322 h 2398526"/>
              <a:gd name="connsiteX13" fmla="*/ 427839 w 3144611"/>
              <a:gd name="connsiteY13" fmla="*/ 474599 h 2398526"/>
              <a:gd name="connsiteX14" fmla="*/ 480969 w 3144611"/>
              <a:gd name="connsiteY14" fmla="*/ 415876 h 2398526"/>
              <a:gd name="connsiteX15" fmla="*/ 444616 w 3144611"/>
              <a:gd name="connsiteY15" fmla="*/ 318004 h 2398526"/>
              <a:gd name="connsiteX16" fmla="*/ 528506 w 3144611"/>
              <a:gd name="connsiteY16" fmla="*/ 337578 h 2398526"/>
              <a:gd name="connsiteX17" fmla="*/ 598415 w 3144611"/>
              <a:gd name="connsiteY17" fmla="*/ 278856 h 2398526"/>
              <a:gd name="connsiteX18" fmla="*/ 659934 w 3144611"/>
              <a:gd name="connsiteY18" fmla="*/ 231318 h 2398526"/>
              <a:gd name="connsiteX19" fmla="*/ 645952 w 3144611"/>
              <a:gd name="connsiteY19" fmla="*/ 144632 h 2398526"/>
              <a:gd name="connsiteX20" fmla="*/ 752213 w 3144611"/>
              <a:gd name="connsiteY20" fmla="*/ 150224 h 2398526"/>
              <a:gd name="connsiteX21" fmla="*/ 799750 w 3144611"/>
              <a:gd name="connsiteY21" fmla="*/ 192169 h 2398526"/>
              <a:gd name="connsiteX22" fmla="*/ 894826 w 3144611"/>
              <a:gd name="connsiteY22" fmla="*/ 127854 h 2398526"/>
              <a:gd name="connsiteX23" fmla="*/ 894826 w 3144611"/>
              <a:gd name="connsiteY23" fmla="*/ 127854 h 2398526"/>
              <a:gd name="connsiteX24" fmla="*/ 995494 w 3144611"/>
              <a:gd name="connsiteY24" fmla="*/ 113872 h 2398526"/>
              <a:gd name="connsiteX25" fmla="*/ 998290 w 3144611"/>
              <a:gd name="connsiteY25" fmla="*/ 111076 h 2398526"/>
              <a:gd name="connsiteX26" fmla="*/ 1269534 w 3144611"/>
              <a:gd name="connsiteY26" fmla="*/ 10408 h 2398526"/>
              <a:gd name="connsiteX27" fmla="*/ 2225878 w 3144611"/>
              <a:gd name="connsiteY27" fmla="*/ 2018 h 2398526"/>
              <a:gd name="connsiteX28" fmla="*/ 2935426 w 3144611"/>
              <a:gd name="connsiteY28" fmla="*/ 700104 h 2398526"/>
              <a:gd name="connsiteX29" fmla="*/ 3140076 w 3144611"/>
              <a:gd name="connsiteY29" fmla="*/ 1026675 h 2398526"/>
              <a:gd name="connsiteX30" fmla="*/ 2978967 w 3144611"/>
              <a:gd name="connsiteY30" fmla="*/ 1196492 h 2398526"/>
              <a:gd name="connsiteX31" fmla="*/ 2735127 w 3144611"/>
              <a:gd name="connsiteY31" fmla="*/ 1340184 h 2398526"/>
              <a:gd name="connsiteX32" fmla="*/ 2399846 w 3144611"/>
              <a:gd name="connsiteY32" fmla="*/ 1466459 h 2398526"/>
              <a:gd name="connsiteX33" fmla="*/ 1881686 w 3144611"/>
              <a:gd name="connsiteY33" fmla="*/ 1523064 h 2398526"/>
              <a:gd name="connsiteX34" fmla="*/ 1563823 w 3144611"/>
              <a:gd name="connsiteY34" fmla="*/ 1705945 h 2398526"/>
              <a:gd name="connsiteX35" fmla="*/ 1520281 w 3144611"/>
              <a:gd name="connsiteY35" fmla="*/ 1544835 h 2398526"/>
              <a:gd name="connsiteX36" fmla="*/ 1354819 w 3144611"/>
              <a:gd name="connsiteY36" fmla="*/ 1601441 h 2398526"/>
              <a:gd name="connsiteX37" fmla="*/ 1263378 w 3144611"/>
              <a:gd name="connsiteY37" fmla="*/ 1758195 h 2398526"/>
              <a:gd name="connsiteX38" fmla="*/ 1372235 w 3144611"/>
              <a:gd name="connsiteY38" fmla="*/ 1997681 h 2398526"/>
              <a:gd name="connsiteX39" fmla="*/ 1494156 w 3144611"/>
              <a:gd name="connsiteY39" fmla="*/ 2084765 h 2398526"/>
              <a:gd name="connsiteX40" fmla="*/ 1459321 w 3144611"/>
              <a:gd name="connsiteY40" fmla="*/ 2250228 h 2398526"/>
              <a:gd name="connsiteX41" fmla="*/ 1520281 w 3144611"/>
              <a:gd name="connsiteY41" fmla="*/ 2372149 h 2398526"/>
              <a:gd name="connsiteX42" fmla="*/ 1720577 w 3144611"/>
              <a:gd name="connsiteY42" fmla="*/ 2398274 h 2398526"/>
              <a:gd name="connsiteX43" fmla="*/ 1737995 w 3144611"/>
              <a:gd name="connsiteY43" fmla="*/ 2385210 h 2398526"/>
              <a:gd name="connsiteX0" fmla="*/ 120242 w 3144611"/>
              <a:gd name="connsiteY0" fmla="*/ 1830819 h 2546355"/>
              <a:gd name="connsiteX1" fmla="*/ 41945 w 3144611"/>
              <a:gd name="connsiteY1" fmla="*/ 1721762 h 2546355"/>
              <a:gd name="connsiteX2" fmla="*/ 16778 w 3144611"/>
              <a:gd name="connsiteY2" fmla="*/ 1609909 h 2546355"/>
              <a:gd name="connsiteX3" fmla="*/ 0 w 3144611"/>
              <a:gd name="connsiteY3" fmla="*/ 1514834 h 2546355"/>
              <a:gd name="connsiteX4" fmla="*/ 19574 w 3144611"/>
              <a:gd name="connsiteY4" fmla="*/ 1400184 h 2546355"/>
              <a:gd name="connsiteX5" fmla="*/ 120242 w 3144611"/>
              <a:gd name="connsiteY5" fmla="*/ 1319090 h 2546355"/>
              <a:gd name="connsiteX6" fmla="*/ 243281 w 3144611"/>
              <a:gd name="connsiteY6" fmla="*/ 1235200 h 2546355"/>
              <a:gd name="connsiteX7" fmla="*/ 290818 w 3144611"/>
              <a:gd name="connsiteY7" fmla="*/ 1047846 h 2546355"/>
              <a:gd name="connsiteX8" fmla="*/ 209725 w 3144611"/>
              <a:gd name="connsiteY8" fmla="*/ 930400 h 2546355"/>
              <a:gd name="connsiteX9" fmla="*/ 190150 w 3144611"/>
              <a:gd name="connsiteY9" fmla="*/ 857696 h 2546355"/>
              <a:gd name="connsiteX10" fmla="*/ 341152 w 3144611"/>
              <a:gd name="connsiteY10" fmla="*/ 782195 h 2546355"/>
              <a:gd name="connsiteX11" fmla="*/ 425042 w 3144611"/>
              <a:gd name="connsiteY11" fmla="*/ 661953 h 2546355"/>
              <a:gd name="connsiteX12" fmla="*/ 433431 w 3144611"/>
              <a:gd name="connsiteY12" fmla="*/ 533322 h 2546355"/>
              <a:gd name="connsiteX13" fmla="*/ 427839 w 3144611"/>
              <a:gd name="connsiteY13" fmla="*/ 474599 h 2546355"/>
              <a:gd name="connsiteX14" fmla="*/ 480969 w 3144611"/>
              <a:gd name="connsiteY14" fmla="*/ 415876 h 2546355"/>
              <a:gd name="connsiteX15" fmla="*/ 444616 w 3144611"/>
              <a:gd name="connsiteY15" fmla="*/ 318004 h 2546355"/>
              <a:gd name="connsiteX16" fmla="*/ 528506 w 3144611"/>
              <a:gd name="connsiteY16" fmla="*/ 337578 h 2546355"/>
              <a:gd name="connsiteX17" fmla="*/ 598415 w 3144611"/>
              <a:gd name="connsiteY17" fmla="*/ 278856 h 2546355"/>
              <a:gd name="connsiteX18" fmla="*/ 659934 w 3144611"/>
              <a:gd name="connsiteY18" fmla="*/ 231318 h 2546355"/>
              <a:gd name="connsiteX19" fmla="*/ 645952 w 3144611"/>
              <a:gd name="connsiteY19" fmla="*/ 144632 h 2546355"/>
              <a:gd name="connsiteX20" fmla="*/ 752213 w 3144611"/>
              <a:gd name="connsiteY20" fmla="*/ 150224 h 2546355"/>
              <a:gd name="connsiteX21" fmla="*/ 799750 w 3144611"/>
              <a:gd name="connsiteY21" fmla="*/ 192169 h 2546355"/>
              <a:gd name="connsiteX22" fmla="*/ 894826 w 3144611"/>
              <a:gd name="connsiteY22" fmla="*/ 127854 h 2546355"/>
              <a:gd name="connsiteX23" fmla="*/ 894826 w 3144611"/>
              <a:gd name="connsiteY23" fmla="*/ 127854 h 2546355"/>
              <a:gd name="connsiteX24" fmla="*/ 995494 w 3144611"/>
              <a:gd name="connsiteY24" fmla="*/ 113872 h 2546355"/>
              <a:gd name="connsiteX25" fmla="*/ 998290 w 3144611"/>
              <a:gd name="connsiteY25" fmla="*/ 111076 h 2546355"/>
              <a:gd name="connsiteX26" fmla="*/ 1269534 w 3144611"/>
              <a:gd name="connsiteY26" fmla="*/ 10408 h 2546355"/>
              <a:gd name="connsiteX27" fmla="*/ 2225878 w 3144611"/>
              <a:gd name="connsiteY27" fmla="*/ 2018 h 2546355"/>
              <a:gd name="connsiteX28" fmla="*/ 2935426 w 3144611"/>
              <a:gd name="connsiteY28" fmla="*/ 700104 h 2546355"/>
              <a:gd name="connsiteX29" fmla="*/ 3140076 w 3144611"/>
              <a:gd name="connsiteY29" fmla="*/ 1026675 h 2546355"/>
              <a:gd name="connsiteX30" fmla="*/ 2978967 w 3144611"/>
              <a:gd name="connsiteY30" fmla="*/ 1196492 h 2546355"/>
              <a:gd name="connsiteX31" fmla="*/ 2735127 w 3144611"/>
              <a:gd name="connsiteY31" fmla="*/ 1340184 h 2546355"/>
              <a:gd name="connsiteX32" fmla="*/ 2399846 w 3144611"/>
              <a:gd name="connsiteY32" fmla="*/ 1466459 h 2546355"/>
              <a:gd name="connsiteX33" fmla="*/ 1881686 w 3144611"/>
              <a:gd name="connsiteY33" fmla="*/ 1523064 h 2546355"/>
              <a:gd name="connsiteX34" fmla="*/ 1563823 w 3144611"/>
              <a:gd name="connsiteY34" fmla="*/ 1705945 h 2546355"/>
              <a:gd name="connsiteX35" fmla="*/ 1520281 w 3144611"/>
              <a:gd name="connsiteY35" fmla="*/ 1544835 h 2546355"/>
              <a:gd name="connsiteX36" fmla="*/ 1354819 w 3144611"/>
              <a:gd name="connsiteY36" fmla="*/ 1601441 h 2546355"/>
              <a:gd name="connsiteX37" fmla="*/ 1263378 w 3144611"/>
              <a:gd name="connsiteY37" fmla="*/ 1758195 h 2546355"/>
              <a:gd name="connsiteX38" fmla="*/ 1372235 w 3144611"/>
              <a:gd name="connsiteY38" fmla="*/ 1997681 h 2546355"/>
              <a:gd name="connsiteX39" fmla="*/ 1494156 w 3144611"/>
              <a:gd name="connsiteY39" fmla="*/ 2084765 h 2546355"/>
              <a:gd name="connsiteX40" fmla="*/ 1459321 w 3144611"/>
              <a:gd name="connsiteY40" fmla="*/ 2250228 h 2546355"/>
              <a:gd name="connsiteX41" fmla="*/ 1520281 w 3144611"/>
              <a:gd name="connsiteY41" fmla="*/ 2372149 h 2546355"/>
              <a:gd name="connsiteX42" fmla="*/ 1720577 w 3144611"/>
              <a:gd name="connsiteY42" fmla="*/ 2398274 h 2546355"/>
              <a:gd name="connsiteX43" fmla="*/ 2269218 w 3144611"/>
              <a:gd name="connsiteY43" fmla="*/ 2546319 h 2546355"/>
              <a:gd name="connsiteX0" fmla="*/ 120242 w 3144611"/>
              <a:gd name="connsiteY0" fmla="*/ 1830819 h 2572445"/>
              <a:gd name="connsiteX1" fmla="*/ 41945 w 3144611"/>
              <a:gd name="connsiteY1" fmla="*/ 1721762 h 2572445"/>
              <a:gd name="connsiteX2" fmla="*/ 16778 w 3144611"/>
              <a:gd name="connsiteY2" fmla="*/ 1609909 h 2572445"/>
              <a:gd name="connsiteX3" fmla="*/ 0 w 3144611"/>
              <a:gd name="connsiteY3" fmla="*/ 1514834 h 2572445"/>
              <a:gd name="connsiteX4" fmla="*/ 19574 w 3144611"/>
              <a:gd name="connsiteY4" fmla="*/ 1400184 h 2572445"/>
              <a:gd name="connsiteX5" fmla="*/ 120242 w 3144611"/>
              <a:gd name="connsiteY5" fmla="*/ 1319090 h 2572445"/>
              <a:gd name="connsiteX6" fmla="*/ 243281 w 3144611"/>
              <a:gd name="connsiteY6" fmla="*/ 1235200 h 2572445"/>
              <a:gd name="connsiteX7" fmla="*/ 290818 w 3144611"/>
              <a:gd name="connsiteY7" fmla="*/ 1047846 h 2572445"/>
              <a:gd name="connsiteX8" fmla="*/ 209725 w 3144611"/>
              <a:gd name="connsiteY8" fmla="*/ 930400 h 2572445"/>
              <a:gd name="connsiteX9" fmla="*/ 190150 w 3144611"/>
              <a:gd name="connsiteY9" fmla="*/ 857696 h 2572445"/>
              <a:gd name="connsiteX10" fmla="*/ 341152 w 3144611"/>
              <a:gd name="connsiteY10" fmla="*/ 782195 h 2572445"/>
              <a:gd name="connsiteX11" fmla="*/ 425042 w 3144611"/>
              <a:gd name="connsiteY11" fmla="*/ 661953 h 2572445"/>
              <a:gd name="connsiteX12" fmla="*/ 433431 w 3144611"/>
              <a:gd name="connsiteY12" fmla="*/ 533322 h 2572445"/>
              <a:gd name="connsiteX13" fmla="*/ 427839 w 3144611"/>
              <a:gd name="connsiteY13" fmla="*/ 474599 h 2572445"/>
              <a:gd name="connsiteX14" fmla="*/ 480969 w 3144611"/>
              <a:gd name="connsiteY14" fmla="*/ 415876 h 2572445"/>
              <a:gd name="connsiteX15" fmla="*/ 444616 w 3144611"/>
              <a:gd name="connsiteY15" fmla="*/ 318004 h 2572445"/>
              <a:gd name="connsiteX16" fmla="*/ 528506 w 3144611"/>
              <a:gd name="connsiteY16" fmla="*/ 337578 h 2572445"/>
              <a:gd name="connsiteX17" fmla="*/ 598415 w 3144611"/>
              <a:gd name="connsiteY17" fmla="*/ 278856 h 2572445"/>
              <a:gd name="connsiteX18" fmla="*/ 659934 w 3144611"/>
              <a:gd name="connsiteY18" fmla="*/ 231318 h 2572445"/>
              <a:gd name="connsiteX19" fmla="*/ 645952 w 3144611"/>
              <a:gd name="connsiteY19" fmla="*/ 144632 h 2572445"/>
              <a:gd name="connsiteX20" fmla="*/ 752213 w 3144611"/>
              <a:gd name="connsiteY20" fmla="*/ 150224 h 2572445"/>
              <a:gd name="connsiteX21" fmla="*/ 799750 w 3144611"/>
              <a:gd name="connsiteY21" fmla="*/ 192169 h 2572445"/>
              <a:gd name="connsiteX22" fmla="*/ 894826 w 3144611"/>
              <a:gd name="connsiteY22" fmla="*/ 127854 h 2572445"/>
              <a:gd name="connsiteX23" fmla="*/ 894826 w 3144611"/>
              <a:gd name="connsiteY23" fmla="*/ 127854 h 2572445"/>
              <a:gd name="connsiteX24" fmla="*/ 995494 w 3144611"/>
              <a:gd name="connsiteY24" fmla="*/ 113872 h 2572445"/>
              <a:gd name="connsiteX25" fmla="*/ 998290 w 3144611"/>
              <a:gd name="connsiteY25" fmla="*/ 111076 h 2572445"/>
              <a:gd name="connsiteX26" fmla="*/ 1269534 w 3144611"/>
              <a:gd name="connsiteY26" fmla="*/ 10408 h 2572445"/>
              <a:gd name="connsiteX27" fmla="*/ 2225878 w 3144611"/>
              <a:gd name="connsiteY27" fmla="*/ 2018 h 2572445"/>
              <a:gd name="connsiteX28" fmla="*/ 2935426 w 3144611"/>
              <a:gd name="connsiteY28" fmla="*/ 700104 h 2572445"/>
              <a:gd name="connsiteX29" fmla="*/ 3140076 w 3144611"/>
              <a:gd name="connsiteY29" fmla="*/ 1026675 h 2572445"/>
              <a:gd name="connsiteX30" fmla="*/ 2978967 w 3144611"/>
              <a:gd name="connsiteY30" fmla="*/ 1196492 h 2572445"/>
              <a:gd name="connsiteX31" fmla="*/ 2735127 w 3144611"/>
              <a:gd name="connsiteY31" fmla="*/ 1340184 h 2572445"/>
              <a:gd name="connsiteX32" fmla="*/ 2399846 w 3144611"/>
              <a:gd name="connsiteY32" fmla="*/ 1466459 h 2572445"/>
              <a:gd name="connsiteX33" fmla="*/ 1881686 w 3144611"/>
              <a:gd name="connsiteY33" fmla="*/ 1523064 h 2572445"/>
              <a:gd name="connsiteX34" fmla="*/ 1563823 w 3144611"/>
              <a:gd name="connsiteY34" fmla="*/ 1705945 h 2572445"/>
              <a:gd name="connsiteX35" fmla="*/ 1520281 w 3144611"/>
              <a:gd name="connsiteY35" fmla="*/ 1544835 h 2572445"/>
              <a:gd name="connsiteX36" fmla="*/ 1354819 w 3144611"/>
              <a:gd name="connsiteY36" fmla="*/ 1601441 h 2572445"/>
              <a:gd name="connsiteX37" fmla="*/ 1263378 w 3144611"/>
              <a:gd name="connsiteY37" fmla="*/ 1758195 h 2572445"/>
              <a:gd name="connsiteX38" fmla="*/ 1372235 w 3144611"/>
              <a:gd name="connsiteY38" fmla="*/ 1997681 h 2572445"/>
              <a:gd name="connsiteX39" fmla="*/ 1494156 w 3144611"/>
              <a:gd name="connsiteY39" fmla="*/ 2084765 h 2572445"/>
              <a:gd name="connsiteX40" fmla="*/ 1459321 w 3144611"/>
              <a:gd name="connsiteY40" fmla="*/ 2250228 h 2572445"/>
              <a:gd name="connsiteX41" fmla="*/ 1520281 w 3144611"/>
              <a:gd name="connsiteY41" fmla="*/ 2372149 h 2572445"/>
              <a:gd name="connsiteX42" fmla="*/ 1720577 w 3144611"/>
              <a:gd name="connsiteY42" fmla="*/ 2398274 h 2572445"/>
              <a:gd name="connsiteX43" fmla="*/ 2269218 w 3144611"/>
              <a:gd name="connsiteY43" fmla="*/ 2546319 h 2572445"/>
              <a:gd name="connsiteX44" fmla="*/ 2256155 w 3144611"/>
              <a:gd name="connsiteY44" fmla="*/ 2572445 h 2572445"/>
              <a:gd name="connsiteX0" fmla="*/ 120242 w 3144611"/>
              <a:gd name="connsiteY0" fmla="*/ 1830819 h 2772742"/>
              <a:gd name="connsiteX1" fmla="*/ 41945 w 3144611"/>
              <a:gd name="connsiteY1" fmla="*/ 1721762 h 2772742"/>
              <a:gd name="connsiteX2" fmla="*/ 16778 w 3144611"/>
              <a:gd name="connsiteY2" fmla="*/ 1609909 h 2772742"/>
              <a:gd name="connsiteX3" fmla="*/ 0 w 3144611"/>
              <a:gd name="connsiteY3" fmla="*/ 1514834 h 2772742"/>
              <a:gd name="connsiteX4" fmla="*/ 19574 w 3144611"/>
              <a:gd name="connsiteY4" fmla="*/ 1400184 h 2772742"/>
              <a:gd name="connsiteX5" fmla="*/ 120242 w 3144611"/>
              <a:gd name="connsiteY5" fmla="*/ 1319090 h 2772742"/>
              <a:gd name="connsiteX6" fmla="*/ 243281 w 3144611"/>
              <a:gd name="connsiteY6" fmla="*/ 1235200 h 2772742"/>
              <a:gd name="connsiteX7" fmla="*/ 290818 w 3144611"/>
              <a:gd name="connsiteY7" fmla="*/ 1047846 h 2772742"/>
              <a:gd name="connsiteX8" fmla="*/ 209725 w 3144611"/>
              <a:gd name="connsiteY8" fmla="*/ 930400 h 2772742"/>
              <a:gd name="connsiteX9" fmla="*/ 190150 w 3144611"/>
              <a:gd name="connsiteY9" fmla="*/ 857696 h 2772742"/>
              <a:gd name="connsiteX10" fmla="*/ 341152 w 3144611"/>
              <a:gd name="connsiteY10" fmla="*/ 782195 h 2772742"/>
              <a:gd name="connsiteX11" fmla="*/ 425042 w 3144611"/>
              <a:gd name="connsiteY11" fmla="*/ 661953 h 2772742"/>
              <a:gd name="connsiteX12" fmla="*/ 433431 w 3144611"/>
              <a:gd name="connsiteY12" fmla="*/ 533322 h 2772742"/>
              <a:gd name="connsiteX13" fmla="*/ 427839 w 3144611"/>
              <a:gd name="connsiteY13" fmla="*/ 474599 h 2772742"/>
              <a:gd name="connsiteX14" fmla="*/ 480969 w 3144611"/>
              <a:gd name="connsiteY14" fmla="*/ 415876 h 2772742"/>
              <a:gd name="connsiteX15" fmla="*/ 444616 w 3144611"/>
              <a:gd name="connsiteY15" fmla="*/ 318004 h 2772742"/>
              <a:gd name="connsiteX16" fmla="*/ 528506 w 3144611"/>
              <a:gd name="connsiteY16" fmla="*/ 337578 h 2772742"/>
              <a:gd name="connsiteX17" fmla="*/ 598415 w 3144611"/>
              <a:gd name="connsiteY17" fmla="*/ 278856 h 2772742"/>
              <a:gd name="connsiteX18" fmla="*/ 659934 w 3144611"/>
              <a:gd name="connsiteY18" fmla="*/ 231318 h 2772742"/>
              <a:gd name="connsiteX19" fmla="*/ 645952 w 3144611"/>
              <a:gd name="connsiteY19" fmla="*/ 144632 h 2772742"/>
              <a:gd name="connsiteX20" fmla="*/ 752213 w 3144611"/>
              <a:gd name="connsiteY20" fmla="*/ 150224 h 2772742"/>
              <a:gd name="connsiteX21" fmla="*/ 799750 w 3144611"/>
              <a:gd name="connsiteY21" fmla="*/ 192169 h 2772742"/>
              <a:gd name="connsiteX22" fmla="*/ 894826 w 3144611"/>
              <a:gd name="connsiteY22" fmla="*/ 127854 h 2772742"/>
              <a:gd name="connsiteX23" fmla="*/ 894826 w 3144611"/>
              <a:gd name="connsiteY23" fmla="*/ 127854 h 2772742"/>
              <a:gd name="connsiteX24" fmla="*/ 995494 w 3144611"/>
              <a:gd name="connsiteY24" fmla="*/ 113872 h 2772742"/>
              <a:gd name="connsiteX25" fmla="*/ 998290 w 3144611"/>
              <a:gd name="connsiteY25" fmla="*/ 111076 h 2772742"/>
              <a:gd name="connsiteX26" fmla="*/ 1269534 w 3144611"/>
              <a:gd name="connsiteY26" fmla="*/ 10408 h 2772742"/>
              <a:gd name="connsiteX27" fmla="*/ 2225878 w 3144611"/>
              <a:gd name="connsiteY27" fmla="*/ 2018 h 2772742"/>
              <a:gd name="connsiteX28" fmla="*/ 2935426 w 3144611"/>
              <a:gd name="connsiteY28" fmla="*/ 700104 h 2772742"/>
              <a:gd name="connsiteX29" fmla="*/ 3140076 w 3144611"/>
              <a:gd name="connsiteY29" fmla="*/ 1026675 h 2772742"/>
              <a:gd name="connsiteX30" fmla="*/ 2978967 w 3144611"/>
              <a:gd name="connsiteY30" fmla="*/ 1196492 h 2772742"/>
              <a:gd name="connsiteX31" fmla="*/ 2735127 w 3144611"/>
              <a:gd name="connsiteY31" fmla="*/ 1340184 h 2772742"/>
              <a:gd name="connsiteX32" fmla="*/ 2399846 w 3144611"/>
              <a:gd name="connsiteY32" fmla="*/ 1466459 h 2772742"/>
              <a:gd name="connsiteX33" fmla="*/ 1881686 w 3144611"/>
              <a:gd name="connsiteY33" fmla="*/ 1523064 h 2772742"/>
              <a:gd name="connsiteX34" fmla="*/ 1563823 w 3144611"/>
              <a:gd name="connsiteY34" fmla="*/ 1705945 h 2772742"/>
              <a:gd name="connsiteX35" fmla="*/ 1520281 w 3144611"/>
              <a:gd name="connsiteY35" fmla="*/ 1544835 h 2772742"/>
              <a:gd name="connsiteX36" fmla="*/ 1354819 w 3144611"/>
              <a:gd name="connsiteY36" fmla="*/ 1601441 h 2772742"/>
              <a:gd name="connsiteX37" fmla="*/ 1263378 w 3144611"/>
              <a:gd name="connsiteY37" fmla="*/ 1758195 h 2772742"/>
              <a:gd name="connsiteX38" fmla="*/ 1372235 w 3144611"/>
              <a:gd name="connsiteY38" fmla="*/ 1997681 h 2772742"/>
              <a:gd name="connsiteX39" fmla="*/ 1494156 w 3144611"/>
              <a:gd name="connsiteY39" fmla="*/ 2084765 h 2772742"/>
              <a:gd name="connsiteX40" fmla="*/ 1459321 w 3144611"/>
              <a:gd name="connsiteY40" fmla="*/ 2250228 h 2772742"/>
              <a:gd name="connsiteX41" fmla="*/ 1520281 w 3144611"/>
              <a:gd name="connsiteY41" fmla="*/ 2372149 h 2772742"/>
              <a:gd name="connsiteX42" fmla="*/ 1720577 w 3144611"/>
              <a:gd name="connsiteY42" fmla="*/ 2398274 h 2772742"/>
              <a:gd name="connsiteX43" fmla="*/ 2269218 w 3144611"/>
              <a:gd name="connsiteY43" fmla="*/ 2546319 h 2772742"/>
              <a:gd name="connsiteX44" fmla="*/ 2277926 w 3144611"/>
              <a:gd name="connsiteY44" fmla="*/ 2772742 h 2772742"/>
              <a:gd name="connsiteX0" fmla="*/ 120242 w 3144611"/>
              <a:gd name="connsiteY0" fmla="*/ 1830819 h 2790818"/>
              <a:gd name="connsiteX1" fmla="*/ 41945 w 3144611"/>
              <a:gd name="connsiteY1" fmla="*/ 1721762 h 2790818"/>
              <a:gd name="connsiteX2" fmla="*/ 16778 w 3144611"/>
              <a:gd name="connsiteY2" fmla="*/ 1609909 h 2790818"/>
              <a:gd name="connsiteX3" fmla="*/ 0 w 3144611"/>
              <a:gd name="connsiteY3" fmla="*/ 1514834 h 2790818"/>
              <a:gd name="connsiteX4" fmla="*/ 19574 w 3144611"/>
              <a:gd name="connsiteY4" fmla="*/ 1400184 h 2790818"/>
              <a:gd name="connsiteX5" fmla="*/ 120242 w 3144611"/>
              <a:gd name="connsiteY5" fmla="*/ 1319090 h 2790818"/>
              <a:gd name="connsiteX6" fmla="*/ 243281 w 3144611"/>
              <a:gd name="connsiteY6" fmla="*/ 1235200 h 2790818"/>
              <a:gd name="connsiteX7" fmla="*/ 290818 w 3144611"/>
              <a:gd name="connsiteY7" fmla="*/ 1047846 h 2790818"/>
              <a:gd name="connsiteX8" fmla="*/ 209725 w 3144611"/>
              <a:gd name="connsiteY8" fmla="*/ 930400 h 2790818"/>
              <a:gd name="connsiteX9" fmla="*/ 190150 w 3144611"/>
              <a:gd name="connsiteY9" fmla="*/ 857696 h 2790818"/>
              <a:gd name="connsiteX10" fmla="*/ 341152 w 3144611"/>
              <a:gd name="connsiteY10" fmla="*/ 782195 h 2790818"/>
              <a:gd name="connsiteX11" fmla="*/ 425042 w 3144611"/>
              <a:gd name="connsiteY11" fmla="*/ 661953 h 2790818"/>
              <a:gd name="connsiteX12" fmla="*/ 433431 w 3144611"/>
              <a:gd name="connsiteY12" fmla="*/ 533322 h 2790818"/>
              <a:gd name="connsiteX13" fmla="*/ 427839 w 3144611"/>
              <a:gd name="connsiteY13" fmla="*/ 474599 h 2790818"/>
              <a:gd name="connsiteX14" fmla="*/ 480969 w 3144611"/>
              <a:gd name="connsiteY14" fmla="*/ 415876 h 2790818"/>
              <a:gd name="connsiteX15" fmla="*/ 444616 w 3144611"/>
              <a:gd name="connsiteY15" fmla="*/ 318004 h 2790818"/>
              <a:gd name="connsiteX16" fmla="*/ 528506 w 3144611"/>
              <a:gd name="connsiteY16" fmla="*/ 337578 h 2790818"/>
              <a:gd name="connsiteX17" fmla="*/ 598415 w 3144611"/>
              <a:gd name="connsiteY17" fmla="*/ 278856 h 2790818"/>
              <a:gd name="connsiteX18" fmla="*/ 659934 w 3144611"/>
              <a:gd name="connsiteY18" fmla="*/ 231318 h 2790818"/>
              <a:gd name="connsiteX19" fmla="*/ 645952 w 3144611"/>
              <a:gd name="connsiteY19" fmla="*/ 144632 h 2790818"/>
              <a:gd name="connsiteX20" fmla="*/ 752213 w 3144611"/>
              <a:gd name="connsiteY20" fmla="*/ 150224 h 2790818"/>
              <a:gd name="connsiteX21" fmla="*/ 799750 w 3144611"/>
              <a:gd name="connsiteY21" fmla="*/ 192169 h 2790818"/>
              <a:gd name="connsiteX22" fmla="*/ 894826 w 3144611"/>
              <a:gd name="connsiteY22" fmla="*/ 127854 h 2790818"/>
              <a:gd name="connsiteX23" fmla="*/ 894826 w 3144611"/>
              <a:gd name="connsiteY23" fmla="*/ 127854 h 2790818"/>
              <a:gd name="connsiteX24" fmla="*/ 995494 w 3144611"/>
              <a:gd name="connsiteY24" fmla="*/ 113872 h 2790818"/>
              <a:gd name="connsiteX25" fmla="*/ 998290 w 3144611"/>
              <a:gd name="connsiteY25" fmla="*/ 111076 h 2790818"/>
              <a:gd name="connsiteX26" fmla="*/ 1269534 w 3144611"/>
              <a:gd name="connsiteY26" fmla="*/ 10408 h 2790818"/>
              <a:gd name="connsiteX27" fmla="*/ 2225878 w 3144611"/>
              <a:gd name="connsiteY27" fmla="*/ 2018 h 2790818"/>
              <a:gd name="connsiteX28" fmla="*/ 2935426 w 3144611"/>
              <a:gd name="connsiteY28" fmla="*/ 700104 h 2790818"/>
              <a:gd name="connsiteX29" fmla="*/ 3140076 w 3144611"/>
              <a:gd name="connsiteY29" fmla="*/ 1026675 h 2790818"/>
              <a:gd name="connsiteX30" fmla="*/ 2978967 w 3144611"/>
              <a:gd name="connsiteY30" fmla="*/ 1196492 h 2790818"/>
              <a:gd name="connsiteX31" fmla="*/ 2735127 w 3144611"/>
              <a:gd name="connsiteY31" fmla="*/ 1340184 h 2790818"/>
              <a:gd name="connsiteX32" fmla="*/ 2399846 w 3144611"/>
              <a:gd name="connsiteY32" fmla="*/ 1466459 h 2790818"/>
              <a:gd name="connsiteX33" fmla="*/ 1881686 w 3144611"/>
              <a:gd name="connsiteY33" fmla="*/ 1523064 h 2790818"/>
              <a:gd name="connsiteX34" fmla="*/ 1563823 w 3144611"/>
              <a:gd name="connsiteY34" fmla="*/ 1705945 h 2790818"/>
              <a:gd name="connsiteX35" fmla="*/ 1520281 w 3144611"/>
              <a:gd name="connsiteY35" fmla="*/ 1544835 h 2790818"/>
              <a:gd name="connsiteX36" fmla="*/ 1354819 w 3144611"/>
              <a:gd name="connsiteY36" fmla="*/ 1601441 h 2790818"/>
              <a:gd name="connsiteX37" fmla="*/ 1263378 w 3144611"/>
              <a:gd name="connsiteY37" fmla="*/ 1758195 h 2790818"/>
              <a:gd name="connsiteX38" fmla="*/ 1372235 w 3144611"/>
              <a:gd name="connsiteY38" fmla="*/ 1997681 h 2790818"/>
              <a:gd name="connsiteX39" fmla="*/ 1494156 w 3144611"/>
              <a:gd name="connsiteY39" fmla="*/ 2084765 h 2790818"/>
              <a:gd name="connsiteX40" fmla="*/ 1459321 w 3144611"/>
              <a:gd name="connsiteY40" fmla="*/ 2250228 h 2790818"/>
              <a:gd name="connsiteX41" fmla="*/ 1520281 w 3144611"/>
              <a:gd name="connsiteY41" fmla="*/ 2372149 h 2790818"/>
              <a:gd name="connsiteX42" fmla="*/ 1720577 w 3144611"/>
              <a:gd name="connsiteY42" fmla="*/ 2398274 h 2790818"/>
              <a:gd name="connsiteX43" fmla="*/ 2269218 w 3144611"/>
              <a:gd name="connsiteY43" fmla="*/ 2546319 h 2790818"/>
              <a:gd name="connsiteX44" fmla="*/ 2277926 w 3144611"/>
              <a:gd name="connsiteY44" fmla="*/ 2772742 h 2790818"/>
              <a:gd name="connsiteX45" fmla="*/ 2286635 w 3144611"/>
              <a:gd name="connsiteY45" fmla="*/ 2777095 h 2790818"/>
              <a:gd name="connsiteX0" fmla="*/ 120242 w 3144611"/>
              <a:gd name="connsiteY0" fmla="*/ 1830819 h 3460718"/>
              <a:gd name="connsiteX1" fmla="*/ 41945 w 3144611"/>
              <a:gd name="connsiteY1" fmla="*/ 1721762 h 3460718"/>
              <a:gd name="connsiteX2" fmla="*/ 16778 w 3144611"/>
              <a:gd name="connsiteY2" fmla="*/ 1609909 h 3460718"/>
              <a:gd name="connsiteX3" fmla="*/ 0 w 3144611"/>
              <a:gd name="connsiteY3" fmla="*/ 1514834 h 3460718"/>
              <a:gd name="connsiteX4" fmla="*/ 19574 w 3144611"/>
              <a:gd name="connsiteY4" fmla="*/ 1400184 h 3460718"/>
              <a:gd name="connsiteX5" fmla="*/ 120242 w 3144611"/>
              <a:gd name="connsiteY5" fmla="*/ 1319090 h 3460718"/>
              <a:gd name="connsiteX6" fmla="*/ 243281 w 3144611"/>
              <a:gd name="connsiteY6" fmla="*/ 1235200 h 3460718"/>
              <a:gd name="connsiteX7" fmla="*/ 290818 w 3144611"/>
              <a:gd name="connsiteY7" fmla="*/ 1047846 h 3460718"/>
              <a:gd name="connsiteX8" fmla="*/ 209725 w 3144611"/>
              <a:gd name="connsiteY8" fmla="*/ 930400 h 3460718"/>
              <a:gd name="connsiteX9" fmla="*/ 190150 w 3144611"/>
              <a:gd name="connsiteY9" fmla="*/ 857696 h 3460718"/>
              <a:gd name="connsiteX10" fmla="*/ 341152 w 3144611"/>
              <a:gd name="connsiteY10" fmla="*/ 782195 h 3460718"/>
              <a:gd name="connsiteX11" fmla="*/ 425042 w 3144611"/>
              <a:gd name="connsiteY11" fmla="*/ 661953 h 3460718"/>
              <a:gd name="connsiteX12" fmla="*/ 433431 w 3144611"/>
              <a:gd name="connsiteY12" fmla="*/ 533322 h 3460718"/>
              <a:gd name="connsiteX13" fmla="*/ 427839 w 3144611"/>
              <a:gd name="connsiteY13" fmla="*/ 474599 h 3460718"/>
              <a:gd name="connsiteX14" fmla="*/ 480969 w 3144611"/>
              <a:gd name="connsiteY14" fmla="*/ 415876 h 3460718"/>
              <a:gd name="connsiteX15" fmla="*/ 444616 w 3144611"/>
              <a:gd name="connsiteY15" fmla="*/ 318004 h 3460718"/>
              <a:gd name="connsiteX16" fmla="*/ 528506 w 3144611"/>
              <a:gd name="connsiteY16" fmla="*/ 337578 h 3460718"/>
              <a:gd name="connsiteX17" fmla="*/ 598415 w 3144611"/>
              <a:gd name="connsiteY17" fmla="*/ 278856 h 3460718"/>
              <a:gd name="connsiteX18" fmla="*/ 659934 w 3144611"/>
              <a:gd name="connsiteY18" fmla="*/ 231318 h 3460718"/>
              <a:gd name="connsiteX19" fmla="*/ 645952 w 3144611"/>
              <a:gd name="connsiteY19" fmla="*/ 144632 h 3460718"/>
              <a:gd name="connsiteX20" fmla="*/ 752213 w 3144611"/>
              <a:gd name="connsiteY20" fmla="*/ 150224 h 3460718"/>
              <a:gd name="connsiteX21" fmla="*/ 799750 w 3144611"/>
              <a:gd name="connsiteY21" fmla="*/ 192169 h 3460718"/>
              <a:gd name="connsiteX22" fmla="*/ 894826 w 3144611"/>
              <a:gd name="connsiteY22" fmla="*/ 127854 h 3460718"/>
              <a:gd name="connsiteX23" fmla="*/ 894826 w 3144611"/>
              <a:gd name="connsiteY23" fmla="*/ 127854 h 3460718"/>
              <a:gd name="connsiteX24" fmla="*/ 995494 w 3144611"/>
              <a:gd name="connsiteY24" fmla="*/ 113872 h 3460718"/>
              <a:gd name="connsiteX25" fmla="*/ 998290 w 3144611"/>
              <a:gd name="connsiteY25" fmla="*/ 111076 h 3460718"/>
              <a:gd name="connsiteX26" fmla="*/ 1269534 w 3144611"/>
              <a:gd name="connsiteY26" fmla="*/ 10408 h 3460718"/>
              <a:gd name="connsiteX27" fmla="*/ 2225878 w 3144611"/>
              <a:gd name="connsiteY27" fmla="*/ 2018 h 3460718"/>
              <a:gd name="connsiteX28" fmla="*/ 2935426 w 3144611"/>
              <a:gd name="connsiteY28" fmla="*/ 700104 h 3460718"/>
              <a:gd name="connsiteX29" fmla="*/ 3140076 w 3144611"/>
              <a:gd name="connsiteY29" fmla="*/ 1026675 h 3460718"/>
              <a:gd name="connsiteX30" fmla="*/ 2978967 w 3144611"/>
              <a:gd name="connsiteY30" fmla="*/ 1196492 h 3460718"/>
              <a:gd name="connsiteX31" fmla="*/ 2735127 w 3144611"/>
              <a:gd name="connsiteY31" fmla="*/ 1340184 h 3460718"/>
              <a:gd name="connsiteX32" fmla="*/ 2399846 w 3144611"/>
              <a:gd name="connsiteY32" fmla="*/ 1466459 h 3460718"/>
              <a:gd name="connsiteX33" fmla="*/ 1881686 w 3144611"/>
              <a:gd name="connsiteY33" fmla="*/ 1523064 h 3460718"/>
              <a:gd name="connsiteX34" fmla="*/ 1563823 w 3144611"/>
              <a:gd name="connsiteY34" fmla="*/ 1705945 h 3460718"/>
              <a:gd name="connsiteX35" fmla="*/ 1520281 w 3144611"/>
              <a:gd name="connsiteY35" fmla="*/ 1544835 h 3460718"/>
              <a:gd name="connsiteX36" fmla="*/ 1354819 w 3144611"/>
              <a:gd name="connsiteY36" fmla="*/ 1601441 h 3460718"/>
              <a:gd name="connsiteX37" fmla="*/ 1263378 w 3144611"/>
              <a:gd name="connsiteY37" fmla="*/ 1758195 h 3460718"/>
              <a:gd name="connsiteX38" fmla="*/ 1372235 w 3144611"/>
              <a:gd name="connsiteY38" fmla="*/ 1997681 h 3460718"/>
              <a:gd name="connsiteX39" fmla="*/ 1494156 w 3144611"/>
              <a:gd name="connsiteY39" fmla="*/ 2084765 h 3460718"/>
              <a:gd name="connsiteX40" fmla="*/ 1459321 w 3144611"/>
              <a:gd name="connsiteY40" fmla="*/ 2250228 h 3460718"/>
              <a:gd name="connsiteX41" fmla="*/ 1520281 w 3144611"/>
              <a:gd name="connsiteY41" fmla="*/ 2372149 h 3460718"/>
              <a:gd name="connsiteX42" fmla="*/ 1720577 w 3144611"/>
              <a:gd name="connsiteY42" fmla="*/ 2398274 h 3460718"/>
              <a:gd name="connsiteX43" fmla="*/ 2269218 w 3144611"/>
              <a:gd name="connsiteY43" fmla="*/ 2546319 h 3460718"/>
              <a:gd name="connsiteX44" fmla="*/ 2277926 w 3144611"/>
              <a:gd name="connsiteY44" fmla="*/ 2772742 h 3460718"/>
              <a:gd name="connsiteX45" fmla="*/ 2221320 w 3144611"/>
              <a:gd name="connsiteY45" fmla="*/ 3460718 h 3460718"/>
              <a:gd name="connsiteX0" fmla="*/ 120242 w 3144611"/>
              <a:gd name="connsiteY0" fmla="*/ 1830819 h 3142855"/>
              <a:gd name="connsiteX1" fmla="*/ 41945 w 3144611"/>
              <a:gd name="connsiteY1" fmla="*/ 1721762 h 3142855"/>
              <a:gd name="connsiteX2" fmla="*/ 16778 w 3144611"/>
              <a:gd name="connsiteY2" fmla="*/ 1609909 h 3142855"/>
              <a:gd name="connsiteX3" fmla="*/ 0 w 3144611"/>
              <a:gd name="connsiteY3" fmla="*/ 1514834 h 3142855"/>
              <a:gd name="connsiteX4" fmla="*/ 19574 w 3144611"/>
              <a:gd name="connsiteY4" fmla="*/ 1400184 h 3142855"/>
              <a:gd name="connsiteX5" fmla="*/ 120242 w 3144611"/>
              <a:gd name="connsiteY5" fmla="*/ 1319090 h 3142855"/>
              <a:gd name="connsiteX6" fmla="*/ 243281 w 3144611"/>
              <a:gd name="connsiteY6" fmla="*/ 1235200 h 3142855"/>
              <a:gd name="connsiteX7" fmla="*/ 290818 w 3144611"/>
              <a:gd name="connsiteY7" fmla="*/ 1047846 h 3142855"/>
              <a:gd name="connsiteX8" fmla="*/ 209725 w 3144611"/>
              <a:gd name="connsiteY8" fmla="*/ 930400 h 3142855"/>
              <a:gd name="connsiteX9" fmla="*/ 190150 w 3144611"/>
              <a:gd name="connsiteY9" fmla="*/ 857696 h 3142855"/>
              <a:gd name="connsiteX10" fmla="*/ 341152 w 3144611"/>
              <a:gd name="connsiteY10" fmla="*/ 782195 h 3142855"/>
              <a:gd name="connsiteX11" fmla="*/ 425042 w 3144611"/>
              <a:gd name="connsiteY11" fmla="*/ 661953 h 3142855"/>
              <a:gd name="connsiteX12" fmla="*/ 433431 w 3144611"/>
              <a:gd name="connsiteY12" fmla="*/ 533322 h 3142855"/>
              <a:gd name="connsiteX13" fmla="*/ 427839 w 3144611"/>
              <a:gd name="connsiteY13" fmla="*/ 474599 h 3142855"/>
              <a:gd name="connsiteX14" fmla="*/ 480969 w 3144611"/>
              <a:gd name="connsiteY14" fmla="*/ 415876 h 3142855"/>
              <a:gd name="connsiteX15" fmla="*/ 444616 w 3144611"/>
              <a:gd name="connsiteY15" fmla="*/ 318004 h 3142855"/>
              <a:gd name="connsiteX16" fmla="*/ 528506 w 3144611"/>
              <a:gd name="connsiteY16" fmla="*/ 337578 h 3142855"/>
              <a:gd name="connsiteX17" fmla="*/ 598415 w 3144611"/>
              <a:gd name="connsiteY17" fmla="*/ 278856 h 3142855"/>
              <a:gd name="connsiteX18" fmla="*/ 659934 w 3144611"/>
              <a:gd name="connsiteY18" fmla="*/ 231318 h 3142855"/>
              <a:gd name="connsiteX19" fmla="*/ 645952 w 3144611"/>
              <a:gd name="connsiteY19" fmla="*/ 144632 h 3142855"/>
              <a:gd name="connsiteX20" fmla="*/ 752213 w 3144611"/>
              <a:gd name="connsiteY20" fmla="*/ 150224 h 3142855"/>
              <a:gd name="connsiteX21" fmla="*/ 799750 w 3144611"/>
              <a:gd name="connsiteY21" fmla="*/ 192169 h 3142855"/>
              <a:gd name="connsiteX22" fmla="*/ 894826 w 3144611"/>
              <a:gd name="connsiteY22" fmla="*/ 127854 h 3142855"/>
              <a:gd name="connsiteX23" fmla="*/ 894826 w 3144611"/>
              <a:gd name="connsiteY23" fmla="*/ 127854 h 3142855"/>
              <a:gd name="connsiteX24" fmla="*/ 995494 w 3144611"/>
              <a:gd name="connsiteY24" fmla="*/ 113872 h 3142855"/>
              <a:gd name="connsiteX25" fmla="*/ 998290 w 3144611"/>
              <a:gd name="connsiteY25" fmla="*/ 111076 h 3142855"/>
              <a:gd name="connsiteX26" fmla="*/ 1269534 w 3144611"/>
              <a:gd name="connsiteY26" fmla="*/ 10408 h 3142855"/>
              <a:gd name="connsiteX27" fmla="*/ 2225878 w 3144611"/>
              <a:gd name="connsiteY27" fmla="*/ 2018 h 3142855"/>
              <a:gd name="connsiteX28" fmla="*/ 2935426 w 3144611"/>
              <a:gd name="connsiteY28" fmla="*/ 700104 h 3142855"/>
              <a:gd name="connsiteX29" fmla="*/ 3140076 w 3144611"/>
              <a:gd name="connsiteY29" fmla="*/ 1026675 h 3142855"/>
              <a:gd name="connsiteX30" fmla="*/ 2978967 w 3144611"/>
              <a:gd name="connsiteY30" fmla="*/ 1196492 h 3142855"/>
              <a:gd name="connsiteX31" fmla="*/ 2735127 w 3144611"/>
              <a:gd name="connsiteY31" fmla="*/ 1340184 h 3142855"/>
              <a:gd name="connsiteX32" fmla="*/ 2399846 w 3144611"/>
              <a:gd name="connsiteY32" fmla="*/ 1466459 h 3142855"/>
              <a:gd name="connsiteX33" fmla="*/ 1881686 w 3144611"/>
              <a:gd name="connsiteY33" fmla="*/ 1523064 h 3142855"/>
              <a:gd name="connsiteX34" fmla="*/ 1563823 w 3144611"/>
              <a:gd name="connsiteY34" fmla="*/ 1705945 h 3142855"/>
              <a:gd name="connsiteX35" fmla="*/ 1520281 w 3144611"/>
              <a:gd name="connsiteY35" fmla="*/ 1544835 h 3142855"/>
              <a:gd name="connsiteX36" fmla="*/ 1354819 w 3144611"/>
              <a:gd name="connsiteY36" fmla="*/ 1601441 h 3142855"/>
              <a:gd name="connsiteX37" fmla="*/ 1263378 w 3144611"/>
              <a:gd name="connsiteY37" fmla="*/ 1758195 h 3142855"/>
              <a:gd name="connsiteX38" fmla="*/ 1372235 w 3144611"/>
              <a:gd name="connsiteY38" fmla="*/ 1997681 h 3142855"/>
              <a:gd name="connsiteX39" fmla="*/ 1494156 w 3144611"/>
              <a:gd name="connsiteY39" fmla="*/ 2084765 h 3142855"/>
              <a:gd name="connsiteX40" fmla="*/ 1459321 w 3144611"/>
              <a:gd name="connsiteY40" fmla="*/ 2250228 h 3142855"/>
              <a:gd name="connsiteX41" fmla="*/ 1520281 w 3144611"/>
              <a:gd name="connsiteY41" fmla="*/ 2372149 h 3142855"/>
              <a:gd name="connsiteX42" fmla="*/ 1720577 w 3144611"/>
              <a:gd name="connsiteY42" fmla="*/ 2398274 h 3142855"/>
              <a:gd name="connsiteX43" fmla="*/ 2269218 w 3144611"/>
              <a:gd name="connsiteY43" fmla="*/ 2546319 h 3142855"/>
              <a:gd name="connsiteX44" fmla="*/ 2277926 w 3144611"/>
              <a:gd name="connsiteY44" fmla="*/ 2772742 h 3142855"/>
              <a:gd name="connsiteX45" fmla="*/ 2169068 w 3144611"/>
              <a:gd name="connsiteY45" fmla="*/ 3142855 h 3142855"/>
              <a:gd name="connsiteX0" fmla="*/ 120242 w 3144611"/>
              <a:gd name="connsiteY0" fmla="*/ 1830819 h 3160272"/>
              <a:gd name="connsiteX1" fmla="*/ 41945 w 3144611"/>
              <a:gd name="connsiteY1" fmla="*/ 1721762 h 3160272"/>
              <a:gd name="connsiteX2" fmla="*/ 16778 w 3144611"/>
              <a:gd name="connsiteY2" fmla="*/ 1609909 h 3160272"/>
              <a:gd name="connsiteX3" fmla="*/ 0 w 3144611"/>
              <a:gd name="connsiteY3" fmla="*/ 1514834 h 3160272"/>
              <a:gd name="connsiteX4" fmla="*/ 19574 w 3144611"/>
              <a:gd name="connsiteY4" fmla="*/ 1400184 h 3160272"/>
              <a:gd name="connsiteX5" fmla="*/ 120242 w 3144611"/>
              <a:gd name="connsiteY5" fmla="*/ 1319090 h 3160272"/>
              <a:gd name="connsiteX6" fmla="*/ 243281 w 3144611"/>
              <a:gd name="connsiteY6" fmla="*/ 1235200 h 3160272"/>
              <a:gd name="connsiteX7" fmla="*/ 290818 w 3144611"/>
              <a:gd name="connsiteY7" fmla="*/ 1047846 h 3160272"/>
              <a:gd name="connsiteX8" fmla="*/ 209725 w 3144611"/>
              <a:gd name="connsiteY8" fmla="*/ 930400 h 3160272"/>
              <a:gd name="connsiteX9" fmla="*/ 190150 w 3144611"/>
              <a:gd name="connsiteY9" fmla="*/ 857696 h 3160272"/>
              <a:gd name="connsiteX10" fmla="*/ 341152 w 3144611"/>
              <a:gd name="connsiteY10" fmla="*/ 782195 h 3160272"/>
              <a:gd name="connsiteX11" fmla="*/ 425042 w 3144611"/>
              <a:gd name="connsiteY11" fmla="*/ 661953 h 3160272"/>
              <a:gd name="connsiteX12" fmla="*/ 433431 w 3144611"/>
              <a:gd name="connsiteY12" fmla="*/ 533322 h 3160272"/>
              <a:gd name="connsiteX13" fmla="*/ 427839 w 3144611"/>
              <a:gd name="connsiteY13" fmla="*/ 474599 h 3160272"/>
              <a:gd name="connsiteX14" fmla="*/ 480969 w 3144611"/>
              <a:gd name="connsiteY14" fmla="*/ 415876 h 3160272"/>
              <a:gd name="connsiteX15" fmla="*/ 444616 w 3144611"/>
              <a:gd name="connsiteY15" fmla="*/ 318004 h 3160272"/>
              <a:gd name="connsiteX16" fmla="*/ 528506 w 3144611"/>
              <a:gd name="connsiteY16" fmla="*/ 337578 h 3160272"/>
              <a:gd name="connsiteX17" fmla="*/ 598415 w 3144611"/>
              <a:gd name="connsiteY17" fmla="*/ 278856 h 3160272"/>
              <a:gd name="connsiteX18" fmla="*/ 659934 w 3144611"/>
              <a:gd name="connsiteY18" fmla="*/ 231318 h 3160272"/>
              <a:gd name="connsiteX19" fmla="*/ 645952 w 3144611"/>
              <a:gd name="connsiteY19" fmla="*/ 144632 h 3160272"/>
              <a:gd name="connsiteX20" fmla="*/ 752213 w 3144611"/>
              <a:gd name="connsiteY20" fmla="*/ 150224 h 3160272"/>
              <a:gd name="connsiteX21" fmla="*/ 799750 w 3144611"/>
              <a:gd name="connsiteY21" fmla="*/ 192169 h 3160272"/>
              <a:gd name="connsiteX22" fmla="*/ 894826 w 3144611"/>
              <a:gd name="connsiteY22" fmla="*/ 127854 h 3160272"/>
              <a:gd name="connsiteX23" fmla="*/ 894826 w 3144611"/>
              <a:gd name="connsiteY23" fmla="*/ 127854 h 3160272"/>
              <a:gd name="connsiteX24" fmla="*/ 995494 w 3144611"/>
              <a:gd name="connsiteY24" fmla="*/ 113872 h 3160272"/>
              <a:gd name="connsiteX25" fmla="*/ 998290 w 3144611"/>
              <a:gd name="connsiteY25" fmla="*/ 111076 h 3160272"/>
              <a:gd name="connsiteX26" fmla="*/ 1269534 w 3144611"/>
              <a:gd name="connsiteY26" fmla="*/ 10408 h 3160272"/>
              <a:gd name="connsiteX27" fmla="*/ 2225878 w 3144611"/>
              <a:gd name="connsiteY27" fmla="*/ 2018 h 3160272"/>
              <a:gd name="connsiteX28" fmla="*/ 2935426 w 3144611"/>
              <a:gd name="connsiteY28" fmla="*/ 700104 h 3160272"/>
              <a:gd name="connsiteX29" fmla="*/ 3140076 w 3144611"/>
              <a:gd name="connsiteY29" fmla="*/ 1026675 h 3160272"/>
              <a:gd name="connsiteX30" fmla="*/ 2978967 w 3144611"/>
              <a:gd name="connsiteY30" fmla="*/ 1196492 h 3160272"/>
              <a:gd name="connsiteX31" fmla="*/ 2735127 w 3144611"/>
              <a:gd name="connsiteY31" fmla="*/ 1340184 h 3160272"/>
              <a:gd name="connsiteX32" fmla="*/ 2399846 w 3144611"/>
              <a:gd name="connsiteY32" fmla="*/ 1466459 h 3160272"/>
              <a:gd name="connsiteX33" fmla="*/ 1881686 w 3144611"/>
              <a:gd name="connsiteY33" fmla="*/ 1523064 h 3160272"/>
              <a:gd name="connsiteX34" fmla="*/ 1563823 w 3144611"/>
              <a:gd name="connsiteY34" fmla="*/ 1705945 h 3160272"/>
              <a:gd name="connsiteX35" fmla="*/ 1520281 w 3144611"/>
              <a:gd name="connsiteY35" fmla="*/ 1544835 h 3160272"/>
              <a:gd name="connsiteX36" fmla="*/ 1354819 w 3144611"/>
              <a:gd name="connsiteY36" fmla="*/ 1601441 h 3160272"/>
              <a:gd name="connsiteX37" fmla="*/ 1263378 w 3144611"/>
              <a:gd name="connsiteY37" fmla="*/ 1758195 h 3160272"/>
              <a:gd name="connsiteX38" fmla="*/ 1372235 w 3144611"/>
              <a:gd name="connsiteY38" fmla="*/ 1997681 h 3160272"/>
              <a:gd name="connsiteX39" fmla="*/ 1494156 w 3144611"/>
              <a:gd name="connsiteY39" fmla="*/ 2084765 h 3160272"/>
              <a:gd name="connsiteX40" fmla="*/ 1459321 w 3144611"/>
              <a:gd name="connsiteY40" fmla="*/ 2250228 h 3160272"/>
              <a:gd name="connsiteX41" fmla="*/ 1520281 w 3144611"/>
              <a:gd name="connsiteY41" fmla="*/ 2372149 h 3160272"/>
              <a:gd name="connsiteX42" fmla="*/ 1720577 w 3144611"/>
              <a:gd name="connsiteY42" fmla="*/ 2398274 h 3160272"/>
              <a:gd name="connsiteX43" fmla="*/ 2269218 w 3144611"/>
              <a:gd name="connsiteY43" fmla="*/ 2546319 h 3160272"/>
              <a:gd name="connsiteX44" fmla="*/ 2277926 w 3144611"/>
              <a:gd name="connsiteY44" fmla="*/ 2772742 h 3160272"/>
              <a:gd name="connsiteX45" fmla="*/ 2286634 w 3144611"/>
              <a:gd name="connsiteY45" fmla="*/ 3160272 h 3160272"/>
              <a:gd name="connsiteX0" fmla="*/ 120242 w 3144611"/>
              <a:gd name="connsiteY0" fmla="*/ 1830819 h 3190259"/>
              <a:gd name="connsiteX1" fmla="*/ 41945 w 3144611"/>
              <a:gd name="connsiteY1" fmla="*/ 1721762 h 3190259"/>
              <a:gd name="connsiteX2" fmla="*/ 16778 w 3144611"/>
              <a:gd name="connsiteY2" fmla="*/ 1609909 h 3190259"/>
              <a:gd name="connsiteX3" fmla="*/ 0 w 3144611"/>
              <a:gd name="connsiteY3" fmla="*/ 1514834 h 3190259"/>
              <a:gd name="connsiteX4" fmla="*/ 19574 w 3144611"/>
              <a:gd name="connsiteY4" fmla="*/ 1400184 h 3190259"/>
              <a:gd name="connsiteX5" fmla="*/ 120242 w 3144611"/>
              <a:gd name="connsiteY5" fmla="*/ 1319090 h 3190259"/>
              <a:gd name="connsiteX6" fmla="*/ 243281 w 3144611"/>
              <a:gd name="connsiteY6" fmla="*/ 1235200 h 3190259"/>
              <a:gd name="connsiteX7" fmla="*/ 290818 w 3144611"/>
              <a:gd name="connsiteY7" fmla="*/ 1047846 h 3190259"/>
              <a:gd name="connsiteX8" fmla="*/ 209725 w 3144611"/>
              <a:gd name="connsiteY8" fmla="*/ 930400 h 3190259"/>
              <a:gd name="connsiteX9" fmla="*/ 190150 w 3144611"/>
              <a:gd name="connsiteY9" fmla="*/ 857696 h 3190259"/>
              <a:gd name="connsiteX10" fmla="*/ 341152 w 3144611"/>
              <a:gd name="connsiteY10" fmla="*/ 782195 h 3190259"/>
              <a:gd name="connsiteX11" fmla="*/ 425042 w 3144611"/>
              <a:gd name="connsiteY11" fmla="*/ 661953 h 3190259"/>
              <a:gd name="connsiteX12" fmla="*/ 433431 w 3144611"/>
              <a:gd name="connsiteY12" fmla="*/ 533322 h 3190259"/>
              <a:gd name="connsiteX13" fmla="*/ 427839 w 3144611"/>
              <a:gd name="connsiteY13" fmla="*/ 474599 h 3190259"/>
              <a:gd name="connsiteX14" fmla="*/ 480969 w 3144611"/>
              <a:gd name="connsiteY14" fmla="*/ 415876 h 3190259"/>
              <a:gd name="connsiteX15" fmla="*/ 444616 w 3144611"/>
              <a:gd name="connsiteY15" fmla="*/ 318004 h 3190259"/>
              <a:gd name="connsiteX16" fmla="*/ 528506 w 3144611"/>
              <a:gd name="connsiteY16" fmla="*/ 337578 h 3190259"/>
              <a:gd name="connsiteX17" fmla="*/ 598415 w 3144611"/>
              <a:gd name="connsiteY17" fmla="*/ 278856 h 3190259"/>
              <a:gd name="connsiteX18" fmla="*/ 659934 w 3144611"/>
              <a:gd name="connsiteY18" fmla="*/ 231318 h 3190259"/>
              <a:gd name="connsiteX19" fmla="*/ 645952 w 3144611"/>
              <a:gd name="connsiteY19" fmla="*/ 144632 h 3190259"/>
              <a:gd name="connsiteX20" fmla="*/ 752213 w 3144611"/>
              <a:gd name="connsiteY20" fmla="*/ 150224 h 3190259"/>
              <a:gd name="connsiteX21" fmla="*/ 799750 w 3144611"/>
              <a:gd name="connsiteY21" fmla="*/ 192169 h 3190259"/>
              <a:gd name="connsiteX22" fmla="*/ 894826 w 3144611"/>
              <a:gd name="connsiteY22" fmla="*/ 127854 h 3190259"/>
              <a:gd name="connsiteX23" fmla="*/ 894826 w 3144611"/>
              <a:gd name="connsiteY23" fmla="*/ 127854 h 3190259"/>
              <a:gd name="connsiteX24" fmla="*/ 995494 w 3144611"/>
              <a:gd name="connsiteY24" fmla="*/ 113872 h 3190259"/>
              <a:gd name="connsiteX25" fmla="*/ 998290 w 3144611"/>
              <a:gd name="connsiteY25" fmla="*/ 111076 h 3190259"/>
              <a:gd name="connsiteX26" fmla="*/ 1269534 w 3144611"/>
              <a:gd name="connsiteY26" fmla="*/ 10408 h 3190259"/>
              <a:gd name="connsiteX27" fmla="*/ 2225878 w 3144611"/>
              <a:gd name="connsiteY27" fmla="*/ 2018 h 3190259"/>
              <a:gd name="connsiteX28" fmla="*/ 2935426 w 3144611"/>
              <a:gd name="connsiteY28" fmla="*/ 700104 h 3190259"/>
              <a:gd name="connsiteX29" fmla="*/ 3140076 w 3144611"/>
              <a:gd name="connsiteY29" fmla="*/ 1026675 h 3190259"/>
              <a:gd name="connsiteX30" fmla="*/ 2978967 w 3144611"/>
              <a:gd name="connsiteY30" fmla="*/ 1196492 h 3190259"/>
              <a:gd name="connsiteX31" fmla="*/ 2735127 w 3144611"/>
              <a:gd name="connsiteY31" fmla="*/ 1340184 h 3190259"/>
              <a:gd name="connsiteX32" fmla="*/ 2399846 w 3144611"/>
              <a:gd name="connsiteY32" fmla="*/ 1466459 h 3190259"/>
              <a:gd name="connsiteX33" fmla="*/ 1881686 w 3144611"/>
              <a:gd name="connsiteY33" fmla="*/ 1523064 h 3190259"/>
              <a:gd name="connsiteX34" fmla="*/ 1563823 w 3144611"/>
              <a:gd name="connsiteY34" fmla="*/ 1705945 h 3190259"/>
              <a:gd name="connsiteX35" fmla="*/ 1520281 w 3144611"/>
              <a:gd name="connsiteY35" fmla="*/ 1544835 h 3190259"/>
              <a:gd name="connsiteX36" fmla="*/ 1354819 w 3144611"/>
              <a:gd name="connsiteY36" fmla="*/ 1601441 h 3190259"/>
              <a:gd name="connsiteX37" fmla="*/ 1263378 w 3144611"/>
              <a:gd name="connsiteY37" fmla="*/ 1758195 h 3190259"/>
              <a:gd name="connsiteX38" fmla="*/ 1372235 w 3144611"/>
              <a:gd name="connsiteY38" fmla="*/ 1997681 h 3190259"/>
              <a:gd name="connsiteX39" fmla="*/ 1494156 w 3144611"/>
              <a:gd name="connsiteY39" fmla="*/ 2084765 h 3190259"/>
              <a:gd name="connsiteX40" fmla="*/ 1459321 w 3144611"/>
              <a:gd name="connsiteY40" fmla="*/ 2250228 h 3190259"/>
              <a:gd name="connsiteX41" fmla="*/ 1520281 w 3144611"/>
              <a:gd name="connsiteY41" fmla="*/ 2372149 h 3190259"/>
              <a:gd name="connsiteX42" fmla="*/ 1720577 w 3144611"/>
              <a:gd name="connsiteY42" fmla="*/ 2398274 h 3190259"/>
              <a:gd name="connsiteX43" fmla="*/ 2269218 w 3144611"/>
              <a:gd name="connsiteY43" fmla="*/ 2546319 h 3190259"/>
              <a:gd name="connsiteX44" fmla="*/ 2277926 w 3144611"/>
              <a:gd name="connsiteY44" fmla="*/ 2772742 h 3190259"/>
              <a:gd name="connsiteX45" fmla="*/ 2286634 w 3144611"/>
              <a:gd name="connsiteY45" fmla="*/ 3160272 h 3190259"/>
              <a:gd name="connsiteX46" fmla="*/ 2282281 w 3144611"/>
              <a:gd name="connsiteY46" fmla="*/ 3164626 h 3190259"/>
              <a:gd name="connsiteX0" fmla="*/ 120242 w 3144611"/>
              <a:gd name="connsiteY0" fmla="*/ 1830819 h 3195976"/>
              <a:gd name="connsiteX1" fmla="*/ 41945 w 3144611"/>
              <a:gd name="connsiteY1" fmla="*/ 1721762 h 3195976"/>
              <a:gd name="connsiteX2" fmla="*/ 16778 w 3144611"/>
              <a:gd name="connsiteY2" fmla="*/ 1609909 h 3195976"/>
              <a:gd name="connsiteX3" fmla="*/ 0 w 3144611"/>
              <a:gd name="connsiteY3" fmla="*/ 1514834 h 3195976"/>
              <a:gd name="connsiteX4" fmla="*/ 19574 w 3144611"/>
              <a:gd name="connsiteY4" fmla="*/ 1400184 h 3195976"/>
              <a:gd name="connsiteX5" fmla="*/ 120242 w 3144611"/>
              <a:gd name="connsiteY5" fmla="*/ 1319090 h 3195976"/>
              <a:gd name="connsiteX6" fmla="*/ 243281 w 3144611"/>
              <a:gd name="connsiteY6" fmla="*/ 1235200 h 3195976"/>
              <a:gd name="connsiteX7" fmla="*/ 290818 w 3144611"/>
              <a:gd name="connsiteY7" fmla="*/ 1047846 h 3195976"/>
              <a:gd name="connsiteX8" fmla="*/ 209725 w 3144611"/>
              <a:gd name="connsiteY8" fmla="*/ 930400 h 3195976"/>
              <a:gd name="connsiteX9" fmla="*/ 190150 w 3144611"/>
              <a:gd name="connsiteY9" fmla="*/ 857696 h 3195976"/>
              <a:gd name="connsiteX10" fmla="*/ 341152 w 3144611"/>
              <a:gd name="connsiteY10" fmla="*/ 782195 h 3195976"/>
              <a:gd name="connsiteX11" fmla="*/ 425042 w 3144611"/>
              <a:gd name="connsiteY11" fmla="*/ 661953 h 3195976"/>
              <a:gd name="connsiteX12" fmla="*/ 433431 w 3144611"/>
              <a:gd name="connsiteY12" fmla="*/ 533322 h 3195976"/>
              <a:gd name="connsiteX13" fmla="*/ 427839 w 3144611"/>
              <a:gd name="connsiteY13" fmla="*/ 474599 h 3195976"/>
              <a:gd name="connsiteX14" fmla="*/ 480969 w 3144611"/>
              <a:gd name="connsiteY14" fmla="*/ 415876 h 3195976"/>
              <a:gd name="connsiteX15" fmla="*/ 444616 w 3144611"/>
              <a:gd name="connsiteY15" fmla="*/ 318004 h 3195976"/>
              <a:gd name="connsiteX16" fmla="*/ 528506 w 3144611"/>
              <a:gd name="connsiteY16" fmla="*/ 337578 h 3195976"/>
              <a:gd name="connsiteX17" fmla="*/ 598415 w 3144611"/>
              <a:gd name="connsiteY17" fmla="*/ 278856 h 3195976"/>
              <a:gd name="connsiteX18" fmla="*/ 659934 w 3144611"/>
              <a:gd name="connsiteY18" fmla="*/ 231318 h 3195976"/>
              <a:gd name="connsiteX19" fmla="*/ 645952 w 3144611"/>
              <a:gd name="connsiteY19" fmla="*/ 144632 h 3195976"/>
              <a:gd name="connsiteX20" fmla="*/ 752213 w 3144611"/>
              <a:gd name="connsiteY20" fmla="*/ 150224 h 3195976"/>
              <a:gd name="connsiteX21" fmla="*/ 799750 w 3144611"/>
              <a:gd name="connsiteY21" fmla="*/ 192169 h 3195976"/>
              <a:gd name="connsiteX22" fmla="*/ 894826 w 3144611"/>
              <a:gd name="connsiteY22" fmla="*/ 127854 h 3195976"/>
              <a:gd name="connsiteX23" fmla="*/ 894826 w 3144611"/>
              <a:gd name="connsiteY23" fmla="*/ 127854 h 3195976"/>
              <a:gd name="connsiteX24" fmla="*/ 995494 w 3144611"/>
              <a:gd name="connsiteY24" fmla="*/ 113872 h 3195976"/>
              <a:gd name="connsiteX25" fmla="*/ 998290 w 3144611"/>
              <a:gd name="connsiteY25" fmla="*/ 111076 h 3195976"/>
              <a:gd name="connsiteX26" fmla="*/ 1269534 w 3144611"/>
              <a:gd name="connsiteY26" fmla="*/ 10408 h 3195976"/>
              <a:gd name="connsiteX27" fmla="*/ 2225878 w 3144611"/>
              <a:gd name="connsiteY27" fmla="*/ 2018 h 3195976"/>
              <a:gd name="connsiteX28" fmla="*/ 2935426 w 3144611"/>
              <a:gd name="connsiteY28" fmla="*/ 700104 h 3195976"/>
              <a:gd name="connsiteX29" fmla="*/ 3140076 w 3144611"/>
              <a:gd name="connsiteY29" fmla="*/ 1026675 h 3195976"/>
              <a:gd name="connsiteX30" fmla="*/ 2978967 w 3144611"/>
              <a:gd name="connsiteY30" fmla="*/ 1196492 h 3195976"/>
              <a:gd name="connsiteX31" fmla="*/ 2735127 w 3144611"/>
              <a:gd name="connsiteY31" fmla="*/ 1340184 h 3195976"/>
              <a:gd name="connsiteX32" fmla="*/ 2399846 w 3144611"/>
              <a:gd name="connsiteY32" fmla="*/ 1466459 h 3195976"/>
              <a:gd name="connsiteX33" fmla="*/ 1881686 w 3144611"/>
              <a:gd name="connsiteY33" fmla="*/ 1523064 h 3195976"/>
              <a:gd name="connsiteX34" fmla="*/ 1563823 w 3144611"/>
              <a:gd name="connsiteY34" fmla="*/ 1705945 h 3195976"/>
              <a:gd name="connsiteX35" fmla="*/ 1520281 w 3144611"/>
              <a:gd name="connsiteY35" fmla="*/ 1544835 h 3195976"/>
              <a:gd name="connsiteX36" fmla="*/ 1354819 w 3144611"/>
              <a:gd name="connsiteY36" fmla="*/ 1601441 h 3195976"/>
              <a:gd name="connsiteX37" fmla="*/ 1263378 w 3144611"/>
              <a:gd name="connsiteY37" fmla="*/ 1758195 h 3195976"/>
              <a:gd name="connsiteX38" fmla="*/ 1372235 w 3144611"/>
              <a:gd name="connsiteY38" fmla="*/ 1997681 h 3195976"/>
              <a:gd name="connsiteX39" fmla="*/ 1494156 w 3144611"/>
              <a:gd name="connsiteY39" fmla="*/ 2084765 h 3195976"/>
              <a:gd name="connsiteX40" fmla="*/ 1459321 w 3144611"/>
              <a:gd name="connsiteY40" fmla="*/ 2250228 h 3195976"/>
              <a:gd name="connsiteX41" fmla="*/ 1520281 w 3144611"/>
              <a:gd name="connsiteY41" fmla="*/ 2372149 h 3195976"/>
              <a:gd name="connsiteX42" fmla="*/ 1720577 w 3144611"/>
              <a:gd name="connsiteY42" fmla="*/ 2398274 h 3195976"/>
              <a:gd name="connsiteX43" fmla="*/ 2269218 w 3144611"/>
              <a:gd name="connsiteY43" fmla="*/ 2546319 h 3195976"/>
              <a:gd name="connsiteX44" fmla="*/ 2277926 w 3144611"/>
              <a:gd name="connsiteY44" fmla="*/ 2772742 h 3195976"/>
              <a:gd name="connsiteX45" fmla="*/ 2286634 w 3144611"/>
              <a:gd name="connsiteY45" fmla="*/ 3160272 h 3195976"/>
              <a:gd name="connsiteX46" fmla="*/ 2147298 w 3144611"/>
              <a:gd name="connsiteY46" fmla="*/ 3182043 h 3195976"/>
              <a:gd name="connsiteX0" fmla="*/ 120242 w 3144611"/>
              <a:gd name="connsiteY0" fmla="*/ 1830819 h 3195976"/>
              <a:gd name="connsiteX1" fmla="*/ 41945 w 3144611"/>
              <a:gd name="connsiteY1" fmla="*/ 1721762 h 3195976"/>
              <a:gd name="connsiteX2" fmla="*/ 16778 w 3144611"/>
              <a:gd name="connsiteY2" fmla="*/ 1609909 h 3195976"/>
              <a:gd name="connsiteX3" fmla="*/ 0 w 3144611"/>
              <a:gd name="connsiteY3" fmla="*/ 1514834 h 3195976"/>
              <a:gd name="connsiteX4" fmla="*/ 19574 w 3144611"/>
              <a:gd name="connsiteY4" fmla="*/ 1400184 h 3195976"/>
              <a:gd name="connsiteX5" fmla="*/ 120242 w 3144611"/>
              <a:gd name="connsiteY5" fmla="*/ 1319090 h 3195976"/>
              <a:gd name="connsiteX6" fmla="*/ 243281 w 3144611"/>
              <a:gd name="connsiteY6" fmla="*/ 1235200 h 3195976"/>
              <a:gd name="connsiteX7" fmla="*/ 290818 w 3144611"/>
              <a:gd name="connsiteY7" fmla="*/ 1047846 h 3195976"/>
              <a:gd name="connsiteX8" fmla="*/ 209725 w 3144611"/>
              <a:gd name="connsiteY8" fmla="*/ 930400 h 3195976"/>
              <a:gd name="connsiteX9" fmla="*/ 190150 w 3144611"/>
              <a:gd name="connsiteY9" fmla="*/ 857696 h 3195976"/>
              <a:gd name="connsiteX10" fmla="*/ 341152 w 3144611"/>
              <a:gd name="connsiteY10" fmla="*/ 782195 h 3195976"/>
              <a:gd name="connsiteX11" fmla="*/ 425042 w 3144611"/>
              <a:gd name="connsiteY11" fmla="*/ 661953 h 3195976"/>
              <a:gd name="connsiteX12" fmla="*/ 433431 w 3144611"/>
              <a:gd name="connsiteY12" fmla="*/ 533322 h 3195976"/>
              <a:gd name="connsiteX13" fmla="*/ 427839 w 3144611"/>
              <a:gd name="connsiteY13" fmla="*/ 474599 h 3195976"/>
              <a:gd name="connsiteX14" fmla="*/ 480969 w 3144611"/>
              <a:gd name="connsiteY14" fmla="*/ 415876 h 3195976"/>
              <a:gd name="connsiteX15" fmla="*/ 444616 w 3144611"/>
              <a:gd name="connsiteY15" fmla="*/ 318004 h 3195976"/>
              <a:gd name="connsiteX16" fmla="*/ 528506 w 3144611"/>
              <a:gd name="connsiteY16" fmla="*/ 337578 h 3195976"/>
              <a:gd name="connsiteX17" fmla="*/ 598415 w 3144611"/>
              <a:gd name="connsiteY17" fmla="*/ 278856 h 3195976"/>
              <a:gd name="connsiteX18" fmla="*/ 659934 w 3144611"/>
              <a:gd name="connsiteY18" fmla="*/ 231318 h 3195976"/>
              <a:gd name="connsiteX19" fmla="*/ 645952 w 3144611"/>
              <a:gd name="connsiteY19" fmla="*/ 144632 h 3195976"/>
              <a:gd name="connsiteX20" fmla="*/ 752213 w 3144611"/>
              <a:gd name="connsiteY20" fmla="*/ 150224 h 3195976"/>
              <a:gd name="connsiteX21" fmla="*/ 799750 w 3144611"/>
              <a:gd name="connsiteY21" fmla="*/ 192169 h 3195976"/>
              <a:gd name="connsiteX22" fmla="*/ 894826 w 3144611"/>
              <a:gd name="connsiteY22" fmla="*/ 127854 h 3195976"/>
              <a:gd name="connsiteX23" fmla="*/ 894826 w 3144611"/>
              <a:gd name="connsiteY23" fmla="*/ 127854 h 3195976"/>
              <a:gd name="connsiteX24" fmla="*/ 995494 w 3144611"/>
              <a:gd name="connsiteY24" fmla="*/ 113872 h 3195976"/>
              <a:gd name="connsiteX25" fmla="*/ 998290 w 3144611"/>
              <a:gd name="connsiteY25" fmla="*/ 111076 h 3195976"/>
              <a:gd name="connsiteX26" fmla="*/ 1269534 w 3144611"/>
              <a:gd name="connsiteY26" fmla="*/ 10408 h 3195976"/>
              <a:gd name="connsiteX27" fmla="*/ 2225878 w 3144611"/>
              <a:gd name="connsiteY27" fmla="*/ 2018 h 3195976"/>
              <a:gd name="connsiteX28" fmla="*/ 2935426 w 3144611"/>
              <a:gd name="connsiteY28" fmla="*/ 700104 h 3195976"/>
              <a:gd name="connsiteX29" fmla="*/ 3140076 w 3144611"/>
              <a:gd name="connsiteY29" fmla="*/ 1026675 h 3195976"/>
              <a:gd name="connsiteX30" fmla="*/ 2978967 w 3144611"/>
              <a:gd name="connsiteY30" fmla="*/ 1196492 h 3195976"/>
              <a:gd name="connsiteX31" fmla="*/ 2735127 w 3144611"/>
              <a:gd name="connsiteY31" fmla="*/ 1340184 h 3195976"/>
              <a:gd name="connsiteX32" fmla="*/ 2399846 w 3144611"/>
              <a:gd name="connsiteY32" fmla="*/ 1466459 h 3195976"/>
              <a:gd name="connsiteX33" fmla="*/ 1881686 w 3144611"/>
              <a:gd name="connsiteY33" fmla="*/ 1523064 h 3195976"/>
              <a:gd name="connsiteX34" fmla="*/ 1563823 w 3144611"/>
              <a:gd name="connsiteY34" fmla="*/ 1705945 h 3195976"/>
              <a:gd name="connsiteX35" fmla="*/ 1520281 w 3144611"/>
              <a:gd name="connsiteY35" fmla="*/ 1544835 h 3195976"/>
              <a:gd name="connsiteX36" fmla="*/ 1354819 w 3144611"/>
              <a:gd name="connsiteY36" fmla="*/ 1601441 h 3195976"/>
              <a:gd name="connsiteX37" fmla="*/ 1263378 w 3144611"/>
              <a:gd name="connsiteY37" fmla="*/ 1758195 h 3195976"/>
              <a:gd name="connsiteX38" fmla="*/ 1372235 w 3144611"/>
              <a:gd name="connsiteY38" fmla="*/ 1997681 h 3195976"/>
              <a:gd name="connsiteX39" fmla="*/ 1494156 w 3144611"/>
              <a:gd name="connsiteY39" fmla="*/ 2084765 h 3195976"/>
              <a:gd name="connsiteX40" fmla="*/ 1459321 w 3144611"/>
              <a:gd name="connsiteY40" fmla="*/ 2250228 h 3195976"/>
              <a:gd name="connsiteX41" fmla="*/ 1520281 w 3144611"/>
              <a:gd name="connsiteY41" fmla="*/ 2372149 h 3195976"/>
              <a:gd name="connsiteX42" fmla="*/ 1720577 w 3144611"/>
              <a:gd name="connsiteY42" fmla="*/ 2398274 h 3195976"/>
              <a:gd name="connsiteX43" fmla="*/ 2269218 w 3144611"/>
              <a:gd name="connsiteY43" fmla="*/ 2546319 h 3195976"/>
              <a:gd name="connsiteX44" fmla="*/ 2277926 w 3144611"/>
              <a:gd name="connsiteY44" fmla="*/ 2772742 h 3195976"/>
              <a:gd name="connsiteX45" fmla="*/ 2286634 w 3144611"/>
              <a:gd name="connsiteY45" fmla="*/ 3160272 h 3195976"/>
              <a:gd name="connsiteX46" fmla="*/ 2147298 w 3144611"/>
              <a:gd name="connsiteY46" fmla="*/ 3182043 h 3195976"/>
              <a:gd name="connsiteX47" fmla="*/ 2177778 w 3144611"/>
              <a:gd name="connsiteY47" fmla="*/ 3177688 h 3195976"/>
              <a:gd name="connsiteX0" fmla="*/ 120242 w 3144611"/>
              <a:gd name="connsiteY0" fmla="*/ 1830819 h 3195976"/>
              <a:gd name="connsiteX1" fmla="*/ 41945 w 3144611"/>
              <a:gd name="connsiteY1" fmla="*/ 1721762 h 3195976"/>
              <a:gd name="connsiteX2" fmla="*/ 16778 w 3144611"/>
              <a:gd name="connsiteY2" fmla="*/ 1609909 h 3195976"/>
              <a:gd name="connsiteX3" fmla="*/ 0 w 3144611"/>
              <a:gd name="connsiteY3" fmla="*/ 1514834 h 3195976"/>
              <a:gd name="connsiteX4" fmla="*/ 19574 w 3144611"/>
              <a:gd name="connsiteY4" fmla="*/ 1400184 h 3195976"/>
              <a:gd name="connsiteX5" fmla="*/ 120242 w 3144611"/>
              <a:gd name="connsiteY5" fmla="*/ 1319090 h 3195976"/>
              <a:gd name="connsiteX6" fmla="*/ 243281 w 3144611"/>
              <a:gd name="connsiteY6" fmla="*/ 1235200 h 3195976"/>
              <a:gd name="connsiteX7" fmla="*/ 290818 w 3144611"/>
              <a:gd name="connsiteY7" fmla="*/ 1047846 h 3195976"/>
              <a:gd name="connsiteX8" fmla="*/ 209725 w 3144611"/>
              <a:gd name="connsiteY8" fmla="*/ 930400 h 3195976"/>
              <a:gd name="connsiteX9" fmla="*/ 190150 w 3144611"/>
              <a:gd name="connsiteY9" fmla="*/ 857696 h 3195976"/>
              <a:gd name="connsiteX10" fmla="*/ 341152 w 3144611"/>
              <a:gd name="connsiteY10" fmla="*/ 782195 h 3195976"/>
              <a:gd name="connsiteX11" fmla="*/ 425042 w 3144611"/>
              <a:gd name="connsiteY11" fmla="*/ 661953 h 3195976"/>
              <a:gd name="connsiteX12" fmla="*/ 433431 w 3144611"/>
              <a:gd name="connsiteY12" fmla="*/ 533322 h 3195976"/>
              <a:gd name="connsiteX13" fmla="*/ 427839 w 3144611"/>
              <a:gd name="connsiteY13" fmla="*/ 474599 h 3195976"/>
              <a:gd name="connsiteX14" fmla="*/ 480969 w 3144611"/>
              <a:gd name="connsiteY14" fmla="*/ 415876 h 3195976"/>
              <a:gd name="connsiteX15" fmla="*/ 444616 w 3144611"/>
              <a:gd name="connsiteY15" fmla="*/ 318004 h 3195976"/>
              <a:gd name="connsiteX16" fmla="*/ 528506 w 3144611"/>
              <a:gd name="connsiteY16" fmla="*/ 337578 h 3195976"/>
              <a:gd name="connsiteX17" fmla="*/ 598415 w 3144611"/>
              <a:gd name="connsiteY17" fmla="*/ 278856 h 3195976"/>
              <a:gd name="connsiteX18" fmla="*/ 659934 w 3144611"/>
              <a:gd name="connsiteY18" fmla="*/ 231318 h 3195976"/>
              <a:gd name="connsiteX19" fmla="*/ 645952 w 3144611"/>
              <a:gd name="connsiteY19" fmla="*/ 144632 h 3195976"/>
              <a:gd name="connsiteX20" fmla="*/ 752213 w 3144611"/>
              <a:gd name="connsiteY20" fmla="*/ 150224 h 3195976"/>
              <a:gd name="connsiteX21" fmla="*/ 799750 w 3144611"/>
              <a:gd name="connsiteY21" fmla="*/ 192169 h 3195976"/>
              <a:gd name="connsiteX22" fmla="*/ 894826 w 3144611"/>
              <a:gd name="connsiteY22" fmla="*/ 127854 h 3195976"/>
              <a:gd name="connsiteX23" fmla="*/ 894826 w 3144611"/>
              <a:gd name="connsiteY23" fmla="*/ 127854 h 3195976"/>
              <a:gd name="connsiteX24" fmla="*/ 995494 w 3144611"/>
              <a:gd name="connsiteY24" fmla="*/ 113872 h 3195976"/>
              <a:gd name="connsiteX25" fmla="*/ 998290 w 3144611"/>
              <a:gd name="connsiteY25" fmla="*/ 111076 h 3195976"/>
              <a:gd name="connsiteX26" fmla="*/ 1269534 w 3144611"/>
              <a:gd name="connsiteY26" fmla="*/ 10408 h 3195976"/>
              <a:gd name="connsiteX27" fmla="*/ 2225878 w 3144611"/>
              <a:gd name="connsiteY27" fmla="*/ 2018 h 3195976"/>
              <a:gd name="connsiteX28" fmla="*/ 2935426 w 3144611"/>
              <a:gd name="connsiteY28" fmla="*/ 700104 h 3195976"/>
              <a:gd name="connsiteX29" fmla="*/ 3140076 w 3144611"/>
              <a:gd name="connsiteY29" fmla="*/ 1026675 h 3195976"/>
              <a:gd name="connsiteX30" fmla="*/ 2978967 w 3144611"/>
              <a:gd name="connsiteY30" fmla="*/ 1196492 h 3195976"/>
              <a:gd name="connsiteX31" fmla="*/ 2735127 w 3144611"/>
              <a:gd name="connsiteY31" fmla="*/ 1340184 h 3195976"/>
              <a:gd name="connsiteX32" fmla="*/ 2399846 w 3144611"/>
              <a:gd name="connsiteY32" fmla="*/ 1466459 h 3195976"/>
              <a:gd name="connsiteX33" fmla="*/ 1881686 w 3144611"/>
              <a:gd name="connsiteY33" fmla="*/ 1523064 h 3195976"/>
              <a:gd name="connsiteX34" fmla="*/ 1563823 w 3144611"/>
              <a:gd name="connsiteY34" fmla="*/ 1705945 h 3195976"/>
              <a:gd name="connsiteX35" fmla="*/ 1520281 w 3144611"/>
              <a:gd name="connsiteY35" fmla="*/ 1544835 h 3195976"/>
              <a:gd name="connsiteX36" fmla="*/ 1354819 w 3144611"/>
              <a:gd name="connsiteY36" fmla="*/ 1601441 h 3195976"/>
              <a:gd name="connsiteX37" fmla="*/ 1263378 w 3144611"/>
              <a:gd name="connsiteY37" fmla="*/ 1758195 h 3195976"/>
              <a:gd name="connsiteX38" fmla="*/ 1372235 w 3144611"/>
              <a:gd name="connsiteY38" fmla="*/ 1997681 h 3195976"/>
              <a:gd name="connsiteX39" fmla="*/ 1494156 w 3144611"/>
              <a:gd name="connsiteY39" fmla="*/ 2084765 h 3195976"/>
              <a:gd name="connsiteX40" fmla="*/ 1459321 w 3144611"/>
              <a:gd name="connsiteY40" fmla="*/ 2250228 h 3195976"/>
              <a:gd name="connsiteX41" fmla="*/ 1520281 w 3144611"/>
              <a:gd name="connsiteY41" fmla="*/ 2372149 h 3195976"/>
              <a:gd name="connsiteX42" fmla="*/ 1720577 w 3144611"/>
              <a:gd name="connsiteY42" fmla="*/ 2398274 h 3195976"/>
              <a:gd name="connsiteX43" fmla="*/ 2269218 w 3144611"/>
              <a:gd name="connsiteY43" fmla="*/ 2546319 h 3195976"/>
              <a:gd name="connsiteX44" fmla="*/ 2277926 w 3144611"/>
              <a:gd name="connsiteY44" fmla="*/ 2772742 h 3195976"/>
              <a:gd name="connsiteX45" fmla="*/ 2286634 w 3144611"/>
              <a:gd name="connsiteY45" fmla="*/ 3160272 h 3195976"/>
              <a:gd name="connsiteX46" fmla="*/ 2147298 w 3144611"/>
              <a:gd name="connsiteY46" fmla="*/ 3182043 h 3195976"/>
              <a:gd name="connsiteX47" fmla="*/ 2103755 w 3144611"/>
              <a:gd name="connsiteY47" fmla="*/ 3042705 h 3195976"/>
              <a:gd name="connsiteX0" fmla="*/ 120242 w 3144611"/>
              <a:gd name="connsiteY0" fmla="*/ 1830819 h 3195976"/>
              <a:gd name="connsiteX1" fmla="*/ 41945 w 3144611"/>
              <a:gd name="connsiteY1" fmla="*/ 1721762 h 3195976"/>
              <a:gd name="connsiteX2" fmla="*/ 16778 w 3144611"/>
              <a:gd name="connsiteY2" fmla="*/ 1609909 h 3195976"/>
              <a:gd name="connsiteX3" fmla="*/ 0 w 3144611"/>
              <a:gd name="connsiteY3" fmla="*/ 1514834 h 3195976"/>
              <a:gd name="connsiteX4" fmla="*/ 19574 w 3144611"/>
              <a:gd name="connsiteY4" fmla="*/ 1400184 h 3195976"/>
              <a:gd name="connsiteX5" fmla="*/ 120242 w 3144611"/>
              <a:gd name="connsiteY5" fmla="*/ 1319090 h 3195976"/>
              <a:gd name="connsiteX6" fmla="*/ 243281 w 3144611"/>
              <a:gd name="connsiteY6" fmla="*/ 1235200 h 3195976"/>
              <a:gd name="connsiteX7" fmla="*/ 290818 w 3144611"/>
              <a:gd name="connsiteY7" fmla="*/ 1047846 h 3195976"/>
              <a:gd name="connsiteX8" fmla="*/ 209725 w 3144611"/>
              <a:gd name="connsiteY8" fmla="*/ 930400 h 3195976"/>
              <a:gd name="connsiteX9" fmla="*/ 190150 w 3144611"/>
              <a:gd name="connsiteY9" fmla="*/ 857696 h 3195976"/>
              <a:gd name="connsiteX10" fmla="*/ 341152 w 3144611"/>
              <a:gd name="connsiteY10" fmla="*/ 782195 h 3195976"/>
              <a:gd name="connsiteX11" fmla="*/ 425042 w 3144611"/>
              <a:gd name="connsiteY11" fmla="*/ 661953 h 3195976"/>
              <a:gd name="connsiteX12" fmla="*/ 433431 w 3144611"/>
              <a:gd name="connsiteY12" fmla="*/ 533322 h 3195976"/>
              <a:gd name="connsiteX13" fmla="*/ 427839 w 3144611"/>
              <a:gd name="connsiteY13" fmla="*/ 474599 h 3195976"/>
              <a:gd name="connsiteX14" fmla="*/ 480969 w 3144611"/>
              <a:gd name="connsiteY14" fmla="*/ 415876 h 3195976"/>
              <a:gd name="connsiteX15" fmla="*/ 444616 w 3144611"/>
              <a:gd name="connsiteY15" fmla="*/ 318004 h 3195976"/>
              <a:gd name="connsiteX16" fmla="*/ 528506 w 3144611"/>
              <a:gd name="connsiteY16" fmla="*/ 337578 h 3195976"/>
              <a:gd name="connsiteX17" fmla="*/ 598415 w 3144611"/>
              <a:gd name="connsiteY17" fmla="*/ 278856 h 3195976"/>
              <a:gd name="connsiteX18" fmla="*/ 659934 w 3144611"/>
              <a:gd name="connsiteY18" fmla="*/ 231318 h 3195976"/>
              <a:gd name="connsiteX19" fmla="*/ 645952 w 3144611"/>
              <a:gd name="connsiteY19" fmla="*/ 144632 h 3195976"/>
              <a:gd name="connsiteX20" fmla="*/ 752213 w 3144611"/>
              <a:gd name="connsiteY20" fmla="*/ 150224 h 3195976"/>
              <a:gd name="connsiteX21" fmla="*/ 799750 w 3144611"/>
              <a:gd name="connsiteY21" fmla="*/ 192169 h 3195976"/>
              <a:gd name="connsiteX22" fmla="*/ 894826 w 3144611"/>
              <a:gd name="connsiteY22" fmla="*/ 127854 h 3195976"/>
              <a:gd name="connsiteX23" fmla="*/ 894826 w 3144611"/>
              <a:gd name="connsiteY23" fmla="*/ 127854 h 3195976"/>
              <a:gd name="connsiteX24" fmla="*/ 995494 w 3144611"/>
              <a:gd name="connsiteY24" fmla="*/ 113872 h 3195976"/>
              <a:gd name="connsiteX25" fmla="*/ 998290 w 3144611"/>
              <a:gd name="connsiteY25" fmla="*/ 111076 h 3195976"/>
              <a:gd name="connsiteX26" fmla="*/ 1269534 w 3144611"/>
              <a:gd name="connsiteY26" fmla="*/ 10408 h 3195976"/>
              <a:gd name="connsiteX27" fmla="*/ 2225878 w 3144611"/>
              <a:gd name="connsiteY27" fmla="*/ 2018 h 3195976"/>
              <a:gd name="connsiteX28" fmla="*/ 2935426 w 3144611"/>
              <a:gd name="connsiteY28" fmla="*/ 700104 h 3195976"/>
              <a:gd name="connsiteX29" fmla="*/ 3140076 w 3144611"/>
              <a:gd name="connsiteY29" fmla="*/ 1026675 h 3195976"/>
              <a:gd name="connsiteX30" fmla="*/ 2978967 w 3144611"/>
              <a:gd name="connsiteY30" fmla="*/ 1196492 h 3195976"/>
              <a:gd name="connsiteX31" fmla="*/ 2735127 w 3144611"/>
              <a:gd name="connsiteY31" fmla="*/ 1340184 h 3195976"/>
              <a:gd name="connsiteX32" fmla="*/ 2399846 w 3144611"/>
              <a:gd name="connsiteY32" fmla="*/ 1466459 h 3195976"/>
              <a:gd name="connsiteX33" fmla="*/ 1881686 w 3144611"/>
              <a:gd name="connsiteY33" fmla="*/ 1523064 h 3195976"/>
              <a:gd name="connsiteX34" fmla="*/ 1563823 w 3144611"/>
              <a:gd name="connsiteY34" fmla="*/ 1705945 h 3195976"/>
              <a:gd name="connsiteX35" fmla="*/ 1520281 w 3144611"/>
              <a:gd name="connsiteY35" fmla="*/ 1544835 h 3195976"/>
              <a:gd name="connsiteX36" fmla="*/ 1354819 w 3144611"/>
              <a:gd name="connsiteY36" fmla="*/ 1601441 h 3195976"/>
              <a:gd name="connsiteX37" fmla="*/ 1263378 w 3144611"/>
              <a:gd name="connsiteY37" fmla="*/ 1758195 h 3195976"/>
              <a:gd name="connsiteX38" fmla="*/ 1372235 w 3144611"/>
              <a:gd name="connsiteY38" fmla="*/ 1997681 h 3195976"/>
              <a:gd name="connsiteX39" fmla="*/ 1494156 w 3144611"/>
              <a:gd name="connsiteY39" fmla="*/ 2084765 h 3195976"/>
              <a:gd name="connsiteX40" fmla="*/ 1459321 w 3144611"/>
              <a:gd name="connsiteY40" fmla="*/ 2250228 h 3195976"/>
              <a:gd name="connsiteX41" fmla="*/ 1520281 w 3144611"/>
              <a:gd name="connsiteY41" fmla="*/ 2372149 h 3195976"/>
              <a:gd name="connsiteX42" fmla="*/ 1720577 w 3144611"/>
              <a:gd name="connsiteY42" fmla="*/ 2398274 h 3195976"/>
              <a:gd name="connsiteX43" fmla="*/ 2269218 w 3144611"/>
              <a:gd name="connsiteY43" fmla="*/ 2546319 h 3195976"/>
              <a:gd name="connsiteX44" fmla="*/ 2277926 w 3144611"/>
              <a:gd name="connsiteY44" fmla="*/ 2772742 h 3195976"/>
              <a:gd name="connsiteX45" fmla="*/ 2286634 w 3144611"/>
              <a:gd name="connsiteY45" fmla="*/ 3160272 h 3195976"/>
              <a:gd name="connsiteX46" fmla="*/ 2147298 w 3144611"/>
              <a:gd name="connsiteY46" fmla="*/ 3182043 h 3195976"/>
              <a:gd name="connsiteX47" fmla="*/ 2103755 w 3144611"/>
              <a:gd name="connsiteY47" fmla="*/ 3042705 h 3195976"/>
              <a:gd name="connsiteX48" fmla="*/ 2116818 w 3144611"/>
              <a:gd name="connsiteY48" fmla="*/ 3047060 h 3195976"/>
              <a:gd name="connsiteX0" fmla="*/ 120242 w 3144611"/>
              <a:gd name="connsiteY0" fmla="*/ 1830819 h 3195976"/>
              <a:gd name="connsiteX1" fmla="*/ 41945 w 3144611"/>
              <a:gd name="connsiteY1" fmla="*/ 1721762 h 3195976"/>
              <a:gd name="connsiteX2" fmla="*/ 16778 w 3144611"/>
              <a:gd name="connsiteY2" fmla="*/ 1609909 h 3195976"/>
              <a:gd name="connsiteX3" fmla="*/ 0 w 3144611"/>
              <a:gd name="connsiteY3" fmla="*/ 1514834 h 3195976"/>
              <a:gd name="connsiteX4" fmla="*/ 19574 w 3144611"/>
              <a:gd name="connsiteY4" fmla="*/ 1400184 h 3195976"/>
              <a:gd name="connsiteX5" fmla="*/ 120242 w 3144611"/>
              <a:gd name="connsiteY5" fmla="*/ 1319090 h 3195976"/>
              <a:gd name="connsiteX6" fmla="*/ 243281 w 3144611"/>
              <a:gd name="connsiteY6" fmla="*/ 1235200 h 3195976"/>
              <a:gd name="connsiteX7" fmla="*/ 290818 w 3144611"/>
              <a:gd name="connsiteY7" fmla="*/ 1047846 h 3195976"/>
              <a:gd name="connsiteX8" fmla="*/ 209725 w 3144611"/>
              <a:gd name="connsiteY8" fmla="*/ 930400 h 3195976"/>
              <a:gd name="connsiteX9" fmla="*/ 190150 w 3144611"/>
              <a:gd name="connsiteY9" fmla="*/ 857696 h 3195976"/>
              <a:gd name="connsiteX10" fmla="*/ 341152 w 3144611"/>
              <a:gd name="connsiteY10" fmla="*/ 782195 h 3195976"/>
              <a:gd name="connsiteX11" fmla="*/ 425042 w 3144611"/>
              <a:gd name="connsiteY11" fmla="*/ 661953 h 3195976"/>
              <a:gd name="connsiteX12" fmla="*/ 433431 w 3144611"/>
              <a:gd name="connsiteY12" fmla="*/ 533322 h 3195976"/>
              <a:gd name="connsiteX13" fmla="*/ 427839 w 3144611"/>
              <a:gd name="connsiteY13" fmla="*/ 474599 h 3195976"/>
              <a:gd name="connsiteX14" fmla="*/ 480969 w 3144611"/>
              <a:gd name="connsiteY14" fmla="*/ 415876 h 3195976"/>
              <a:gd name="connsiteX15" fmla="*/ 444616 w 3144611"/>
              <a:gd name="connsiteY15" fmla="*/ 318004 h 3195976"/>
              <a:gd name="connsiteX16" fmla="*/ 528506 w 3144611"/>
              <a:gd name="connsiteY16" fmla="*/ 337578 h 3195976"/>
              <a:gd name="connsiteX17" fmla="*/ 598415 w 3144611"/>
              <a:gd name="connsiteY17" fmla="*/ 278856 h 3195976"/>
              <a:gd name="connsiteX18" fmla="*/ 659934 w 3144611"/>
              <a:gd name="connsiteY18" fmla="*/ 231318 h 3195976"/>
              <a:gd name="connsiteX19" fmla="*/ 645952 w 3144611"/>
              <a:gd name="connsiteY19" fmla="*/ 144632 h 3195976"/>
              <a:gd name="connsiteX20" fmla="*/ 752213 w 3144611"/>
              <a:gd name="connsiteY20" fmla="*/ 150224 h 3195976"/>
              <a:gd name="connsiteX21" fmla="*/ 799750 w 3144611"/>
              <a:gd name="connsiteY21" fmla="*/ 192169 h 3195976"/>
              <a:gd name="connsiteX22" fmla="*/ 894826 w 3144611"/>
              <a:gd name="connsiteY22" fmla="*/ 127854 h 3195976"/>
              <a:gd name="connsiteX23" fmla="*/ 894826 w 3144611"/>
              <a:gd name="connsiteY23" fmla="*/ 127854 h 3195976"/>
              <a:gd name="connsiteX24" fmla="*/ 995494 w 3144611"/>
              <a:gd name="connsiteY24" fmla="*/ 113872 h 3195976"/>
              <a:gd name="connsiteX25" fmla="*/ 998290 w 3144611"/>
              <a:gd name="connsiteY25" fmla="*/ 111076 h 3195976"/>
              <a:gd name="connsiteX26" fmla="*/ 1269534 w 3144611"/>
              <a:gd name="connsiteY26" fmla="*/ 10408 h 3195976"/>
              <a:gd name="connsiteX27" fmla="*/ 2225878 w 3144611"/>
              <a:gd name="connsiteY27" fmla="*/ 2018 h 3195976"/>
              <a:gd name="connsiteX28" fmla="*/ 2935426 w 3144611"/>
              <a:gd name="connsiteY28" fmla="*/ 700104 h 3195976"/>
              <a:gd name="connsiteX29" fmla="*/ 3140076 w 3144611"/>
              <a:gd name="connsiteY29" fmla="*/ 1026675 h 3195976"/>
              <a:gd name="connsiteX30" fmla="*/ 2978967 w 3144611"/>
              <a:gd name="connsiteY30" fmla="*/ 1196492 h 3195976"/>
              <a:gd name="connsiteX31" fmla="*/ 2735127 w 3144611"/>
              <a:gd name="connsiteY31" fmla="*/ 1340184 h 3195976"/>
              <a:gd name="connsiteX32" fmla="*/ 2399846 w 3144611"/>
              <a:gd name="connsiteY32" fmla="*/ 1466459 h 3195976"/>
              <a:gd name="connsiteX33" fmla="*/ 1881686 w 3144611"/>
              <a:gd name="connsiteY33" fmla="*/ 1523064 h 3195976"/>
              <a:gd name="connsiteX34" fmla="*/ 1563823 w 3144611"/>
              <a:gd name="connsiteY34" fmla="*/ 1705945 h 3195976"/>
              <a:gd name="connsiteX35" fmla="*/ 1520281 w 3144611"/>
              <a:gd name="connsiteY35" fmla="*/ 1544835 h 3195976"/>
              <a:gd name="connsiteX36" fmla="*/ 1354819 w 3144611"/>
              <a:gd name="connsiteY36" fmla="*/ 1601441 h 3195976"/>
              <a:gd name="connsiteX37" fmla="*/ 1263378 w 3144611"/>
              <a:gd name="connsiteY37" fmla="*/ 1758195 h 3195976"/>
              <a:gd name="connsiteX38" fmla="*/ 1372235 w 3144611"/>
              <a:gd name="connsiteY38" fmla="*/ 1997681 h 3195976"/>
              <a:gd name="connsiteX39" fmla="*/ 1494156 w 3144611"/>
              <a:gd name="connsiteY39" fmla="*/ 2084765 h 3195976"/>
              <a:gd name="connsiteX40" fmla="*/ 1459321 w 3144611"/>
              <a:gd name="connsiteY40" fmla="*/ 2250228 h 3195976"/>
              <a:gd name="connsiteX41" fmla="*/ 1520281 w 3144611"/>
              <a:gd name="connsiteY41" fmla="*/ 2372149 h 3195976"/>
              <a:gd name="connsiteX42" fmla="*/ 1720577 w 3144611"/>
              <a:gd name="connsiteY42" fmla="*/ 2398274 h 3195976"/>
              <a:gd name="connsiteX43" fmla="*/ 2269218 w 3144611"/>
              <a:gd name="connsiteY43" fmla="*/ 2546319 h 3195976"/>
              <a:gd name="connsiteX44" fmla="*/ 2277926 w 3144611"/>
              <a:gd name="connsiteY44" fmla="*/ 2772742 h 3195976"/>
              <a:gd name="connsiteX45" fmla="*/ 2286634 w 3144611"/>
              <a:gd name="connsiteY45" fmla="*/ 3160272 h 3195976"/>
              <a:gd name="connsiteX46" fmla="*/ 2147298 w 3144611"/>
              <a:gd name="connsiteY46" fmla="*/ 3182043 h 3195976"/>
              <a:gd name="connsiteX47" fmla="*/ 2103755 w 3144611"/>
              <a:gd name="connsiteY47" fmla="*/ 3042705 h 3195976"/>
              <a:gd name="connsiteX48" fmla="*/ 1999252 w 3144611"/>
              <a:gd name="connsiteY48" fmla="*/ 3177688 h 3195976"/>
              <a:gd name="connsiteX0" fmla="*/ 120242 w 3144611"/>
              <a:gd name="connsiteY0" fmla="*/ 1830819 h 3195976"/>
              <a:gd name="connsiteX1" fmla="*/ 41945 w 3144611"/>
              <a:gd name="connsiteY1" fmla="*/ 1721762 h 3195976"/>
              <a:gd name="connsiteX2" fmla="*/ 16778 w 3144611"/>
              <a:gd name="connsiteY2" fmla="*/ 1609909 h 3195976"/>
              <a:gd name="connsiteX3" fmla="*/ 0 w 3144611"/>
              <a:gd name="connsiteY3" fmla="*/ 1514834 h 3195976"/>
              <a:gd name="connsiteX4" fmla="*/ 19574 w 3144611"/>
              <a:gd name="connsiteY4" fmla="*/ 1400184 h 3195976"/>
              <a:gd name="connsiteX5" fmla="*/ 120242 w 3144611"/>
              <a:gd name="connsiteY5" fmla="*/ 1319090 h 3195976"/>
              <a:gd name="connsiteX6" fmla="*/ 243281 w 3144611"/>
              <a:gd name="connsiteY6" fmla="*/ 1235200 h 3195976"/>
              <a:gd name="connsiteX7" fmla="*/ 290818 w 3144611"/>
              <a:gd name="connsiteY7" fmla="*/ 1047846 h 3195976"/>
              <a:gd name="connsiteX8" fmla="*/ 209725 w 3144611"/>
              <a:gd name="connsiteY8" fmla="*/ 930400 h 3195976"/>
              <a:gd name="connsiteX9" fmla="*/ 190150 w 3144611"/>
              <a:gd name="connsiteY9" fmla="*/ 857696 h 3195976"/>
              <a:gd name="connsiteX10" fmla="*/ 341152 w 3144611"/>
              <a:gd name="connsiteY10" fmla="*/ 782195 h 3195976"/>
              <a:gd name="connsiteX11" fmla="*/ 425042 w 3144611"/>
              <a:gd name="connsiteY11" fmla="*/ 661953 h 3195976"/>
              <a:gd name="connsiteX12" fmla="*/ 433431 w 3144611"/>
              <a:gd name="connsiteY12" fmla="*/ 533322 h 3195976"/>
              <a:gd name="connsiteX13" fmla="*/ 427839 w 3144611"/>
              <a:gd name="connsiteY13" fmla="*/ 474599 h 3195976"/>
              <a:gd name="connsiteX14" fmla="*/ 480969 w 3144611"/>
              <a:gd name="connsiteY14" fmla="*/ 415876 h 3195976"/>
              <a:gd name="connsiteX15" fmla="*/ 444616 w 3144611"/>
              <a:gd name="connsiteY15" fmla="*/ 318004 h 3195976"/>
              <a:gd name="connsiteX16" fmla="*/ 528506 w 3144611"/>
              <a:gd name="connsiteY16" fmla="*/ 337578 h 3195976"/>
              <a:gd name="connsiteX17" fmla="*/ 598415 w 3144611"/>
              <a:gd name="connsiteY17" fmla="*/ 278856 h 3195976"/>
              <a:gd name="connsiteX18" fmla="*/ 659934 w 3144611"/>
              <a:gd name="connsiteY18" fmla="*/ 231318 h 3195976"/>
              <a:gd name="connsiteX19" fmla="*/ 645952 w 3144611"/>
              <a:gd name="connsiteY19" fmla="*/ 144632 h 3195976"/>
              <a:gd name="connsiteX20" fmla="*/ 752213 w 3144611"/>
              <a:gd name="connsiteY20" fmla="*/ 150224 h 3195976"/>
              <a:gd name="connsiteX21" fmla="*/ 799750 w 3144611"/>
              <a:gd name="connsiteY21" fmla="*/ 192169 h 3195976"/>
              <a:gd name="connsiteX22" fmla="*/ 894826 w 3144611"/>
              <a:gd name="connsiteY22" fmla="*/ 127854 h 3195976"/>
              <a:gd name="connsiteX23" fmla="*/ 894826 w 3144611"/>
              <a:gd name="connsiteY23" fmla="*/ 127854 h 3195976"/>
              <a:gd name="connsiteX24" fmla="*/ 995494 w 3144611"/>
              <a:gd name="connsiteY24" fmla="*/ 113872 h 3195976"/>
              <a:gd name="connsiteX25" fmla="*/ 998290 w 3144611"/>
              <a:gd name="connsiteY25" fmla="*/ 111076 h 3195976"/>
              <a:gd name="connsiteX26" fmla="*/ 1269534 w 3144611"/>
              <a:gd name="connsiteY26" fmla="*/ 10408 h 3195976"/>
              <a:gd name="connsiteX27" fmla="*/ 2225878 w 3144611"/>
              <a:gd name="connsiteY27" fmla="*/ 2018 h 3195976"/>
              <a:gd name="connsiteX28" fmla="*/ 2935426 w 3144611"/>
              <a:gd name="connsiteY28" fmla="*/ 700104 h 3195976"/>
              <a:gd name="connsiteX29" fmla="*/ 3140076 w 3144611"/>
              <a:gd name="connsiteY29" fmla="*/ 1026675 h 3195976"/>
              <a:gd name="connsiteX30" fmla="*/ 2978967 w 3144611"/>
              <a:gd name="connsiteY30" fmla="*/ 1196492 h 3195976"/>
              <a:gd name="connsiteX31" fmla="*/ 2735127 w 3144611"/>
              <a:gd name="connsiteY31" fmla="*/ 1340184 h 3195976"/>
              <a:gd name="connsiteX32" fmla="*/ 2399846 w 3144611"/>
              <a:gd name="connsiteY32" fmla="*/ 1466459 h 3195976"/>
              <a:gd name="connsiteX33" fmla="*/ 1881686 w 3144611"/>
              <a:gd name="connsiteY33" fmla="*/ 1523064 h 3195976"/>
              <a:gd name="connsiteX34" fmla="*/ 1563823 w 3144611"/>
              <a:gd name="connsiteY34" fmla="*/ 1705945 h 3195976"/>
              <a:gd name="connsiteX35" fmla="*/ 1520281 w 3144611"/>
              <a:gd name="connsiteY35" fmla="*/ 1544835 h 3195976"/>
              <a:gd name="connsiteX36" fmla="*/ 1354819 w 3144611"/>
              <a:gd name="connsiteY36" fmla="*/ 1601441 h 3195976"/>
              <a:gd name="connsiteX37" fmla="*/ 1263378 w 3144611"/>
              <a:gd name="connsiteY37" fmla="*/ 1758195 h 3195976"/>
              <a:gd name="connsiteX38" fmla="*/ 1372235 w 3144611"/>
              <a:gd name="connsiteY38" fmla="*/ 1997681 h 3195976"/>
              <a:gd name="connsiteX39" fmla="*/ 1494156 w 3144611"/>
              <a:gd name="connsiteY39" fmla="*/ 2084765 h 3195976"/>
              <a:gd name="connsiteX40" fmla="*/ 1459321 w 3144611"/>
              <a:gd name="connsiteY40" fmla="*/ 2250228 h 3195976"/>
              <a:gd name="connsiteX41" fmla="*/ 1520281 w 3144611"/>
              <a:gd name="connsiteY41" fmla="*/ 2372149 h 3195976"/>
              <a:gd name="connsiteX42" fmla="*/ 1720577 w 3144611"/>
              <a:gd name="connsiteY42" fmla="*/ 2398274 h 3195976"/>
              <a:gd name="connsiteX43" fmla="*/ 2269218 w 3144611"/>
              <a:gd name="connsiteY43" fmla="*/ 2546319 h 3195976"/>
              <a:gd name="connsiteX44" fmla="*/ 2277926 w 3144611"/>
              <a:gd name="connsiteY44" fmla="*/ 2772742 h 3195976"/>
              <a:gd name="connsiteX45" fmla="*/ 2286634 w 3144611"/>
              <a:gd name="connsiteY45" fmla="*/ 3160272 h 3195976"/>
              <a:gd name="connsiteX46" fmla="*/ 2147298 w 3144611"/>
              <a:gd name="connsiteY46" fmla="*/ 3182043 h 3195976"/>
              <a:gd name="connsiteX47" fmla="*/ 2103755 w 3144611"/>
              <a:gd name="connsiteY47" fmla="*/ 3042705 h 3195976"/>
              <a:gd name="connsiteX48" fmla="*/ 1999252 w 3144611"/>
              <a:gd name="connsiteY48" fmla="*/ 3177688 h 3195976"/>
              <a:gd name="connsiteX49" fmla="*/ 1999252 w 3144611"/>
              <a:gd name="connsiteY49" fmla="*/ 3190751 h 3195976"/>
              <a:gd name="connsiteX0" fmla="*/ 120242 w 3144611"/>
              <a:gd name="connsiteY0" fmla="*/ 1830819 h 3195976"/>
              <a:gd name="connsiteX1" fmla="*/ 41945 w 3144611"/>
              <a:gd name="connsiteY1" fmla="*/ 1721762 h 3195976"/>
              <a:gd name="connsiteX2" fmla="*/ 16778 w 3144611"/>
              <a:gd name="connsiteY2" fmla="*/ 1609909 h 3195976"/>
              <a:gd name="connsiteX3" fmla="*/ 0 w 3144611"/>
              <a:gd name="connsiteY3" fmla="*/ 1514834 h 3195976"/>
              <a:gd name="connsiteX4" fmla="*/ 19574 w 3144611"/>
              <a:gd name="connsiteY4" fmla="*/ 1400184 h 3195976"/>
              <a:gd name="connsiteX5" fmla="*/ 120242 w 3144611"/>
              <a:gd name="connsiteY5" fmla="*/ 1319090 h 3195976"/>
              <a:gd name="connsiteX6" fmla="*/ 243281 w 3144611"/>
              <a:gd name="connsiteY6" fmla="*/ 1235200 h 3195976"/>
              <a:gd name="connsiteX7" fmla="*/ 290818 w 3144611"/>
              <a:gd name="connsiteY7" fmla="*/ 1047846 h 3195976"/>
              <a:gd name="connsiteX8" fmla="*/ 209725 w 3144611"/>
              <a:gd name="connsiteY8" fmla="*/ 930400 h 3195976"/>
              <a:gd name="connsiteX9" fmla="*/ 190150 w 3144611"/>
              <a:gd name="connsiteY9" fmla="*/ 857696 h 3195976"/>
              <a:gd name="connsiteX10" fmla="*/ 341152 w 3144611"/>
              <a:gd name="connsiteY10" fmla="*/ 782195 h 3195976"/>
              <a:gd name="connsiteX11" fmla="*/ 425042 w 3144611"/>
              <a:gd name="connsiteY11" fmla="*/ 661953 h 3195976"/>
              <a:gd name="connsiteX12" fmla="*/ 433431 w 3144611"/>
              <a:gd name="connsiteY12" fmla="*/ 533322 h 3195976"/>
              <a:gd name="connsiteX13" fmla="*/ 427839 w 3144611"/>
              <a:gd name="connsiteY13" fmla="*/ 474599 h 3195976"/>
              <a:gd name="connsiteX14" fmla="*/ 480969 w 3144611"/>
              <a:gd name="connsiteY14" fmla="*/ 415876 h 3195976"/>
              <a:gd name="connsiteX15" fmla="*/ 444616 w 3144611"/>
              <a:gd name="connsiteY15" fmla="*/ 318004 h 3195976"/>
              <a:gd name="connsiteX16" fmla="*/ 528506 w 3144611"/>
              <a:gd name="connsiteY16" fmla="*/ 337578 h 3195976"/>
              <a:gd name="connsiteX17" fmla="*/ 598415 w 3144611"/>
              <a:gd name="connsiteY17" fmla="*/ 278856 h 3195976"/>
              <a:gd name="connsiteX18" fmla="*/ 659934 w 3144611"/>
              <a:gd name="connsiteY18" fmla="*/ 231318 h 3195976"/>
              <a:gd name="connsiteX19" fmla="*/ 645952 w 3144611"/>
              <a:gd name="connsiteY19" fmla="*/ 144632 h 3195976"/>
              <a:gd name="connsiteX20" fmla="*/ 752213 w 3144611"/>
              <a:gd name="connsiteY20" fmla="*/ 150224 h 3195976"/>
              <a:gd name="connsiteX21" fmla="*/ 799750 w 3144611"/>
              <a:gd name="connsiteY21" fmla="*/ 192169 h 3195976"/>
              <a:gd name="connsiteX22" fmla="*/ 894826 w 3144611"/>
              <a:gd name="connsiteY22" fmla="*/ 127854 h 3195976"/>
              <a:gd name="connsiteX23" fmla="*/ 894826 w 3144611"/>
              <a:gd name="connsiteY23" fmla="*/ 127854 h 3195976"/>
              <a:gd name="connsiteX24" fmla="*/ 995494 w 3144611"/>
              <a:gd name="connsiteY24" fmla="*/ 113872 h 3195976"/>
              <a:gd name="connsiteX25" fmla="*/ 998290 w 3144611"/>
              <a:gd name="connsiteY25" fmla="*/ 111076 h 3195976"/>
              <a:gd name="connsiteX26" fmla="*/ 1269534 w 3144611"/>
              <a:gd name="connsiteY26" fmla="*/ 10408 h 3195976"/>
              <a:gd name="connsiteX27" fmla="*/ 2225878 w 3144611"/>
              <a:gd name="connsiteY27" fmla="*/ 2018 h 3195976"/>
              <a:gd name="connsiteX28" fmla="*/ 2935426 w 3144611"/>
              <a:gd name="connsiteY28" fmla="*/ 700104 h 3195976"/>
              <a:gd name="connsiteX29" fmla="*/ 3140076 w 3144611"/>
              <a:gd name="connsiteY29" fmla="*/ 1026675 h 3195976"/>
              <a:gd name="connsiteX30" fmla="*/ 2978967 w 3144611"/>
              <a:gd name="connsiteY30" fmla="*/ 1196492 h 3195976"/>
              <a:gd name="connsiteX31" fmla="*/ 2735127 w 3144611"/>
              <a:gd name="connsiteY31" fmla="*/ 1340184 h 3195976"/>
              <a:gd name="connsiteX32" fmla="*/ 2399846 w 3144611"/>
              <a:gd name="connsiteY32" fmla="*/ 1466459 h 3195976"/>
              <a:gd name="connsiteX33" fmla="*/ 1881686 w 3144611"/>
              <a:gd name="connsiteY33" fmla="*/ 1523064 h 3195976"/>
              <a:gd name="connsiteX34" fmla="*/ 1563823 w 3144611"/>
              <a:gd name="connsiteY34" fmla="*/ 1705945 h 3195976"/>
              <a:gd name="connsiteX35" fmla="*/ 1520281 w 3144611"/>
              <a:gd name="connsiteY35" fmla="*/ 1544835 h 3195976"/>
              <a:gd name="connsiteX36" fmla="*/ 1354819 w 3144611"/>
              <a:gd name="connsiteY36" fmla="*/ 1601441 h 3195976"/>
              <a:gd name="connsiteX37" fmla="*/ 1263378 w 3144611"/>
              <a:gd name="connsiteY37" fmla="*/ 1758195 h 3195976"/>
              <a:gd name="connsiteX38" fmla="*/ 1372235 w 3144611"/>
              <a:gd name="connsiteY38" fmla="*/ 1997681 h 3195976"/>
              <a:gd name="connsiteX39" fmla="*/ 1494156 w 3144611"/>
              <a:gd name="connsiteY39" fmla="*/ 2084765 h 3195976"/>
              <a:gd name="connsiteX40" fmla="*/ 1459321 w 3144611"/>
              <a:gd name="connsiteY40" fmla="*/ 2250228 h 3195976"/>
              <a:gd name="connsiteX41" fmla="*/ 1520281 w 3144611"/>
              <a:gd name="connsiteY41" fmla="*/ 2372149 h 3195976"/>
              <a:gd name="connsiteX42" fmla="*/ 1720577 w 3144611"/>
              <a:gd name="connsiteY42" fmla="*/ 2398274 h 3195976"/>
              <a:gd name="connsiteX43" fmla="*/ 2269218 w 3144611"/>
              <a:gd name="connsiteY43" fmla="*/ 2546319 h 3195976"/>
              <a:gd name="connsiteX44" fmla="*/ 2277926 w 3144611"/>
              <a:gd name="connsiteY44" fmla="*/ 2772742 h 3195976"/>
              <a:gd name="connsiteX45" fmla="*/ 2286634 w 3144611"/>
              <a:gd name="connsiteY45" fmla="*/ 3160272 h 3195976"/>
              <a:gd name="connsiteX46" fmla="*/ 2147298 w 3144611"/>
              <a:gd name="connsiteY46" fmla="*/ 3182043 h 3195976"/>
              <a:gd name="connsiteX47" fmla="*/ 2103755 w 3144611"/>
              <a:gd name="connsiteY47" fmla="*/ 3042705 h 3195976"/>
              <a:gd name="connsiteX48" fmla="*/ 1999252 w 3144611"/>
              <a:gd name="connsiteY48" fmla="*/ 3177688 h 3195976"/>
              <a:gd name="connsiteX49" fmla="*/ 1781538 w 3144611"/>
              <a:gd name="connsiteY49" fmla="*/ 3142854 h 3195976"/>
              <a:gd name="connsiteX0" fmla="*/ 120242 w 3144611"/>
              <a:gd name="connsiteY0" fmla="*/ 1830819 h 3195976"/>
              <a:gd name="connsiteX1" fmla="*/ 41945 w 3144611"/>
              <a:gd name="connsiteY1" fmla="*/ 1721762 h 3195976"/>
              <a:gd name="connsiteX2" fmla="*/ 16778 w 3144611"/>
              <a:gd name="connsiteY2" fmla="*/ 1609909 h 3195976"/>
              <a:gd name="connsiteX3" fmla="*/ 0 w 3144611"/>
              <a:gd name="connsiteY3" fmla="*/ 1514834 h 3195976"/>
              <a:gd name="connsiteX4" fmla="*/ 19574 w 3144611"/>
              <a:gd name="connsiteY4" fmla="*/ 1400184 h 3195976"/>
              <a:gd name="connsiteX5" fmla="*/ 120242 w 3144611"/>
              <a:gd name="connsiteY5" fmla="*/ 1319090 h 3195976"/>
              <a:gd name="connsiteX6" fmla="*/ 243281 w 3144611"/>
              <a:gd name="connsiteY6" fmla="*/ 1235200 h 3195976"/>
              <a:gd name="connsiteX7" fmla="*/ 290818 w 3144611"/>
              <a:gd name="connsiteY7" fmla="*/ 1047846 h 3195976"/>
              <a:gd name="connsiteX8" fmla="*/ 209725 w 3144611"/>
              <a:gd name="connsiteY8" fmla="*/ 930400 h 3195976"/>
              <a:gd name="connsiteX9" fmla="*/ 190150 w 3144611"/>
              <a:gd name="connsiteY9" fmla="*/ 857696 h 3195976"/>
              <a:gd name="connsiteX10" fmla="*/ 341152 w 3144611"/>
              <a:gd name="connsiteY10" fmla="*/ 782195 h 3195976"/>
              <a:gd name="connsiteX11" fmla="*/ 425042 w 3144611"/>
              <a:gd name="connsiteY11" fmla="*/ 661953 h 3195976"/>
              <a:gd name="connsiteX12" fmla="*/ 433431 w 3144611"/>
              <a:gd name="connsiteY12" fmla="*/ 533322 h 3195976"/>
              <a:gd name="connsiteX13" fmla="*/ 427839 w 3144611"/>
              <a:gd name="connsiteY13" fmla="*/ 474599 h 3195976"/>
              <a:gd name="connsiteX14" fmla="*/ 480969 w 3144611"/>
              <a:gd name="connsiteY14" fmla="*/ 415876 h 3195976"/>
              <a:gd name="connsiteX15" fmla="*/ 444616 w 3144611"/>
              <a:gd name="connsiteY15" fmla="*/ 318004 h 3195976"/>
              <a:gd name="connsiteX16" fmla="*/ 528506 w 3144611"/>
              <a:gd name="connsiteY16" fmla="*/ 337578 h 3195976"/>
              <a:gd name="connsiteX17" fmla="*/ 598415 w 3144611"/>
              <a:gd name="connsiteY17" fmla="*/ 278856 h 3195976"/>
              <a:gd name="connsiteX18" fmla="*/ 659934 w 3144611"/>
              <a:gd name="connsiteY18" fmla="*/ 231318 h 3195976"/>
              <a:gd name="connsiteX19" fmla="*/ 645952 w 3144611"/>
              <a:gd name="connsiteY19" fmla="*/ 144632 h 3195976"/>
              <a:gd name="connsiteX20" fmla="*/ 752213 w 3144611"/>
              <a:gd name="connsiteY20" fmla="*/ 150224 h 3195976"/>
              <a:gd name="connsiteX21" fmla="*/ 799750 w 3144611"/>
              <a:gd name="connsiteY21" fmla="*/ 192169 h 3195976"/>
              <a:gd name="connsiteX22" fmla="*/ 894826 w 3144611"/>
              <a:gd name="connsiteY22" fmla="*/ 127854 h 3195976"/>
              <a:gd name="connsiteX23" fmla="*/ 894826 w 3144611"/>
              <a:gd name="connsiteY23" fmla="*/ 127854 h 3195976"/>
              <a:gd name="connsiteX24" fmla="*/ 995494 w 3144611"/>
              <a:gd name="connsiteY24" fmla="*/ 113872 h 3195976"/>
              <a:gd name="connsiteX25" fmla="*/ 998290 w 3144611"/>
              <a:gd name="connsiteY25" fmla="*/ 111076 h 3195976"/>
              <a:gd name="connsiteX26" fmla="*/ 1269534 w 3144611"/>
              <a:gd name="connsiteY26" fmla="*/ 10408 h 3195976"/>
              <a:gd name="connsiteX27" fmla="*/ 2225878 w 3144611"/>
              <a:gd name="connsiteY27" fmla="*/ 2018 h 3195976"/>
              <a:gd name="connsiteX28" fmla="*/ 2935426 w 3144611"/>
              <a:gd name="connsiteY28" fmla="*/ 700104 h 3195976"/>
              <a:gd name="connsiteX29" fmla="*/ 3140076 w 3144611"/>
              <a:gd name="connsiteY29" fmla="*/ 1026675 h 3195976"/>
              <a:gd name="connsiteX30" fmla="*/ 2978967 w 3144611"/>
              <a:gd name="connsiteY30" fmla="*/ 1196492 h 3195976"/>
              <a:gd name="connsiteX31" fmla="*/ 2735127 w 3144611"/>
              <a:gd name="connsiteY31" fmla="*/ 1340184 h 3195976"/>
              <a:gd name="connsiteX32" fmla="*/ 2399846 w 3144611"/>
              <a:gd name="connsiteY32" fmla="*/ 1466459 h 3195976"/>
              <a:gd name="connsiteX33" fmla="*/ 1881686 w 3144611"/>
              <a:gd name="connsiteY33" fmla="*/ 1523064 h 3195976"/>
              <a:gd name="connsiteX34" fmla="*/ 1563823 w 3144611"/>
              <a:gd name="connsiteY34" fmla="*/ 1705945 h 3195976"/>
              <a:gd name="connsiteX35" fmla="*/ 1520281 w 3144611"/>
              <a:gd name="connsiteY35" fmla="*/ 1544835 h 3195976"/>
              <a:gd name="connsiteX36" fmla="*/ 1354819 w 3144611"/>
              <a:gd name="connsiteY36" fmla="*/ 1601441 h 3195976"/>
              <a:gd name="connsiteX37" fmla="*/ 1263378 w 3144611"/>
              <a:gd name="connsiteY37" fmla="*/ 1758195 h 3195976"/>
              <a:gd name="connsiteX38" fmla="*/ 1372235 w 3144611"/>
              <a:gd name="connsiteY38" fmla="*/ 1997681 h 3195976"/>
              <a:gd name="connsiteX39" fmla="*/ 1494156 w 3144611"/>
              <a:gd name="connsiteY39" fmla="*/ 2084765 h 3195976"/>
              <a:gd name="connsiteX40" fmla="*/ 1459321 w 3144611"/>
              <a:gd name="connsiteY40" fmla="*/ 2250228 h 3195976"/>
              <a:gd name="connsiteX41" fmla="*/ 1520281 w 3144611"/>
              <a:gd name="connsiteY41" fmla="*/ 2372149 h 3195976"/>
              <a:gd name="connsiteX42" fmla="*/ 1720577 w 3144611"/>
              <a:gd name="connsiteY42" fmla="*/ 2398274 h 3195976"/>
              <a:gd name="connsiteX43" fmla="*/ 2269218 w 3144611"/>
              <a:gd name="connsiteY43" fmla="*/ 2546319 h 3195976"/>
              <a:gd name="connsiteX44" fmla="*/ 2277926 w 3144611"/>
              <a:gd name="connsiteY44" fmla="*/ 2772742 h 3195976"/>
              <a:gd name="connsiteX45" fmla="*/ 2286634 w 3144611"/>
              <a:gd name="connsiteY45" fmla="*/ 3160272 h 3195976"/>
              <a:gd name="connsiteX46" fmla="*/ 2147298 w 3144611"/>
              <a:gd name="connsiteY46" fmla="*/ 3182043 h 3195976"/>
              <a:gd name="connsiteX47" fmla="*/ 2103755 w 3144611"/>
              <a:gd name="connsiteY47" fmla="*/ 3042705 h 3195976"/>
              <a:gd name="connsiteX48" fmla="*/ 1999252 w 3144611"/>
              <a:gd name="connsiteY48" fmla="*/ 3177688 h 3195976"/>
              <a:gd name="connsiteX49" fmla="*/ 1781538 w 3144611"/>
              <a:gd name="connsiteY49" fmla="*/ 3142854 h 3195976"/>
              <a:gd name="connsiteX50" fmla="*/ 1768475 w 3144611"/>
              <a:gd name="connsiteY50" fmla="*/ 3112374 h 3195976"/>
              <a:gd name="connsiteX0" fmla="*/ 120242 w 3144611"/>
              <a:gd name="connsiteY0" fmla="*/ 1830819 h 3195976"/>
              <a:gd name="connsiteX1" fmla="*/ 41945 w 3144611"/>
              <a:gd name="connsiteY1" fmla="*/ 1721762 h 3195976"/>
              <a:gd name="connsiteX2" fmla="*/ 16778 w 3144611"/>
              <a:gd name="connsiteY2" fmla="*/ 1609909 h 3195976"/>
              <a:gd name="connsiteX3" fmla="*/ 0 w 3144611"/>
              <a:gd name="connsiteY3" fmla="*/ 1514834 h 3195976"/>
              <a:gd name="connsiteX4" fmla="*/ 19574 w 3144611"/>
              <a:gd name="connsiteY4" fmla="*/ 1400184 h 3195976"/>
              <a:gd name="connsiteX5" fmla="*/ 120242 w 3144611"/>
              <a:gd name="connsiteY5" fmla="*/ 1319090 h 3195976"/>
              <a:gd name="connsiteX6" fmla="*/ 243281 w 3144611"/>
              <a:gd name="connsiteY6" fmla="*/ 1235200 h 3195976"/>
              <a:gd name="connsiteX7" fmla="*/ 290818 w 3144611"/>
              <a:gd name="connsiteY7" fmla="*/ 1047846 h 3195976"/>
              <a:gd name="connsiteX8" fmla="*/ 209725 w 3144611"/>
              <a:gd name="connsiteY8" fmla="*/ 930400 h 3195976"/>
              <a:gd name="connsiteX9" fmla="*/ 190150 w 3144611"/>
              <a:gd name="connsiteY9" fmla="*/ 857696 h 3195976"/>
              <a:gd name="connsiteX10" fmla="*/ 341152 w 3144611"/>
              <a:gd name="connsiteY10" fmla="*/ 782195 h 3195976"/>
              <a:gd name="connsiteX11" fmla="*/ 425042 w 3144611"/>
              <a:gd name="connsiteY11" fmla="*/ 661953 h 3195976"/>
              <a:gd name="connsiteX12" fmla="*/ 433431 w 3144611"/>
              <a:gd name="connsiteY12" fmla="*/ 533322 h 3195976"/>
              <a:gd name="connsiteX13" fmla="*/ 427839 w 3144611"/>
              <a:gd name="connsiteY13" fmla="*/ 474599 h 3195976"/>
              <a:gd name="connsiteX14" fmla="*/ 480969 w 3144611"/>
              <a:gd name="connsiteY14" fmla="*/ 415876 h 3195976"/>
              <a:gd name="connsiteX15" fmla="*/ 444616 w 3144611"/>
              <a:gd name="connsiteY15" fmla="*/ 318004 h 3195976"/>
              <a:gd name="connsiteX16" fmla="*/ 528506 w 3144611"/>
              <a:gd name="connsiteY16" fmla="*/ 337578 h 3195976"/>
              <a:gd name="connsiteX17" fmla="*/ 598415 w 3144611"/>
              <a:gd name="connsiteY17" fmla="*/ 278856 h 3195976"/>
              <a:gd name="connsiteX18" fmla="*/ 659934 w 3144611"/>
              <a:gd name="connsiteY18" fmla="*/ 231318 h 3195976"/>
              <a:gd name="connsiteX19" fmla="*/ 645952 w 3144611"/>
              <a:gd name="connsiteY19" fmla="*/ 144632 h 3195976"/>
              <a:gd name="connsiteX20" fmla="*/ 752213 w 3144611"/>
              <a:gd name="connsiteY20" fmla="*/ 150224 h 3195976"/>
              <a:gd name="connsiteX21" fmla="*/ 799750 w 3144611"/>
              <a:gd name="connsiteY21" fmla="*/ 192169 h 3195976"/>
              <a:gd name="connsiteX22" fmla="*/ 894826 w 3144611"/>
              <a:gd name="connsiteY22" fmla="*/ 127854 h 3195976"/>
              <a:gd name="connsiteX23" fmla="*/ 894826 w 3144611"/>
              <a:gd name="connsiteY23" fmla="*/ 127854 h 3195976"/>
              <a:gd name="connsiteX24" fmla="*/ 995494 w 3144611"/>
              <a:gd name="connsiteY24" fmla="*/ 113872 h 3195976"/>
              <a:gd name="connsiteX25" fmla="*/ 998290 w 3144611"/>
              <a:gd name="connsiteY25" fmla="*/ 111076 h 3195976"/>
              <a:gd name="connsiteX26" fmla="*/ 1269534 w 3144611"/>
              <a:gd name="connsiteY26" fmla="*/ 10408 h 3195976"/>
              <a:gd name="connsiteX27" fmla="*/ 2225878 w 3144611"/>
              <a:gd name="connsiteY27" fmla="*/ 2018 h 3195976"/>
              <a:gd name="connsiteX28" fmla="*/ 2935426 w 3144611"/>
              <a:gd name="connsiteY28" fmla="*/ 700104 h 3195976"/>
              <a:gd name="connsiteX29" fmla="*/ 3140076 w 3144611"/>
              <a:gd name="connsiteY29" fmla="*/ 1026675 h 3195976"/>
              <a:gd name="connsiteX30" fmla="*/ 2978967 w 3144611"/>
              <a:gd name="connsiteY30" fmla="*/ 1196492 h 3195976"/>
              <a:gd name="connsiteX31" fmla="*/ 2735127 w 3144611"/>
              <a:gd name="connsiteY31" fmla="*/ 1340184 h 3195976"/>
              <a:gd name="connsiteX32" fmla="*/ 2399846 w 3144611"/>
              <a:gd name="connsiteY32" fmla="*/ 1466459 h 3195976"/>
              <a:gd name="connsiteX33" fmla="*/ 1881686 w 3144611"/>
              <a:gd name="connsiteY33" fmla="*/ 1523064 h 3195976"/>
              <a:gd name="connsiteX34" fmla="*/ 1563823 w 3144611"/>
              <a:gd name="connsiteY34" fmla="*/ 1705945 h 3195976"/>
              <a:gd name="connsiteX35" fmla="*/ 1520281 w 3144611"/>
              <a:gd name="connsiteY35" fmla="*/ 1544835 h 3195976"/>
              <a:gd name="connsiteX36" fmla="*/ 1354819 w 3144611"/>
              <a:gd name="connsiteY36" fmla="*/ 1601441 h 3195976"/>
              <a:gd name="connsiteX37" fmla="*/ 1263378 w 3144611"/>
              <a:gd name="connsiteY37" fmla="*/ 1758195 h 3195976"/>
              <a:gd name="connsiteX38" fmla="*/ 1372235 w 3144611"/>
              <a:gd name="connsiteY38" fmla="*/ 1997681 h 3195976"/>
              <a:gd name="connsiteX39" fmla="*/ 1494156 w 3144611"/>
              <a:gd name="connsiteY39" fmla="*/ 2084765 h 3195976"/>
              <a:gd name="connsiteX40" fmla="*/ 1459321 w 3144611"/>
              <a:gd name="connsiteY40" fmla="*/ 2250228 h 3195976"/>
              <a:gd name="connsiteX41" fmla="*/ 1520281 w 3144611"/>
              <a:gd name="connsiteY41" fmla="*/ 2372149 h 3195976"/>
              <a:gd name="connsiteX42" fmla="*/ 1720577 w 3144611"/>
              <a:gd name="connsiteY42" fmla="*/ 2398274 h 3195976"/>
              <a:gd name="connsiteX43" fmla="*/ 2269218 w 3144611"/>
              <a:gd name="connsiteY43" fmla="*/ 2546319 h 3195976"/>
              <a:gd name="connsiteX44" fmla="*/ 2277926 w 3144611"/>
              <a:gd name="connsiteY44" fmla="*/ 2772742 h 3195976"/>
              <a:gd name="connsiteX45" fmla="*/ 2286634 w 3144611"/>
              <a:gd name="connsiteY45" fmla="*/ 3160272 h 3195976"/>
              <a:gd name="connsiteX46" fmla="*/ 2147298 w 3144611"/>
              <a:gd name="connsiteY46" fmla="*/ 3182043 h 3195976"/>
              <a:gd name="connsiteX47" fmla="*/ 2103755 w 3144611"/>
              <a:gd name="connsiteY47" fmla="*/ 3042705 h 3195976"/>
              <a:gd name="connsiteX48" fmla="*/ 1999252 w 3144611"/>
              <a:gd name="connsiteY48" fmla="*/ 3177688 h 3195976"/>
              <a:gd name="connsiteX49" fmla="*/ 1781538 w 3144611"/>
              <a:gd name="connsiteY49" fmla="*/ 3142854 h 3195976"/>
              <a:gd name="connsiteX50" fmla="*/ 1616075 w 3144611"/>
              <a:gd name="connsiteY50" fmla="*/ 2990454 h 3195976"/>
              <a:gd name="connsiteX0" fmla="*/ 120242 w 3144611"/>
              <a:gd name="connsiteY0" fmla="*/ 1830819 h 3195976"/>
              <a:gd name="connsiteX1" fmla="*/ 41945 w 3144611"/>
              <a:gd name="connsiteY1" fmla="*/ 1721762 h 3195976"/>
              <a:gd name="connsiteX2" fmla="*/ 16778 w 3144611"/>
              <a:gd name="connsiteY2" fmla="*/ 1609909 h 3195976"/>
              <a:gd name="connsiteX3" fmla="*/ 0 w 3144611"/>
              <a:gd name="connsiteY3" fmla="*/ 1514834 h 3195976"/>
              <a:gd name="connsiteX4" fmla="*/ 19574 w 3144611"/>
              <a:gd name="connsiteY4" fmla="*/ 1400184 h 3195976"/>
              <a:gd name="connsiteX5" fmla="*/ 120242 w 3144611"/>
              <a:gd name="connsiteY5" fmla="*/ 1319090 h 3195976"/>
              <a:gd name="connsiteX6" fmla="*/ 243281 w 3144611"/>
              <a:gd name="connsiteY6" fmla="*/ 1235200 h 3195976"/>
              <a:gd name="connsiteX7" fmla="*/ 290818 w 3144611"/>
              <a:gd name="connsiteY7" fmla="*/ 1047846 h 3195976"/>
              <a:gd name="connsiteX8" fmla="*/ 209725 w 3144611"/>
              <a:gd name="connsiteY8" fmla="*/ 930400 h 3195976"/>
              <a:gd name="connsiteX9" fmla="*/ 190150 w 3144611"/>
              <a:gd name="connsiteY9" fmla="*/ 857696 h 3195976"/>
              <a:gd name="connsiteX10" fmla="*/ 341152 w 3144611"/>
              <a:gd name="connsiteY10" fmla="*/ 782195 h 3195976"/>
              <a:gd name="connsiteX11" fmla="*/ 425042 w 3144611"/>
              <a:gd name="connsiteY11" fmla="*/ 661953 h 3195976"/>
              <a:gd name="connsiteX12" fmla="*/ 433431 w 3144611"/>
              <a:gd name="connsiteY12" fmla="*/ 533322 h 3195976"/>
              <a:gd name="connsiteX13" fmla="*/ 427839 w 3144611"/>
              <a:gd name="connsiteY13" fmla="*/ 474599 h 3195976"/>
              <a:gd name="connsiteX14" fmla="*/ 480969 w 3144611"/>
              <a:gd name="connsiteY14" fmla="*/ 415876 h 3195976"/>
              <a:gd name="connsiteX15" fmla="*/ 444616 w 3144611"/>
              <a:gd name="connsiteY15" fmla="*/ 318004 h 3195976"/>
              <a:gd name="connsiteX16" fmla="*/ 528506 w 3144611"/>
              <a:gd name="connsiteY16" fmla="*/ 337578 h 3195976"/>
              <a:gd name="connsiteX17" fmla="*/ 598415 w 3144611"/>
              <a:gd name="connsiteY17" fmla="*/ 278856 h 3195976"/>
              <a:gd name="connsiteX18" fmla="*/ 659934 w 3144611"/>
              <a:gd name="connsiteY18" fmla="*/ 231318 h 3195976"/>
              <a:gd name="connsiteX19" fmla="*/ 645952 w 3144611"/>
              <a:gd name="connsiteY19" fmla="*/ 144632 h 3195976"/>
              <a:gd name="connsiteX20" fmla="*/ 752213 w 3144611"/>
              <a:gd name="connsiteY20" fmla="*/ 150224 h 3195976"/>
              <a:gd name="connsiteX21" fmla="*/ 799750 w 3144611"/>
              <a:gd name="connsiteY21" fmla="*/ 192169 h 3195976"/>
              <a:gd name="connsiteX22" fmla="*/ 894826 w 3144611"/>
              <a:gd name="connsiteY22" fmla="*/ 127854 h 3195976"/>
              <a:gd name="connsiteX23" fmla="*/ 894826 w 3144611"/>
              <a:gd name="connsiteY23" fmla="*/ 127854 h 3195976"/>
              <a:gd name="connsiteX24" fmla="*/ 995494 w 3144611"/>
              <a:gd name="connsiteY24" fmla="*/ 113872 h 3195976"/>
              <a:gd name="connsiteX25" fmla="*/ 998290 w 3144611"/>
              <a:gd name="connsiteY25" fmla="*/ 111076 h 3195976"/>
              <a:gd name="connsiteX26" fmla="*/ 1269534 w 3144611"/>
              <a:gd name="connsiteY26" fmla="*/ 10408 h 3195976"/>
              <a:gd name="connsiteX27" fmla="*/ 2225878 w 3144611"/>
              <a:gd name="connsiteY27" fmla="*/ 2018 h 3195976"/>
              <a:gd name="connsiteX28" fmla="*/ 2935426 w 3144611"/>
              <a:gd name="connsiteY28" fmla="*/ 700104 h 3195976"/>
              <a:gd name="connsiteX29" fmla="*/ 3140076 w 3144611"/>
              <a:gd name="connsiteY29" fmla="*/ 1026675 h 3195976"/>
              <a:gd name="connsiteX30" fmla="*/ 2978967 w 3144611"/>
              <a:gd name="connsiteY30" fmla="*/ 1196492 h 3195976"/>
              <a:gd name="connsiteX31" fmla="*/ 2735127 w 3144611"/>
              <a:gd name="connsiteY31" fmla="*/ 1340184 h 3195976"/>
              <a:gd name="connsiteX32" fmla="*/ 2399846 w 3144611"/>
              <a:gd name="connsiteY32" fmla="*/ 1466459 h 3195976"/>
              <a:gd name="connsiteX33" fmla="*/ 1881686 w 3144611"/>
              <a:gd name="connsiteY33" fmla="*/ 1523064 h 3195976"/>
              <a:gd name="connsiteX34" fmla="*/ 1563823 w 3144611"/>
              <a:gd name="connsiteY34" fmla="*/ 1705945 h 3195976"/>
              <a:gd name="connsiteX35" fmla="*/ 1520281 w 3144611"/>
              <a:gd name="connsiteY35" fmla="*/ 1544835 h 3195976"/>
              <a:gd name="connsiteX36" fmla="*/ 1354819 w 3144611"/>
              <a:gd name="connsiteY36" fmla="*/ 1601441 h 3195976"/>
              <a:gd name="connsiteX37" fmla="*/ 1263378 w 3144611"/>
              <a:gd name="connsiteY37" fmla="*/ 1758195 h 3195976"/>
              <a:gd name="connsiteX38" fmla="*/ 1372235 w 3144611"/>
              <a:gd name="connsiteY38" fmla="*/ 1997681 h 3195976"/>
              <a:gd name="connsiteX39" fmla="*/ 1494156 w 3144611"/>
              <a:gd name="connsiteY39" fmla="*/ 2084765 h 3195976"/>
              <a:gd name="connsiteX40" fmla="*/ 1459321 w 3144611"/>
              <a:gd name="connsiteY40" fmla="*/ 2250228 h 3195976"/>
              <a:gd name="connsiteX41" fmla="*/ 1520281 w 3144611"/>
              <a:gd name="connsiteY41" fmla="*/ 2372149 h 3195976"/>
              <a:gd name="connsiteX42" fmla="*/ 1720577 w 3144611"/>
              <a:gd name="connsiteY42" fmla="*/ 2398274 h 3195976"/>
              <a:gd name="connsiteX43" fmla="*/ 2269218 w 3144611"/>
              <a:gd name="connsiteY43" fmla="*/ 2546319 h 3195976"/>
              <a:gd name="connsiteX44" fmla="*/ 2277926 w 3144611"/>
              <a:gd name="connsiteY44" fmla="*/ 2772742 h 3195976"/>
              <a:gd name="connsiteX45" fmla="*/ 2286634 w 3144611"/>
              <a:gd name="connsiteY45" fmla="*/ 3160272 h 3195976"/>
              <a:gd name="connsiteX46" fmla="*/ 2147298 w 3144611"/>
              <a:gd name="connsiteY46" fmla="*/ 3182043 h 3195976"/>
              <a:gd name="connsiteX47" fmla="*/ 2103755 w 3144611"/>
              <a:gd name="connsiteY47" fmla="*/ 3042705 h 3195976"/>
              <a:gd name="connsiteX48" fmla="*/ 1999252 w 3144611"/>
              <a:gd name="connsiteY48" fmla="*/ 3177688 h 3195976"/>
              <a:gd name="connsiteX49" fmla="*/ 1781538 w 3144611"/>
              <a:gd name="connsiteY49" fmla="*/ 3142854 h 3195976"/>
              <a:gd name="connsiteX50" fmla="*/ 1616075 w 3144611"/>
              <a:gd name="connsiteY50" fmla="*/ 2990454 h 3195976"/>
              <a:gd name="connsiteX51" fmla="*/ 1603012 w 3144611"/>
              <a:gd name="connsiteY51" fmla="*/ 2981745 h 3195976"/>
              <a:gd name="connsiteX0" fmla="*/ 120242 w 3144611"/>
              <a:gd name="connsiteY0" fmla="*/ 1830819 h 3195976"/>
              <a:gd name="connsiteX1" fmla="*/ 41945 w 3144611"/>
              <a:gd name="connsiteY1" fmla="*/ 1721762 h 3195976"/>
              <a:gd name="connsiteX2" fmla="*/ 16778 w 3144611"/>
              <a:gd name="connsiteY2" fmla="*/ 1609909 h 3195976"/>
              <a:gd name="connsiteX3" fmla="*/ 0 w 3144611"/>
              <a:gd name="connsiteY3" fmla="*/ 1514834 h 3195976"/>
              <a:gd name="connsiteX4" fmla="*/ 19574 w 3144611"/>
              <a:gd name="connsiteY4" fmla="*/ 1400184 h 3195976"/>
              <a:gd name="connsiteX5" fmla="*/ 120242 w 3144611"/>
              <a:gd name="connsiteY5" fmla="*/ 1319090 h 3195976"/>
              <a:gd name="connsiteX6" fmla="*/ 243281 w 3144611"/>
              <a:gd name="connsiteY6" fmla="*/ 1235200 h 3195976"/>
              <a:gd name="connsiteX7" fmla="*/ 290818 w 3144611"/>
              <a:gd name="connsiteY7" fmla="*/ 1047846 h 3195976"/>
              <a:gd name="connsiteX8" fmla="*/ 209725 w 3144611"/>
              <a:gd name="connsiteY8" fmla="*/ 930400 h 3195976"/>
              <a:gd name="connsiteX9" fmla="*/ 190150 w 3144611"/>
              <a:gd name="connsiteY9" fmla="*/ 857696 h 3195976"/>
              <a:gd name="connsiteX10" fmla="*/ 341152 w 3144611"/>
              <a:gd name="connsiteY10" fmla="*/ 782195 h 3195976"/>
              <a:gd name="connsiteX11" fmla="*/ 425042 w 3144611"/>
              <a:gd name="connsiteY11" fmla="*/ 661953 h 3195976"/>
              <a:gd name="connsiteX12" fmla="*/ 433431 w 3144611"/>
              <a:gd name="connsiteY12" fmla="*/ 533322 h 3195976"/>
              <a:gd name="connsiteX13" fmla="*/ 427839 w 3144611"/>
              <a:gd name="connsiteY13" fmla="*/ 474599 h 3195976"/>
              <a:gd name="connsiteX14" fmla="*/ 480969 w 3144611"/>
              <a:gd name="connsiteY14" fmla="*/ 415876 h 3195976"/>
              <a:gd name="connsiteX15" fmla="*/ 444616 w 3144611"/>
              <a:gd name="connsiteY15" fmla="*/ 318004 h 3195976"/>
              <a:gd name="connsiteX16" fmla="*/ 528506 w 3144611"/>
              <a:gd name="connsiteY16" fmla="*/ 337578 h 3195976"/>
              <a:gd name="connsiteX17" fmla="*/ 598415 w 3144611"/>
              <a:gd name="connsiteY17" fmla="*/ 278856 h 3195976"/>
              <a:gd name="connsiteX18" fmla="*/ 659934 w 3144611"/>
              <a:gd name="connsiteY18" fmla="*/ 231318 h 3195976"/>
              <a:gd name="connsiteX19" fmla="*/ 645952 w 3144611"/>
              <a:gd name="connsiteY19" fmla="*/ 144632 h 3195976"/>
              <a:gd name="connsiteX20" fmla="*/ 752213 w 3144611"/>
              <a:gd name="connsiteY20" fmla="*/ 150224 h 3195976"/>
              <a:gd name="connsiteX21" fmla="*/ 799750 w 3144611"/>
              <a:gd name="connsiteY21" fmla="*/ 192169 h 3195976"/>
              <a:gd name="connsiteX22" fmla="*/ 894826 w 3144611"/>
              <a:gd name="connsiteY22" fmla="*/ 127854 h 3195976"/>
              <a:gd name="connsiteX23" fmla="*/ 894826 w 3144611"/>
              <a:gd name="connsiteY23" fmla="*/ 127854 h 3195976"/>
              <a:gd name="connsiteX24" fmla="*/ 995494 w 3144611"/>
              <a:gd name="connsiteY24" fmla="*/ 113872 h 3195976"/>
              <a:gd name="connsiteX25" fmla="*/ 998290 w 3144611"/>
              <a:gd name="connsiteY25" fmla="*/ 111076 h 3195976"/>
              <a:gd name="connsiteX26" fmla="*/ 1269534 w 3144611"/>
              <a:gd name="connsiteY26" fmla="*/ 10408 h 3195976"/>
              <a:gd name="connsiteX27" fmla="*/ 2225878 w 3144611"/>
              <a:gd name="connsiteY27" fmla="*/ 2018 h 3195976"/>
              <a:gd name="connsiteX28" fmla="*/ 2935426 w 3144611"/>
              <a:gd name="connsiteY28" fmla="*/ 700104 h 3195976"/>
              <a:gd name="connsiteX29" fmla="*/ 3140076 w 3144611"/>
              <a:gd name="connsiteY29" fmla="*/ 1026675 h 3195976"/>
              <a:gd name="connsiteX30" fmla="*/ 2978967 w 3144611"/>
              <a:gd name="connsiteY30" fmla="*/ 1196492 h 3195976"/>
              <a:gd name="connsiteX31" fmla="*/ 2735127 w 3144611"/>
              <a:gd name="connsiteY31" fmla="*/ 1340184 h 3195976"/>
              <a:gd name="connsiteX32" fmla="*/ 2399846 w 3144611"/>
              <a:gd name="connsiteY32" fmla="*/ 1466459 h 3195976"/>
              <a:gd name="connsiteX33" fmla="*/ 1881686 w 3144611"/>
              <a:gd name="connsiteY33" fmla="*/ 1523064 h 3195976"/>
              <a:gd name="connsiteX34" fmla="*/ 1563823 w 3144611"/>
              <a:gd name="connsiteY34" fmla="*/ 1705945 h 3195976"/>
              <a:gd name="connsiteX35" fmla="*/ 1520281 w 3144611"/>
              <a:gd name="connsiteY35" fmla="*/ 1544835 h 3195976"/>
              <a:gd name="connsiteX36" fmla="*/ 1354819 w 3144611"/>
              <a:gd name="connsiteY36" fmla="*/ 1601441 h 3195976"/>
              <a:gd name="connsiteX37" fmla="*/ 1263378 w 3144611"/>
              <a:gd name="connsiteY37" fmla="*/ 1758195 h 3195976"/>
              <a:gd name="connsiteX38" fmla="*/ 1372235 w 3144611"/>
              <a:gd name="connsiteY38" fmla="*/ 1997681 h 3195976"/>
              <a:gd name="connsiteX39" fmla="*/ 1494156 w 3144611"/>
              <a:gd name="connsiteY39" fmla="*/ 2084765 h 3195976"/>
              <a:gd name="connsiteX40" fmla="*/ 1459321 w 3144611"/>
              <a:gd name="connsiteY40" fmla="*/ 2250228 h 3195976"/>
              <a:gd name="connsiteX41" fmla="*/ 1520281 w 3144611"/>
              <a:gd name="connsiteY41" fmla="*/ 2372149 h 3195976"/>
              <a:gd name="connsiteX42" fmla="*/ 1720577 w 3144611"/>
              <a:gd name="connsiteY42" fmla="*/ 2398274 h 3195976"/>
              <a:gd name="connsiteX43" fmla="*/ 2269218 w 3144611"/>
              <a:gd name="connsiteY43" fmla="*/ 2546319 h 3195976"/>
              <a:gd name="connsiteX44" fmla="*/ 2277926 w 3144611"/>
              <a:gd name="connsiteY44" fmla="*/ 2772742 h 3195976"/>
              <a:gd name="connsiteX45" fmla="*/ 2286634 w 3144611"/>
              <a:gd name="connsiteY45" fmla="*/ 3160272 h 3195976"/>
              <a:gd name="connsiteX46" fmla="*/ 2147298 w 3144611"/>
              <a:gd name="connsiteY46" fmla="*/ 3182043 h 3195976"/>
              <a:gd name="connsiteX47" fmla="*/ 2103755 w 3144611"/>
              <a:gd name="connsiteY47" fmla="*/ 3042705 h 3195976"/>
              <a:gd name="connsiteX48" fmla="*/ 1999252 w 3144611"/>
              <a:gd name="connsiteY48" fmla="*/ 3177688 h 3195976"/>
              <a:gd name="connsiteX49" fmla="*/ 1781538 w 3144611"/>
              <a:gd name="connsiteY49" fmla="*/ 3142854 h 3195976"/>
              <a:gd name="connsiteX50" fmla="*/ 1616075 w 3144611"/>
              <a:gd name="connsiteY50" fmla="*/ 2990454 h 3195976"/>
              <a:gd name="connsiteX51" fmla="*/ 1454966 w 3144611"/>
              <a:gd name="connsiteY51" fmla="*/ 2851117 h 3195976"/>
              <a:gd name="connsiteX0" fmla="*/ 120242 w 3144611"/>
              <a:gd name="connsiteY0" fmla="*/ 1830819 h 3195976"/>
              <a:gd name="connsiteX1" fmla="*/ 41945 w 3144611"/>
              <a:gd name="connsiteY1" fmla="*/ 1721762 h 3195976"/>
              <a:gd name="connsiteX2" fmla="*/ 16778 w 3144611"/>
              <a:gd name="connsiteY2" fmla="*/ 1609909 h 3195976"/>
              <a:gd name="connsiteX3" fmla="*/ 0 w 3144611"/>
              <a:gd name="connsiteY3" fmla="*/ 1514834 h 3195976"/>
              <a:gd name="connsiteX4" fmla="*/ 19574 w 3144611"/>
              <a:gd name="connsiteY4" fmla="*/ 1400184 h 3195976"/>
              <a:gd name="connsiteX5" fmla="*/ 120242 w 3144611"/>
              <a:gd name="connsiteY5" fmla="*/ 1319090 h 3195976"/>
              <a:gd name="connsiteX6" fmla="*/ 243281 w 3144611"/>
              <a:gd name="connsiteY6" fmla="*/ 1235200 h 3195976"/>
              <a:gd name="connsiteX7" fmla="*/ 290818 w 3144611"/>
              <a:gd name="connsiteY7" fmla="*/ 1047846 h 3195976"/>
              <a:gd name="connsiteX8" fmla="*/ 209725 w 3144611"/>
              <a:gd name="connsiteY8" fmla="*/ 930400 h 3195976"/>
              <a:gd name="connsiteX9" fmla="*/ 190150 w 3144611"/>
              <a:gd name="connsiteY9" fmla="*/ 857696 h 3195976"/>
              <a:gd name="connsiteX10" fmla="*/ 341152 w 3144611"/>
              <a:gd name="connsiteY10" fmla="*/ 782195 h 3195976"/>
              <a:gd name="connsiteX11" fmla="*/ 425042 w 3144611"/>
              <a:gd name="connsiteY11" fmla="*/ 661953 h 3195976"/>
              <a:gd name="connsiteX12" fmla="*/ 433431 w 3144611"/>
              <a:gd name="connsiteY12" fmla="*/ 533322 h 3195976"/>
              <a:gd name="connsiteX13" fmla="*/ 427839 w 3144611"/>
              <a:gd name="connsiteY13" fmla="*/ 474599 h 3195976"/>
              <a:gd name="connsiteX14" fmla="*/ 480969 w 3144611"/>
              <a:gd name="connsiteY14" fmla="*/ 415876 h 3195976"/>
              <a:gd name="connsiteX15" fmla="*/ 444616 w 3144611"/>
              <a:gd name="connsiteY15" fmla="*/ 318004 h 3195976"/>
              <a:gd name="connsiteX16" fmla="*/ 528506 w 3144611"/>
              <a:gd name="connsiteY16" fmla="*/ 337578 h 3195976"/>
              <a:gd name="connsiteX17" fmla="*/ 598415 w 3144611"/>
              <a:gd name="connsiteY17" fmla="*/ 278856 h 3195976"/>
              <a:gd name="connsiteX18" fmla="*/ 659934 w 3144611"/>
              <a:gd name="connsiteY18" fmla="*/ 231318 h 3195976"/>
              <a:gd name="connsiteX19" fmla="*/ 645952 w 3144611"/>
              <a:gd name="connsiteY19" fmla="*/ 144632 h 3195976"/>
              <a:gd name="connsiteX20" fmla="*/ 752213 w 3144611"/>
              <a:gd name="connsiteY20" fmla="*/ 150224 h 3195976"/>
              <a:gd name="connsiteX21" fmla="*/ 799750 w 3144611"/>
              <a:gd name="connsiteY21" fmla="*/ 192169 h 3195976"/>
              <a:gd name="connsiteX22" fmla="*/ 894826 w 3144611"/>
              <a:gd name="connsiteY22" fmla="*/ 127854 h 3195976"/>
              <a:gd name="connsiteX23" fmla="*/ 894826 w 3144611"/>
              <a:gd name="connsiteY23" fmla="*/ 127854 h 3195976"/>
              <a:gd name="connsiteX24" fmla="*/ 995494 w 3144611"/>
              <a:gd name="connsiteY24" fmla="*/ 113872 h 3195976"/>
              <a:gd name="connsiteX25" fmla="*/ 998290 w 3144611"/>
              <a:gd name="connsiteY25" fmla="*/ 111076 h 3195976"/>
              <a:gd name="connsiteX26" fmla="*/ 1269534 w 3144611"/>
              <a:gd name="connsiteY26" fmla="*/ 10408 h 3195976"/>
              <a:gd name="connsiteX27" fmla="*/ 2225878 w 3144611"/>
              <a:gd name="connsiteY27" fmla="*/ 2018 h 3195976"/>
              <a:gd name="connsiteX28" fmla="*/ 2935426 w 3144611"/>
              <a:gd name="connsiteY28" fmla="*/ 700104 h 3195976"/>
              <a:gd name="connsiteX29" fmla="*/ 3140076 w 3144611"/>
              <a:gd name="connsiteY29" fmla="*/ 1026675 h 3195976"/>
              <a:gd name="connsiteX30" fmla="*/ 2978967 w 3144611"/>
              <a:gd name="connsiteY30" fmla="*/ 1196492 h 3195976"/>
              <a:gd name="connsiteX31" fmla="*/ 2735127 w 3144611"/>
              <a:gd name="connsiteY31" fmla="*/ 1340184 h 3195976"/>
              <a:gd name="connsiteX32" fmla="*/ 2399846 w 3144611"/>
              <a:gd name="connsiteY32" fmla="*/ 1466459 h 3195976"/>
              <a:gd name="connsiteX33" fmla="*/ 1881686 w 3144611"/>
              <a:gd name="connsiteY33" fmla="*/ 1523064 h 3195976"/>
              <a:gd name="connsiteX34" fmla="*/ 1563823 w 3144611"/>
              <a:gd name="connsiteY34" fmla="*/ 1705945 h 3195976"/>
              <a:gd name="connsiteX35" fmla="*/ 1520281 w 3144611"/>
              <a:gd name="connsiteY35" fmla="*/ 1544835 h 3195976"/>
              <a:gd name="connsiteX36" fmla="*/ 1354819 w 3144611"/>
              <a:gd name="connsiteY36" fmla="*/ 1601441 h 3195976"/>
              <a:gd name="connsiteX37" fmla="*/ 1263378 w 3144611"/>
              <a:gd name="connsiteY37" fmla="*/ 1758195 h 3195976"/>
              <a:gd name="connsiteX38" fmla="*/ 1372235 w 3144611"/>
              <a:gd name="connsiteY38" fmla="*/ 1997681 h 3195976"/>
              <a:gd name="connsiteX39" fmla="*/ 1494156 w 3144611"/>
              <a:gd name="connsiteY39" fmla="*/ 2084765 h 3195976"/>
              <a:gd name="connsiteX40" fmla="*/ 1459321 w 3144611"/>
              <a:gd name="connsiteY40" fmla="*/ 2250228 h 3195976"/>
              <a:gd name="connsiteX41" fmla="*/ 1520281 w 3144611"/>
              <a:gd name="connsiteY41" fmla="*/ 2372149 h 3195976"/>
              <a:gd name="connsiteX42" fmla="*/ 1720577 w 3144611"/>
              <a:gd name="connsiteY42" fmla="*/ 2398274 h 3195976"/>
              <a:gd name="connsiteX43" fmla="*/ 2269218 w 3144611"/>
              <a:gd name="connsiteY43" fmla="*/ 2546319 h 3195976"/>
              <a:gd name="connsiteX44" fmla="*/ 2277926 w 3144611"/>
              <a:gd name="connsiteY44" fmla="*/ 2772742 h 3195976"/>
              <a:gd name="connsiteX45" fmla="*/ 2286634 w 3144611"/>
              <a:gd name="connsiteY45" fmla="*/ 3160272 h 3195976"/>
              <a:gd name="connsiteX46" fmla="*/ 2147298 w 3144611"/>
              <a:gd name="connsiteY46" fmla="*/ 3182043 h 3195976"/>
              <a:gd name="connsiteX47" fmla="*/ 2103755 w 3144611"/>
              <a:gd name="connsiteY47" fmla="*/ 3042705 h 3195976"/>
              <a:gd name="connsiteX48" fmla="*/ 1999252 w 3144611"/>
              <a:gd name="connsiteY48" fmla="*/ 3177688 h 3195976"/>
              <a:gd name="connsiteX49" fmla="*/ 1781538 w 3144611"/>
              <a:gd name="connsiteY49" fmla="*/ 3142854 h 3195976"/>
              <a:gd name="connsiteX50" fmla="*/ 1616075 w 3144611"/>
              <a:gd name="connsiteY50" fmla="*/ 2990454 h 3195976"/>
              <a:gd name="connsiteX51" fmla="*/ 1454966 w 3144611"/>
              <a:gd name="connsiteY51" fmla="*/ 2851117 h 3195976"/>
              <a:gd name="connsiteX52" fmla="*/ 1446258 w 3144611"/>
              <a:gd name="connsiteY52" fmla="*/ 2864180 h 3195976"/>
              <a:gd name="connsiteX0" fmla="*/ 120242 w 3144611"/>
              <a:gd name="connsiteY0" fmla="*/ 1830819 h 3195976"/>
              <a:gd name="connsiteX1" fmla="*/ 41945 w 3144611"/>
              <a:gd name="connsiteY1" fmla="*/ 1721762 h 3195976"/>
              <a:gd name="connsiteX2" fmla="*/ 16778 w 3144611"/>
              <a:gd name="connsiteY2" fmla="*/ 1609909 h 3195976"/>
              <a:gd name="connsiteX3" fmla="*/ 0 w 3144611"/>
              <a:gd name="connsiteY3" fmla="*/ 1514834 h 3195976"/>
              <a:gd name="connsiteX4" fmla="*/ 19574 w 3144611"/>
              <a:gd name="connsiteY4" fmla="*/ 1400184 h 3195976"/>
              <a:gd name="connsiteX5" fmla="*/ 120242 w 3144611"/>
              <a:gd name="connsiteY5" fmla="*/ 1319090 h 3195976"/>
              <a:gd name="connsiteX6" fmla="*/ 243281 w 3144611"/>
              <a:gd name="connsiteY6" fmla="*/ 1235200 h 3195976"/>
              <a:gd name="connsiteX7" fmla="*/ 290818 w 3144611"/>
              <a:gd name="connsiteY7" fmla="*/ 1047846 h 3195976"/>
              <a:gd name="connsiteX8" fmla="*/ 209725 w 3144611"/>
              <a:gd name="connsiteY8" fmla="*/ 930400 h 3195976"/>
              <a:gd name="connsiteX9" fmla="*/ 190150 w 3144611"/>
              <a:gd name="connsiteY9" fmla="*/ 857696 h 3195976"/>
              <a:gd name="connsiteX10" fmla="*/ 341152 w 3144611"/>
              <a:gd name="connsiteY10" fmla="*/ 782195 h 3195976"/>
              <a:gd name="connsiteX11" fmla="*/ 425042 w 3144611"/>
              <a:gd name="connsiteY11" fmla="*/ 661953 h 3195976"/>
              <a:gd name="connsiteX12" fmla="*/ 433431 w 3144611"/>
              <a:gd name="connsiteY12" fmla="*/ 533322 h 3195976"/>
              <a:gd name="connsiteX13" fmla="*/ 427839 w 3144611"/>
              <a:gd name="connsiteY13" fmla="*/ 474599 h 3195976"/>
              <a:gd name="connsiteX14" fmla="*/ 480969 w 3144611"/>
              <a:gd name="connsiteY14" fmla="*/ 415876 h 3195976"/>
              <a:gd name="connsiteX15" fmla="*/ 444616 w 3144611"/>
              <a:gd name="connsiteY15" fmla="*/ 318004 h 3195976"/>
              <a:gd name="connsiteX16" fmla="*/ 528506 w 3144611"/>
              <a:gd name="connsiteY16" fmla="*/ 337578 h 3195976"/>
              <a:gd name="connsiteX17" fmla="*/ 598415 w 3144611"/>
              <a:gd name="connsiteY17" fmla="*/ 278856 h 3195976"/>
              <a:gd name="connsiteX18" fmla="*/ 659934 w 3144611"/>
              <a:gd name="connsiteY18" fmla="*/ 231318 h 3195976"/>
              <a:gd name="connsiteX19" fmla="*/ 645952 w 3144611"/>
              <a:gd name="connsiteY19" fmla="*/ 144632 h 3195976"/>
              <a:gd name="connsiteX20" fmla="*/ 752213 w 3144611"/>
              <a:gd name="connsiteY20" fmla="*/ 150224 h 3195976"/>
              <a:gd name="connsiteX21" fmla="*/ 799750 w 3144611"/>
              <a:gd name="connsiteY21" fmla="*/ 192169 h 3195976"/>
              <a:gd name="connsiteX22" fmla="*/ 894826 w 3144611"/>
              <a:gd name="connsiteY22" fmla="*/ 127854 h 3195976"/>
              <a:gd name="connsiteX23" fmla="*/ 894826 w 3144611"/>
              <a:gd name="connsiteY23" fmla="*/ 127854 h 3195976"/>
              <a:gd name="connsiteX24" fmla="*/ 995494 w 3144611"/>
              <a:gd name="connsiteY24" fmla="*/ 113872 h 3195976"/>
              <a:gd name="connsiteX25" fmla="*/ 998290 w 3144611"/>
              <a:gd name="connsiteY25" fmla="*/ 111076 h 3195976"/>
              <a:gd name="connsiteX26" fmla="*/ 1269534 w 3144611"/>
              <a:gd name="connsiteY26" fmla="*/ 10408 h 3195976"/>
              <a:gd name="connsiteX27" fmla="*/ 2225878 w 3144611"/>
              <a:gd name="connsiteY27" fmla="*/ 2018 h 3195976"/>
              <a:gd name="connsiteX28" fmla="*/ 2935426 w 3144611"/>
              <a:gd name="connsiteY28" fmla="*/ 700104 h 3195976"/>
              <a:gd name="connsiteX29" fmla="*/ 3140076 w 3144611"/>
              <a:gd name="connsiteY29" fmla="*/ 1026675 h 3195976"/>
              <a:gd name="connsiteX30" fmla="*/ 2978967 w 3144611"/>
              <a:gd name="connsiteY30" fmla="*/ 1196492 h 3195976"/>
              <a:gd name="connsiteX31" fmla="*/ 2735127 w 3144611"/>
              <a:gd name="connsiteY31" fmla="*/ 1340184 h 3195976"/>
              <a:gd name="connsiteX32" fmla="*/ 2399846 w 3144611"/>
              <a:gd name="connsiteY32" fmla="*/ 1466459 h 3195976"/>
              <a:gd name="connsiteX33" fmla="*/ 1881686 w 3144611"/>
              <a:gd name="connsiteY33" fmla="*/ 1523064 h 3195976"/>
              <a:gd name="connsiteX34" fmla="*/ 1563823 w 3144611"/>
              <a:gd name="connsiteY34" fmla="*/ 1705945 h 3195976"/>
              <a:gd name="connsiteX35" fmla="*/ 1520281 w 3144611"/>
              <a:gd name="connsiteY35" fmla="*/ 1544835 h 3195976"/>
              <a:gd name="connsiteX36" fmla="*/ 1354819 w 3144611"/>
              <a:gd name="connsiteY36" fmla="*/ 1601441 h 3195976"/>
              <a:gd name="connsiteX37" fmla="*/ 1263378 w 3144611"/>
              <a:gd name="connsiteY37" fmla="*/ 1758195 h 3195976"/>
              <a:gd name="connsiteX38" fmla="*/ 1372235 w 3144611"/>
              <a:gd name="connsiteY38" fmla="*/ 1997681 h 3195976"/>
              <a:gd name="connsiteX39" fmla="*/ 1494156 w 3144611"/>
              <a:gd name="connsiteY39" fmla="*/ 2084765 h 3195976"/>
              <a:gd name="connsiteX40" fmla="*/ 1459321 w 3144611"/>
              <a:gd name="connsiteY40" fmla="*/ 2250228 h 3195976"/>
              <a:gd name="connsiteX41" fmla="*/ 1520281 w 3144611"/>
              <a:gd name="connsiteY41" fmla="*/ 2372149 h 3195976"/>
              <a:gd name="connsiteX42" fmla="*/ 1720577 w 3144611"/>
              <a:gd name="connsiteY42" fmla="*/ 2398274 h 3195976"/>
              <a:gd name="connsiteX43" fmla="*/ 2269218 w 3144611"/>
              <a:gd name="connsiteY43" fmla="*/ 2546319 h 3195976"/>
              <a:gd name="connsiteX44" fmla="*/ 2277926 w 3144611"/>
              <a:gd name="connsiteY44" fmla="*/ 2772742 h 3195976"/>
              <a:gd name="connsiteX45" fmla="*/ 2286634 w 3144611"/>
              <a:gd name="connsiteY45" fmla="*/ 3160272 h 3195976"/>
              <a:gd name="connsiteX46" fmla="*/ 2147298 w 3144611"/>
              <a:gd name="connsiteY46" fmla="*/ 3182043 h 3195976"/>
              <a:gd name="connsiteX47" fmla="*/ 2103755 w 3144611"/>
              <a:gd name="connsiteY47" fmla="*/ 3042705 h 3195976"/>
              <a:gd name="connsiteX48" fmla="*/ 1999252 w 3144611"/>
              <a:gd name="connsiteY48" fmla="*/ 3177688 h 3195976"/>
              <a:gd name="connsiteX49" fmla="*/ 1781538 w 3144611"/>
              <a:gd name="connsiteY49" fmla="*/ 3142854 h 3195976"/>
              <a:gd name="connsiteX50" fmla="*/ 1616075 w 3144611"/>
              <a:gd name="connsiteY50" fmla="*/ 2990454 h 3195976"/>
              <a:gd name="connsiteX51" fmla="*/ 1454966 w 3144611"/>
              <a:gd name="connsiteY51" fmla="*/ 2851117 h 3195976"/>
              <a:gd name="connsiteX52" fmla="*/ 1446258 w 3144611"/>
              <a:gd name="connsiteY52" fmla="*/ 2864180 h 3195976"/>
              <a:gd name="connsiteX53" fmla="*/ 1437549 w 3144611"/>
              <a:gd name="connsiteY53" fmla="*/ 2881597 h 3195976"/>
              <a:gd name="connsiteX0" fmla="*/ 120242 w 3144611"/>
              <a:gd name="connsiteY0" fmla="*/ 1830819 h 3195976"/>
              <a:gd name="connsiteX1" fmla="*/ 41945 w 3144611"/>
              <a:gd name="connsiteY1" fmla="*/ 1721762 h 3195976"/>
              <a:gd name="connsiteX2" fmla="*/ 16778 w 3144611"/>
              <a:gd name="connsiteY2" fmla="*/ 1609909 h 3195976"/>
              <a:gd name="connsiteX3" fmla="*/ 0 w 3144611"/>
              <a:gd name="connsiteY3" fmla="*/ 1514834 h 3195976"/>
              <a:gd name="connsiteX4" fmla="*/ 19574 w 3144611"/>
              <a:gd name="connsiteY4" fmla="*/ 1400184 h 3195976"/>
              <a:gd name="connsiteX5" fmla="*/ 120242 w 3144611"/>
              <a:gd name="connsiteY5" fmla="*/ 1319090 h 3195976"/>
              <a:gd name="connsiteX6" fmla="*/ 243281 w 3144611"/>
              <a:gd name="connsiteY6" fmla="*/ 1235200 h 3195976"/>
              <a:gd name="connsiteX7" fmla="*/ 290818 w 3144611"/>
              <a:gd name="connsiteY7" fmla="*/ 1047846 h 3195976"/>
              <a:gd name="connsiteX8" fmla="*/ 209725 w 3144611"/>
              <a:gd name="connsiteY8" fmla="*/ 930400 h 3195976"/>
              <a:gd name="connsiteX9" fmla="*/ 190150 w 3144611"/>
              <a:gd name="connsiteY9" fmla="*/ 857696 h 3195976"/>
              <a:gd name="connsiteX10" fmla="*/ 341152 w 3144611"/>
              <a:gd name="connsiteY10" fmla="*/ 782195 h 3195976"/>
              <a:gd name="connsiteX11" fmla="*/ 425042 w 3144611"/>
              <a:gd name="connsiteY11" fmla="*/ 661953 h 3195976"/>
              <a:gd name="connsiteX12" fmla="*/ 433431 w 3144611"/>
              <a:gd name="connsiteY12" fmla="*/ 533322 h 3195976"/>
              <a:gd name="connsiteX13" fmla="*/ 427839 w 3144611"/>
              <a:gd name="connsiteY13" fmla="*/ 474599 h 3195976"/>
              <a:gd name="connsiteX14" fmla="*/ 480969 w 3144611"/>
              <a:gd name="connsiteY14" fmla="*/ 415876 h 3195976"/>
              <a:gd name="connsiteX15" fmla="*/ 444616 w 3144611"/>
              <a:gd name="connsiteY15" fmla="*/ 318004 h 3195976"/>
              <a:gd name="connsiteX16" fmla="*/ 528506 w 3144611"/>
              <a:gd name="connsiteY16" fmla="*/ 337578 h 3195976"/>
              <a:gd name="connsiteX17" fmla="*/ 598415 w 3144611"/>
              <a:gd name="connsiteY17" fmla="*/ 278856 h 3195976"/>
              <a:gd name="connsiteX18" fmla="*/ 659934 w 3144611"/>
              <a:gd name="connsiteY18" fmla="*/ 231318 h 3195976"/>
              <a:gd name="connsiteX19" fmla="*/ 645952 w 3144611"/>
              <a:gd name="connsiteY19" fmla="*/ 144632 h 3195976"/>
              <a:gd name="connsiteX20" fmla="*/ 752213 w 3144611"/>
              <a:gd name="connsiteY20" fmla="*/ 150224 h 3195976"/>
              <a:gd name="connsiteX21" fmla="*/ 799750 w 3144611"/>
              <a:gd name="connsiteY21" fmla="*/ 192169 h 3195976"/>
              <a:gd name="connsiteX22" fmla="*/ 894826 w 3144611"/>
              <a:gd name="connsiteY22" fmla="*/ 127854 h 3195976"/>
              <a:gd name="connsiteX23" fmla="*/ 894826 w 3144611"/>
              <a:gd name="connsiteY23" fmla="*/ 127854 h 3195976"/>
              <a:gd name="connsiteX24" fmla="*/ 995494 w 3144611"/>
              <a:gd name="connsiteY24" fmla="*/ 113872 h 3195976"/>
              <a:gd name="connsiteX25" fmla="*/ 998290 w 3144611"/>
              <a:gd name="connsiteY25" fmla="*/ 111076 h 3195976"/>
              <a:gd name="connsiteX26" fmla="*/ 1269534 w 3144611"/>
              <a:gd name="connsiteY26" fmla="*/ 10408 h 3195976"/>
              <a:gd name="connsiteX27" fmla="*/ 2225878 w 3144611"/>
              <a:gd name="connsiteY27" fmla="*/ 2018 h 3195976"/>
              <a:gd name="connsiteX28" fmla="*/ 2935426 w 3144611"/>
              <a:gd name="connsiteY28" fmla="*/ 700104 h 3195976"/>
              <a:gd name="connsiteX29" fmla="*/ 3140076 w 3144611"/>
              <a:gd name="connsiteY29" fmla="*/ 1026675 h 3195976"/>
              <a:gd name="connsiteX30" fmla="*/ 2978967 w 3144611"/>
              <a:gd name="connsiteY30" fmla="*/ 1196492 h 3195976"/>
              <a:gd name="connsiteX31" fmla="*/ 2735127 w 3144611"/>
              <a:gd name="connsiteY31" fmla="*/ 1340184 h 3195976"/>
              <a:gd name="connsiteX32" fmla="*/ 2399846 w 3144611"/>
              <a:gd name="connsiteY32" fmla="*/ 1466459 h 3195976"/>
              <a:gd name="connsiteX33" fmla="*/ 1881686 w 3144611"/>
              <a:gd name="connsiteY33" fmla="*/ 1523064 h 3195976"/>
              <a:gd name="connsiteX34" fmla="*/ 1563823 w 3144611"/>
              <a:gd name="connsiteY34" fmla="*/ 1705945 h 3195976"/>
              <a:gd name="connsiteX35" fmla="*/ 1520281 w 3144611"/>
              <a:gd name="connsiteY35" fmla="*/ 1544835 h 3195976"/>
              <a:gd name="connsiteX36" fmla="*/ 1354819 w 3144611"/>
              <a:gd name="connsiteY36" fmla="*/ 1601441 h 3195976"/>
              <a:gd name="connsiteX37" fmla="*/ 1263378 w 3144611"/>
              <a:gd name="connsiteY37" fmla="*/ 1758195 h 3195976"/>
              <a:gd name="connsiteX38" fmla="*/ 1372235 w 3144611"/>
              <a:gd name="connsiteY38" fmla="*/ 1997681 h 3195976"/>
              <a:gd name="connsiteX39" fmla="*/ 1494156 w 3144611"/>
              <a:gd name="connsiteY39" fmla="*/ 2084765 h 3195976"/>
              <a:gd name="connsiteX40" fmla="*/ 1459321 w 3144611"/>
              <a:gd name="connsiteY40" fmla="*/ 2250228 h 3195976"/>
              <a:gd name="connsiteX41" fmla="*/ 1520281 w 3144611"/>
              <a:gd name="connsiteY41" fmla="*/ 2372149 h 3195976"/>
              <a:gd name="connsiteX42" fmla="*/ 1720577 w 3144611"/>
              <a:gd name="connsiteY42" fmla="*/ 2398274 h 3195976"/>
              <a:gd name="connsiteX43" fmla="*/ 2269218 w 3144611"/>
              <a:gd name="connsiteY43" fmla="*/ 2546319 h 3195976"/>
              <a:gd name="connsiteX44" fmla="*/ 2277926 w 3144611"/>
              <a:gd name="connsiteY44" fmla="*/ 2772742 h 3195976"/>
              <a:gd name="connsiteX45" fmla="*/ 2286634 w 3144611"/>
              <a:gd name="connsiteY45" fmla="*/ 3160272 h 3195976"/>
              <a:gd name="connsiteX46" fmla="*/ 2147298 w 3144611"/>
              <a:gd name="connsiteY46" fmla="*/ 3182043 h 3195976"/>
              <a:gd name="connsiteX47" fmla="*/ 2103755 w 3144611"/>
              <a:gd name="connsiteY47" fmla="*/ 3042705 h 3195976"/>
              <a:gd name="connsiteX48" fmla="*/ 1999252 w 3144611"/>
              <a:gd name="connsiteY48" fmla="*/ 3177688 h 3195976"/>
              <a:gd name="connsiteX49" fmla="*/ 1781538 w 3144611"/>
              <a:gd name="connsiteY49" fmla="*/ 3142854 h 3195976"/>
              <a:gd name="connsiteX50" fmla="*/ 1616075 w 3144611"/>
              <a:gd name="connsiteY50" fmla="*/ 2990454 h 3195976"/>
              <a:gd name="connsiteX51" fmla="*/ 1454966 w 3144611"/>
              <a:gd name="connsiteY51" fmla="*/ 2851117 h 3195976"/>
              <a:gd name="connsiteX52" fmla="*/ 1446258 w 3144611"/>
              <a:gd name="connsiteY52" fmla="*/ 2864180 h 3195976"/>
              <a:gd name="connsiteX53" fmla="*/ 1319984 w 3144611"/>
              <a:gd name="connsiteY53" fmla="*/ 2872889 h 3195976"/>
              <a:gd name="connsiteX0" fmla="*/ 120242 w 3144611"/>
              <a:gd name="connsiteY0" fmla="*/ 1830819 h 3195976"/>
              <a:gd name="connsiteX1" fmla="*/ 41945 w 3144611"/>
              <a:gd name="connsiteY1" fmla="*/ 1721762 h 3195976"/>
              <a:gd name="connsiteX2" fmla="*/ 16778 w 3144611"/>
              <a:gd name="connsiteY2" fmla="*/ 1609909 h 3195976"/>
              <a:gd name="connsiteX3" fmla="*/ 0 w 3144611"/>
              <a:gd name="connsiteY3" fmla="*/ 1514834 h 3195976"/>
              <a:gd name="connsiteX4" fmla="*/ 19574 w 3144611"/>
              <a:gd name="connsiteY4" fmla="*/ 1400184 h 3195976"/>
              <a:gd name="connsiteX5" fmla="*/ 120242 w 3144611"/>
              <a:gd name="connsiteY5" fmla="*/ 1319090 h 3195976"/>
              <a:gd name="connsiteX6" fmla="*/ 243281 w 3144611"/>
              <a:gd name="connsiteY6" fmla="*/ 1235200 h 3195976"/>
              <a:gd name="connsiteX7" fmla="*/ 290818 w 3144611"/>
              <a:gd name="connsiteY7" fmla="*/ 1047846 h 3195976"/>
              <a:gd name="connsiteX8" fmla="*/ 209725 w 3144611"/>
              <a:gd name="connsiteY8" fmla="*/ 930400 h 3195976"/>
              <a:gd name="connsiteX9" fmla="*/ 190150 w 3144611"/>
              <a:gd name="connsiteY9" fmla="*/ 857696 h 3195976"/>
              <a:gd name="connsiteX10" fmla="*/ 341152 w 3144611"/>
              <a:gd name="connsiteY10" fmla="*/ 782195 h 3195976"/>
              <a:gd name="connsiteX11" fmla="*/ 425042 w 3144611"/>
              <a:gd name="connsiteY11" fmla="*/ 661953 h 3195976"/>
              <a:gd name="connsiteX12" fmla="*/ 433431 w 3144611"/>
              <a:gd name="connsiteY12" fmla="*/ 533322 h 3195976"/>
              <a:gd name="connsiteX13" fmla="*/ 427839 w 3144611"/>
              <a:gd name="connsiteY13" fmla="*/ 474599 h 3195976"/>
              <a:gd name="connsiteX14" fmla="*/ 480969 w 3144611"/>
              <a:gd name="connsiteY14" fmla="*/ 415876 h 3195976"/>
              <a:gd name="connsiteX15" fmla="*/ 444616 w 3144611"/>
              <a:gd name="connsiteY15" fmla="*/ 318004 h 3195976"/>
              <a:gd name="connsiteX16" fmla="*/ 528506 w 3144611"/>
              <a:gd name="connsiteY16" fmla="*/ 337578 h 3195976"/>
              <a:gd name="connsiteX17" fmla="*/ 598415 w 3144611"/>
              <a:gd name="connsiteY17" fmla="*/ 278856 h 3195976"/>
              <a:gd name="connsiteX18" fmla="*/ 659934 w 3144611"/>
              <a:gd name="connsiteY18" fmla="*/ 231318 h 3195976"/>
              <a:gd name="connsiteX19" fmla="*/ 645952 w 3144611"/>
              <a:gd name="connsiteY19" fmla="*/ 144632 h 3195976"/>
              <a:gd name="connsiteX20" fmla="*/ 752213 w 3144611"/>
              <a:gd name="connsiteY20" fmla="*/ 150224 h 3195976"/>
              <a:gd name="connsiteX21" fmla="*/ 799750 w 3144611"/>
              <a:gd name="connsiteY21" fmla="*/ 192169 h 3195976"/>
              <a:gd name="connsiteX22" fmla="*/ 894826 w 3144611"/>
              <a:gd name="connsiteY22" fmla="*/ 127854 h 3195976"/>
              <a:gd name="connsiteX23" fmla="*/ 894826 w 3144611"/>
              <a:gd name="connsiteY23" fmla="*/ 127854 h 3195976"/>
              <a:gd name="connsiteX24" fmla="*/ 995494 w 3144611"/>
              <a:gd name="connsiteY24" fmla="*/ 113872 h 3195976"/>
              <a:gd name="connsiteX25" fmla="*/ 998290 w 3144611"/>
              <a:gd name="connsiteY25" fmla="*/ 111076 h 3195976"/>
              <a:gd name="connsiteX26" fmla="*/ 1269534 w 3144611"/>
              <a:gd name="connsiteY26" fmla="*/ 10408 h 3195976"/>
              <a:gd name="connsiteX27" fmla="*/ 2225878 w 3144611"/>
              <a:gd name="connsiteY27" fmla="*/ 2018 h 3195976"/>
              <a:gd name="connsiteX28" fmla="*/ 2935426 w 3144611"/>
              <a:gd name="connsiteY28" fmla="*/ 700104 h 3195976"/>
              <a:gd name="connsiteX29" fmla="*/ 3140076 w 3144611"/>
              <a:gd name="connsiteY29" fmla="*/ 1026675 h 3195976"/>
              <a:gd name="connsiteX30" fmla="*/ 2978967 w 3144611"/>
              <a:gd name="connsiteY30" fmla="*/ 1196492 h 3195976"/>
              <a:gd name="connsiteX31" fmla="*/ 2735127 w 3144611"/>
              <a:gd name="connsiteY31" fmla="*/ 1340184 h 3195976"/>
              <a:gd name="connsiteX32" fmla="*/ 2399846 w 3144611"/>
              <a:gd name="connsiteY32" fmla="*/ 1466459 h 3195976"/>
              <a:gd name="connsiteX33" fmla="*/ 1881686 w 3144611"/>
              <a:gd name="connsiteY33" fmla="*/ 1523064 h 3195976"/>
              <a:gd name="connsiteX34" fmla="*/ 1563823 w 3144611"/>
              <a:gd name="connsiteY34" fmla="*/ 1705945 h 3195976"/>
              <a:gd name="connsiteX35" fmla="*/ 1520281 w 3144611"/>
              <a:gd name="connsiteY35" fmla="*/ 1544835 h 3195976"/>
              <a:gd name="connsiteX36" fmla="*/ 1354819 w 3144611"/>
              <a:gd name="connsiteY36" fmla="*/ 1601441 h 3195976"/>
              <a:gd name="connsiteX37" fmla="*/ 1263378 w 3144611"/>
              <a:gd name="connsiteY37" fmla="*/ 1758195 h 3195976"/>
              <a:gd name="connsiteX38" fmla="*/ 1372235 w 3144611"/>
              <a:gd name="connsiteY38" fmla="*/ 1997681 h 3195976"/>
              <a:gd name="connsiteX39" fmla="*/ 1494156 w 3144611"/>
              <a:gd name="connsiteY39" fmla="*/ 2084765 h 3195976"/>
              <a:gd name="connsiteX40" fmla="*/ 1459321 w 3144611"/>
              <a:gd name="connsiteY40" fmla="*/ 2250228 h 3195976"/>
              <a:gd name="connsiteX41" fmla="*/ 1520281 w 3144611"/>
              <a:gd name="connsiteY41" fmla="*/ 2372149 h 3195976"/>
              <a:gd name="connsiteX42" fmla="*/ 1720577 w 3144611"/>
              <a:gd name="connsiteY42" fmla="*/ 2398274 h 3195976"/>
              <a:gd name="connsiteX43" fmla="*/ 2269218 w 3144611"/>
              <a:gd name="connsiteY43" fmla="*/ 2546319 h 3195976"/>
              <a:gd name="connsiteX44" fmla="*/ 2277926 w 3144611"/>
              <a:gd name="connsiteY44" fmla="*/ 2772742 h 3195976"/>
              <a:gd name="connsiteX45" fmla="*/ 2286634 w 3144611"/>
              <a:gd name="connsiteY45" fmla="*/ 3160272 h 3195976"/>
              <a:gd name="connsiteX46" fmla="*/ 2147298 w 3144611"/>
              <a:gd name="connsiteY46" fmla="*/ 3182043 h 3195976"/>
              <a:gd name="connsiteX47" fmla="*/ 2103755 w 3144611"/>
              <a:gd name="connsiteY47" fmla="*/ 3042705 h 3195976"/>
              <a:gd name="connsiteX48" fmla="*/ 1999252 w 3144611"/>
              <a:gd name="connsiteY48" fmla="*/ 3177688 h 3195976"/>
              <a:gd name="connsiteX49" fmla="*/ 1781538 w 3144611"/>
              <a:gd name="connsiteY49" fmla="*/ 3142854 h 3195976"/>
              <a:gd name="connsiteX50" fmla="*/ 1616075 w 3144611"/>
              <a:gd name="connsiteY50" fmla="*/ 2990454 h 3195976"/>
              <a:gd name="connsiteX51" fmla="*/ 1454966 w 3144611"/>
              <a:gd name="connsiteY51" fmla="*/ 2851117 h 3195976"/>
              <a:gd name="connsiteX52" fmla="*/ 1446258 w 3144611"/>
              <a:gd name="connsiteY52" fmla="*/ 2794512 h 3195976"/>
              <a:gd name="connsiteX53" fmla="*/ 1319984 w 3144611"/>
              <a:gd name="connsiteY53" fmla="*/ 2872889 h 3195976"/>
              <a:gd name="connsiteX0" fmla="*/ 120242 w 3144611"/>
              <a:gd name="connsiteY0" fmla="*/ 1830819 h 3195976"/>
              <a:gd name="connsiteX1" fmla="*/ 41945 w 3144611"/>
              <a:gd name="connsiteY1" fmla="*/ 1721762 h 3195976"/>
              <a:gd name="connsiteX2" fmla="*/ 16778 w 3144611"/>
              <a:gd name="connsiteY2" fmla="*/ 1609909 h 3195976"/>
              <a:gd name="connsiteX3" fmla="*/ 0 w 3144611"/>
              <a:gd name="connsiteY3" fmla="*/ 1514834 h 3195976"/>
              <a:gd name="connsiteX4" fmla="*/ 19574 w 3144611"/>
              <a:gd name="connsiteY4" fmla="*/ 1400184 h 3195976"/>
              <a:gd name="connsiteX5" fmla="*/ 120242 w 3144611"/>
              <a:gd name="connsiteY5" fmla="*/ 1319090 h 3195976"/>
              <a:gd name="connsiteX6" fmla="*/ 243281 w 3144611"/>
              <a:gd name="connsiteY6" fmla="*/ 1235200 h 3195976"/>
              <a:gd name="connsiteX7" fmla="*/ 290818 w 3144611"/>
              <a:gd name="connsiteY7" fmla="*/ 1047846 h 3195976"/>
              <a:gd name="connsiteX8" fmla="*/ 209725 w 3144611"/>
              <a:gd name="connsiteY8" fmla="*/ 930400 h 3195976"/>
              <a:gd name="connsiteX9" fmla="*/ 190150 w 3144611"/>
              <a:gd name="connsiteY9" fmla="*/ 857696 h 3195976"/>
              <a:gd name="connsiteX10" fmla="*/ 341152 w 3144611"/>
              <a:gd name="connsiteY10" fmla="*/ 782195 h 3195976"/>
              <a:gd name="connsiteX11" fmla="*/ 425042 w 3144611"/>
              <a:gd name="connsiteY11" fmla="*/ 661953 h 3195976"/>
              <a:gd name="connsiteX12" fmla="*/ 433431 w 3144611"/>
              <a:gd name="connsiteY12" fmla="*/ 533322 h 3195976"/>
              <a:gd name="connsiteX13" fmla="*/ 427839 w 3144611"/>
              <a:gd name="connsiteY13" fmla="*/ 474599 h 3195976"/>
              <a:gd name="connsiteX14" fmla="*/ 480969 w 3144611"/>
              <a:gd name="connsiteY14" fmla="*/ 415876 h 3195976"/>
              <a:gd name="connsiteX15" fmla="*/ 444616 w 3144611"/>
              <a:gd name="connsiteY15" fmla="*/ 318004 h 3195976"/>
              <a:gd name="connsiteX16" fmla="*/ 528506 w 3144611"/>
              <a:gd name="connsiteY16" fmla="*/ 337578 h 3195976"/>
              <a:gd name="connsiteX17" fmla="*/ 598415 w 3144611"/>
              <a:gd name="connsiteY17" fmla="*/ 278856 h 3195976"/>
              <a:gd name="connsiteX18" fmla="*/ 659934 w 3144611"/>
              <a:gd name="connsiteY18" fmla="*/ 231318 h 3195976"/>
              <a:gd name="connsiteX19" fmla="*/ 645952 w 3144611"/>
              <a:gd name="connsiteY19" fmla="*/ 144632 h 3195976"/>
              <a:gd name="connsiteX20" fmla="*/ 752213 w 3144611"/>
              <a:gd name="connsiteY20" fmla="*/ 150224 h 3195976"/>
              <a:gd name="connsiteX21" fmla="*/ 799750 w 3144611"/>
              <a:gd name="connsiteY21" fmla="*/ 192169 h 3195976"/>
              <a:gd name="connsiteX22" fmla="*/ 894826 w 3144611"/>
              <a:gd name="connsiteY22" fmla="*/ 127854 h 3195976"/>
              <a:gd name="connsiteX23" fmla="*/ 894826 w 3144611"/>
              <a:gd name="connsiteY23" fmla="*/ 127854 h 3195976"/>
              <a:gd name="connsiteX24" fmla="*/ 995494 w 3144611"/>
              <a:gd name="connsiteY24" fmla="*/ 113872 h 3195976"/>
              <a:gd name="connsiteX25" fmla="*/ 998290 w 3144611"/>
              <a:gd name="connsiteY25" fmla="*/ 111076 h 3195976"/>
              <a:gd name="connsiteX26" fmla="*/ 1269534 w 3144611"/>
              <a:gd name="connsiteY26" fmla="*/ 10408 h 3195976"/>
              <a:gd name="connsiteX27" fmla="*/ 2225878 w 3144611"/>
              <a:gd name="connsiteY27" fmla="*/ 2018 h 3195976"/>
              <a:gd name="connsiteX28" fmla="*/ 2935426 w 3144611"/>
              <a:gd name="connsiteY28" fmla="*/ 700104 h 3195976"/>
              <a:gd name="connsiteX29" fmla="*/ 3140076 w 3144611"/>
              <a:gd name="connsiteY29" fmla="*/ 1026675 h 3195976"/>
              <a:gd name="connsiteX30" fmla="*/ 2978967 w 3144611"/>
              <a:gd name="connsiteY30" fmla="*/ 1196492 h 3195976"/>
              <a:gd name="connsiteX31" fmla="*/ 2735127 w 3144611"/>
              <a:gd name="connsiteY31" fmla="*/ 1340184 h 3195976"/>
              <a:gd name="connsiteX32" fmla="*/ 2399846 w 3144611"/>
              <a:gd name="connsiteY32" fmla="*/ 1466459 h 3195976"/>
              <a:gd name="connsiteX33" fmla="*/ 1881686 w 3144611"/>
              <a:gd name="connsiteY33" fmla="*/ 1523064 h 3195976"/>
              <a:gd name="connsiteX34" fmla="*/ 1563823 w 3144611"/>
              <a:gd name="connsiteY34" fmla="*/ 1705945 h 3195976"/>
              <a:gd name="connsiteX35" fmla="*/ 1520281 w 3144611"/>
              <a:gd name="connsiteY35" fmla="*/ 1544835 h 3195976"/>
              <a:gd name="connsiteX36" fmla="*/ 1354819 w 3144611"/>
              <a:gd name="connsiteY36" fmla="*/ 1601441 h 3195976"/>
              <a:gd name="connsiteX37" fmla="*/ 1263378 w 3144611"/>
              <a:gd name="connsiteY37" fmla="*/ 1758195 h 3195976"/>
              <a:gd name="connsiteX38" fmla="*/ 1372235 w 3144611"/>
              <a:gd name="connsiteY38" fmla="*/ 1997681 h 3195976"/>
              <a:gd name="connsiteX39" fmla="*/ 1494156 w 3144611"/>
              <a:gd name="connsiteY39" fmla="*/ 2084765 h 3195976"/>
              <a:gd name="connsiteX40" fmla="*/ 1459321 w 3144611"/>
              <a:gd name="connsiteY40" fmla="*/ 2250228 h 3195976"/>
              <a:gd name="connsiteX41" fmla="*/ 1520281 w 3144611"/>
              <a:gd name="connsiteY41" fmla="*/ 2372149 h 3195976"/>
              <a:gd name="connsiteX42" fmla="*/ 1720577 w 3144611"/>
              <a:gd name="connsiteY42" fmla="*/ 2398274 h 3195976"/>
              <a:gd name="connsiteX43" fmla="*/ 2269218 w 3144611"/>
              <a:gd name="connsiteY43" fmla="*/ 2546319 h 3195976"/>
              <a:gd name="connsiteX44" fmla="*/ 2277926 w 3144611"/>
              <a:gd name="connsiteY44" fmla="*/ 2772742 h 3195976"/>
              <a:gd name="connsiteX45" fmla="*/ 2286634 w 3144611"/>
              <a:gd name="connsiteY45" fmla="*/ 3160272 h 3195976"/>
              <a:gd name="connsiteX46" fmla="*/ 2147298 w 3144611"/>
              <a:gd name="connsiteY46" fmla="*/ 3182043 h 3195976"/>
              <a:gd name="connsiteX47" fmla="*/ 2103755 w 3144611"/>
              <a:gd name="connsiteY47" fmla="*/ 3042705 h 3195976"/>
              <a:gd name="connsiteX48" fmla="*/ 1999252 w 3144611"/>
              <a:gd name="connsiteY48" fmla="*/ 3177688 h 3195976"/>
              <a:gd name="connsiteX49" fmla="*/ 1781538 w 3144611"/>
              <a:gd name="connsiteY49" fmla="*/ 3142854 h 3195976"/>
              <a:gd name="connsiteX50" fmla="*/ 1616075 w 3144611"/>
              <a:gd name="connsiteY50" fmla="*/ 2990454 h 3195976"/>
              <a:gd name="connsiteX51" fmla="*/ 1454966 w 3144611"/>
              <a:gd name="connsiteY51" fmla="*/ 2851117 h 3195976"/>
              <a:gd name="connsiteX52" fmla="*/ 1398361 w 3144611"/>
              <a:gd name="connsiteY52" fmla="*/ 2733552 h 3195976"/>
              <a:gd name="connsiteX53" fmla="*/ 1319984 w 3144611"/>
              <a:gd name="connsiteY53" fmla="*/ 2872889 h 3195976"/>
              <a:gd name="connsiteX0" fmla="*/ 120242 w 3144611"/>
              <a:gd name="connsiteY0" fmla="*/ 1830819 h 3195976"/>
              <a:gd name="connsiteX1" fmla="*/ 41945 w 3144611"/>
              <a:gd name="connsiteY1" fmla="*/ 1721762 h 3195976"/>
              <a:gd name="connsiteX2" fmla="*/ 16778 w 3144611"/>
              <a:gd name="connsiteY2" fmla="*/ 1609909 h 3195976"/>
              <a:gd name="connsiteX3" fmla="*/ 0 w 3144611"/>
              <a:gd name="connsiteY3" fmla="*/ 1514834 h 3195976"/>
              <a:gd name="connsiteX4" fmla="*/ 19574 w 3144611"/>
              <a:gd name="connsiteY4" fmla="*/ 1400184 h 3195976"/>
              <a:gd name="connsiteX5" fmla="*/ 120242 w 3144611"/>
              <a:gd name="connsiteY5" fmla="*/ 1319090 h 3195976"/>
              <a:gd name="connsiteX6" fmla="*/ 243281 w 3144611"/>
              <a:gd name="connsiteY6" fmla="*/ 1235200 h 3195976"/>
              <a:gd name="connsiteX7" fmla="*/ 290818 w 3144611"/>
              <a:gd name="connsiteY7" fmla="*/ 1047846 h 3195976"/>
              <a:gd name="connsiteX8" fmla="*/ 209725 w 3144611"/>
              <a:gd name="connsiteY8" fmla="*/ 930400 h 3195976"/>
              <a:gd name="connsiteX9" fmla="*/ 190150 w 3144611"/>
              <a:gd name="connsiteY9" fmla="*/ 857696 h 3195976"/>
              <a:gd name="connsiteX10" fmla="*/ 341152 w 3144611"/>
              <a:gd name="connsiteY10" fmla="*/ 782195 h 3195976"/>
              <a:gd name="connsiteX11" fmla="*/ 425042 w 3144611"/>
              <a:gd name="connsiteY11" fmla="*/ 661953 h 3195976"/>
              <a:gd name="connsiteX12" fmla="*/ 433431 w 3144611"/>
              <a:gd name="connsiteY12" fmla="*/ 533322 h 3195976"/>
              <a:gd name="connsiteX13" fmla="*/ 427839 w 3144611"/>
              <a:gd name="connsiteY13" fmla="*/ 474599 h 3195976"/>
              <a:gd name="connsiteX14" fmla="*/ 480969 w 3144611"/>
              <a:gd name="connsiteY14" fmla="*/ 415876 h 3195976"/>
              <a:gd name="connsiteX15" fmla="*/ 444616 w 3144611"/>
              <a:gd name="connsiteY15" fmla="*/ 318004 h 3195976"/>
              <a:gd name="connsiteX16" fmla="*/ 528506 w 3144611"/>
              <a:gd name="connsiteY16" fmla="*/ 337578 h 3195976"/>
              <a:gd name="connsiteX17" fmla="*/ 598415 w 3144611"/>
              <a:gd name="connsiteY17" fmla="*/ 278856 h 3195976"/>
              <a:gd name="connsiteX18" fmla="*/ 659934 w 3144611"/>
              <a:gd name="connsiteY18" fmla="*/ 231318 h 3195976"/>
              <a:gd name="connsiteX19" fmla="*/ 645952 w 3144611"/>
              <a:gd name="connsiteY19" fmla="*/ 144632 h 3195976"/>
              <a:gd name="connsiteX20" fmla="*/ 752213 w 3144611"/>
              <a:gd name="connsiteY20" fmla="*/ 150224 h 3195976"/>
              <a:gd name="connsiteX21" fmla="*/ 799750 w 3144611"/>
              <a:gd name="connsiteY21" fmla="*/ 192169 h 3195976"/>
              <a:gd name="connsiteX22" fmla="*/ 894826 w 3144611"/>
              <a:gd name="connsiteY22" fmla="*/ 127854 h 3195976"/>
              <a:gd name="connsiteX23" fmla="*/ 894826 w 3144611"/>
              <a:gd name="connsiteY23" fmla="*/ 127854 h 3195976"/>
              <a:gd name="connsiteX24" fmla="*/ 995494 w 3144611"/>
              <a:gd name="connsiteY24" fmla="*/ 113872 h 3195976"/>
              <a:gd name="connsiteX25" fmla="*/ 998290 w 3144611"/>
              <a:gd name="connsiteY25" fmla="*/ 111076 h 3195976"/>
              <a:gd name="connsiteX26" fmla="*/ 1269534 w 3144611"/>
              <a:gd name="connsiteY26" fmla="*/ 10408 h 3195976"/>
              <a:gd name="connsiteX27" fmla="*/ 2225878 w 3144611"/>
              <a:gd name="connsiteY27" fmla="*/ 2018 h 3195976"/>
              <a:gd name="connsiteX28" fmla="*/ 2935426 w 3144611"/>
              <a:gd name="connsiteY28" fmla="*/ 700104 h 3195976"/>
              <a:gd name="connsiteX29" fmla="*/ 3140076 w 3144611"/>
              <a:gd name="connsiteY29" fmla="*/ 1026675 h 3195976"/>
              <a:gd name="connsiteX30" fmla="*/ 2978967 w 3144611"/>
              <a:gd name="connsiteY30" fmla="*/ 1196492 h 3195976"/>
              <a:gd name="connsiteX31" fmla="*/ 2735127 w 3144611"/>
              <a:gd name="connsiteY31" fmla="*/ 1340184 h 3195976"/>
              <a:gd name="connsiteX32" fmla="*/ 2399846 w 3144611"/>
              <a:gd name="connsiteY32" fmla="*/ 1466459 h 3195976"/>
              <a:gd name="connsiteX33" fmla="*/ 1881686 w 3144611"/>
              <a:gd name="connsiteY33" fmla="*/ 1523064 h 3195976"/>
              <a:gd name="connsiteX34" fmla="*/ 1563823 w 3144611"/>
              <a:gd name="connsiteY34" fmla="*/ 1705945 h 3195976"/>
              <a:gd name="connsiteX35" fmla="*/ 1520281 w 3144611"/>
              <a:gd name="connsiteY35" fmla="*/ 1544835 h 3195976"/>
              <a:gd name="connsiteX36" fmla="*/ 1354819 w 3144611"/>
              <a:gd name="connsiteY36" fmla="*/ 1601441 h 3195976"/>
              <a:gd name="connsiteX37" fmla="*/ 1263378 w 3144611"/>
              <a:gd name="connsiteY37" fmla="*/ 1758195 h 3195976"/>
              <a:gd name="connsiteX38" fmla="*/ 1372235 w 3144611"/>
              <a:gd name="connsiteY38" fmla="*/ 1997681 h 3195976"/>
              <a:gd name="connsiteX39" fmla="*/ 1494156 w 3144611"/>
              <a:gd name="connsiteY39" fmla="*/ 2084765 h 3195976"/>
              <a:gd name="connsiteX40" fmla="*/ 1459321 w 3144611"/>
              <a:gd name="connsiteY40" fmla="*/ 2250228 h 3195976"/>
              <a:gd name="connsiteX41" fmla="*/ 1520281 w 3144611"/>
              <a:gd name="connsiteY41" fmla="*/ 2372149 h 3195976"/>
              <a:gd name="connsiteX42" fmla="*/ 1720577 w 3144611"/>
              <a:gd name="connsiteY42" fmla="*/ 2398274 h 3195976"/>
              <a:gd name="connsiteX43" fmla="*/ 2269218 w 3144611"/>
              <a:gd name="connsiteY43" fmla="*/ 2546319 h 3195976"/>
              <a:gd name="connsiteX44" fmla="*/ 2277926 w 3144611"/>
              <a:gd name="connsiteY44" fmla="*/ 2772742 h 3195976"/>
              <a:gd name="connsiteX45" fmla="*/ 2286634 w 3144611"/>
              <a:gd name="connsiteY45" fmla="*/ 3160272 h 3195976"/>
              <a:gd name="connsiteX46" fmla="*/ 2147298 w 3144611"/>
              <a:gd name="connsiteY46" fmla="*/ 3182043 h 3195976"/>
              <a:gd name="connsiteX47" fmla="*/ 2103755 w 3144611"/>
              <a:gd name="connsiteY47" fmla="*/ 3042705 h 3195976"/>
              <a:gd name="connsiteX48" fmla="*/ 1999252 w 3144611"/>
              <a:gd name="connsiteY48" fmla="*/ 3177688 h 3195976"/>
              <a:gd name="connsiteX49" fmla="*/ 1781538 w 3144611"/>
              <a:gd name="connsiteY49" fmla="*/ 3142854 h 3195976"/>
              <a:gd name="connsiteX50" fmla="*/ 1616075 w 3144611"/>
              <a:gd name="connsiteY50" fmla="*/ 2990454 h 3195976"/>
              <a:gd name="connsiteX51" fmla="*/ 1454966 w 3144611"/>
              <a:gd name="connsiteY51" fmla="*/ 2851117 h 3195976"/>
              <a:gd name="connsiteX52" fmla="*/ 1398361 w 3144611"/>
              <a:gd name="connsiteY52" fmla="*/ 2811929 h 3195976"/>
              <a:gd name="connsiteX53" fmla="*/ 1319984 w 3144611"/>
              <a:gd name="connsiteY53" fmla="*/ 2872889 h 3195976"/>
              <a:gd name="connsiteX0" fmla="*/ 120242 w 3144611"/>
              <a:gd name="connsiteY0" fmla="*/ 1830819 h 3195976"/>
              <a:gd name="connsiteX1" fmla="*/ 41945 w 3144611"/>
              <a:gd name="connsiteY1" fmla="*/ 1721762 h 3195976"/>
              <a:gd name="connsiteX2" fmla="*/ 16778 w 3144611"/>
              <a:gd name="connsiteY2" fmla="*/ 1609909 h 3195976"/>
              <a:gd name="connsiteX3" fmla="*/ 0 w 3144611"/>
              <a:gd name="connsiteY3" fmla="*/ 1514834 h 3195976"/>
              <a:gd name="connsiteX4" fmla="*/ 19574 w 3144611"/>
              <a:gd name="connsiteY4" fmla="*/ 1400184 h 3195976"/>
              <a:gd name="connsiteX5" fmla="*/ 120242 w 3144611"/>
              <a:gd name="connsiteY5" fmla="*/ 1319090 h 3195976"/>
              <a:gd name="connsiteX6" fmla="*/ 243281 w 3144611"/>
              <a:gd name="connsiteY6" fmla="*/ 1235200 h 3195976"/>
              <a:gd name="connsiteX7" fmla="*/ 290818 w 3144611"/>
              <a:gd name="connsiteY7" fmla="*/ 1047846 h 3195976"/>
              <a:gd name="connsiteX8" fmla="*/ 209725 w 3144611"/>
              <a:gd name="connsiteY8" fmla="*/ 930400 h 3195976"/>
              <a:gd name="connsiteX9" fmla="*/ 190150 w 3144611"/>
              <a:gd name="connsiteY9" fmla="*/ 857696 h 3195976"/>
              <a:gd name="connsiteX10" fmla="*/ 341152 w 3144611"/>
              <a:gd name="connsiteY10" fmla="*/ 782195 h 3195976"/>
              <a:gd name="connsiteX11" fmla="*/ 425042 w 3144611"/>
              <a:gd name="connsiteY11" fmla="*/ 661953 h 3195976"/>
              <a:gd name="connsiteX12" fmla="*/ 433431 w 3144611"/>
              <a:gd name="connsiteY12" fmla="*/ 533322 h 3195976"/>
              <a:gd name="connsiteX13" fmla="*/ 427839 w 3144611"/>
              <a:gd name="connsiteY13" fmla="*/ 474599 h 3195976"/>
              <a:gd name="connsiteX14" fmla="*/ 480969 w 3144611"/>
              <a:gd name="connsiteY14" fmla="*/ 415876 h 3195976"/>
              <a:gd name="connsiteX15" fmla="*/ 444616 w 3144611"/>
              <a:gd name="connsiteY15" fmla="*/ 318004 h 3195976"/>
              <a:gd name="connsiteX16" fmla="*/ 528506 w 3144611"/>
              <a:gd name="connsiteY16" fmla="*/ 337578 h 3195976"/>
              <a:gd name="connsiteX17" fmla="*/ 598415 w 3144611"/>
              <a:gd name="connsiteY17" fmla="*/ 278856 h 3195976"/>
              <a:gd name="connsiteX18" fmla="*/ 659934 w 3144611"/>
              <a:gd name="connsiteY18" fmla="*/ 231318 h 3195976"/>
              <a:gd name="connsiteX19" fmla="*/ 645952 w 3144611"/>
              <a:gd name="connsiteY19" fmla="*/ 144632 h 3195976"/>
              <a:gd name="connsiteX20" fmla="*/ 752213 w 3144611"/>
              <a:gd name="connsiteY20" fmla="*/ 150224 h 3195976"/>
              <a:gd name="connsiteX21" fmla="*/ 799750 w 3144611"/>
              <a:gd name="connsiteY21" fmla="*/ 192169 h 3195976"/>
              <a:gd name="connsiteX22" fmla="*/ 894826 w 3144611"/>
              <a:gd name="connsiteY22" fmla="*/ 127854 h 3195976"/>
              <a:gd name="connsiteX23" fmla="*/ 894826 w 3144611"/>
              <a:gd name="connsiteY23" fmla="*/ 127854 h 3195976"/>
              <a:gd name="connsiteX24" fmla="*/ 995494 w 3144611"/>
              <a:gd name="connsiteY24" fmla="*/ 113872 h 3195976"/>
              <a:gd name="connsiteX25" fmla="*/ 998290 w 3144611"/>
              <a:gd name="connsiteY25" fmla="*/ 111076 h 3195976"/>
              <a:gd name="connsiteX26" fmla="*/ 1269534 w 3144611"/>
              <a:gd name="connsiteY26" fmla="*/ 10408 h 3195976"/>
              <a:gd name="connsiteX27" fmla="*/ 2225878 w 3144611"/>
              <a:gd name="connsiteY27" fmla="*/ 2018 h 3195976"/>
              <a:gd name="connsiteX28" fmla="*/ 2935426 w 3144611"/>
              <a:gd name="connsiteY28" fmla="*/ 700104 h 3195976"/>
              <a:gd name="connsiteX29" fmla="*/ 3140076 w 3144611"/>
              <a:gd name="connsiteY29" fmla="*/ 1026675 h 3195976"/>
              <a:gd name="connsiteX30" fmla="*/ 2978967 w 3144611"/>
              <a:gd name="connsiteY30" fmla="*/ 1196492 h 3195976"/>
              <a:gd name="connsiteX31" fmla="*/ 2735127 w 3144611"/>
              <a:gd name="connsiteY31" fmla="*/ 1340184 h 3195976"/>
              <a:gd name="connsiteX32" fmla="*/ 2399846 w 3144611"/>
              <a:gd name="connsiteY32" fmla="*/ 1466459 h 3195976"/>
              <a:gd name="connsiteX33" fmla="*/ 1881686 w 3144611"/>
              <a:gd name="connsiteY33" fmla="*/ 1523064 h 3195976"/>
              <a:gd name="connsiteX34" fmla="*/ 1563823 w 3144611"/>
              <a:gd name="connsiteY34" fmla="*/ 1705945 h 3195976"/>
              <a:gd name="connsiteX35" fmla="*/ 1520281 w 3144611"/>
              <a:gd name="connsiteY35" fmla="*/ 1544835 h 3195976"/>
              <a:gd name="connsiteX36" fmla="*/ 1354819 w 3144611"/>
              <a:gd name="connsiteY36" fmla="*/ 1601441 h 3195976"/>
              <a:gd name="connsiteX37" fmla="*/ 1263378 w 3144611"/>
              <a:gd name="connsiteY37" fmla="*/ 1758195 h 3195976"/>
              <a:gd name="connsiteX38" fmla="*/ 1372235 w 3144611"/>
              <a:gd name="connsiteY38" fmla="*/ 1997681 h 3195976"/>
              <a:gd name="connsiteX39" fmla="*/ 1494156 w 3144611"/>
              <a:gd name="connsiteY39" fmla="*/ 2084765 h 3195976"/>
              <a:gd name="connsiteX40" fmla="*/ 1459321 w 3144611"/>
              <a:gd name="connsiteY40" fmla="*/ 2250228 h 3195976"/>
              <a:gd name="connsiteX41" fmla="*/ 1520281 w 3144611"/>
              <a:gd name="connsiteY41" fmla="*/ 2372149 h 3195976"/>
              <a:gd name="connsiteX42" fmla="*/ 1720577 w 3144611"/>
              <a:gd name="connsiteY42" fmla="*/ 2398274 h 3195976"/>
              <a:gd name="connsiteX43" fmla="*/ 2269218 w 3144611"/>
              <a:gd name="connsiteY43" fmla="*/ 2546319 h 3195976"/>
              <a:gd name="connsiteX44" fmla="*/ 2277926 w 3144611"/>
              <a:gd name="connsiteY44" fmla="*/ 2772742 h 3195976"/>
              <a:gd name="connsiteX45" fmla="*/ 2286634 w 3144611"/>
              <a:gd name="connsiteY45" fmla="*/ 3160272 h 3195976"/>
              <a:gd name="connsiteX46" fmla="*/ 2147298 w 3144611"/>
              <a:gd name="connsiteY46" fmla="*/ 3182043 h 3195976"/>
              <a:gd name="connsiteX47" fmla="*/ 2103755 w 3144611"/>
              <a:gd name="connsiteY47" fmla="*/ 3042705 h 3195976"/>
              <a:gd name="connsiteX48" fmla="*/ 1999252 w 3144611"/>
              <a:gd name="connsiteY48" fmla="*/ 3177688 h 3195976"/>
              <a:gd name="connsiteX49" fmla="*/ 1781538 w 3144611"/>
              <a:gd name="connsiteY49" fmla="*/ 3142854 h 3195976"/>
              <a:gd name="connsiteX50" fmla="*/ 1616075 w 3144611"/>
              <a:gd name="connsiteY50" fmla="*/ 2990454 h 3195976"/>
              <a:gd name="connsiteX51" fmla="*/ 1454966 w 3144611"/>
              <a:gd name="connsiteY51" fmla="*/ 2851117 h 3195976"/>
              <a:gd name="connsiteX52" fmla="*/ 1398361 w 3144611"/>
              <a:gd name="connsiteY52" fmla="*/ 2811929 h 3195976"/>
              <a:gd name="connsiteX53" fmla="*/ 1211127 w 3144611"/>
              <a:gd name="connsiteY53" fmla="*/ 2768386 h 3195976"/>
              <a:gd name="connsiteX0" fmla="*/ 120242 w 3144611"/>
              <a:gd name="connsiteY0" fmla="*/ 1830819 h 3195976"/>
              <a:gd name="connsiteX1" fmla="*/ 41945 w 3144611"/>
              <a:gd name="connsiteY1" fmla="*/ 1721762 h 3195976"/>
              <a:gd name="connsiteX2" fmla="*/ 16778 w 3144611"/>
              <a:gd name="connsiteY2" fmla="*/ 1609909 h 3195976"/>
              <a:gd name="connsiteX3" fmla="*/ 0 w 3144611"/>
              <a:gd name="connsiteY3" fmla="*/ 1514834 h 3195976"/>
              <a:gd name="connsiteX4" fmla="*/ 19574 w 3144611"/>
              <a:gd name="connsiteY4" fmla="*/ 1400184 h 3195976"/>
              <a:gd name="connsiteX5" fmla="*/ 120242 w 3144611"/>
              <a:gd name="connsiteY5" fmla="*/ 1319090 h 3195976"/>
              <a:gd name="connsiteX6" fmla="*/ 243281 w 3144611"/>
              <a:gd name="connsiteY6" fmla="*/ 1235200 h 3195976"/>
              <a:gd name="connsiteX7" fmla="*/ 290818 w 3144611"/>
              <a:gd name="connsiteY7" fmla="*/ 1047846 h 3195976"/>
              <a:gd name="connsiteX8" fmla="*/ 209725 w 3144611"/>
              <a:gd name="connsiteY8" fmla="*/ 930400 h 3195976"/>
              <a:gd name="connsiteX9" fmla="*/ 190150 w 3144611"/>
              <a:gd name="connsiteY9" fmla="*/ 857696 h 3195976"/>
              <a:gd name="connsiteX10" fmla="*/ 341152 w 3144611"/>
              <a:gd name="connsiteY10" fmla="*/ 782195 h 3195976"/>
              <a:gd name="connsiteX11" fmla="*/ 425042 w 3144611"/>
              <a:gd name="connsiteY11" fmla="*/ 661953 h 3195976"/>
              <a:gd name="connsiteX12" fmla="*/ 433431 w 3144611"/>
              <a:gd name="connsiteY12" fmla="*/ 533322 h 3195976"/>
              <a:gd name="connsiteX13" fmla="*/ 427839 w 3144611"/>
              <a:gd name="connsiteY13" fmla="*/ 474599 h 3195976"/>
              <a:gd name="connsiteX14" fmla="*/ 480969 w 3144611"/>
              <a:gd name="connsiteY14" fmla="*/ 415876 h 3195976"/>
              <a:gd name="connsiteX15" fmla="*/ 444616 w 3144611"/>
              <a:gd name="connsiteY15" fmla="*/ 318004 h 3195976"/>
              <a:gd name="connsiteX16" fmla="*/ 528506 w 3144611"/>
              <a:gd name="connsiteY16" fmla="*/ 337578 h 3195976"/>
              <a:gd name="connsiteX17" fmla="*/ 598415 w 3144611"/>
              <a:gd name="connsiteY17" fmla="*/ 278856 h 3195976"/>
              <a:gd name="connsiteX18" fmla="*/ 659934 w 3144611"/>
              <a:gd name="connsiteY18" fmla="*/ 231318 h 3195976"/>
              <a:gd name="connsiteX19" fmla="*/ 645952 w 3144611"/>
              <a:gd name="connsiteY19" fmla="*/ 144632 h 3195976"/>
              <a:gd name="connsiteX20" fmla="*/ 752213 w 3144611"/>
              <a:gd name="connsiteY20" fmla="*/ 150224 h 3195976"/>
              <a:gd name="connsiteX21" fmla="*/ 799750 w 3144611"/>
              <a:gd name="connsiteY21" fmla="*/ 192169 h 3195976"/>
              <a:gd name="connsiteX22" fmla="*/ 894826 w 3144611"/>
              <a:gd name="connsiteY22" fmla="*/ 127854 h 3195976"/>
              <a:gd name="connsiteX23" fmla="*/ 894826 w 3144611"/>
              <a:gd name="connsiteY23" fmla="*/ 127854 h 3195976"/>
              <a:gd name="connsiteX24" fmla="*/ 995494 w 3144611"/>
              <a:gd name="connsiteY24" fmla="*/ 113872 h 3195976"/>
              <a:gd name="connsiteX25" fmla="*/ 998290 w 3144611"/>
              <a:gd name="connsiteY25" fmla="*/ 111076 h 3195976"/>
              <a:gd name="connsiteX26" fmla="*/ 1269534 w 3144611"/>
              <a:gd name="connsiteY26" fmla="*/ 10408 h 3195976"/>
              <a:gd name="connsiteX27" fmla="*/ 2225878 w 3144611"/>
              <a:gd name="connsiteY27" fmla="*/ 2018 h 3195976"/>
              <a:gd name="connsiteX28" fmla="*/ 2935426 w 3144611"/>
              <a:gd name="connsiteY28" fmla="*/ 700104 h 3195976"/>
              <a:gd name="connsiteX29" fmla="*/ 3140076 w 3144611"/>
              <a:gd name="connsiteY29" fmla="*/ 1026675 h 3195976"/>
              <a:gd name="connsiteX30" fmla="*/ 2978967 w 3144611"/>
              <a:gd name="connsiteY30" fmla="*/ 1196492 h 3195976"/>
              <a:gd name="connsiteX31" fmla="*/ 2735127 w 3144611"/>
              <a:gd name="connsiteY31" fmla="*/ 1340184 h 3195976"/>
              <a:gd name="connsiteX32" fmla="*/ 2399846 w 3144611"/>
              <a:gd name="connsiteY32" fmla="*/ 1466459 h 3195976"/>
              <a:gd name="connsiteX33" fmla="*/ 1881686 w 3144611"/>
              <a:gd name="connsiteY33" fmla="*/ 1523064 h 3195976"/>
              <a:gd name="connsiteX34" fmla="*/ 1563823 w 3144611"/>
              <a:gd name="connsiteY34" fmla="*/ 1705945 h 3195976"/>
              <a:gd name="connsiteX35" fmla="*/ 1520281 w 3144611"/>
              <a:gd name="connsiteY35" fmla="*/ 1544835 h 3195976"/>
              <a:gd name="connsiteX36" fmla="*/ 1354819 w 3144611"/>
              <a:gd name="connsiteY36" fmla="*/ 1601441 h 3195976"/>
              <a:gd name="connsiteX37" fmla="*/ 1263378 w 3144611"/>
              <a:gd name="connsiteY37" fmla="*/ 1758195 h 3195976"/>
              <a:gd name="connsiteX38" fmla="*/ 1372235 w 3144611"/>
              <a:gd name="connsiteY38" fmla="*/ 1997681 h 3195976"/>
              <a:gd name="connsiteX39" fmla="*/ 1494156 w 3144611"/>
              <a:gd name="connsiteY39" fmla="*/ 2084765 h 3195976"/>
              <a:gd name="connsiteX40" fmla="*/ 1459321 w 3144611"/>
              <a:gd name="connsiteY40" fmla="*/ 2250228 h 3195976"/>
              <a:gd name="connsiteX41" fmla="*/ 1520281 w 3144611"/>
              <a:gd name="connsiteY41" fmla="*/ 2372149 h 3195976"/>
              <a:gd name="connsiteX42" fmla="*/ 1720577 w 3144611"/>
              <a:gd name="connsiteY42" fmla="*/ 2398274 h 3195976"/>
              <a:gd name="connsiteX43" fmla="*/ 2269218 w 3144611"/>
              <a:gd name="connsiteY43" fmla="*/ 2546319 h 3195976"/>
              <a:gd name="connsiteX44" fmla="*/ 2277926 w 3144611"/>
              <a:gd name="connsiteY44" fmla="*/ 2772742 h 3195976"/>
              <a:gd name="connsiteX45" fmla="*/ 2286634 w 3144611"/>
              <a:gd name="connsiteY45" fmla="*/ 3160272 h 3195976"/>
              <a:gd name="connsiteX46" fmla="*/ 2147298 w 3144611"/>
              <a:gd name="connsiteY46" fmla="*/ 3182043 h 3195976"/>
              <a:gd name="connsiteX47" fmla="*/ 2103755 w 3144611"/>
              <a:gd name="connsiteY47" fmla="*/ 3042705 h 3195976"/>
              <a:gd name="connsiteX48" fmla="*/ 1999252 w 3144611"/>
              <a:gd name="connsiteY48" fmla="*/ 3177688 h 3195976"/>
              <a:gd name="connsiteX49" fmla="*/ 1781538 w 3144611"/>
              <a:gd name="connsiteY49" fmla="*/ 3142854 h 3195976"/>
              <a:gd name="connsiteX50" fmla="*/ 1616075 w 3144611"/>
              <a:gd name="connsiteY50" fmla="*/ 2990454 h 3195976"/>
              <a:gd name="connsiteX51" fmla="*/ 1454966 w 3144611"/>
              <a:gd name="connsiteY51" fmla="*/ 2851117 h 3195976"/>
              <a:gd name="connsiteX52" fmla="*/ 1398361 w 3144611"/>
              <a:gd name="connsiteY52" fmla="*/ 2811929 h 3195976"/>
              <a:gd name="connsiteX53" fmla="*/ 1211127 w 3144611"/>
              <a:gd name="connsiteY53" fmla="*/ 2768386 h 3195976"/>
              <a:gd name="connsiteX54" fmla="*/ 1193709 w 3144611"/>
              <a:gd name="connsiteY54" fmla="*/ 2777094 h 3195976"/>
              <a:gd name="connsiteX0" fmla="*/ 120242 w 3144611"/>
              <a:gd name="connsiteY0" fmla="*/ 1830819 h 3195976"/>
              <a:gd name="connsiteX1" fmla="*/ 41945 w 3144611"/>
              <a:gd name="connsiteY1" fmla="*/ 1721762 h 3195976"/>
              <a:gd name="connsiteX2" fmla="*/ 16778 w 3144611"/>
              <a:gd name="connsiteY2" fmla="*/ 1609909 h 3195976"/>
              <a:gd name="connsiteX3" fmla="*/ 0 w 3144611"/>
              <a:gd name="connsiteY3" fmla="*/ 1514834 h 3195976"/>
              <a:gd name="connsiteX4" fmla="*/ 19574 w 3144611"/>
              <a:gd name="connsiteY4" fmla="*/ 1400184 h 3195976"/>
              <a:gd name="connsiteX5" fmla="*/ 120242 w 3144611"/>
              <a:gd name="connsiteY5" fmla="*/ 1319090 h 3195976"/>
              <a:gd name="connsiteX6" fmla="*/ 243281 w 3144611"/>
              <a:gd name="connsiteY6" fmla="*/ 1235200 h 3195976"/>
              <a:gd name="connsiteX7" fmla="*/ 290818 w 3144611"/>
              <a:gd name="connsiteY7" fmla="*/ 1047846 h 3195976"/>
              <a:gd name="connsiteX8" fmla="*/ 209725 w 3144611"/>
              <a:gd name="connsiteY8" fmla="*/ 930400 h 3195976"/>
              <a:gd name="connsiteX9" fmla="*/ 190150 w 3144611"/>
              <a:gd name="connsiteY9" fmla="*/ 857696 h 3195976"/>
              <a:gd name="connsiteX10" fmla="*/ 341152 w 3144611"/>
              <a:gd name="connsiteY10" fmla="*/ 782195 h 3195976"/>
              <a:gd name="connsiteX11" fmla="*/ 425042 w 3144611"/>
              <a:gd name="connsiteY11" fmla="*/ 661953 h 3195976"/>
              <a:gd name="connsiteX12" fmla="*/ 433431 w 3144611"/>
              <a:gd name="connsiteY12" fmla="*/ 533322 h 3195976"/>
              <a:gd name="connsiteX13" fmla="*/ 427839 w 3144611"/>
              <a:gd name="connsiteY13" fmla="*/ 474599 h 3195976"/>
              <a:gd name="connsiteX14" fmla="*/ 480969 w 3144611"/>
              <a:gd name="connsiteY14" fmla="*/ 415876 h 3195976"/>
              <a:gd name="connsiteX15" fmla="*/ 444616 w 3144611"/>
              <a:gd name="connsiteY15" fmla="*/ 318004 h 3195976"/>
              <a:gd name="connsiteX16" fmla="*/ 528506 w 3144611"/>
              <a:gd name="connsiteY16" fmla="*/ 337578 h 3195976"/>
              <a:gd name="connsiteX17" fmla="*/ 598415 w 3144611"/>
              <a:gd name="connsiteY17" fmla="*/ 278856 h 3195976"/>
              <a:gd name="connsiteX18" fmla="*/ 659934 w 3144611"/>
              <a:gd name="connsiteY18" fmla="*/ 231318 h 3195976"/>
              <a:gd name="connsiteX19" fmla="*/ 645952 w 3144611"/>
              <a:gd name="connsiteY19" fmla="*/ 144632 h 3195976"/>
              <a:gd name="connsiteX20" fmla="*/ 752213 w 3144611"/>
              <a:gd name="connsiteY20" fmla="*/ 150224 h 3195976"/>
              <a:gd name="connsiteX21" fmla="*/ 799750 w 3144611"/>
              <a:gd name="connsiteY21" fmla="*/ 192169 h 3195976"/>
              <a:gd name="connsiteX22" fmla="*/ 894826 w 3144611"/>
              <a:gd name="connsiteY22" fmla="*/ 127854 h 3195976"/>
              <a:gd name="connsiteX23" fmla="*/ 894826 w 3144611"/>
              <a:gd name="connsiteY23" fmla="*/ 127854 h 3195976"/>
              <a:gd name="connsiteX24" fmla="*/ 995494 w 3144611"/>
              <a:gd name="connsiteY24" fmla="*/ 113872 h 3195976"/>
              <a:gd name="connsiteX25" fmla="*/ 998290 w 3144611"/>
              <a:gd name="connsiteY25" fmla="*/ 111076 h 3195976"/>
              <a:gd name="connsiteX26" fmla="*/ 1269534 w 3144611"/>
              <a:gd name="connsiteY26" fmla="*/ 10408 h 3195976"/>
              <a:gd name="connsiteX27" fmla="*/ 2225878 w 3144611"/>
              <a:gd name="connsiteY27" fmla="*/ 2018 h 3195976"/>
              <a:gd name="connsiteX28" fmla="*/ 2935426 w 3144611"/>
              <a:gd name="connsiteY28" fmla="*/ 700104 h 3195976"/>
              <a:gd name="connsiteX29" fmla="*/ 3140076 w 3144611"/>
              <a:gd name="connsiteY29" fmla="*/ 1026675 h 3195976"/>
              <a:gd name="connsiteX30" fmla="*/ 2978967 w 3144611"/>
              <a:gd name="connsiteY30" fmla="*/ 1196492 h 3195976"/>
              <a:gd name="connsiteX31" fmla="*/ 2735127 w 3144611"/>
              <a:gd name="connsiteY31" fmla="*/ 1340184 h 3195976"/>
              <a:gd name="connsiteX32" fmla="*/ 2399846 w 3144611"/>
              <a:gd name="connsiteY32" fmla="*/ 1466459 h 3195976"/>
              <a:gd name="connsiteX33" fmla="*/ 1881686 w 3144611"/>
              <a:gd name="connsiteY33" fmla="*/ 1523064 h 3195976"/>
              <a:gd name="connsiteX34" fmla="*/ 1563823 w 3144611"/>
              <a:gd name="connsiteY34" fmla="*/ 1705945 h 3195976"/>
              <a:gd name="connsiteX35" fmla="*/ 1520281 w 3144611"/>
              <a:gd name="connsiteY35" fmla="*/ 1544835 h 3195976"/>
              <a:gd name="connsiteX36" fmla="*/ 1354819 w 3144611"/>
              <a:gd name="connsiteY36" fmla="*/ 1601441 h 3195976"/>
              <a:gd name="connsiteX37" fmla="*/ 1263378 w 3144611"/>
              <a:gd name="connsiteY37" fmla="*/ 1758195 h 3195976"/>
              <a:gd name="connsiteX38" fmla="*/ 1372235 w 3144611"/>
              <a:gd name="connsiteY38" fmla="*/ 1997681 h 3195976"/>
              <a:gd name="connsiteX39" fmla="*/ 1494156 w 3144611"/>
              <a:gd name="connsiteY39" fmla="*/ 2084765 h 3195976"/>
              <a:gd name="connsiteX40" fmla="*/ 1459321 w 3144611"/>
              <a:gd name="connsiteY40" fmla="*/ 2250228 h 3195976"/>
              <a:gd name="connsiteX41" fmla="*/ 1520281 w 3144611"/>
              <a:gd name="connsiteY41" fmla="*/ 2372149 h 3195976"/>
              <a:gd name="connsiteX42" fmla="*/ 1720577 w 3144611"/>
              <a:gd name="connsiteY42" fmla="*/ 2398274 h 3195976"/>
              <a:gd name="connsiteX43" fmla="*/ 2269218 w 3144611"/>
              <a:gd name="connsiteY43" fmla="*/ 2546319 h 3195976"/>
              <a:gd name="connsiteX44" fmla="*/ 2277926 w 3144611"/>
              <a:gd name="connsiteY44" fmla="*/ 2772742 h 3195976"/>
              <a:gd name="connsiteX45" fmla="*/ 2286634 w 3144611"/>
              <a:gd name="connsiteY45" fmla="*/ 3160272 h 3195976"/>
              <a:gd name="connsiteX46" fmla="*/ 2147298 w 3144611"/>
              <a:gd name="connsiteY46" fmla="*/ 3182043 h 3195976"/>
              <a:gd name="connsiteX47" fmla="*/ 2103755 w 3144611"/>
              <a:gd name="connsiteY47" fmla="*/ 3042705 h 3195976"/>
              <a:gd name="connsiteX48" fmla="*/ 1999252 w 3144611"/>
              <a:gd name="connsiteY48" fmla="*/ 3177688 h 3195976"/>
              <a:gd name="connsiteX49" fmla="*/ 1781538 w 3144611"/>
              <a:gd name="connsiteY49" fmla="*/ 3142854 h 3195976"/>
              <a:gd name="connsiteX50" fmla="*/ 1616075 w 3144611"/>
              <a:gd name="connsiteY50" fmla="*/ 2990454 h 3195976"/>
              <a:gd name="connsiteX51" fmla="*/ 1454966 w 3144611"/>
              <a:gd name="connsiteY51" fmla="*/ 2851117 h 3195976"/>
              <a:gd name="connsiteX52" fmla="*/ 1398361 w 3144611"/>
              <a:gd name="connsiteY52" fmla="*/ 2811929 h 3195976"/>
              <a:gd name="connsiteX53" fmla="*/ 1211127 w 3144611"/>
              <a:gd name="connsiteY53" fmla="*/ 2768386 h 3195976"/>
              <a:gd name="connsiteX54" fmla="*/ 1206772 w 3144611"/>
              <a:gd name="connsiteY54" fmla="*/ 2472294 h 3195976"/>
              <a:gd name="connsiteX0" fmla="*/ 120242 w 3144611"/>
              <a:gd name="connsiteY0" fmla="*/ 1830819 h 3195976"/>
              <a:gd name="connsiteX1" fmla="*/ 41945 w 3144611"/>
              <a:gd name="connsiteY1" fmla="*/ 1721762 h 3195976"/>
              <a:gd name="connsiteX2" fmla="*/ 16778 w 3144611"/>
              <a:gd name="connsiteY2" fmla="*/ 1609909 h 3195976"/>
              <a:gd name="connsiteX3" fmla="*/ 0 w 3144611"/>
              <a:gd name="connsiteY3" fmla="*/ 1514834 h 3195976"/>
              <a:gd name="connsiteX4" fmla="*/ 19574 w 3144611"/>
              <a:gd name="connsiteY4" fmla="*/ 1400184 h 3195976"/>
              <a:gd name="connsiteX5" fmla="*/ 120242 w 3144611"/>
              <a:gd name="connsiteY5" fmla="*/ 1319090 h 3195976"/>
              <a:gd name="connsiteX6" fmla="*/ 243281 w 3144611"/>
              <a:gd name="connsiteY6" fmla="*/ 1235200 h 3195976"/>
              <a:gd name="connsiteX7" fmla="*/ 290818 w 3144611"/>
              <a:gd name="connsiteY7" fmla="*/ 1047846 h 3195976"/>
              <a:gd name="connsiteX8" fmla="*/ 209725 w 3144611"/>
              <a:gd name="connsiteY8" fmla="*/ 930400 h 3195976"/>
              <a:gd name="connsiteX9" fmla="*/ 190150 w 3144611"/>
              <a:gd name="connsiteY9" fmla="*/ 857696 h 3195976"/>
              <a:gd name="connsiteX10" fmla="*/ 341152 w 3144611"/>
              <a:gd name="connsiteY10" fmla="*/ 782195 h 3195976"/>
              <a:gd name="connsiteX11" fmla="*/ 425042 w 3144611"/>
              <a:gd name="connsiteY11" fmla="*/ 661953 h 3195976"/>
              <a:gd name="connsiteX12" fmla="*/ 433431 w 3144611"/>
              <a:gd name="connsiteY12" fmla="*/ 533322 h 3195976"/>
              <a:gd name="connsiteX13" fmla="*/ 427839 w 3144611"/>
              <a:gd name="connsiteY13" fmla="*/ 474599 h 3195976"/>
              <a:gd name="connsiteX14" fmla="*/ 480969 w 3144611"/>
              <a:gd name="connsiteY14" fmla="*/ 415876 h 3195976"/>
              <a:gd name="connsiteX15" fmla="*/ 444616 w 3144611"/>
              <a:gd name="connsiteY15" fmla="*/ 318004 h 3195976"/>
              <a:gd name="connsiteX16" fmla="*/ 528506 w 3144611"/>
              <a:gd name="connsiteY16" fmla="*/ 337578 h 3195976"/>
              <a:gd name="connsiteX17" fmla="*/ 598415 w 3144611"/>
              <a:gd name="connsiteY17" fmla="*/ 278856 h 3195976"/>
              <a:gd name="connsiteX18" fmla="*/ 659934 w 3144611"/>
              <a:gd name="connsiteY18" fmla="*/ 231318 h 3195976"/>
              <a:gd name="connsiteX19" fmla="*/ 645952 w 3144611"/>
              <a:gd name="connsiteY19" fmla="*/ 144632 h 3195976"/>
              <a:gd name="connsiteX20" fmla="*/ 752213 w 3144611"/>
              <a:gd name="connsiteY20" fmla="*/ 150224 h 3195976"/>
              <a:gd name="connsiteX21" fmla="*/ 799750 w 3144611"/>
              <a:gd name="connsiteY21" fmla="*/ 192169 h 3195976"/>
              <a:gd name="connsiteX22" fmla="*/ 894826 w 3144611"/>
              <a:gd name="connsiteY22" fmla="*/ 127854 h 3195976"/>
              <a:gd name="connsiteX23" fmla="*/ 894826 w 3144611"/>
              <a:gd name="connsiteY23" fmla="*/ 127854 h 3195976"/>
              <a:gd name="connsiteX24" fmla="*/ 995494 w 3144611"/>
              <a:gd name="connsiteY24" fmla="*/ 113872 h 3195976"/>
              <a:gd name="connsiteX25" fmla="*/ 998290 w 3144611"/>
              <a:gd name="connsiteY25" fmla="*/ 111076 h 3195976"/>
              <a:gd name="connsiteX26" fmla="*/ 1269534 w 3144611"/>
              <a:gd name="connsiteY26" fmla="*/ 10408 h 3195976"/>
              <a:gd name="connsiteX27" fmla="*/ 2225878 w 3144611"/>
              <a:gd name="connsiteY27" fmla="*/ 2018 h 3195976"/>
              <a:gd name="connsiteX28" fmla="*/ 2935426 w 3144611"/>
              <a:gd name="connsiteY28" fmla="*/ 700104 h 3195976"/>
              <a:gd name="connsiteX29" fmla="*/ 3140076 w 3144611"/>
              <a:gd name="connsiteY29" fmla="*/ 1026675 h 3195976"/>
              <a:gd name="connsiteX30" fmla="*/ 2978967 w 3144611"/>
              <a:gd name="connsiteY30" fmla="*/ 1196492 h 3195976"/>
              <a:gd name="connsiteX31" fmla="*/ 2735127 w 3144611"/>
              <a:gd name="connsiteY31" fmla="*/ 1340184 h 3195976"/>
              <a:gd name="connsiteX32" fmla="*/ 2399846 w 3144611"/>
              <a:gd name="connsiteY32" fmla="*/ 1466459 h 3195976"/>
              <a:gd name="connsiteX33" fmla="*/ 1881686 w 3144611"/>
              <a:gd name="connsiteY33" fmla="*/ 1523064 h 3195976"/>
              <a:gd name="connsiteX34" fmla="*/ 1563823 w 3144611"/>
              <a:gd name="connsiteY34" fmla="*/ 1705945 h 3195976"/>
              <a:gd name="connsiteX35" fmla="*/ 1520281 w 3144611"/>
              <a:gd name="connsiteY35" fmla="*/ 1544835 h 3195976"/>
              <a:gd name="connsiteX36" fmla="*/ 1354819 w 3144611"/>
              <a:gd name="connsiteY36" fmla="*/ 1601441 h 3195976"/>
              <a:gd name="connsiteX37" fmla="*/ 1263378 w 3144611"/>
              <a:gd name="connsiteY37" fmla="*/ 1758195 h 3195976"/>
              <a:gd name="connsiteX38" fmla="*/ 1372235 w 3144611"/>
              <a:gd name="connsiteY38" fmla="*/ 1997681 h 3195976"/>
              <a:gd name="connsiteX39" fmla="*/ 1494156 w 3144611"/>
              <a:gd name="connsiteY39" fmla="*/ 2084765 h 3195976"/>
              <a:gd name="connsiteX40" fmla="*/ 1459321 w 3144611"/>
              <a:gd name="connsiteY40" fmla="*/ 2250228 h 3195976"/>
              <a:gd name="connsiteX41" fmla="*/ 1520281 w 3144611"/>
              <a:gd name="connsiteY41" fmla="*/ 2372149 h 3195976"/>
              <a:gd name="connsiteX42" fmla="*/ 1720577 w 3144611"/>
              <a:gd name="connsiteY42" fmla="*/ 2398274 h 3195976"/>
              <a:gd name="connsiteX43" fmla="*/ 2269218 w 3144611"/>
              <a:gd name="connsiteY43" fmla="*/ 2546319 h 3195976"/>
              <a:gd name="connsiteX44" fmla="*/ 2277926 w 3144611"/>
              <a:gd name="connsiteY44" fmla="*/ 2772742 h 3195976"/>
              <a:gd name="connsiteX45" fmla="*/ 2286634 w 3144611"/>
              <a:gd name="connsiteY45" fmla="*/ 3160272 h 3195976"/>
              <a:gd name="connsiteX46" fmla="*/ 2147298 w 3144611"/>
              <a:gd name="connsiteY46" fmla="*/ 3182043 h 3195976"/>
              <a:gd name="connsiteX47" fmla="*/ 2103755 w 3144611"/>
              <a:gd name="connsiteY47" fmla="*/ 3042705 h 3195976"/>
              <a:gd name="connsiteX48" fmla="*/ 1999252 w 3144611"/>
              <a:gd name="connsiteY48" fmla="*/ 3177688 h 3195976"/>
              <a:gd name="connsiteX49" fmla="*/ 1781538 w 3144611"/>
              <a:gd name="connsiteY49" fmla="*/ 3142854 h 3195976"/>
              <a:gd name="connsiteX50" fmla="*/ 1616075 w 3144611"/>
              <a:gd name="connsiteY50" fmla="*/ 2990454 h 3195976"/>
              <a:gd name="connsiteX51" fmla="*/ 1454966 w 3144611"/>
              <a:gd name="connsiteY51" fmla="*/ 2851117 h 3195976"/>
              <a:gd name="connsiteX52" fmla="*/ 1398361 w 3144611"/>
              <a:gd name="connsiteY52" fmla="*/ 2811929 h 3195976"/>
              <a:gd name="connsiteX53" fmla="*/ 1211127 w 3144611"/>
              <a:gd name="connsiteY53" fmla="*/ 2768386 h 3195976"/>
              <a:gd name="connsiteX54" fmla="*/ 1206772 w 3144611"/>
              <a:gd name="connsiteY54" fmla="*/ 2472294 h 3195976"/>
              <a:gd name="connsiteX55" fmla="*/ 1202418 w 3144611"/>
              <a:gd name="connsiteY55" fmla="*/ 2476648 h 3195976"/>
              <a:gd name="connsiteX0" fmla="*/ 120242 w 3144611"/>
              <a:gd name="connsiteY0" fmla="*/ 1830819 h 3195976"/>
              <a:gd name="connsiteX1" fmla="*/ 41945 w 3144611"/>
              <a:gd name="connsiteY1" fmla="*/ 1721762 h 3195976"/>
              <a:gd name="connsiteX2" fmla="*/ 16778 w 3144611"/>
              <a:gd name="connsiteY2" fmla="*/ 1609909 h 3195976"/>
              <a:gd name="connsiteX3" fmla="*/ 0 w 3144611"/>
              <a:gd name="connsiteY3" fmla="*/ 1514834 h 3195976"/>
              <a:gd name="connsiteX4" fmla="*/ 19574 w 3144611"/>
              <a:gd name="connsiteY4" fmla="*/ 1400184 h 3195976"/>
              <a:gd name="connsiteX5" fmla="*/ 120242 w 3144611"/>
              <a:gd name="connsiteY5" fmla="*/ 1319090 h 3195976"/>
              <a:gd name="connsiteX6" fmla="*/ 243281 w 3144611"/>
              <a:gd name="connsiteY6" fmla="*/ 1235200 h 3195976"/>
              <a:gd name="connsiteX7" fmla="*/ 290818 w 3144611"/>
              <a:gd name="connsiteY7" fmla="*/ 1047846 h 3195976"/>
              <a:gd name="connsiteX8" fmla="*/ 209725 w 3144611"/>
              <a:gd name="connsiteY8" fmla="*/ 930400 h 3195976"/>
              <a:gd name="connsiteX9" fmla="*/ 190150 w 3144611"/>
              <a:gd name="connsiteY9" fmla="*/ 857696 h 3195976"/>
              <a:gd name="connsiteX10" fmla="*/ 341152 w 3144611"/>
              <a:gd name="connsiteY10" fmla="*/ 782195 h 3195976"/>
              <a:gd name="connsiteX11" fmla="*/ 425042 w 3144611"/>
              <a:gd name="connsiteY11" fmla="*/ 661953 h 3195976"/>
              <a:gd name="connsiteX12" fmla="*/ 433431 w 3144611"/>
              <a:gd name="connsiteY12" fmla="*/ 533322 h 3195976"/>
              <a:gd name="connsiteX13" fmla="*/ 427839 w 3144611"/>
              <a:gd name="connsiteY13" fmla="*/ 474599 h 3195976"/>
              <a:gd name="connsiteX14" fmla="*/ 480969 w 3144611"/>
              <a:gd name="connsiteY14" fmla="*/ 415876 h 3195976"/>
              <a:gd name="connsiteX15" fmla="*/ 444616 w 3144611"/>
              <a:gd name="connsiteY15" fmla="*/ 318004 h 3195976"/>
              <a:gd name="connsiteX16" fmla="*/ 528506 w 3144611"/>
              <a:gd name="connsiteY16" fmla="*/ 337578 h 3195976"/>
              <a:gd name="connsiteX17" fmla="*/ 598415 w 3144611"/>
              <a:gd name="connsiteY17" fmla="*/ 278856 h 3195976"/>
              <a:gd name="connsiteX18" fmla="*/ 659934 w 3144611"/>
              <a:gd name="connsiteY18" fmla="*/ 231318 h 3195976"/>
              <a:gd name="connsiteX19" fmla="*/ 645952 w 3144611"/>
              <a:gd name="connsiteY19" fmla="*/ 144632 h 3195976"/>
              <a:gd name="connsiteX20" fmla="*/ 752213 w 3144611"/>
              <a:gd name="connsiteY20" fmla="*/ 150224 h 3195976"/>
              <a:gd name="connsiteX21" fmla="*/ 799750 w 3144611"/>
              <a:gd name="connsiteY21" fmla="*/ 192169 h 3195976"/>
              <a:gd name="connsiteX22" fmla="*/ 894826 w 3144611"/>
              <a:gd name="connsiteY22" fmla="*/ 127854 h 3195976"/>
              <a:gd name="connsiteX23" fmla="*/ 894826 w 3144611"/>
              <a:gd name="connsiteY23" fmla="*/ 127854 h 3195976"/>
              <a:gd name="connsiteX24" fmla="*/ 995494 w 3144611"/>
              <a:gd name="connsiteY24" fmla="*/ 113872 h 3195976"/>
              <a:gd name="connsiteX25" fmla="*/ 998290 w 3144611"/>
              <a:gd name="connsiteY25" fmla="*/ 111076 h 3195976"/>
              <a:gd name="connsiteX26" fmla="*/ 1269534 w 3144611"/>
              <a:gd name="connsiteY26" fmla="*/ 10408 h 3195976"/>
              <a:gd name="connsiteX27" fmla="*/ 2225878 w 3144611"/>
              <a:gd name="connsiteY27" fmla="*/ 2018 h 3195976"/>
              <a:gd name="connsiteX28" fmla="*/ 2935426 w 3144611"/>
              <a:gd name="connsiteY28" fmla="*/ 700104 h 3195976"/>
              <a:gd name="connsiteX29" fmla="*/ 3140076 w 3144611"/>
              <a:gd name="connsiteY29" fmla="*/ 1026675 h 3195976"/>
              <a:gd name="connsiteX30" fmla="*/ 2978967 w 3144611"/>
              <a:gd name="connsiteY30" fmla="*/ 1196492 h 3195976"/>
              <a:gd name="connsiteX31" fmla="*/ 2735127 w 3144611"/>
              <a:gd name="connsiteY31" fmla="*/ 1340184 h 3195976"/>
              <a:gd name="connsiteX32" fmla="*/ 2399846 w 3144611"/>
              <a:gd name="connsiteY32" fmla="*/ 1466459 h 3195976"/>
              <a:gd name="connsiteX33" fmla="*/ 1881686 w 3144611"/>
              <a:gd name="connsiteY33" fmla="*/ 1523064 h 3195976"/>
              <a:gd name="connsiteX34" fmla="*/ 1563823 w 3144611"/>
              <a:gd name="connsiteY34" fmla="*/ 1705945 h 3195976"/>
              <a:gd name="connsiteX35" fmla="*/ 1520281 w 3144611"/>
              <a:gd name="connsiteY35" fmla="*/ 1544835 h 3195976"/>
              <a:gd name="connsiteX36" fmla="*/ 1354819 w 3144611"/>
              <a:gd name="connsiteY36" fmla="*/ 1601441 h 3195976"/>
              <a:gd name="connsiteX37" fmla="*/ 1263378 w 3144611"/>
              <a:gd name="connsiteY37" fmla="*/ 1758195 h 3195976"/>
              <a:gd name="connsiteX38" fmla="*/ 1372235 w 3144611"/>
              <a:gd name="connsiteY38" fmla="*/ 1997681 h 3195976"/>
              <a:gd name="connsiteX39" fmla="*/ 1494156 w 3144611"/>
              <a:gd name="connsiteY39" fmla="*/ 2084765 h 3195976"/>
              <a:gd name="connsiteX40" fmla="*/ 1459321 w 3144611"/>
              <a:gd name="connsiteY40" fmla="*/ 2250228 h 3195976"/>
              <a:gd name="connsiteX41" fmla="*/ 1520281 w 3144611"/>
              <a:gd name="connsiteY41" fmla="*/ 2372149 h 3195976"/>
              <a:gd name="connsiteX42" fmla="*/ 1720577 w 3144611"/>
              <a:gd name="connsiteY42" fmla="*/ 2398274 h 3195976"/>
              <a:gd name="connsiteX43" fmla="*/ 2269218 w 3144611"/>
              <a:gd name="connsiteY43" fmla="*/ 2546319 h 3195976"/>
              <a:gd name="connsiteX44" fmla="*/ 2277926 w 3144611"/>
              <a:gd name="connsiteY44" fmla="*/ 2772742 h 3195976"/>
              <a:gd name="connsiteX45" fmla="*/ 2286634 w 3144611"/>
              <a:gd name="connsiteY45" fmla="*/ 3160272 h 3195976"/>
              <a:gd name="connsiteX46" fmla="*/ 2147298 w 3144611"/>
              <a:gd name="connsiteY46" fmla="*/ 3182043 h 3195976"/>
              <a:gd name="connsiteX47" fmla="*/ 2103755 w 3144611"/>
              <a:gd name="connsiteY47" fmla="*/ 3042705 h 3195976"/>
              <a:gd name="connsiteX48" fmla="*/ 1999252 w 3144611"/>
              <a:gd name="connsiteY48" fmla="*/ 3177688 h 3195976"/>
              <a:gd name="connsiteX49" fmla="*/ 1781538 w 3144611"/>
              <a:gd name="connsiteY49" fmla="*/ 3142854 h 3195976"/>
              <a:gd name="connsiteX50" fmla="*/ 1616075 w 3144611"/>
              <a:gd name="connsiteY50" fmla="*/ 2990454 h 3195976"/>
              <a:gd name="connsiteX51" fmla="*/ 1454966 w 3144611"/>
              <a:gd name="connsiteY51" fmla="*/ 2851117 h 3195976"/>
              <a:gd name="connsiteX52" fmla="*/ 1398361 w 3144611"/>
              <a:gd name="connsiteY52" fmla="*/ 2811929 h 3195976"/>
              <a:gd name="connsiteX53" fmla="*/ 1211127 w 3144611"/>
              <a:gd name="connsiteY53" fmla="*/ 2768386 h 3195976"/>
              <a:gd name="connsiteX54" fmla="*/ 1206772 w 3144611"/>
              <a:gd name="connsiteY54" fmla="*/ 2472294 h 3195976"/>
              <a:gd name="connsiteX55" fmla="*/ 1145813 w 3144611"/>
              <a:gd name="connsiteY55" fmla="*/ 2363437 h 3195976"/>
              <a:gd name="connsiteX0" fmla="*/ 120242 w 3144611"/>
              <a:gd name="connsiteY0" fmla="*/ 1830819 h 3195976"/>
              <a:gd name="connsiteX1" fmla="*/ 41945 w 3144611"/>
              <a:gd name="connsiteY1" fmla="*/ 1721762 h 3195976"/>
              <a:gd name="connsiteX2" fmla="*/ 16778 w 3144611"/>
              <a:gd name="connsiteY2" fmla="*/ 1609909 h 3195976"/>
              <a:gd name="connsiteX3" fmla="*/ 0 w 3144611"/>
              <a:gd name="connsiteY3" fmla="*/ 1514834 h 3195976"/>
              <a:gd name="connsiteX4" fmla="*/ 19574 w 3144611"/>
              <a:gd name="connsiteY4" fmla="*/ 1400184 h 3195976"/>
              <a:gd name="connsiteX5" fmla="*/ 120242 w 3144611"/>
              <a:gd name="connsiteY5" fmla="*/ 1319090 h 3195976"/>
              <a:gd name="connsiteX6" fmla="*/ 243281 w 3144611"/>
              <a:gd name="connsiteY6" fmla="*/ 1235200 h 3195976"/>
              <a:gd name="connsiteX7" fmla="*/ 290818 w 3144611"/>
              <a:gd name="connsiteY7" fmla="*/ 1047846 h 3195976"/>
              <a:gd name="connsiteX8" fmla="*/ 209725 w 3144611"/>
              <a:gd name="connsiteY8" fmla="*/ 930400 h 3195976"/>
              <a:gd name="connsiteX9" fmla="*/ 190150 w 3144611"/>
              <a:gd name="connsiteY9" fmla="*/ 857696 h 3195976"/>
              <a:gd name="connsiteX10" fmla="*/ 341152 w 3144611"/>
              <a:gd name="connsiteY10" fmla="*/ 782195 h 3195976"/>
              <a:gd name="connsiteX11" fmla="*/ 425042 w 3144611"/>
              <a:gd name="connsiteY11" fmla="*/ 661953 h 3195976"/>
              <a:gd name="connsiteX12" fmla="*/ 433431 w 3144611"/>
              <a:gd name="connsiteY12" fmla="*/ 533322 h 3195976"/>
              <a:gd name="connsiteX13" fmla="*/ 427839 w 3144611"/>
              <a:gd name="connsiteY13" fmla="*/ 474599 h 3195976"/>
              <a:gd name="connsiteX14" fmla="*/ 480969 w 3144611"/>
              <a:gd name="connsiteY14" fmla="*/ 415876 h 3195976"/>
              <a:gd name="connsiteX15" fmla="*/ 444616 w 3144611"/>
              <a:gd name="connsiteY15" fmla="*/ 318004 h 3195976"/>
              <a:gd name="connsiteX16" fmla="*/ 528506 w 3144611"/>
              <a:gd name="connsiteY16" fmla="*/ 337578 h 3195976"/>
              <a:gd name="connsiteX17" fmla="*/ 598415 w 3144611"/>
              <a:gd name="connsiteY17" fmla="*/ 278856 h 3195976"/>
              <a:gd name="connsiteX18" fmla="*/ 659934 w 3144611"/>
              <a:gd name="connsiteY18" fmla="*/ 231318 h 3195976"/>
              <a:gd name="connsiteX19" fmla="*/ 645952 w 3144611"/>
              <a:gd name="connsiteY19" fmla="*/ 144632 h 3195976"/>
              <a:gd name="connsiteX20" fmla="*/ 752213 w 3144611"/>
              <a:gd name="connsiteY20" fmla="*/ 150224 h 3195976"/>
              <a:gd name="connsiteX21" fmla="*/ 799750 w 3144611"/>
              <a:gd name="connsiteY21" fmla="*/ 192169 h 3195976"/>
              <a:gd name="connsiteX22" fmla="*/ 894826 w 3144611"/>
              <a:gd name="connsiteY22" fmla="*/ 127854 h 3195976"/>
              <a:gd name="connsiteX23" fmla="*/ 894826 w 3144611"/>
              <a:gd name="connsiteY23" fmla="*/ 127854 h 3195976"/>
              <a:gd name="connsiteX24" fmla="*/ 995494 w 3144611"/>
              <a:gd name="connsiteY24" fmla="*/ 113872 h 3195976"/>
              <a:gd name="connsiteX25" fmla="*/ 998290 w 3144611"/>
              <a:gd name="connsiteY25" fmla="*/ 111076 h 3195976"/>
              <a:gd name="connsiteX26" fmla="*/ 1269534 w 3144611"/>
              <a:gd name="connsiteY26" fmla="*/ 10408 h 3195976"/>
              <a:gd name="connsiteX27" fmla="*/ 2225878 w 3144611"/>
              <a:gd name="connsiteY27" fmla="*/ 2018 h 3195976"/>
              <a:gd name="connsiteX28" fmla="*/ 2935426 w 3144611"/>
              <a:gd name="connsiteY28" fmla="*/ 700104 h 3195976"/>
              <a:gd name="connsiteX29" fmla="*/ 3140076 w 3144611"/>
              <a:gd name="connsiteY29" fmla="*/ 1026675 h 3195976"/>
              <a:gd name="connsiteX30" fmla="*/ 2978967 w 3144611"/>
              <a:gd name="connsiteY30" fmla="*/ 1196492 h 3195976"/>
              <a:gd name="connsiteX31" fmla="*/ 2735127 w 3144611"/>
              <a:gd name="connsiteY31" fmla="*/ 1340184 h 3195976"/>
              <a:gd name="connsiteX32" fmla="*/ 2399846 w 3144611"/>
              <a:gd name="connsiteY32" fmla="*/ 1466459 h 3195976"/>
              <a:gd name="connsiteX33" fmla="*/ 1881686 w 3144611"/>
              <a:gd name="connsiteY33" fmla="*/ 1523064 h 3195976"/>
              <a:gd name="connsiteX34" fmla="*/ 1563823 w 3144611"/>
              <a:gd name="connsiteY34" fmla="*/ 1705945 h 3195976"/>
              <a:gd name="connsiteX35" fmla="*/ 1520281 w 3144611"/>
              <a:gd name="connsiteY35" fmla="*/ 1544835 h 3195976"/>
              <a:gd name="connsiteX36" fmla="*/ 1354819 w 3144611"/>
              <a:gd name="connsiteY36" fmla="*/ 1601441 h 3195976"/>
              <a:gd name="connsiteX37" fmla="*/ 1263378 w 3144611"/>
              <a:gd name="connsiteY37" fmla="*/ 1758195 h 3195976"/>
              <a:gd name="connsiteX38" fmla="*/ 1372235 w 3144611"/>
              <a:gd name="connsiteY38" fmla="*/ 1997681 h 3195976"/>
              <a:gd name="connsiteX39" fmla="*/ 1494156 w 3144611"/>
              <a:gd name="connsiteY39" fmla="*/ 2084765 h 3195976"/>
              <a:gd name="connsiteX40" fmla="*/ 1459321 w 3144611"/>
              <a:gd name="connsiteY40" fmla="*/ 2250228 h 3195976"/>
              <a:gd name="connsiteX41" fmla="*/ 1520281 w 3144611"/>
              <a:gd name="connsiteY41" fmla="*/ 2372149 h 3195976"/>
              <a:gd name="connsiteX42" fmla="*/ 1720577 w 3144611"/>
              <a:gd name="connsiteY42" fmla="*/ 2398274 h 3195976"/>
              <a:gd name="connsiteX43" fmla="*/ 2269218 w 3144611"/>
              <a:gd name="connsiteY43" fmla="*/ 2546319 h 3195976"/>
              <a:gd name="connsiteX44" fmla="*/ 2277926 w 3144611"/>
              <a:gd name="connsiteY44" fmla="*/ 2772742 h 3195976"/>
              <a:gd name="connsiteX45" fmla="*/ 2286634 w 3144611"/>
              <a:gd name="connsiteY45" fmla="*/ 3160272 h 3195976"/>
              <a:gd name="connsiteX46" fmla="*/ 2147298 w 3144611"/>
              <a:gd name="connsiteY46" fmla="*/ 3182043 h 3195976"/>
              <a:gd name="connsiteX47" fmla="*/ 2103755 w 3144611"/>
              <a:gd name="connsiteY47" fmla="*/ 3042705 h 3195976"/>
              <a:gd name="connsiteX48" fmla="*/ 1999252 w 3144611"/>
              <a:gd name="connsiteY48" fmla="*/ 3177688 h 3195976"/>
              <a:gd name="connsiteX49" fmla="*/ 1781538 w 3144611"/>
              <a:gd name="connsiteY49" fmla="*/ 3142854 h 3195976"/>
              <a:gd name="connsiteX50" fmla="*/ 1616075 w 3144611"/>
              <a:gd name="connsiteY50" fmla="*/ 2990454 h 3195976"/>
              <a:gd name="connsiteX51" fmla="*/ 1454966 w 3144611"/>
              <a:gd name="connsiteY51" fmla="*/ 2851117 h 3195976"/>
              <a:gd name="connsiteX52" fmla="*/ 1398361 w 3144611"/>
              <a:gd name="connsiteY52" fmla="*/ 2811929 h 3195976"/>
              <a:gd name="connsiteX53" fmla="*/ 1211127 w 3144611"/>
              <a:gd name="connsiteY53" fmla="*/ 2768386 h 3195976"/>
              <a:gd name="connsiteX54" fmla="*/ 1206772 w 3144611"/>
              <a:gd name="connsiteY54" fmla="*/ 2472294 h 3195976"/>
              <a:gd name="connsiteX55" fmla="*/ 1145813 w 3144611"/>
              <a:gd name="connsiteY55" fmla="*/ 2363437 h 3195976"/>
              <a:gd name="connsiteX56" fmla="*/ 1150167 w 3144611"/>
              <a:gd name="connsiteY56" fmla="*/ 2350374 h 3195976"/>
              <a:gd name="connsiteX0" fmla="*/ 120242 w 3144611"/>
              <a:gd name="connsiteY0" fmla="*/ 1830819 h 3195976"/>
              <a:gd name="connsiteX1" fmla="*/ 41945 w 3144611"/>
              <a:gd name="connsiteY1" fmla="*/ 1721762 h 3195976"/>
              <a:gd name="connsiteX2" fmla="*/ 16778 w 3144611"/>
              <a:gd name="connsiteY2" fmla="*/ 1609909 h 3195976"/>
              <a:gd name="connsiteX3" fmla="*/ 0 w 3144611"/>
              <a:gd name="connsiteY3" fmla="*/ 1514834 h 3195976"/>
              <a:gd name="connsiteX4" fmla="*/ 19574 w 3144611"/>
              <a:gd name="connsiteY4" fmla="*/ 1400184 h 3195976"/>
              <a:gd name="connsiteX5" fmla="*/ 120242 w 3144611"/>
              <a:gd name="connsiteY5" fmla="*/ 1319090 h 3195976"/>
              <a:gd name="connsiteX6" fmla="*/ 243281 w 3144611"/>
              <a:gd name="connsiteY6" fmla="*/ 1235200 h 3195976"/>
              <a:gd name="connsiteX7" fmla="*/ 290818 w 3144611"/>
              <a:gd name="connsiteY7" fmla="*/ 1047846 h 3195976"/>
              <a:gd name="connsiteX8" fmla="*/ 209725 w 3144611"/>
              <a:gd name="connsiteY8" fmla="*/ 930400 h 3195976"/>
              <a:gd name="connsiteX9" fmla="*/ 190150 w 3144611"/>
              <a:gd name="connsiteY9" fmla="*/ 857696 h 3195976"/>
              <a:gd name="connsiteX10" fmla="*/ 341152 w 3144611"/>
              <a:gd name="connsiteY10" fmla="*/ 782195 h 3195976"/>
              <a:gd name="connsiteX11" fmla="*/ 425042 w 3144611"/>
              <a:gd name="connsiteY11" fmla="*/ 661953 h 3195976"/>
              <a:gd name="connsiteX12" fmla="*/ 433431 w 3144611"/>
              <a:gd name="connsiteY12" fmla="*/ 533322 h 3195976"/>
              <a:gd name="connsiteX13" fmla="*/ 427839 w 3144611"/>
              <a:gd name="connsiteY13" fmla="*/ 474599 h 3195976"/>
              <a:gd name="connsiteX14" fmla="*/ 480969 w 3144611"/>
              <a:gd name="connsiteY14" fmla="*/ 415876 h 3195976"/>
              <a:gd name="connsiteX15" fmla="*/ 444616 w 3144611"/>
              <a:gd name="connsiteY15" fmla="*/ 318004 h 3195976"/>
              <a:gd name="connsiteX16" fmla="*/ 528506 w 3144611"/>
              <a:gd name="connsiteY16" fmla="*/ 337578 h 3195976"/>
              <a:gd name="connsiteX17" fmla="*/ 598415 w 3144611"/>
              <a:gd name="connsiteY17" fmla="*/ 278856 h 3195976"/>
              <a:gd name="connsiteX18" fmla="*/ 659934 w 3144611"/>
              <a:gd name="connsiteY18" fmla="*/ 231318 h 3195976"/>
              <a:gd name="connsiteX19" fmla="*/ 645952 w 3144611"/>
              <a:gd name="connsiteY19" fmla="*/ 144632 h 3195976"/>
              <a:gd name="connsiteX20" fmla="*/ 752213 w 3144611"/>
              <a:gd name="connsiteY20" fmla="*/ 150224 h 3195976"/>
              <a:gd name="connsiteX21" fmla="*/ 799750 w 3144611"/>
              <a:gd name="connsiteY21" fmla="*/ 192169 h 3195976"/>
              <a:gd name="connsiteX22" fmla="*/ 894826 w 3144611"/>
              <a:gd name="connsiteY22" fmla="*/ 127854 h 3195976"/>
              <a:gd name="connsiteX23" fmla="*/ 894826 w 3144611"/>
              <a:gd name="connsiteY23" fmla="*/ 127854 h 3195976"/>
              <a:gd name="connsiteX24" fmla="*/ 995494 w 3144611"/>
              <a:gd name="connsiteY24" fmla="*/ 113872 h 3195976"/>
              <a:gd name="connsiteX25" fmla="*/ 998290 w 3144611"/>
              <a:gd name="connsiteY25" fmla="*/ 111076 h 3195976"/>
              <a:gd name="connsiteX26" fmla="*/ 1269534 w 3144611"/>
              <a:gd name="connsiteY26" fmla="*/ 10408 h 3195976"/>
              <a:gd name="connsiteX27" fmla="*/ 2225878 w 3144611"/>
              <a:gd name="connsiteY27" fmla="*/ 2018 h 3195976"/>
              <a:gd name="connsiteX28" fmla="*/ 2935426 w 3144611"/>
              <a:gd name="connsiteY28" fmla="*/ 700104 h 3195976"/>
              <a:gd name="connsiteX29" fmla="*/ 3140076 w 3144611"/>
              <a:gd name="connsiteY29" fmla="*/ 1026675 h 3195976"/>
              <a:gd name="connsiteX30" fmla="*/ 2978967 w 3144611"/>
              <a:gd name="connsiteY30" fmla="*/ 1196492 h 3195976"/>
              <a:gd name="connsiteX31" fmla="*/ 2735127 w 3144611"/>
              <a:gd name="connsiteY31" fmla="*/ 1340184 h 3195976"/>
              <a:gd name="connsiteX32" fmla="*/ 2399846 w 3144611"/>
              <a:gd name="connsiteY32" fmla="*/ 1466459 h 3195976"/>
              <a:gd name="connsiteX33" fmla="*/ 1881686 w 3144611"/>
              <a:gd name="connsiteY33" fmla="*/ 1523064 h 3195976"/>
              <a:gd name="connsiteX34" fmla="*/ 1563823 w 3144611"/>
              <a:gd name="connsiteY34" fmla="*/ 1705945 h 3195976"/>
              <a:gd name="connsiteX35" fmla="*/ 1520281 w 3144611"/>
              <a:gd name="connsiteY35" fmla="*/ 1544835 h 3195976"/>
              <a:gd name="connsiteX36" fmla="*/ 1354819 w 3144611"/>
              <a:gd name="connsiteY36" fmla="*/ 1601441 h 3195976"/>
              <a:gd name="connsiteX37" fmla="*/ 1263378 w 3144611"/>
              <a:gd name="connsiteY37" fmla="*/ 1758195 h 3195976"/>
              <a:gd name="connsiteX38" fmla="*/ 1372235 w 3144611"/>
              <a:gd name="connsiteY38" fmla="*/ 1997681 h 3195976"/>
              <a:gd name="connsiteX39" fmla="*/ 1494156 w 3144611"/>
              <a:gd name="connsiteY39" fmla="*/ 2084765 h 3195976"/>
              <a:gd name="connsiteX40" fmla="*/ 1459321 w 3144611"/>
              <a:gd name="connsiteY40" fmla="*/ 2250228 h 3195976"/>
              <a:gd name="connsiteX41" fmla="*/ 1520281 w 3144611"/>
              <a:gd name="connsiteY41" fmla="*/ 2372149 h 3195976"/>
              <a:gd name="connsiteX42" fmla="*/ 1720577 w 3144611"/>
              <a:gd name="connsiteY42" fmla="*/ 2398274 h 3195976"/>
              <a:gd name="connsiteX43" fmla="*/ 2269218 w 3144611"/>
              <a:gd name="connsiteY43" fmla="*/ 2546319 h 3195976"/>
              <a:gd name="connsiteX44" fmla="*/ 2277926 w 3144611"/>
              <a:gd name="connsiteY44" fmla="*/ 2772742 h 3195976"/>
              <a:gd name="connsiteX45" fmla="*/ 2286634 w 3144611"/>
              <a:gd name="connsiteY45" fmla="*/ 3160272 h 3195976"/>
              <a:gd name="connsiteX46" fmla="*/ 2147298 w 3144611"/>
              <a:gd name="connsiteY46" fmla="*/ 3182043 h 3195976"/>
              <a:gd name="connsiteX47" fmla="*/ 2103755 w 3144611"/>
              <a:gd name="connsiteY47" fmla="*/ 3042705 h 3195976"/>
              <a:gd name="connsiteX48" fmla="*/ 1999252 w 3144611"/>
              <a:gd name="connsiteY48" fmla="*/ 3177688 h 3195976"/>
              <a:gd name="connsiteX49" fmla="*/ 1781538 w 3144611"/>
              <a:gd name="connsiteY49" fmla="*/ 3142854 h 3195976"/>
              <a:gd name="connsiteX50" fmla="*/ 1616075 w 3144611"/>
              <a:gd name="connsiteY50" fmla="*/ 2990454 h 3195976"/>
              <a:gd name="connsiteX51" fmla="*/ 1454966 w 3144611"/>
              <a:gd name="connsiteY51" fmla="*/ 2851117 h 3195976"/>
              <a:gd name="connsiteX52" fmla="*/ 1398361 w 3144611"/>
              <a:gd name="connsiteY52" fmla="*/ 2811929 h 3195976"/>
              <a:gd name="connsiteX53" fmla="*/ 1211127 w 3144611"/>
              <a:gd name="connsiteY53" fmla="*/ 2768386 h 3195976"/>
              <a:gd name="connsiteX54" fmla="*/ 1206772 w 3144611"/>
              <a:gd name="connsiteY54" fmla="*/ 2472294 h 3195976"/>
              <a:gd name="connsiteX55" fmla="*/ 1145813 w 3144611"/>
              <a:gd name="connsiteY55" fmla="*/ 2363437 h 3195976"/>
              <a:gd name="connsiteX56" fmla="*/ 1076145 w 3144611"/>
              <a:gd name="connsiteY56" fmla="*/ 2420043 h 3195976"/>
              <a:gd name="connsiteX0" fmla="*/ 120242 w 3144611"/>
              <a:gd name="connsiteY0" fmla="*/ 1830819 h 3195976"/>
              <a:gd name="connsiteX1" fmla="*/ 41945 w 3144611"/>
              <a:gd name="connsiteY1" fmla="*/ 1721762 h 3195976"/>
              <a:gd name="connsiteX2" fmla="*/ 16778 w 3144611"/>
              <a:gd name="connsiteY2" fmla="*/ 1609909 h 3195976"/>
              <a:gd name="connsiteX3" fmla="*/ 0 w 3144611"/>
              <a:gd name="connsiteY3" fmla="*/ 1514834 h 3195976"/>
              <a:gd name="connsiteX4" fmla="*/ 19574 w 3144611"/>
              <a:gd name="connsiteY4" fmla="*/ 1400184 h 3195976"/>
              <a:gd name="connsiteX5" fmla="*/ 120242 w 3144611"/>
              <a:gd name="connsiteY5" fmla="*/ 1319090 h 3195976"/>
              <a:gd name="connsiteX6" fmla="*/ 243281 w 3144611"/>
              <a:gd name="connsiteY6" fmla="*/ 1235200 h 3195976"/>
              <a:gd name="connsiteX7" fmla="*/ 290818 w 3144611"/>
              <a:gd name="connsiteY7" fmla="*/ 1047846 h 3195976"/>
              <a:gd name="connsiteX8" fmla="*/ 209725 w 3144611"/>
              <a:gd name="connsiteY8" fmla="*/ 930400 h 3195976"/>
              <a:gd name="connsiteX9" fmla="*/ 190150 w 3144611"/>
              <a:gd name="connsiteY9" fmla="*/ 857696 h 3195976"/>
              <a:gd name="connsiteX10" fmla="*/ 341152 w 3144611"/>
              <a:gd name="connsiteY10" fmla="*/ 782195 h 3195976"/>
              <a:gd name="connsiteX11" fmla="*/ 425042 w 3144611"/>
              <a:gd name="connsiteY11" fmla="*/ 661953 h 3195976"/>
              <a:gd name="connsiteX12" fmla="*/ 433431 w 3144611"/>
              <a:gd name="connsiteY12" fmla="*/ 533322 h 3195976"/>
              <a:gd name="connsiteX13" fmla="*/ 427839 w 3144611"/>
              <a:gd name="connsiteY13" fmla="*/ 474599 h 3195976"/>
              <a:gd name="connsiteX14" fmla="*/ 480969 w 3144611"/>
              <a:gd name="connsiteY14" fmla="*/ 415876 h 3195976"/>
              <a:gd name="connsiteX15" fmla="*/ 444616 w 3144611"/>
              <a:gd name="connsiteY15" fmla="*/ 318004 h 3195976"/>
              <a:gd name="connsiteX16" fmla="*/ 528506 w 3144611"/>
              <a:gd name="connsiteY16" fmla="*/ 337578 h 3195976"/>
              <a:gd name="connsiteX17" fmla="*/ 598415 w 3144611"/>
              <a:gd name="connsiteY17" fmla="*/ 278856 h 3195976"/>
              <a:gd name="connsiteX18" fmla="*/ 659934 w 3144611"/>
              <a:gd name="connsiteY18" fmla="*/ 231318 h 3195976"/>
              <a:gd name="connsiteX19" fmla="*/ 645952 w 3144611"/>
              <a:gd name="connsiteY19" fmla="*/ 144632 h 3195976"/>
              <a:gd name="connsiteX20" fmla="*/ 752213 w 3144611"/>
              <a:gd name="connsiteY20" fmla="*/ 150224 h 3195976"/>
              <a:gd name="connsiteX21" fmla="*/ 799750 w 3144611"/>
              <a:gd name="connsiteY21" fmla="*/ 192169 h 3195976"/>
              <a:gd name="connsiteX22" fmla="*/ 894826 w 3144611"/>
              <a:gd name="connsiteY22" fmla="*/ 127854 h 3195976"/>
              <a:gd name="connsiteX23" fmla="*/ 894826 w 3144611"/>
              <a:gd name="connsiteY23" fmla="*/ 127854 h 3195976"/>
              <a:gd name="connsiteX24" fmla="*/ 995494 w 3144611"/>
              <a:gd name="connsiteY24" fmla="*/ 113872 h 3195976"/>
              <a:gd name="connsiteX25" fmla="*/ 998290 w 3144611"/>
              <a:gd name="connsiteY25" fmla="*/ 111076 h 3195976"/>
              <a:gd name="connsiteX26" fmla="*/ 1269534 w 3144611"/>
              <a:gd name="connsiteY26" fmla="*/ 10408 h 3195976"/>
              <a:gd name="connsiteX27" fmla="*/ 2225878 w 3144611"/>
              <a:gd name="connsiteY27" fmla="*/ 2018 h 3195976"/>
              <a:gd name="connsiteX28" fmla="*/ 2935426 w 3144611"/>
              <a:gd name="connsiteY28" fmla="*/ 700104 h 3195976"/>
              <a:gd name="connsiteX29" fmla="*/ 3140076 w 3144611"/>
              <a:gd name="connsiteY29" fmla="*/ 1026675 h 3195976"/>
              <a:gd name="connsiteX30" fmla="*/ 2978967 w 3144611"/>
              <a:gd name="connsiteY30" fmla="*/ 1196492 h 3195976"/>
              <a:gd name="connsiteX31" fmla="*/ 2735127 w 3144611"/>
              <a:gd name="connsiteY31" fmla="*/ 1340184 h 3195976"/>
              <a:gd name="connsiteX32" fmla="*/ 2399846 w 3144611"/>
              <a:gd name="connsiteY32" fmla="*/ 1466459 h 3195976"/>
              <a:gd name="connsiteX33" fmla="*/ 1881686 w 3144611"/>
              <a:gd name="connsiteY33" fmla="*/ 1523064 h 3195976"/>
              <a:gd name="connsiteX34" fmla="*/ 1563823 w 3144611"/>
              <a:gd name="connsiteY34" fmla="*/ 1705945 h 3195976"/>
              <a:gd name="connsiteX35" fmla="*/ 1520281 w 3144611"/>
              <a:gd name="connsiteY35" fmla="*/ 1544835 h 3195976"/>
              <a:gd name="connsiteX36" fmla="*/ 1354819 w 3144611"/>
              <a:gd name="connsiteY36" fmla="*/ 1601441 h 3195976"/>
              <a:gd name="connsiteX37" fmla="*/ 1263378 w 3144611"/>
              <a:gd name="connsiteY37" fmla="*/ 1758195 h 3195976"/>
              <a:gd name="connsiteX38" fmla="*/ 1372235 w 3144611"/>
              <a:gd name="connsiteY38" fmla="*/ 1997681 h 3195976"/>
              <a:gd name="connsiteX39" fmla="*/ 1494156 w 3144611"/>
              <a:gd name="connsiteY39" fmla="*/ 2084765 h 3195976"/>
              <a:gd name="connsiteX40" fmla="*/ 1459321 w 3144611"/>
              <a:gd name="connsiteY40" fmla="*/ 2250228 h 3195976"/>
              <a:gd name="connsiteX41" fmla="*/ 1520281 w 3144611"/>
              <a:gd name="connsiteY41" fmla="*/ 2372149 h 3195976"/>
              <a:gd name="connsiteX42" fmla="*/ 1720577 w 3144611"/>
              <a:gd name="connsiteY42" fmla="*/ 2398274 h 3195976"/>
              <a:gd name="connsiteX43" fmla="*/ 2269218 w 3144611"/>
              <a:gd name="connsiteY43" fmla="*/ 2546319 h 3195976"/>
              <a:gd name="connsiteX44" fmla="*/ 2277926 w 3144611"/>
              <a:gd name="connsiteY44" fmla="*/ 2772742 h 3195976"/>
              <a:gd name="connsiteX45" fmla="*/ 2286634 w 3144611"/>
              <a:gd name="connsiteY45" fmla="*/ 3160272 h 3195976"/>
              <a:gd name="connsiteX46" fmla="*/ 2147298 w 3144611"/>
              <a:gd name="connsiteY46" fmla="*/ 3182043 h 3195976"/>
              <a:gd name="connsiteX47" fmla="*/ 2103755 w 3144611"/>
              <a:gd name="connsiteY47" fmla="*/ 3042705 h 3195976"/>
              <a:gd name="connsiteX48" fmla="*/ 1999252 w 3144611"/>
              <a:gd name="connsiteY48" fmla="*/ 3177688 h 3195976"/>
              <a:gd name="connsiteX49" fmla="*/ 1781538 w 3144611"/>
              <a:gd name="connsiteY49" fmla="*/ 3142854 h 3195976"/>
              <a:gd name="connsiteX50" fmla="*/ 1616075 w 3144611"/>
              <a:gd name="connsiteY50" fmla="*/ 2990454 h 3195976"/>
              <a:gd name="connsiteX51" fmla="*/ 1454966 w 3144611"/>
              <a:gd name="connsiteY51" fmla="*/ 2851117 h 3195976"/>
              <a:gd name="connsiteX52" fmla="*/ 1398361 w 3144611"/>
              <a:gd name="connsiteY52" fmla="*/ 2811929 h 3195976"/>
              <a:gd name="connsiteX53" fmla="*/ 1211127 w 3144611"/>
              <a:gd name="connsiteY53" fmla="*/ 2768386 h 3195976"/>
              <a:gd name="connsiteX54" fmla="*/ 1206772 w 3144611"/>
              <a:gd name="connsiteY54" fmla="*/ 2472294 h 3195976"/>
              <a:gd name="connsiteX55" fmla="*/ 1145813 w 3144611"/>
              <a:gd name="connsiteY55" fmla="*/ 2363437 h 3195976"/>
              <a:gd name="connsiteX56" fmla="*/ 1076145 w 3144611"/>
              <a:gd name="connsiteY56" fmla="*/ 2420043 h 3195976"/>
              <a:gd name="connsiteX57" fmla="*/ 1058727 w 3144611"/>
              <a:gd name="connsiteY57" fmla="*/ 2433105 h 3195976"/>
              <a:gd name="connsiteX0" fmla="*/ 120242 w 3144611"/>
              <a:gd name="connsiteY0" fmla="*/ 1830819 h 3195976"/>
              <a:gd name="connsiteX1" fmla="*/ 41945 w 3144611"/>
              <a:gd name="connsiteY1" fmla="*/ 1721762 h 3195976"/>
              <a:gd name="connsiteX2" fmla="*/ 16778 w 3144611"/>
              <a:gd name="connsiteY2" fmla="*/ 1609909 h 3195976"/>
              <a:gd name="connsiteX3" fmla="*/ 0 w 3144611"/>
              <a:gd name="connsiteY3" fmla="*/ 1514834 h 3195976"/>
              <a:gd name="connsiteX4" fmla="*/ 19574 w 3144611"/>
              <a:gd name="connsiteY4" fmla="*/ 1400184 h 3195976"/>
              <a:gd name="connsiteX5" fmla="*/ 120242 w 3144611"/>
              <a:gd name="connsiteY5" fmla="*/ 1319090 h 3195976"/>
              <a:gd name="connsiteX6" fmla="*/ 243281 w 3144611"/>
              <a:gd name="connsiteY6" fmla="*/ 1235200 h 3195976"/>
              <a:gd name="connsiteX7" fmla="*/ 290818 w 3144611"/>
              <a:gd name="connsiteY7" fmla="*/ 1047846 h 3195976"/>
              <a:gd name="connsiteX8" fmla="*/ 209725 w 3144611"/>
              <a:gd name="connsiteY8" fmla="*/ 930400 h 3195976"/>
              <a:gd name="connsiteX9" fmla="*/ 190150 w 3144611"/>
              <a:gd name="connsiteY9" fmla="*/ 857696 h 3195976"/>
              <a:gd name="connsiteX10" fmla="*/ 341152 w 3144611"/>
              <a:gd name="connsiteY10" fmla="*/ 782195 h 3195976"/>
              <a:gd name="connsiteX11" fmla="*/ 425042 w 3144611"/>
              <a:gd name="connsiteY11" fmla="*/ 661953 h 3195976"/>
              <a:gd name="connsiteX12" fmla="*/ 433431 w 3144611"/>
              <a:gd name="connsiteY12" fmla="*/ 533322 h 3195976"/>
              <a:gd name="connsiteX13" fmla="*/ 427839 w 3144611"/>
              <a:gd name="connsiteY13" fmla="*/ 474599 h 3195976"/>
              <a:gd name="connsiteX14" fmla="*/ 480969 w 3144611"/>
              <a:gd name="connsiteY14" fmla="*/ 415876 h 3195976"/>
              <a:gd name="connsiteX15" fmla="*/ 444616 w 3144611"/>
              <a:gd name="connsiteY15" fmla="*/ 318004 h 3195976"/>
              <a:gd name="connsiteX16" fmla="*/ 528506 w 3144611"/>
              <a:gd name="connsiteY16" fmla="*/ 337578 h 3195976"/>
              <a:gd name="connsiteX17" fmla="*/ 598415 w 3144611"/>
              <a:gd name="connsiteY17" fmla="*/ 278856 h 3195976"/>
              <a:gd name="connsiteX18" fmla="*/ 659934 w 3144611"/>
              <a:gd name="connsiteY18" fmla="*/ 231318 h 3195976"/>
              <a:gd name="connsiteX19" fmla="*/ 645952 w 3144611"/>
              <a:gd name="connsiteY19" fmla="*/ 144632 h 3195976"/>
              <a:gd name="connsiteX20" fmla="*/ 752213 w 3144611"/>
              <a:gd name="connsiteY20" fmla="*/ 150224 h 3195976"/>
              <a:gd name="connsiteX21" fmla="*/ 799750 w 3144611"/>
              <a:gd name="connsiteY21" fmla="*/ 192169 h 3195976"/>
              <a:gd name="connsiteX22" fmla="*/ 894826 w 3144611"/>
              <a:gd name="connsiteY22" fmla="*/ 127854 h 3195976"/>
              <a:gd name="connsiteX23" fmla="*/ 894826 w 3144611"/>
              <a:gd name="connsiteY23" fmla="*/ 127854 h 3195976"/>
              <a:gd name="connsiteX24" fmla="*/ 995494 w 3144611"/>
              <a:gd name="connsiteY24" fmla="*/ 113872 h 3195976"/>
              <a:gd name="connsiteX25" fmla="*/ 998290 w 3144611"/>
              <a:gd name="connsiteY25" fmla="*/ 111076 h 3195976"/>
              <a:gd name="connsiteX26" fmla="*/ 1269534 w 3144611"/>
              <a:gd name="connsiteY26" fmla="*/ 10408 h 3195976"/>
              <a:gd name="connsiteX27" fmla="*/ 2225878 w 3144611"/>
              <a:gd name="connsiteY27" fmla="*/ 2018 h 3195976"/>
              <a:gd name="connsiteX28" fmla="*/ 2935426 w 3144611"/>
              <a:gd name="connsiteY28" fmla="*/ 700104 h 3195976"/>
              <a:gd name="connsiteX29" fmla="*/ 3140076 w 3144611"/>
              <a:gd name="connsiteY29" fmla="*/ 1026675 h 3195976"/>
              <a:gd name="connsiteX30" fmla="*/ 2978967 w 3144611"/>
              <a:gd name="connsiteY30" fmla="*/ 1196492 h 3195976"/>
              <a:gd name="connsiteX31" fmla="*/ 2735127 w 3144611"/>
              <a:gd name="connsiteY31" fmla="*/ 1340184 h 3195976"/>
              <a:gd name="connsiteX32" fmla="*/ 2399846 w 3144611"/>
              <a:gd name="connsiteY32" fmla="*/ 1466459 h 3195976"/>
              <a:gd name="connsiteX33" fmla="*/ 1881686 w 3144611"/>
              <a:gd name="connsiteY33" fmla="*/ 1523064 h 3195976"/>
              <a:gd name="connsiteX34" fmla="*/ 1563823 w 3144611"/>
              <a:gd name="connsiteY34" fmla="*/ 1705945 h 3195976"/>
              <a:gd name="connsiteX35" fmla="*/ 1520281 w 3144611"/>
              <a:gd name="connsiteY35" fmla="*/ 1544835 h 3195976"/>
              <a:gd name="connsiteX36" fmla="*/ 1354819 w 3144611"/>
              <a:gd name="connsiteY36" fmla="*/ 1601441 h 3195976"/>
              <a:gd name="connsiteX37" fmla="*/ 1263378 w 3144611"/>
              <a:gd name="connsiteY37" fmla="*/ 1758195 h 3195976"/>
              <a:gd name="connsiteX38" fmla="*/ 1372235 w 3144611"/>
              <a:gd name="connsiteY38" fmla="*/ 1997681 h 3195976"/>
              <a:gd name="connsiteX39" fmla="*/ 1494156 w 3144611"/>
              <a:gd name="connsiteY39" fmla="*/ 2084765 h 3195976"/>
              <a:gd name="connsiteX40" fmla="*/ 1459321 w 3144611"/>
              <a:gd name="connsiteY40" fmla="*/ 2250228 h 3195976"/>
              <a:gd name="connsiteX41" fmla="*/ 1520281 w 3144611"/>
              <a:gd name="connsiteY41" fmla="*/ 2372149 h 3195976"/>
              <a:gd name="connsiteX42" fmla="*/ 1720577 w 3144611"/>
              <a:gd name="connsiteY42" fmla="*/ 2398274 h 3195976"/>
              <a:gd name="connsiteX43" fmla="*/ 2269218 w 3144611"/>
              <a:gd name="connsiteY43" fmla="*/ 2546319 h 3195976"/>
              <a:gd name="connsiteX44" fmla="*/ 2277926 w 3144611"/>
              <a:gd name="connsiteY44" fmla="*/ 2772742 h 3195976"/>
              <a:gd name="connsiteX45" fmla="*/ 2286634 w 3144611"/>
              <a:gd name="connsiteY45" fmla="*/ 3160272 h 3195976"/>
              <a:gd name="connsiteX46" fmla="*/ 2147298 w 3144611"/>
              <a:gd name="connsiteY46" fmla="*/ 3182043 h 3195976"/>
              <a:gd name="connsiteX47" fmla="*/ 2103755 w 3144611"/>
              <a:gd name="connsiteY47" fmla="*/ 3042705 h 3195976"/>
              <a:gd name="connsiteX48" fmla="*/ 1999252 w 3144611"/>
              <a:gd name="connsiteY48" fmla="*/ 3177688 h 3195976"/>
              <a:gd name="connsiteX49" fmla="*/ 1781538 w 3144611"/>
              <a:gd name="connsiteY49" fmla="*/ 3142854 h 3195976"/>
              <a:gd name="connsiteX50" fmla="*/ 1616075 w 3144611"/>
              <a:gd name="connsiteY50" fmla="*/ 2990454 h 3195976"/>
              <a:gd name="connsiteX51" fmla="*/ 1454966 w 3144611"/>
              <a:gd name="connsiteY51" fmla="*/ 2851117 h 3195976"/>
              <a:gd name="connsiteX52" fmla="*/ 1398361 w 3144611"/>
              <a:gd name="connsiteY52" fmla="*/ 2811929 h 3195976"/>
              <a:gd name="connsiteX53" fmla="*/ 1211127 w 3144611"/>
              <a:gd name="connsiteY53" fmla="*/ 2768386 h 3195976"/>
              <a:gd name="connsiteX54" fmla="*/ 1206772 w 3144611"/>
              <a:gd name="connsiteY54" fmla="*/ 2472294 h 3195976"/>
              <a:gd name="connsiteX55" fmla="*/ 1145813 w 3144611"/>
              <a:gd name="connsiteY55" fmla="*/ 2363437 h 3195976"/>
              <a:gd name="connsiteX56" fmla="*/ 1076145 w 3144611"/>
              <a:gd name="connsiteY56" fmla="*/ 2420043 h 3195976"/>
              <a:gd name="connsiteX57" fmla="*/ 1063082 w 3144611"/>
              <a:gd name="connsiteY57" fmla="*/ 2811927 h 3195976"/>
              <a:gd name="connsiteX0" fmla="*/ 120242 w 3144611"/>
              <a:gd name="connsiteY0" fmla="*/ 1830819 h 3195976"/>
              <a:gd name="connsiteX1" fmla="*/ 41945 w 3144611"/>
              <a:gd name="connsiteY1" fmla="*/ 1721762 h 3195976"/>
              <a:gd name="connsiteX2" fmla="*/ 16778 w 3144611"/>
              <a:gd name="connsiteY2" fmla="*/ 1609909 h 3195976"/>
              <a:gd name="connsiteX3" fmla="*/ 0 w 3144611"/>
              <a:gd name="connsiteY3" fmla="*/ 1514834 h 3195976"/>
              <a:gd name="connsiteX4" fmla="*/ 19574 w 3144611"/>
              <a:gd name="connsiteY4" fmla="*/ 1400184 h 3195976"/>
              <a:gd name="connsiteX5" fmla="*/ 120242 w 3144611"/>
              <a:gd name="connsiteY5" fmla="*/ 1319090 h 3195976"/>
              <a:gd name="connsiteX6" fmla="*/ 243281 w 3144611"/>
              <a:gd name="connsiteY6" fmla="*/ 1235200 h 3195976"/>
              <a:gd name="connsiteX7" fmla="*/ 290818 w 3144611"/>
              <a:gd name="connsiteY7" fmla="*/ 1047846 h 3195976"/>
              <a:gd name="connsiteX8" fmla="*/ 209725 w 3144611"/>
              <a:gd name="connsiteY8" fmla="*/ 930400 h 3195976"/>
              <a:gd name="connsiteX9" fmla="*/ 190150 w 3144611"/>
              <a:gd name="connsiteY9" fmla="*/ 857696 h 3195976"/>
              <a:gd name="connsiteX10" fmla="*/ 341152 w 3144611"/>
              <a:gd name="connsiteY10" fmla="*/ 782195 h 3195976"/>
              <a:gd name="connsiteX11" fmla="*/ 425042 w 3144611"/>
              <a:gd name="connsiteY11" fmla="*/ 661953 h 3195976"/>
              <a:gd name="connsiteX12" fmla="*/ 433431 w 3144611"/>
              <a:gd name="connsiteY12" fmla="*/ 533322 h 3195976"/>
              <a:gd name="connsiteX13" fmla="*/ 427839 w 3144611"/>
              <a:gd name="connsiteY13" fmla="*/ 474599 h 3195976"/>
              <a:gd name="connsiteX14" fmla="*/ 480969 w 3144611"/>
              <a:gd name="connsiteY14" fmla="*/ 415876 h 3195976"/>
              <a:gd name="connsiteX15" fmla="*/ 444616 w 3144611"/>
              <a:gd name="connsiteY15" fmla="*/ 318004 h 3195976"/>
              <a:gd name="connsiteX16" fmla="*/ 528506 w 3144611"/>
              <a:gd name="connsiteY16" fmla="*/ 337578 h 3195976"/>
              <a:gd name="connsiteX17" fmla="*/ 598415 w 3144611"/>
              <a:gd name="connsiteY17" fmla="*/ 278856 h 3195976"/>
              <a:gd name="connsiteX18" fmla="*/ 659934 w 3144611"/>
              <a:gd name="connsiteY18" fmla="*/ 231318 h 3195976"/>
              <a:gd name="connsiteX19" fmla="*/ 645952 w 3144611"/>
              <a:gd name="connsiteY19" fmla="*/ 144632 h 3195976"/>
              <a:gd name="connsiteX20" fmla="*/ 752213 w 3144611"/>
              <a:gd name="connsiteY20" fmla="*/ 150224 h 3195976"/>
              <a:gd name="connsiteX21" fmla="*/ 799750 w 3144611"/>
              <a:gd name="connsiteY21" fmla="*/ 192169 h 3195976"/>
              <a:gd name="connsiteX22" fmla="*/ 894826 w 3144611"/>
              <a:gd name="connsiteY22" fmla="*/ 127854 h 3195976"/>
              <a:gd name="connsiteX23" fmla="*/ 894826 w 3144611"/>
              <a:gd name="connsiteY23" fmla="*/ 127854 h 3195976"/>
              <a:gd name="connsiteX24" fmla="*/ 995494 w 3144611"/>
              <a:gd name="connsiteY24" fmla="*/ 113872 h 3195976"/>
              <a:gd name="connsiteX25" fmla="*/ 998290 w 3144611"/>
              <a:gd name="connsiteY25" fmla="*/ 111076 h 3195976"/>
              <a:gd name="connsiteX26" fmla="*/ 1269534 w 3144611"/>
              <a:gd name="connsiteY26" fmla="*/ 10408 h 3195976"/>
              <a:gd name="connsiteX27" fmla="*/ 2225878 w 3144611"/>
              <a:gd name="connsiteY27" fmla="*/ 2018 h 3195976"/>
              <a:gd name="connsiteX28" fmla="*/ 2935426 w 3144611"/>
              <a:gd name="connsiteY28" fmla="*/ 700104 h 3195976"/>
              <a:gd name="connsiteX29" fmla="*/ 3140076 w 3144611"/>
              <a:gd name="connsiteY29" fmla="*/ 1026675 h 3195976"/>
              <a:gd name="connsiteX30" fmla="*/ 2978967 w 3144611"/>
              <a:gd name="connsiteY30" fmla="*/ 1196492 h 3195976"/>
              <a:gd name="connsiteX31" fmla="*/ 2735127 w 3144611"/>
              <a:gd name="connsiteY31" fmla="*/ 1340184 h 3195976"/>
              <a:gd name="connsiteX32" fmla="*/ 2399846 w 3144611"/>
              <a:gd name="connsiteY32" fmla="*/ 1466459 h 3195976"/>
              <a:gd name="connsiteX33" fmla="*/ 1881686 w 3144611"/>
              <a:gd name="connsiteY33" fmla="*/ 1523064 h 3195976"/>
              <a:gd name="connsiteX34" fmla="*/ 1563823 w 3144611"/>
              <a:gd name="connsiteY34" fmla="*/ 1705945 h 3195976"/>
              <a:gd name="connsiteX35" fmla="*/ 1520281 w 3144611"/>
              <a:gd name="connsiteY35" fmla="*/ 1544835 h 3195976"/>
              <a:gd name="connsiteX36" fmla="*/ 1354819 w 3144611"/>
              <a:gd name="connsiteY36" fmla="*/ 1601441 h 3195976"/>
              <a:gd name="connsiteX37" fmla="*/ 1263378 w 3144611"/>
              <a:gd name="connsiteY37" fmla="*/ 1758195 h 3195976"/>
              <a:gd name="connsiteX38" fmla="*/ 1372235 w 3144611"/>
              <a:gd name="connsiteY38" fmla="*/ 1997681 h 3195976"/>
              <a:gd name="connsiteX39" fmla="*/ 1494156 w 3144611"/>
              <a:gd name="connsiteY39" fmla="*/ 2084765 h 3195976"/>
              <a:gd name="connsiteX40" fmla="*/ 1459321 w 3144611"/>
              <a:gd name="connsiteY40" fmla="*/ 2250228 h 3195976"/>
              <a:gd name="connsiteX41" fmla="*/ 1520281 w 3144611"/>
              <a:gd name="connsiteY41" fmla="*/ 2372149 h 3195976"/>
              <a:gd name="connsiteX42" fmla="*/ 1720577 w 3144611"/>
              <a:gd name="connsiteY42" fmla="*/ 2398274 h 3195976"/>
              <a:gd name="connsiteX43" fmla="*/ 2269218 w 3144611"/>
              <a:gd name="connsiteY43" fmla="*/ 2546319 h 3195976"/>
              <a:gd name="connsiteX44" fmla="*/ 2277926 w 3144611"/>
              <a:gd name="connsiteY44" fmla="*/ 2772742 h 3195976"/>
              <a:gd name="connsiteX45" fmla="*/ 2286634 w 3144611"/>
              <a:gd name="connsiteY45" fmla="*/ 3160272 h 3195976"/>
              <a:gd name="connsiteX46" fmla="*/ 2147298 w 3144611"/>
              <a:gd name="connsiteY46" fmla="*/ 3182043 h 3195976"/>
              <a:gd name="connsiteX47" fmla="*/ 2103755 w 3144611"/>
              <a:gd name="connsiteY47" fmla="*/ 3042705 h 3195976"/>
              <a:gd name="connsiteX48" fmla="*/ 1999252 w 3144611"/>
              <a:gd name="connsiteY48" fmla="*/ 3177688 h 3195976"/>
              <a:gd name="connsiteX49" fmla="*/ 1781538 w 3144611"/>
              <a:gd name="connsiteY49" fmla="*/ 3142854 h 3195976"/>
              <a:gd name="connsiteX50" fmla="*/ 1616075 w 3144611"/>
              <a:gd name="connsiteY50" fmla="*/ 2990454 h 3195976"/>
              <a:gd name="connsiteX51" fmla="*/ 1454966 w 3144611"/>
              <a:gd name="connsiteY51" fmla="*/ 2851117 h 3195976"/>
              <a:gd name="connsiteX52" fmla="*/ 1398361 w 3144611"/>
              <a:gd name="connsiteY52" fmla="*/ 2811929 h 3195976"/>
              <a:gd name="connsiteX53" fmla="*/ 1324338 w 3144611"/>
              <a:gd name="connsiteY53" fmla="*/ 2720489 h 3195976"/>
              <a:gd name="connsiteX54" fmla="*/ 1206772 w 3144611"/>
              <a:gd name="connsiteY54" fmla="*/ 2472294 h 3195976"/>
              <a:gd name="connsiteX55" fmla="*/ 1145813 w 3144611"/>
              <a:gd name="connsiteY55" fmla="*/ 2363437 h 3195976"/>
              <a:gd name="connsiteX56" fmla="*/ 1076145 w 3144611"/>
              <a:gd name="connsiteY56" fmla="*/ 2420043 h 3195976"/>
              <a:gd name="connsiteX57" fmla="*/ 1063082 w 3144611"/>
              <a:gd name="connsiteY57" fmla="*/ 2811927 h 3195976"/>
              <a:gd name="connsiteX0" fmla="*/ 120242 w 3144611"/>
              <a:gd name="connsiteY0" fmla="*/ 1830819 h 3195976"/>
              <a:gd name="connsiteX1" fmla="*/ 41945 w 3144611"/>
              <a:gd name="connsiteY1" fmla="*/ 1721762 h 3195976"/>
              <a:gd name="connsiteX2" fmla="*/ 16778 w 3144611"/>
              <a:gd name="connsiteY2" fmla="*/ 1609909 h 3195976"/>
              <a:gd name="connsiteX3" fmla="*/ 0 w 3144611"/>
              <a:gd name="connsiteY3" fmla="*/ 1514834 h 3195976"/>
              <a:gd name="connsiteX4" fmla="*/ 19574 w 3144611"/>
              <a:gd name="connsiteY4" fmla="*/ 1400184 h 3195976"/>
              <a:gd name="connsiteX5" fmla="*/ 120242 w 3144611"/>
              <a:gd name="connsiteY5" fmla="*/ 1319090 h 3195976"/>
              <a:gd name="connsiteX6" fmla="*/ 243281 w 3144611"/>
              <a:gd name="connsiteY6" fmla="*/ 1235200 h 3195976"/>
              <a:gd name="connsiteX7" fmla="*/ 290818 w 3144611"/>
              <a:gd name="connsiteY7" fmla="*/ 1047846 h 3195976"/>
              <a:gd name="connsiteX8" fmla="*/ 209725 w 3144611"/>
              <a:gd name="connsiteY8" fmla="*/ 930400 h 3195976"/>
              <a:gd name="connsiteX9" fmla="*/ 190150 w 3144611"/>
              <a:gd name="connsiteY9" fmla="*/ 857696 h 3195976"/>
              <a:gd name="connsiteX10" fmla="*/ 341152 w 3144611"/>
              <a:gd name="connsiteY10" fmla="*/ 782195 h 3195976"/>
              <a:gd name="connsiteX11" fmla="*/ 425042 w 3144611"/>
              <a:gd name="connsiteY11" fmla="*/ 661953 h 3195976"/>
              <a:gd name="connsiteX12" fmla="*/ 433431 w 3144611"/>
              <a:gd name="connsiteY12" fmla="*/ 533322 h 3195976"/>
              <a:gd name="connsiteX13" fmla="*/ 427839 w 3144611"/>
              <a:gd name="connsiteY13" fmla="*/ 474599 h 3195976"/>
              <a:gd name="connsiteX14" fmla="*/ 480969 w 3144611"/>
              <a:gd name="connsiteY14" fmla="*/ 415876 h 3195976"/>
              <a:gd name="connsiteX15" fmla="*/ 444616 w 3144611"/>
              <a:gd name="connsiteY15" fmla="*/ 318004 h 3195976"/>
              <a:gd name="connsiteX16" fmla="*/ 528506 w 3144611"/>
              <a:gd name="connsiteY16" fmla="*/ 337578 h 3195976"/>
              <a:gd name="connsiteX17" fmla="*/ 598415 w 3144611"/>
              <a:gd name="connsiteY17" fmla="*/ 278856 h 3195976"/>
              <a:gd name="connsiteX18" fmla="*/ 659934 w 3144611"/>
              <a:gd name="connsiteY18" fmla="*/ 231318 h 3195976"/>
              <a:gd name="connsiteX19" fmla="*/ 645952 w 3144611"/>
              <a:gd name="connsiteY19" fmla="*/ 144632 h 3195976"/>
              <a:gd name="connsiteX20" fmla="*/ 752213 w 3144611"/>
              <a:gd name="connsiteY20" fmla="*/ 150224 h 3195976"/>
              <a:gd name="connsiteX21" fmla="*/ 799750 w 3144611"/>
              <a:gd name="connsiteY21" fmla="*/ 192169 h 3195976"/>
              <a:gd name="connsiteX22" fmla="*/ 894826 w 3144611"/>
              <a:gd name="connsiteY22" fmla="*/ 127854 h 3195976"/>
              <a:gd name="connsiteX23" fmla="*/ 894826 w 3144611"/>
              <a:gd name="connsiteY23" fmla="*/ 127854 h 3195976"/>
              <a:gd name="connsiteX24" fmla="*/ 995494 w 3144611"/>
              <a:gd name="connsiteY24" fmla="*/ 113872 h 3195976"/>
              <a:gd name="connsiteX25" fmla="*/ 998290 w 3144611"/>
              <a:gd name="connsiteY25" fmla="*/ 111076 h 3195976"/>
              <a:gd name="connsiteX26" fmla="*/ 1269534 w 3144611"/>
              <a:gd name="connsiteY26" fmla="*/ 10408 h 3195976"/>
              <a:gd name="connsiteX27" fmla="*/ 2225878 w 3144611"/>
              <a:gd name="connsiteY27" fmla="*/ 2018 h 3195976"/>
              <a:gd name="connsiteX28" fmla="*/ 2935426 w 3144611"/>
              <a:gd name="connsiteY28" fmla="*/ 700104 h 3195976"/>
              <a:gd name="connsiteX29" fmla="*/ 3140076 w 3144611"/>
              <a:gd name="connsiteY29" fmla="*/ 1026675 h 3195976"/>
              <a:gd name="connsiteX30" fmla="*/ 2978967 w 3144611"/>
              <a:gd name="connsiteY30" fmla="*/ 1196492 h 3195976"/>
              <a:gd name="connsiteX31" fmla="*/ 2735127 w 3144611"/>
              <a:gd name="connsiteY31" fmla="*/ 1340184 h 3195976"/>
              <a:gd name="connsiteX32" fmla="*/ 2399846 w 3144611"/>
              <a:gd name="connsiteY32" fmla="*/ 1466459 h 3195976"/>
              <a:gd name="connsiteX33" fmla="*/ 1881686 w 3144611"/>
              <a:gd name="connsiteY33" fmla="*/ 1523064 h 3195976"/>
              <a:gd name="connsiteX34" fmla="*/ 1563823 w 3144611"/>
              <a:gd name="connsiteY34" fmla="*/ 1705945 h 3195976"/>
              <a:gd name="connsiteX35" fmla="*/ 1520281 w 3144611"/>
              <a:gd name="connsiteY35" fmla="*/ 1544835 h 3195976"/>
              <a:gd name="connsiteX36" fmla="*/ 1354819 w 3144611"/>
              <a:gd name="connsiteY36" fmla="*/ 1601441 h 3195976"/>
              <a:gd name="connsiteX37" fmla="*/ 1263378 w 3144611"/>
              <a:gd name="connsiteY37" fmla="*/ 1758195 h 3195976"/>
              <a:gd name="connsiteX38" fmla="*/ 1372235 w 3144611"/>
              <a:gd name="connsiteY38" fmla="*/ 1997681 h 3195976"/>
              <a:gd name="connsiteX39" fmla="*/ 1494156 w 3144611"/>
              <a:gd name="connsiteY39" fmla="*/ 2084765 h 3195976"/>
              <a:gd name="connsiteX40" fmla="*/ 1459321 w 3144611"/>
              <a:gd name="connsiteY40" fmla="*/ 2250228 h 3195976"/>
              <a:gd name="connsiteX41" fmla="*/ 1520281 w 3144611"/>
              <a:gd name="connsiteY41" fmla="*/ 2372149 h 3195976"/>
              <a:gd name="connsiteX42" fmla="*/ 1720577 w 3144611"/>
              <a:gd name="connsiteY42" fmla="*/ 2398274 h 3195976"/>
              <a:gd name="connsiteX43" fmla="*/ 2269218 w 3144611"/>
              <a:gd name="connsiteY43" fmla="*/ 2546319 h 3195976"/>
              <a:gd name="connsiteX44" fmla="*/ 2277926 w 3144611"/>
              <a:gd name="connsiteY44" fmla="*/ 2772742 h 3195976"/>
              <a:gd name="connsiteX45" fmla="*/ 2286634 w 3144611"/>
              <a:gd name="connsiteY45" fmla="*/ 3160272 h 3195976"/>
              <a:gd name="connsiteX46" fmla="*/ 2147298 w 3144611"/>
              <a:gd name="connsiteY46" fmla="*/ 3182043 h 3195976"/>
              <a:gd name="connsiteX47" fmla="*/ 2103755 w 3144611"/>
              <a:gd name="connsiteY47" fmla="*/ 3042705 h 3195976"/>
              <a:gd name="connsiteX48" fmla="*/ 1999252 w 3144611"/>
              <a:gd name="connsiteY48" fmla="*/ 3177688 h 3195976"/>
              <a:gd name="connsiteX49" fmla="*/ 1781538 w 3144611"/>
              <a:gd name="connsiteY49" fmla="*/ 3142854 h 3195976"/>
              <a:gd name="connsiteX50" fmla="*/ 1616075 w 3144611"/>
              <a:gd name="connsiteY50" fmla="*/ 2990454 h 3195976"/>
              <a:gd name="connsiteX51" fmla="*/ 1454966 w 3144611"/>
              <a:gd name="connsiteY51" fmla="*/ 2851117 h 3195976"/>
              <a:gd name="connsiteX52" fmla="*/ 1398361 w 3144611"/>
              <a:gd name="connsiteY52" fmla="*/ 2811929 h 3195976"/>
              <a:gd name="connsiteX53" fmla="*/ 1324338 w 3144611"/>
              <a:gd name="connsiteY53" fmla="*/ 2720489 h 3195976"/>
              <a:gd name="connsiteX54" fmla="*/ 1280795 w 3144611"/>
              <a:gd name="connsiteY54" fmla="*/ 2546317 h 3195976"/>
              <a:gd name="connsiteX55" fmla="*/ 1145813 w 3144611"/>
              <a:gd name="connsiteY55" fmla="*/ 2363437 h 3195976"/>
              <a:gd name="connsiteX56" fmla="*/ 1076145 w 3144611"/>
              <a:gd name="connsiteY56" fmla="*/ 2420043 h 3195976"/>
              <a:gd name="connsiteX57" fmla="*/ 1063082 w 3144611"/>
              <a:gd name="connsiteY57" fmla="*/ 2811927 h 3195976"/>
              <a:gd name="connsiteX0" fmla="*/ 120242 w 3144611"/>
              <a:gd name="connsiteY0" fmla="*/ 1830819 h 3195976"/>
              <a:gd name="connsiteX1" fmla="*/ 41945 w 3144611"/>
              <a:gd name="connsiteY1" fmla="*/ 1721762 h 3195976"/>
              <a:gd name="connsiteX2" fmla="*/ 16778 w 3144611"/>
              <a:gd name="connsiteY2" fmla="*/ 1609909 h 3195976"/>
              <a:gd name="connsiteX3" fmla="*/ 0 w 3144611"/>
              <a:gd name="connsiteY3" fmla="*/ 1514834 h 3195976"/>
              <a:gd name="connsiteX4" fmla="*/ 19574 w 3144611"/>
              <a:gd name="connsiteY4" fmla="*/ 1400184 h 3195976"/>
              <a:gd name="connsiteX5" fmla="*/ 120242 w 3144611"/>
              <a:gd name="connsiteY5" fmla="*/ 1319090 h 3195976"/>
              <a:gd name="connsiteX6" fmla="*/ 243281 w 3144611"/>
              <a:gd name="connsiteY6" fmla="*/ 1235200 h 3195976"/>
              <a:gd name="connsiteX7" fmla="*/ 290818 w 3144611"/>
              <a:gd name="connsiteY7" fmla="*/ 1047846 h 3195976"/>
              <a:gd name="connsiteX8" fmla="*/ 209725 w 3144611"/>
              <a:gd name="connsiteY8" fmla="*/ 930400 h 3195976"/>
              <a:gd name="connsiteX9" fmla="*/ 190150 w 3144611"/>
              <a:gd name="connsiteY9" fmla="*/ 857696 h 3195976"/>
              <a:gd name="connsiteX10" fmla="*/ 341152 w 3144611"/>
              <a:gd name="connsiteY10" fmla="*/ 782195 h 3195976"/>
              <a:gd name="connsiteX11" fmla="*/ 425042 w 3144611"/>
              <a:gd name="connsiteY11" fmla="*/ 661953 h 3195976"/>
              <a:gd name="connsiteX12" fmla="*/ 433431 w 3144611"/>
              <a:gd name="connsiteY12" fmla="*/ 533322 h 3195976"/>
              <a:gd name="connsiteX13" fmla="*/ 427839 w 3144611"/>
              <a:gd name="connsiteY13" fmla="*/ 474599 h 3195976"/>
              <a:gd name="connsiteX14" fmla="*/ 480969 w 3144611"/>
              <a:gd name="connsiteY14" fmla="*/ 415876 h 3195976"/>
              <a:gd name="connsiteX15" fmla="*/ 444616 w 3144611"/>
              <a:gd name="connsiteY15" fmla="*/ 318004 h 3195976"/>
              <a:gd name="connsiteX16" fmla="*/ 528506 w 3144611"/>
              <a:gd name="connsiteY16" fmla="*/ 337578 h 3195976"/>
              <a:gd name="connsiteX17" fmla="*/ 598415 w 3144611"/>
              <a:gd name="connsiteY17" fmla="*/ 278856 h 3195976"/>
              <a:gd name="connsiteX18" fmla="*/ 659934 w 3144611"/>
              <a:gd name="connsiteY18" fmla="*/ 231318 h 3195976"/>
              <a:gd name="connsiteX19" fmla="*/ 645952 w 3144611"/>
              <a:gd name="connsiteY19" fmla="*/ 144632 h 3195976"/>
              <a:gd name="connsiteX20" fmla="*/ 752213 w 3144611"/>
              <a:gd name="connsiteY20" fmla="*/ 150224 h 3195976"/>
              <a:gd name="connsiteX21" fmla="*/ 799750 w 3144611"/>
              <a:gd name="connsiteY21" fmla="*/ 192169 h 3195976"/>
              <a:gd name="connsiteX22" fmla="*/ 894826 w 3144611"/>
              <a:gd name="connsiteY22" fmla="*/ 127854 h 3195976"/>
              <a:gd name="connsiteX23" fmla="*/ 894826 w 3144611"/>
              <a:gd name="connsiteY23" fmla="*/ 127854 h 3195976"/>
              <a:gd name="connsiteX24" fmla="*/ 995494 w 3144611"/>
              <a:gd name="connsiteY24" fmla="*/ 113872 h 3195976"/>
              <a:gd name="connsiteX25" fmla="*/ 998290 w 3144611"/>
              <a:gd name="connsiteY25" fmla="*/ 111076 h 3195976"/>
              <a:gd name="connsiteX26" fmla="*/ 1269534 w 3144611"/>
              <a:gd name="connsiteY26" fmla="*/ 10408 h 3195976"/>
              <a:gd name="connsiteX27" fmla="*/ 2225878 w 3144611"/>
              <a:gd name="connsiteY27" fmla="*/ 2018 h 3195976"/>
              <a:gd name="connsiteX28" fmla="*/ 2935426 w 3144611"/>
              <a:gd name="connsiteY28" fmla="*/ 700104 h 3195976"/>
              <a:gd name="connsiteX29" fmla="*/ 3140076 w 3144611"/>
              <a:gd name="connsiteY29" fmla="*/ 1026675 h 3195976"/>
              <a:gd name="connsiteX30" fmla="*/ 2978967 w 3144611"/>
              <a:gd name="connsiteY30" fmla="*/ 1196492 h 3195976"/>
              <a:gd name="connsiteX31" fmla="*/ 2735127 w 3144611"/>
              <a:gd name="connsiteY31" fmla="*/ 1340184 h 3195976"/>
              <a:gd name="connsiteX32" fmla="*/ 2399846 w 3144611"/>
              <a:gd name="connsiteY32" fmla="*/ 1466459 h 3195976"/>
              <a:gd name="connsiteX33" fmla="*/ 1881686 w 3144611"/>
              <a:gd name="connsiteY33" fmla="*/ 1523064 h 3195976"/>
              <a:gd name="connsiteX34" fmla="*/ 1563823 w 3144611"/>
              <a:gd name="connsiteY34" fmla="*/ 1705945 h 3195976"/>
              <a:gd name="connsiteX35" fmla="*/ 1520281 w 3144611"/>
              <a:gd name="connsiteY35" fmla="*/ 1544835 h 3195976"/>
              <a:gd name="connsiteX36" fmla="*/ 1354819 w 3144611"/>
              <a:gd name="connsiteY36" fmla="*/ 1601441 h 3195976"/>
              <a:gd name="connsiteX37" fmla="*/ 1263378 w 3144611"/>
              <a:gd name="connsiteY37" fmla="*/ 1758195 h 3195976"/>
              <a:gd name="connsiteX38" fmla="*/ 1372235 w 3144611"/>
              <a:gd name="connsiteY38" fmla="*/ 1997681 h 3195976"/>
              <a:gd name="connsiteX39" fmla="*/ 1494156 w 3144611"/>
              <a:gd name="connsiteY39" fmla="*/ 2084765 h 3195976"/>
              <a:gd name="connsiteX40" fmla="*/ 1459321 w 3144611"/>
              <a:gd name="connsiteY40" fmla="*/ 2250228 h 3195976"/>
              <a:gd name="connsiteX41" fmla="*/ 1520281 w 3144611"/>
              <a:gd name="connsiteY41" fmla="*/ 2372149 h 3195976"/>
              <a:gd name="connsiteX42" fmla="*/ 1720577 w 3144611"/>
              <a:gd name="connsiteY42" fmla="*/ 2398274 h 3195976"/>
              <a:gd name="connsiteX43" fmla="*/ 2269218 w 3144611"/>
              <a:gd name="connsiteY43" fmla="*/ 2546319 h 3195976"/>
              <a:gd name="connsiteX44" fmla="*/ 2277926 w 3144611"/>
              <a:gd name="connsiteY44" fmla="*/ 2772742 h 3195976"/>
              <a:gd name="connsiteX45" fmla="*/ 2286634 w 3144611"/>
              <a:gd name="connsiteY45" fmla="*/ 3160272 h 3195976"/>
              <a:gd name="connsiteX46" fmla="*/ 2147298 w 3144611"/>
              <a:gd name="connsiteY46" fmla="*/ 3182043 h 3195976"/>
              <a:gd name="connsiteX47" fmla="*/ 2103755 w 3144611"/>
              <a:gd name="connsiteY47" fmla="*/ 3042705 h 3195976"/>
              <a:gd name="connsiteX48" fmla="*/ 1999252 w 3144611"/>
              <a:gd name="connsiteY48" fmla="*/ 3177688 h 3195976"/>
              <a:gd name="connsiteX49" fmla="*/ 1781538 w 3144611"/>
              <a:gd name="connsiteY49" fmla="*/ 3142854 h 3195976"/>
              <a:gd name="connsiteX50" fmla="*/ 1616075 w 3144611"/>
              <a:gd name="connsiteY50" fmla="*/ 2990454 h 3195976"/>
              <a:gd name="connsiteX51" fmla="*/ 1454966 w 3144611"/>
              <a:gd name="connsiteY51" fmla="*/ 2851117 h 3195976"/>
              <a:gd name="connsiteX52" fmla="*/ 1398361 w 3144611"/>
              <a:gd name="connsiteY52" fmla="*/ 2811929 h 3195976"/>
              <a:gd name="connsiteX53" fmla="*/ 1324338 w 3144611"/>
              <a:gd name="connsiteY53" fmla="*/ 2720489 h 3195976"/>
              <a:gd name="connsiteX54" fmla="*/ 1280795 w 3144611"/>
              <a:gd name="connsiteY54" fmla="*/ 2546317 h 3195976"/>
              <a:gd name="connsiteX55" fmla="*/ 1145813 w 3144611"/>
              <a:gd name="connsiteY55" fmla="*/ 2363437 h 3195976"/>
              <a:gd name="connsiteX56" fmla="*/ 1076145 w 3144611"/>
              <a:gd name="connsiteY56" fmla="*/ 2420043 h 3195976"/>
              <a:gd name="connsiteX57" fmla="*/ 1063082 w 3144611"/>
              <a:gd name="connsiteY57" fmla="*/ 2811927 h 3195976"/>
              <a:gd name="connsiteX58" fmla="*/ 1080498 w 3144611"/>
              <a:gd name="connsiteY58" fmla="*/ 2824991 h 3195976"/>
              <a:gd name="connsiteX0" fmla="*/ 120242 w 3144611"/>
              <a:gd name="connsiteY0" fmla="*/ 1830819 h 3195976"/>
              <a:gd name="connsiteX1" fmla="*/ 41945 w 3144611"/>
              <a:gd name="connsiteY1" fmla="*/ 1721762 h 3195976"/>
              <a:gd name="connsiteX2" fmla="*/ 16778 w 3144611"/>
              <a:gd name="connsiteY2" fmla="*/ 1609909 h 3195976"/>
              <a:gd name="connsiteX3" fmla="*/ 0 w 3144611"/>
              <a:gd name="connsiteY3" fmla="*/ 1514834 h 3195976"/>
              <a:gd name="connsiteX4" fmla="*/ 19574 w 3144611"/>
              <a:gd name="connsiteY4" fmla="*/ 1400184 h 3195976"/>
              <a:gd name="connsiteX5" fmla="*/ 120242 w 3144611"/>
              <a:gd name="connsiteY5" fmla="*/ 1319090 h 3195976"/>
              <a:gd name="connsiteX6" fmla="*/ 243281 w 3144611"/>
              <a:gd name="connsiteY6" fmla="*/ 1235200 h 3195976"/>
              <a:gd name="connsiteX7" fmla="*/ 290818 w 3144611"/>
              <a:gd name="connsiteY7" fmla="*/ 1047846 h 3195976"/>
              <a:gd name="connsiteX8" fmla="*/ 209725 w 3144611"/>
              <a:gd name="connsiteY8" fmla="*/ 930400 h 3195976"/>
              <a:gd name="connsiteX9" fmla="*/ 190150 w 3144611"/>
              <a:gd name="connsiteY9" fmla="*/ 857696 h 3195976"/>
              <a:gd name="connsiteX10" fmla="*/ 341152 w 3144611"/>
              <a:gd name="connsiteY10" fmla="*/ 782195 h 3195976"/>
              <a:gd name="connsiteX11" fmla="*/ 425042 w 3144611"/>
              <a:gd name="connsiteY11" fmla="*/ 661953 h 3195976"/>
              <a:gd name="connsiteX12" fmla="*/ 433431 w 3144611"/>
              <a:gd name="connsiteY12" fmla="*/ 533322 h 3195976"/>
              <a:gd name="connsiteX13" fmla="*/ 427839 w 3144611"/>
              <a:gd name="connsiteY13" fmla="*/ 474599 h 3195976"/>
              <a:gd name="connsiteX14" fmla="*/ 480969 w 3144611"/>
              <a:gd name="connsiteY14" fmla="*/ 415876 h 3195976"/>
              <a:gd name="connsiteX15" fmla="*/ 444616 w 3144611"/>
              <a:gd name="connsiteY15" fmla="*/ 318004 h 3195976"/>
              <a:gd name="connsiteX16" fmla="*/ 528506 w 3144611"/>
              <a:gd name="connsiteY16" fmla="*/ 337578 h 3195976"/>
              <a:gd name="connsiteX17" fmla="*/ 598415 w 3144611"/>
              <a:gd name="connsiteY17" fmla="*/ 278856 h 3195976"/>
              <a:gd name="connsiteX18" fmla="*/ 659934 w 3144611"/>
              <a:gd name="connsiteY18" fmla="*/ 231318 h 3195976"/>
              <a:gd name="connsiteX19" fmla="*/ 645952 w 3144611"/>
              <a:gd name="connsiteY19" fmla="*/ 144632 h 3195976"/>
              <a:gd name="connsiteX20" fmla="*/ 752213 w 3144611"/>
              <a:gd name="connsiteY20" fmla="*/ 150224 h 3195976"/>
              <a:gd name="connsiteX21" fmla="*/ 799750 w 3144611"/>
              <a:gd name="connsiteY21" fmla="*/ 192169 h 3195976"/>
              <a:gd name="connsiteX22" fmla="*/ 894826 w 3144611"/>
              <a:gd name="connsiteY22" fmla="*/ 127854 h 3195976"/>
              <a:gd name="connsiteX23" fmla="*/ 894826 w 3144611"/>
              <a:gd name="connsiteY23" fmla="*/ 127854 h 3195976"/>
              <a:gd name="connsiteX24" fmla="*/ 995494 w 3144611"/>
              <a:gd name="connsiteY24" fmla="*/ 113872 h 3195976"/>
              <a:gd name="connsiteX25" fmla="*/ 998290 w 3144611"/>
              <a:gd name="connsiteY25" fmla="*/ 111076 h 3195976"/>
              <a:gd name="connsiteX26" fmla="*/ 1269534 w 3144611"/>
              <a:gd name="connsiteY26" fmla="*/ 10408 h 3195976"/>
              <a:gd name="connsiteX27" fmla="*/ 2225878 w 3144611"/>
              <a:gd name="connsiteY27" fmla="*/ 2018 h 3195976"/>
              <a:gd name="connsiteX28" fmla="*/ 2935426 w 3144611"/>
              <a:gd name="connsiteY28" fmla="*/ 700104 h 3195976"/>
              <a:gd name="connsiteX29" fmla="*/ 3140076 w 3144611"/>
              <a:gd name="connsiteY29" fmla="*/ 1026675 h 3195976"/>
              <a:gd name="connsiteX30" fmla="*/ 2978967 w 3144611"/>
              <a:gd name="connsiteY30" fmla="*/ 1196492 h 3195976"/>
              <a:gd name="connsiteX31" fmla="*/ 2735127 w 3144611"/>
              <a:gd name="connsiteY31" fmla="*/ 1340184 h 3195976"/>
              <a:gd name="connsiteX32" fmla="*/ 2399846 w 3144611"/>
              <a:gd name="connsiteY32" fmla="*/ 1466459 h 3195976"/>
              <a:gd name="connsiteX33" fmla="*/ 1881686 w 3144611"/>
              <a:gd name="connsiteY33" fmla="*/ 1523064 h 3195976"/>
              <a:gd name="connsiteX34" fmla="*/ 1563823 w 3144611"/>
              <a:gd name="connsiteY34" fmla="*/ 1705945 h 3195976"/>
              <a:gd name="connsiteX35" fmla="*/ 1520281 w 3144611"/>
              <a:gd name="connsiteY35" fmla="*/ 1544835 h 3195976"/>
              <a:gd name="connsiteX36" fmla="*/ 1354819 w 3144611"/>
              <a:gd name="connsiteY36" fmla="*/ 1601441 h 3195976"/>
              <a:gd name="connsiteX37" fmla="*/ 1263378 w 3144611"/>
              <a:gd name="connsiteY37" fmla="*/ 1758195 h 3195976"/>
              <a:gd name="connsiteX38" fmla="*/ 1372235 w 3144611"/>
              <a:gd name="connsiteY38" fmla="*/ 1997681 h 3195976"/>
              <a:gd name="connsiteX39" fmla="*/ 1494156 w 3144611"/>
              <a:gd name="connsiteY39" fmla="*/ 2084765 h 3195976"/>
              <a:gd name="connsiteX40" fmla="*/ 1459321 w 3144611"/>
              <a:gd name="connsiteY40" fmla="*/ 2250228 h 3195976"/>
              <a:gd name="connsiteX41" fmla="*/ 1520281 w 3144611"/>
              <a:gd name="connsiteY41" fmla="*/ 2372149 h 3195976"/>
              <a:gd name="connsiteX42" fmla="*/ 1720577 w 3144611"/>
              <a:gd name="connsiteY42" fmla="*/ 2398274 h 3195976"/>
              <a:gd name="connsiteX43" fmla="*/ 2269218 w 3144611"/>
              <a:gd name="connsiteY43" fmla="*/ 2546319 h 3195976"/>
              <a:gd name="connsiteX44" fmla="*/ 2277926 w 3144611"/>
              <a:gd name="connsiteY44" fmla="*/ 2772742 h 3195976"/>
              <a:gd name="connsiteX45" fmla="*/ 2286634 w 3144611"/>
              <a:gd name="connsiteY45" fmla="*/ 3160272 h 3195976"/>
              <a:gd name="connsiteX46" fmla="*/ 2147298 w 3144611"/>
              <a:gd name="connsiteY46" fmla="*/ 3182043 h 3195976"/>
              <a:gd name="connsiteX47" fmla="*/ 2103755 w 3144611"/>
              <a:gd name="connsiteY47" fmla="*/ 3042705 h 3195976"/>
              <a:gd name="connsiteX48" fmla="*/ 1999252 w 3144611"/>
              <a:gd name="connsiteY48" fmla="*/ 3177688 h 3195976"/>
              <a:gd name="connsiteX49" fmla="*/ 1781538 w 3144611"/>
              <a:gd name="connsiteY49" fmla="*/ 3142854 h 3195976"/>
              <a:gd name="connsiteX50" fmla="*/ 1616075 w 3144611"/>
              <a:gd name="connsiteY50" fmla="*/ 2990454 h 3195976"/>
              <a:gd name="connsiteX51" fmla="*/ 1454966 w 3144611"/>
              <a:gd name="connsiteY51" fmla="*/ 2851117 h 3195976"/>
              <a:gd name="connsiteX52" fmla="*/ 1398361 w 3144611"/>
              <a:gd name="connsiteY52" fmla="*/ 2811929 h 3195976"/>
              <a:gd name="connsiteX53" fmla="*/ 1324338 w 3144611"/>
              <a:gd name="connsiteY53" fmla="*/ 2720489 h 3195976"/>
              <a:gd name="connsiteX54" fmla="*/ 1280795 w 3144611"/>
              <a:gd name="connsiteY54" fmla="*/ 2546317 h 3195976"/>
              <a:gd name="connsiteX55" fmla="*/ 1145813 w 3144611"/>
              <a:gd name="connsiteY55" fmla="*/ 2363437 h 3195976"/>
              <a:gd name="connsiteX56" fmla="*/ 1076145 w 3144611"/>
              <a:gd name="connsiteY56" fmla="*/ 2420043 h 3195976"/>
              <a:gd name="connsiteX57" fmla="*/ 1063082 w 3144611"/>
              <a:gd name="connsiteY57" fmla="*/ 2811927 h 3195976"/>
              <a:gd name="connsiteX58" fmla="*/ 1511572 w 3144611"/>
              <a:gd name="connsiteY58" fmla="*/ 3012226 h 3195976"/>
              <a:gd name="connsiteX0" fmla="*/ 120242 w 3144611"/>
              <a:gd name="connsiteY0" fmla="*/ 1830819 h 3195976"/>
              <a:gd name="connsiteX1" fmla="*/ 41945 w 3144611"/>
              <a:gd name="connsiteY1" fmla="*/ 1721762 h 3195976"/>
              <a:gd name="connsiteX2" fmla="*/ 16778 w 3144611"/>
              <a:gd name="connsiteY2" fmla="*/ 1609909 h 3195976"/>
              <a:gd name="connsiteX3" fmla="*/ 0 w 3144611"/>
              <a:gd name="connsiteY3" fmla="*/ 1514834 h 3195976"/>
              <a:gd name="connsiteX4" fmla="*/ 19574 w 3144611"/>
              <a:gd name="connsiteY4" fmla="*/ 1400184 h 3195976"/>
              <a:gd name="connsiteX5" fmla="*/ 120242 w 3144611"/>
              <a:gd name="connsiteY5" fmla="*/ 1319090 h 3195976"/>
              <a:gd name="connsiteX6" fmla="*/ 243281 w 3144611"/>
              <a:gd name="connsiteY6" fmla="*/ 1235200 h 3195976"/>
              <a:gd name="connsiteX7" fmla="*/ 290818 w 3144611"/>
              <a:gd name="connsiteY7" fmla="*/ 1047846 h 3195976"/>
              <a:gd name="connsiteX8" fmla="*/ 209725 w 3144611"/>
              <a:gd name="connsiteY8" fmla="*/ 930400 h 3195976"/>
              <a:gd name="connsiteX9" fmla="*/ 190150 w 3144611"/>
              <a:gd name="connsiteY9" fmla="*/ 857696 h 3195976"/>
              <a:gd name="connsiteX10" fmla="*/ 341152 w 3144611"/>
              <a:gd name="connsiteY10" fmla="*/ 782195 h 3195976"/>
              <a:gd name="connsiteX11" fmla="*/ 425042 w 3144611"/>
              <a:gd name="connsiteY11" fmla="*/ 661953 h 3195976"/>
              <a:gd name="connsiteX12" fmla="*/ 433431 w 3144611"/>
              <a:gd name="connsiteY12" fmla="*/ 533322 h 3195976"/>
              <a:gd name="connsiteX13" fmla="*/ 427839 w 3144611"/>
              <a:gd name="connsiteY13" fmla="*/ 474599 h 3195976"/>
              <a:gd name="connsiteX14" fmla="*/ 480969 w 3144611"/>
              <a:gd name="connsiteY14" fmla="*/ 415876 h 3195976"/>
              <a:gd name="connsiteX15" fmla="*/ 444616 w 3144611"/>
              <a:gd name="connsiteY15" fmla="*/ 318004 h 3195976"/>
              <a:gd name="connsiteX16" fmla="*/ 528506 w 3144611"/>
              <a:gd name="connsiteY16" fmla="*/ 337578 h 3195976"/>
              <a:gd name="connsiteX17" fmla="*/ 598415 w 3144611"/>
              <a:gd name="connsiteY17" fmla="*/ 278856 h 3195976"/>
              <a:gd name="connsiteX18" fmla="*/ 659934 w 3144611"/>
              <a:gd name="connsiteY18" fmla="*/ 231318 h 3195976"/>
              <a:gd name="connsiteX19" fmla="*/ 645952 w 3144611"/>
              <a:gd name="connsiteY19" fmla="*/ 144632 h 3195976"/>
              <a:gd name="connsiteX20" fmla="*/ 752213 w 3144611"/>
              <a:gd name="connsiteY20" fmla="*/ 150224 h 3195976"/>
              <a:gd name="connsiteX21" fmla="*/ 799750 w 3144611"/>
              <a:gd name="connsiteY21" fmla="*/ 192169 h 3195976"/>
              <a:gd name="connsiteX22" fmla="*/ 894826 w 3144611"/>
              <a:gd name="connsiteY22" fmla="*/ 127854 h 3195976"/>
              <a:gd name="connsiteX23" fmla="*/ 894826 w 3144611"/>
              <a:gd name="connsiteY23" fmla="*/ 127854 h 3195976"/>
              <a:gd name="connsiteX24" fmla="*/ 995494 w 3144611"/>
              <a:gd name="connsiteY24" fmla="*/ 113872 h 3195976"/>
              <a:gd name="connsiteX25" fmla="*/ 998290 w 3144611"/>
              <a:gd name="connsiteY25" fmla="*/ 111076 h 3195976"/>
              <a:gd name="connsiteX26" fmla="*/ 1269534 w 3144611"/>
              <a:gd name="connsiteY26" fmla="*/ 10408 h 3195976"/>
              <a:gd name="connsiteX27" fmla="*/ 2225878 w 3144611"/>
              <a:gd name="connsiteY27" fmla="*/ 2018 h 3195976"/>
              <a:gd name="connsiteX28" fmla="*/ 2935426 w 3144611"/>
              <a:gd name="connsiteY28" fmla="*/ 700104 h 3195976"/>
              <a:gd name="connsiteX29" fmla="*/ 3140076 w 3144611"/>
              <a:gd name="connsiteY29" fmla="*/ 1026675 h 3195976"/>
              <a:gd name="connsiteX30" fmla="*/ 2978967 w 3144611"/>
              <a:gd name="connsiteY30" fmla="*/ 1196492 h 3195976"/>
              <a:gd name="connsiteX31" fmla="*/ 2735127 w 3144611"/>
              <a:gd name="connsiteY31" fmla="*/ 1340184 h 3195976"/>
              <a:gd name="connsiteX32" fmla="*/ 2399846 w 3144611"/>
              <a:gd name="connsiteY32" fmla="*/ 1466459 h 3195976"/>
              <a:gd name="connsiteX33" fmla="*/ 1881686 w 3144611"/>
              <a:gd name="connsiteY33" fmla="*/ 1523064 h 3195976"/>
              <a:gd name="connsiteX34" fmla="*/ 1563823 w 3144611"/>
              <a:gd name="connsiteY34" fmla="*/ 1705945 h 3195976"/>
              <a:gd name="connsiteX35" fmla="*/ 1520281 w 3144611"/>
              <a:gd name="connsiteY35" fmla="*/ 1544835 h 3195976"/>
              <a:gd name="connsiteX36" fmla="*/ 1354819 w 3144611"/>
              <a:gd name="connsiteY36" fmla="*/ 1601441 h 3195976"/>
              <a:gd name="connsiteX37" fmla="*/ 1263378 w 3144611"/>
              <a:gd name="connsiteY37" fmla="*/ 1758195 h 3195976"/>
              <a:gd name="connsiteX38" fmla="*/ 1372235 w 3144611"/>
              <a:gd name="connsiteY38" fmla="*/ 1997681 h 3195976"/>
              <a:gd name="connsiteX39" fmla="*/ 1494156 w 3144611"/>
              <a:gd name="connsiteY39" fmla="*/ 2084765 h 3195976"/>
              <a:gd name="connsiteX40" fmla="*/ 1459321 w 3144611"/>
              <a:gd name="connsiteY40" fmla="*/ 2250228 h 3195976"/>
              <a:gd name="connsiteX41" fmla="*/ 1520281 w 3144611"/>
              <a:gd name="connsiteY41" fmla="*/ 2372149 h 3195976"/>
              <a:gd name="connsiteX42" fmla="*/ 1720577 w 3144611"/>
              <a:gd name="connsiteY42" fmla="*/ 2398274 h 3195976"/>
              <a:gd name="connsiteX43" fmla="*/ 2269218 w 3144611"/>
              <a:gd name="connsiteY43" fmla="*/ 2546319 h 3195976"/>
              <a:gd name="connsiteX44" fmla="*/ 2277926 w 3144611"/>
              <a:gd name="connsiteY44" fmla="*/ 2772742 h 3195976"/>
              <a:gd name="connsiteX45" fmla="*/ 2286634 w 3144611"/>
              <a:gd name="connsiteY45" fmla="*/ 3160272 h 3195976"/>
              <a:gd name="connsiteX46" fmla="*/ 2147298 w 3144611"/>
              <a:gd name="connsiteY46" fmla="*/ 3182043 h 3195976"/>
              <a:gd name="connsiteX47" fmla="*/ 2103755 w 3144611"/>
              <a:gd name="connsiteY47" fmla="*/ 3042705 h 3195976"/>
              <a:gd name="connsiteX48" fmla="*/ 1999252 w 3144611"/>
              <a:gd name="connsiteY48" fmla="*/ 3177688 h 3195976"/>
              <a:gd name="connsiteX49" fmla="*/ 1781538 w 3144611"/>
              <a:gd name="connsiteY49" fmla="*/ 3142854 h 3195976"/>
              <a:gd name="connsiteX50" fmla="*/ 1616075 w 3144611"/>
              <a:gd name="connsiteY50" fmla="*/ 2990454 h 3195976"/>
              <a:gd name="connsiteX51" fmla="*/ 1454966 w 3144611"/>
              <a:gd name="connsiteY51" fmla="*/ 2851117 h 3195976"/>
              <a:gd name="connsiteX52" fmla="*/ 1398361 w 3144611"/>
              <a:gd name="connsiteY52" fmla="*/ 2811929 h 3195976"/>
              <a:gd name="connsiteX53" fmla="*/ 1324338 w 3144611"/>
              <a:gd name="connsiteY53" fmla="*/ 2720489 h 3195976"/>
              <a:gd name="connsiteX54" fmla="*/ 1280795 w 3144611"/>
              <a:gd name="connsiteY54" fmla="*/ 2546317 h 3195976"/>
              <a:gd name="connsiteX55" fmla="*/ 1145813 w 3144611"/>
              <a:gd name="connsiteY55" fmla="*/ 2363437 h 3195976"/>
              <a:gd name="connsiteX56" fmla="*/ 1076145 w 3144611"/>
              <a:gd name="connsiteY56" fmla="*/ 2420043 h 3195976"/>
              <a:gd name="connsiteX57" fmla="*/ 1063082 w 3144611"/>
              <a:gd name="connsiteY57" fmla="*/ 2811927 h 3195976"/>
              <a:gd name="connsiteX58" fmla="*/ 1511572 w 3144611"/>
              <a:gd name="connsiteY58" fmla="*/ 3012226 h 3195976"/>
              <a:gd name="connsiteX59" fmla="*/ 1507218 w 3144611"/>
              <a:gd name="connsiteY59" fmla="*/ 2999163 h 3195976"/>
              <a:gd name="connsiteX0" fmla="*/ 120242 w 3144611"/>
              <a:gd name="connsiteY0" fmla="*/ 1830819 h 3234322"/>
              <a:gd name="connsiteX1" fmla="*/ 41945 w 3144611"/>
              <a:gd name="connsiteY1" fmla="*/ 1721762 h 3234322"/>
              <a:gd name="connsiteX2" fmla="*/ 16778 w 3144611"/>
              <a:gd name="connsiteY2" fmla="*/ 1609909 h 3234322"/>
              <a:gd name="connsiteX3" fmla="*/ 0 w 3144611"/>
              <a:gd name="connsiteY3" fmla="*/ 1514834 h 3234322"/>
              <a:gd name="connsiteX4" fmla="*/ 19574 w 3144611"/>
              <a:gd name="connsiteY4" fmla="*/ 1400184 h 3234322"/>
              <a:gd name="connsiteX5" fmla="*/ 120242 w 3144611"/>
              <a:gd name="connsiteY5" fmla="*/ 1319090 h 3234322"/>
              <a:gd name="connsiteX6" fmla="*/ 243281 w 3144611"/>
              <a:gd name="connsiteY6" fmla="*/ 1235200 h 3234322"/>
              <a:gd name="connsiteX7" fmla="*/ 290818 w 3144611"/>
              <a:gd name="connsiteY7" fmla="*/ 1047846 h 3234322"/>
              <a:gd name="connsiteX8" fmla="*/ 209725 w 3144611"/>
              <a:gd name="connsiteY8" fmla="*/ 930400 h 3234322"/>
              <a:gd name="connsiteX9" fmla="*/ 190150 w 3144611"/>
              <a:gd name="connsiteY9" fmla="*/ 857696 h 3234322"/>
              <a:gd name="connsiteX10" fmla="*/ 341152 w 3144611"/>
              <a:gd name="connsiteY10" fmla="*/ 782195 h 3234322"/>
              <a:gd name="connsiteX11" fmla="*/ 425042 w 3144611"/>
              <a:gd name="connsiteY11" fmla="*/ 661953 h 3234322"/>
              <a:gd name="connsiteX12" fmla="*/ 433431 w 3144611"/>
              <a:gd name="connsiteY12" fmla="*/ 533322 h 3234322"/>
              <a:gd name="connsiteX13" fmla="*/ 427839 w 3144611"/>
              <a:gd name="connsiteY13" fmla="*/ 474599 h 3234322"/>
              <a:gd name="connsiteX14" fmla="*/ 480969 w 3144611"/>
              <a:gd name="connsiteY14" fmla="*/ 415876 h 3234322"/>
              <a:gd name="connsiteX15" fmla="*/ 444616 w 3144611"/>
              <a:gd name="connsiteY15" fmla="*/ 318004 h 3234322"/>
              <a:gd name="connsiteX16" fmla="*/ 528506 w 3144611"/>
              <a:gd name="connsiteY16" fmla="*/ 337578 h 3234322"/>
              <a:gd name="connsiteX17" fmla="*/ 598415 w 3144611"/>
              <a:gd name="connsiteY17" fmla="*/ 278856 h 3234322"/>
              <a:gd name="connsiteX18" fmla="*/ 659934 w 3144611"/>
              <a:gd name="connsiteY18" fmla="*/ 231318 h 3234322"/>
              <a:gd name="connsiteX19" fmla="*/ 645952 w 3144611"/>
              <a:gd name="connsiteY19" fmla="*/ 144632 h 3234322"/>
              <a:gd name="connsiteX20" fmla="*/ 752213 w 3144611"/>
              <a:gd name="connsiteY20" fmla="*/ 150224 h 3234322"/>
              <a:gd name="connsiteX21" fmla="*/ 799750 w 3144611"/>
              <a:gd name="connsiteY21" fmla="*/ 192169 h 3234322"/>
              <a:gd name="connsiteX22" fmla="*/ 894826 w 3144611"/>
              <a:gd name="connsiteY22" fmla="*/ 127854 h 3234322"/>
              <a:gd name="connsiteX23" fmla="*/ 894826 w 3144611"/>
              <a:gd name="connsiteY23" fmla="*/ 127854 h 3234322"/>
              <a:gd name="connsiteX24" fmla="*/ 995494 w 3144611"/>
              <a:gd name="connsiteY24" fmla="*/ 113872 h 3234322"/>
              <a:gd name="connsiteX25" fmla="*/ 998290 w 3144611"/>
              <a:gd name="connsiteY25" fmla="*/ 111076 h 3234322"/>
              <a:gd name="connsiteX26" fmla="*/ 1269534 w 3144611"/>
              <a:gd name="connsiteY26" fmla="*/ 10408 h 3234322"/>
              <a:gd name="connsiteX27" fmla="*/ 2225878 w 3144611"/>
              <a:gd name="connsiteY27" fmla="*/ 2018 h 3234322"/>
              <a:gd name="connsiteX28" fmla="*/ 2935426 w 3144611"/>
              <a:gd name="connsiteY28" fmla="*/ 700104 h 3234322"/>
              <a:gd name="connsiteX29" fmla="*/ 3140076 w 3144611"/>
              <a:gd name="connsiteY29" fmla="*/ 1026675 h 3234322"/>
              <a:gd name="connsiteX30" fmla="*/ 2978967 w 3144611"/>
              <a:gd name="connsiteY30" fmla="*/ 1196492 h 3234322"/>
              <a:gd name="connsiteX31" fmla="*/ 2735127 w 3144611"/>
              <a:gd name="connsiteY31" fmla="*/ 1340184 h 3234322"/>
              <a:gd name="connsiteX32" fmla="*/ 2399846 w 3144611"/>
              <a:gd name="connsiteY32" fmla="*/ 1466459 h 3234322"/>
              <a:gd name="connsiteX33" fmla="*/ 1881686 w 3144611"/>
              <a:gd name="connsiteY33" fmla="*/ 1523064 h 3234322"/>
              <a:gd name="connsiteX34" fmla="*/ 1563823 w 3144611"/>
              <a:gd name="connsiteY34" fmla="*/ 1705945 h 3234322"/>
              <a:gd name="connsiteX35" fmla="*/ 1520281 w 3144611"/>
              <a:gd name="connsiteY35" fmla="*/ 1544835 h 3234322"/>
              <a:gd name="connsiteX36" fmla="*/ 1354819 w 3144611"/>
              <a:gd name="connsiteY36" fmla="*/ 1601441 h 3234322"/>
              <a:gd name="connsiteX37" fmla="*/ 1263378 w 3144611"/>
              <a:gd name="connsiteY37" fmla="*/ 1758195 h 3234322"/>
              <a:gd name="connsiteX38" fmla="*/ 1372235 w 3144611"/>
              <a:gd name="connsiteY38" fmla="*/ 1997681 h 3234322"/>
              <a:gd name="connsiteX39" fmla="*/ 1494156 w 3144611"/>
              <a:gd name="connsiteY39" fmla="*/ 2084765 h 3234322"/>
              <a:gd name="connsiteX40" fmla="*/ 1459321 w 3144611"/>
              <a:gd name="connsiteY40" fmla="*/ 2250228 h 3234322"/>
              <a:gd name="connsiteX41" fmla="*/ 1520281 w 3144611"/>
              <a:gd name="connsiteY41" fmla="*/ 2372149 h 3234322"/>
              <a:gd name="connsiteX42" fmla="*/ 1720577 w 3144611"/>
              <a:gd name="connsiteY42" fmla="*/ 2398274 h 3234322"/>
              <a:gd name="connsiteX43" fmla="*/ 2269218 w 3144611"/>
              <a:gd name="connsiteY43" fmla="*/ 2546319 h 3234322"/>
              <a:gd name="connsiteX44" fmla="*/ 2277926 w 3144611"/>
              <a:gd name="connsiteY44" fmla="*/ 2772742 h 3234322"/>
              <a:gd name="connsiteX45" fmla="*/ 2286634 w 3144611"/>
              <a:gd name="connsiteY45" fmla="*/ 3160272 h 3234322"/>
              <a:gd name="connsiteX46" fmla="*/ 2147298 w 3144611"/>
              <a:gd name="connsiteY46" fmla="*/ 3182043 h 3234322"/>
              <a:gd name="connsiteX47" fmla="*/ 2103755 w 3144611"/>
              <a:gd name="connsiteY47" fmla="*/ 3042705 h 3234322"/>
              <a:gd name="connsiteX48" fmla="*/ 1999252 w 3144611"/>
              <a:gd name="connsiteY48" fmla="*/ 3177688 h 3234322"/>
              <a:gd name="connsiteX49" fmla="*/ 1781538 w 3144611"/>
              <a:gd name="connsiteY49" fmla="*/ 3142854 h 3234322"/>
              <a:gd name="connsiteX50" fmla="*/ 1616075 w 3144611"/>
              <a:gd name="connsiteY50" fmla="*/ 2990454 h 3234322"/>
              <a:gd name="connsiteX51" fmla="*/ 1454966 w 3144611"/>
              <a:gd name="connsiteY51" fmla="*/ 2851117 h 3234322"/>
              <a:gd name="connsiteX52" fmla="*/ 1398361 w 3144611"/>
              <a:gd name="connsiteY52" fmla="*/ 2811929 h 3234322"/>
              <a:gd name="connsiteX53" fmla="*/ 1324338 w 3144611"/>
              <a:gd name="connsiteY53" fmla="*/ 2720489 h 3234322"/>
              <a:gd name="connsiteX54" fmla="*/ 1280795 w 3144611"/>
              <a:gd name="connsiteY54" fmla="*/ 2546317 h 3234322"/>
              <a:gd name="connsiteX55" fmla="*/ 1145813 w 3144611"/>
              <a:gd name="connsiteY55" fmla="*/ 2363437 h 3234322"/>
              <a:gd name="connsiteX56" fmla="*/ 1076145 w 3144611"/>
              <a:gd name="connsiteY56" fmla="*/ 2420043 h 3234322"/>
              <a:gd name="connsiteX57" fmla="*/ 1063082 w 3144611"/>
              <a:gd name="connsiteY57" fmla="*/ 2811927 h 3234322"/>
              <a:gd name="connsiteX58" fmla="*/ 1511572 w 3144611"/>
              <a:gd name="connsiteY58" fmla="*/ 3012226 h 3234322"/>
              <a:gd name="connsiteX59" fmla="*/ 1655264 w 3144611"/>
              <a:gd name="connsiteY59" fmla="*/ 3234294 h 3234322"/>
              <a:gd name="connsiteX0" fmla="*/ 120242 w 3144611"/>
              <a:gd name="connsiteY0" fmla="*/ 1830819 h 3256788"/>
              <a:gd name="connsiteX1" fmla="*/ 41945 w 3144611"/>
              <a:gd name="connsiteY1" fmla="*/ 1721762 h 3256788"/>
              <a:gd name="connsiteX2" fmla="*/ 16778 w 3144611"/>
              <a:gd name="connsiteY2" fmla="*/ 1609909 h 3256788"/>
              <a:gd name="connsiteX3" fmla="*/ 0 w 3144611"/>
              <a:gd name="connsiteY3" fmla="*/ 1514834 h 3256788"/>
              <a:gd name="connsiteX4" fmla="*/ 19574 w 3144611"/>
              <a:gd name="connsiteY4" fmla="*/ 1400184 h 3256788"/>
              <a:gd name="connsiteX5" fmla="*/ 120242 w 3144611"/>
              <a:gd name="connsiteY5" fmla="*/ 1319090 h 3256788"/>
              <a:gd name="connsiteX6" fmla="*/ 243281 w 3144611"/>
              <a:gd name="connsiteY6" fmla="*/ 1235200 h 3256788"/>
              <a:gd name="connsiteX7" fmla="*/ 290818 w 3144611"/>
              <a:gd name="connsiteY7" fmla="*/ 1047846 h 3256788"/>
              <a:gd name="connsiteX8" fmla="*/ 209725 w 3144611"/>
              <a:gd name="connsiteY8" fmla="*/ 930400 h 3256788"/>
              <a:gd name="connsiteX9" fmla="*/ 190150 w 3144611"/>
              <a:gd name="connsiteY9" fmla="*/ 857696 h 3256788"/>
              <a:gd name="connsiteX10" fmla="*/ 341152 w 3144611"/>
              <a:gd name="connsiteY10" fmla="*/ 782195 h 3256788"/>
              <a:gd name="connsiteX11" fmla="*/ 425042 w 3144611"/>
              <a:gd name="connsiteY11" fmla="*/ 661953 h 3256788"/>
              <a:gd name="connsiteX12" fmla="*/ 433431 w 3144611"/>
              <a:gd name="connsiteY12" fmla="*/ 533322 h 3256788"/>
              <a:gd name="connsiteX13" fmla="*/ 427839 w 3144611"/>
              <a:gd name="connsiteY13" fmla="*/ 474599 h 3256788"/>
              <a:gd name="connsiteX14" fmla="*/ 480969 w 3144611"/>
              <a:gd name="connsiteY14" fmla="*/ 415876 h 3256788"/>
              <a:gd name="connsiteX15" fmla="*/ 444616 w 3144611"/>
              <a:gd name="connsiteY15" fmla="*/ 318004 h 3256788"/>
              <a:gd name="connsiteX16" fmla="*/ 528506 w 3144611"/>
              <a:gd name="connsiteY16" fmla="*/ 337578 h 3256788"/>
              <a:gd name="connsiteX17" fmla="*/ 598415 w 3144611"/>
              <a:gd name="connsiteY17" fmla="*/ 278856 h 3256788"/>
              <a:gd name="connsiteX18" fmla="*/ 659934 w 3144611"/>
              <a:gd name="connsiteY18" fmla="*/ 231318 h 3256788"/>
              <a:gd name="connsiteX19" fmla="*/ 645952 w 3144611"/>
              <a:gd name="connsiteY19" fmla="*/ 144632 h 3256788"/>
              <a:gd name="connsiteX20" fmla="*/ 752213 w 3144611"/>
              <a:gd name="connsiteY20" fmla="*/ 150224 h 3256788"/>
              <a:gd name="connsiteX21" fmla="*/ 799750 w 3144611"/>
              <a:gd name="connsiteY21" fmla="*/ 192169 h 3256788"/>
              <a:gd name="connsiteX22" fmla="*/ 894826 w 3144611"/>
              <a:gd name="connsiteY22" fmla="*/ 127854 h 3256788"/>
              <a:gd name="connsiteX23" fmla="*/ 894826 w 3144611"/>
              <a:gd name="connsiteY23" fmla="*/ 127854 h 3256788"/>
              <a:gd name="connsiteX24" fmla="*/ 995494 w 3144611"/>
              <a:gd name="connsiteY24" fmla="*/ 113872 h 3256788"/>
              <a:gd name="connsiteX25" fmla="*/ 998290 w 3144611"/>
              <a:gd name="connsiteY25" fmla="*/ 111076 h 3256788"/>
              <a:gd name="connsiteX26" fmla="*/ 1269534 w 3144611"/>
              <a:gd name="connsiteY26" fmla="*/ 10408 h 3256788"/>
              <a:gd name="connsiteX27" fmla="*/ 2225878 w 3144611"/>
              <a:gd name="connsiteY27" fmla="*/ 2018 h 3256788"/>
              <a:gd name="connsiteX28" fmla="*/ 2935426 w 3144611"/>
              <a:gd name="connsiteY28" fmla="*/ 700104 h 3256788"/>
              <a:gd name="connsiteX29" fmla="*/ 3140076 w 3144611"/>
              <a:gd name="connsiteY29" fmla="*/ 1026675 h 3256788"/>
              <a:gd name="connsiteX30" fmla="*/ 2978967 w 3144611"/>
              <a:gd name="connsiteY30" fmla="*/ 1196492 h 3256788"/>
              <a:gd name="connsiteX31" fmla="*/ 2735127 w 3144611"/>
              <a:gd name="connsiteY31" fmla="*/ 1340184 h 3256788"/>
              <a:gd name="connsiteX32" fmla="*/ 2399846 w 3144611"/>
              <a:gd name="connsiteY32" fmla="*/ 1466459 h 3256788"/>
              <a:gd name="connsiteX33" fmla="*/ 1881686 w 3144611"/>
              <a:gd name="connsiteY33" fmla="*/ 1523064 h 3256788"/>
              <a:gd name="connsiteX34" fmla="*/ 1563823 w 3144611"/>
              <a:gd name="connsiteY34" fmla="*/ 1705945 h 3256788"/>
              <a:gd name="connsiteX35" fmla="*/ 1520281 w 3144611"/>
              <a:gd name="connsiteY35" fmla="*/ 1544835 h 3256788"/>
              <a:gd name="connsiteX36" fmla="*/ 1354819 w 3144611"/>
              <a:gd name="connsiteY36" fmla="*/ 1601441 h 3256788"/>
              <a:gd name="connsiteX37" fmla="*/ 1263378 w 3144611"/>
              <a:gd name="connsiteY37" fmla="*/ 1758195 h 3256788"/>
              <a:gd name="connsiteX38" fmla="*/ 1372235 w 3144611"/>
              <a:gd name="connsiteY38" fmla="*/ 1997681 h 3256788"/>
              <a:gd name="connsiteX39" fmla="*/ 1494156 w 3144611"/>
              <a:gd name="connsiteY39" fmla="*/ 2084765 h 3256788"/>
              <a:gd name="connsiteX40" fmla="*/ 1459321 w 3144611"/>
              <a:gd name="connsiteY40" fmla="*/ 2250228 h 3256788"/>
              <a:gd name="connsiteX41" fmla="*/ 1520281 w 3144611"/>
              <a:gd name="connsiteY41" fmla="*/ 2372149 h 3256788"/>
              <a:gd name="connsiteX42" fmla="*/ 1720577 w 3144611"/>
              <a:gd name="connsiteY42" fmla="*/ 2398274 h 3256788"/>
              <a:gd name="connsiteX43" fmla="*/ 2269218 w 3144611"/>
              <a:gd name="connsiteY43" fmla="*/ 2546319 h 3256788"/>
              <a:gd name="connsiteX44" fmla="*/ 2277926 w 3144611"/>
              <a:gd name="connsiteY44" fmla="*/ 2772742 h 3256788"/>
              <a:gd name="connsiteX45" fmla="*/ 2286634 w 3144611"/>
              <a:gd name="connsiteY45" fmla="*/ 3160272 h 3256788"/>
              <a:gd name="connsiteX46" fmla="*/ 2147298 w 3144611"/>
              <a:gd name="connsiteY46" fmla="*/ 3182043 h 3256788"/>
              <a:gd name="connsiteX47" fmla="*/ 2103755 w 3144611"/>
              <a:gd name="connsiteY47" fmla="*/ 3042705 h 3256788"/>
              <a:gd name="connsiteX48" fmla="*/ 1999252 w 3144611"/>
              <a:gd name="connsiteY48" fmla="*/ 3177688 h 3256788"/>
              <a:gd name="connsiteX49" fmla="*/ 1781538 w 3144611"/>
              <a:gd name="connsiteY49" fmla="*/ 3142854 h 3256788"/>
              <a:gd name="connsiteX50" fmla="*/ 1616075 w 3144611"/>
              <a:gd name="connsiteY50" fmla="*/ 2990454 h 3256788"/>
              <a:gd name="connsiteX51" fmla="*/ 1454966 w 3144611"/>
              <a:gd name="connsiteY51" fmla="*/ 2851117 h 3256788"/>
              <a:gd name="connsiteX52" fmla="*/ 1398361 w 3144611"/>
              <a:gd name="connsiteY52" fmla="*/ 2811929 h 3256788"/>
              <a:gd name="connsiteX53" fmla="*/ 1324338 w 3144611"/>
              <a:gd name="connsiteY53" fmla="*/ 2720489 h 3256788"/>
              <a:gd name="connsiteX54" fmla="*/ 1280795 w 3144611"/>
              <a:gd name="connsiteY54" fmla="*/ 2546317 h 3256788"/>
              <a:gd name="connsiteX55" fmla="*/ 1145813 w 3144611"/>
              <a:gd name="connsiteY55" fmla="*/ 2363437 h 3256788"/>
              <a:gd name="connsiteX56" fmla="*/ 1076145 w 3144611"/>
              <a:gd name="connsiteY56" fmla="*/ 2420043 h 3256788"/>
              <a:gd name="connsiteX57" fmla="*/ 1063082 w 3144611"/>
              <a:gd name="connsiteY57" fmla="*/ 2811927 h 3256788"/>
              <a:gd name="connsiteX58" fmla="*/ 1511572 w 3144611"/>
              <a:gd name="connsiteY58" fmla="*/ 3012226 h 3256788"/>
              <a:gd name="connsiteX59" fmla="*/ 1655264 w 3144611"/>
              <a:gd name="connsiteY59" fmla="*/ 3234294 h 3256788"/>
              <a:gd name="connsiteX60" fmla="*/ 1672681 w 3144611"/>
              <a:gd name="connsiteY60" fmla="*/ 3251711 h 3256788"/>
              <a:gd name="connsiteX0" fmla="*/ 120242 w 3144611"/>
              <a:gd name="connsiteY0" fmla="*/ 1830819 h 3269128"/>
              <a:gd name="connsiteX1" fmla="*/ 41945 w 3144611"/>
              <a:gd name="connsiteY1" fmla="*/ 1721762 h 3269128"/>
              <a:gd name="connsiteX2" fmla="*/ 16778 w 3144611"/>
              <a:gd name="connsiteY2" fmla="*/ 1609909 h 3269128"/>
              <a:gd name="connsiteX3" fmla="*/ 0 w 3144611"/>
              <a:gd name="connsiteY3" fmla="*/ 1514834 h 3269128"/>
              <a:gd name="connsiteX4" fmla="*/ 19574 w 3144611"/>
              <a:gd name="connsiteY4" fmla="*/ 1400184 h 3269128"/>
              <a:gd name="connsiteX5" fmla="*/ 120242 w 3144611"/>
              <a:gd name="connsiteY5" fmla="*/ 1319090 h 3269128"/>
              <a:gd name="connsiteX6" fmla="*/ 243281 w 3144611"/>
              <a:gd name="connsiteY6" fmla="*/ 1235200 h 3269128"/>
              <a:gd name="connsiteX7" fmla="*/ 290818 w 3144611"/>
              <a:gd name="connsiteY7" fmla="*/ 1047846 h 3269128"/>
              <a:gd name="connsiteX8" fmla="*/ 209725 w 3144611"/>
              <a:gd name="connsiteY8" fmla="*/ 930400 h 3269128"/>
              <a:gd name="connsiteX9" fmla="*/ 190150 w 3144611"/>
              <a:gd name="connsiteY9" fmla="*/ 857696 h 3269128"/>
              <a:gd name="connsiteX10" fmla="*/ 341152 w 3144611"/>
              <a:gd name="connsiteY10" fmla="*/ 782195 h 3269128"/>
              <a:gd name="connsiteX11" fmla="*/ 425042 w 3144611"/>
              <a:gd name="connsiteY11" fmla="*/ 661953 h 3269128"/>
              <a:gd name="connsiteX12" fmla="*/ 433431 w 3144611"/>
              <a:gd name="connsiteY12" fmla="*/ 533322 h 3269128"/>
              <a:gd name="connsiteX13" fmla="*/ 427839 w 3144611"/>
              <a:gd name="connsiteY13" fmla="*/ 474599 h 3269128"/>
              <a:gd name="connsiteX14" fmla="*/ 480969 w 3144611"/>
              <a:gd name="connsiteY14" fmla="*/ 415876 h 3269128"/>
              <a:gd name="connsiteX15" fmla="*/ 444616 w 3144611"/>
              <a:gd name="connsiteY15" fmla="*/ 318004 h 3269128"/>
              <a:gd name="connsiteX16" fmla="*/ 528506 w 3144611"/>
              <a:gd name="connsiteY16" fmla="*/ 337578 h 3269128"/>
              <a:gd name="connsiteX17" fmla="*/ 598415 w 3144611"/>
              <a:gd name="connsiteY17" fmla="*/ 278856 h 3269128"/>
              <a:gd name="connsiteX18" fmla="*/ 659934 w 3144611"/>
              <a:gd name="connsiteY18" fmla="*/ 231318 h 3269128"/>
              <a:gd name="connsiteX19" fmla="*/ 645952 w 3144611"/>
              <a:gd name="connsiteY19" fmla="*/ 144632 h 3269128"/>
              <a:gd name="connsiteX20" fmla="*/ 752213 w 3144611"/>
              <a:gd name="connsiteY20" fmla="*/ 150224 h 3269128"/>
              <a:gd name="connsiteX21" fmla="*/ 799750 w 3144611"/>
              <a:gd name="connsiteY21" fmla="*/ 192169 h 3269128"/>
              <a:gd name="connsiteX22" fmla="*/ 894826 w 3144611"/>
              <a:gd name="connsiteY22" fmla="*/ 127854 h 3269128"/>
              <a:gd name="connsiteX23" fmla="*/ 894826 w 3144611"/>
              <a:gd name="connsiteY23" fmla="*/ 127854 h 3269128"/>
              <a:gd name="connsiteX24" fmla="*/ 995494 w 3144611"/>
              <a:gd name="connsiteY24" fmla="*/ 113872 h 3269128"/>
              <a:gd name="connsiteX25" fmla="*/ 998290 w 3144611"/>
              <a:gd name="connsiteY25" fmla="*/ 111076 h 3269128"/>
              <a:gd name="connsiteX26" fmla="*/ 1269534 w 3144611"/>
              <a:gd name="connsiteY26" fmla="*/ 10408 h 3269128"/>
              <a:gd name="connsiteX27" fmla="*/ 2225878 w 3144611"/>
              <a:gd name="connsiteY27" fmla="*/ 2018 h 3269128"/>
              <a:gd name="connsiteX28" fmla="*/ 2935426 w 3144611"/>
              <a:gd name="connsiteY28" fmla="*/ 700104 h 3269128"/>
              <a:gd name="connsiteX29" fmla="*/ 3140076 w 3144611"/>
              <a:gd name="connsiteY29" fmla="*/ 1026675 h 3269128"/>
              <a:gd name="connsiteX30" fmla="*/ 2978967 w 3144611"/>
              <a:gd name="connsiteY30" fmla="*/ 1196492 h 3269128"/>
              <a:gd name="connsiteX31" fmla="*/ 2735127 w 3144611"/>
              <a:gd name="connsiteY31" fmla="*/ 1340184 h 3269128"/>
              <a:gd name="connsiteX32" fmla="*/ 2399846 w 3144611"/>
              <a:gd name="connsiteY32" fmla="*/ 1466459 h 3269128"/>
              <a:gd name="connsiteX33" fmla="*/ 1881686 w 3144611"/>
              <a:gd name="connsiteY33" fmla="*/ 1523064 h 3269128"/>
              <a:gd name="connsiteX34" fmla="*/ 1563823 w 3144611"/>
              <a:gd name="connsiteY34" fmla="*/ 1705945 h 3269128"/>
              <a:gd name="connsiteX35" fmla="*/ 1520281 w 3144611"/>
              <a:gd name="connsiteY35" fmla="*/ 1544835 h 3269128"/>
              <a:gd name="connsiteX36" fmla="*/ 1354819 w 3144611"/>
              <a:gd name="connsiteY36" fmla="*/ 1601441 h 3269128"/>
              <a:gd name="connsiteX37" fmla="*/ 1263378 w 3144611"/>
              <a:gd name="connsiteY37" fmla="*/ 1758195 h 3269128"/>
              <a:gd name="connsiteX38" fmla="*/ 1372235 w 3144611"/>
              <a:gd name="connsiteY38" fmla="*/ 1997681 h 3269128"/>
              <a:gd name="connsiteX39" fmla="*/ 1494156 w 3144611"/>
              <a:gd name="connsiteY39" fmla="*/ 2084765 h 3269128"/>
              <a:gd name="connsiteX40" fmla="*/ 1459321 w 3144611"/>
              <a:gd name="connsiteY40" fmla="*/ 2250228 h 3269128"/>
              <a:gd name="connsiteX41" fmla="*/ 1520281 w 3144611"/>
              <a:gd name="connsiteY41" fmla="*/ 2372149 h 3269128"/>
              <a:gd name="connsiteX42" fmla="*/ 1720577 w 3144611"/>
              <a:gd name="connsiteY42" fmla="*/ 2398274 h 3269128"/>
              <a:gd name="connsiteX43" fmla="*/ 2269218 w 3144611"/>
              <a:gd name="connsiteY43" fmla="*/ 2546319 h 3269128"/>
              <a:gd name="connsiteX44" fmla="*/ 2277926 w 3144611"/>
              <a:gd name="connsiteY44" fmla="*/ 2772742 h 3269128"/>
              <a:gd name="connsiteX45" fmla="*/ 2286634 w 3144611"/>
              <a:gd name="connsiteY45" fmla="*/ 3160272 h 3269128"/>
              <a:gd name="connsiteX46" fmla="*/ 2147298 w 3144611"/>
              <a:gd name="connsiteY46" fmla="*/ 3182043 h 3269128"/>
              <a:gd name="connsiteX47" fmla="*/ 2103755 w 3144611"/>
              <a:gd name="connsiteY47" fmla="*/ 3042705 h 3269128"/>
              <a:gd name="connsiteX48" fmla="*/ 1999252 w 3144611"/>
              <a:gd name="connsiteY48" fmla="*/ 3177688 h 3269128"/>
              <a:gd name="connsiteX49" fmla="*/ 1781538 w 3144611"/>
              <a:gd name="connsiteY49" fmla="*/ 3142854 h 3269128"/>
              <a:gd name="connsiteX50" fmla="*/ 1616075 w 3144611"/>
              <a:gd name="connsiteY50" fmla="*/ 2990454 h 3269128"/>
              <a:gd name="connsiteX51" fmla="*/ 1454966 w 3144611"/>
              <a:gd name="connsiteY51" fmla="*/ 2851117 h 3269128"/>
              <a:gd name="connsiteX52" fmla="*/ 1398361 w 3144611"/>
              <a:gd name="connsiteY52" fmla="*/ 2811929 h 3269128"/>
              <a:gd name="connsiteX53" fmla="*/ 1324338 w 3144611"/>
              <a:gd name="connsiteY53" fmla="*/ 2720489 h 3269128"/>
              <a:gd name="connsiteX54" fmla="*/ 1280795 w 3144611"/>
              <a:gd name="connsiteY54" fmla="*/ 2546317 h 3269128"/>
              <a:gd name="connsiteX55" fmla="*/ 1145813 w 3144611"/>
              <a:gd name="connsiteY55" fmla="*/ 2363437 h 3269128"/>
              <a:gd name="connsiteX56" fmla="*/ 1076145 w 3144611"/>
              <a:gd name="connsiteY56" fmla="*/ 2420043 h 3269128"/>
              <a:gd name="connsiteX57" fmla="*/ 1063082 w 3144611"/>
              <a:gd name="connsiteY57" fmla="*/ 2811927 h 3269128"/>
              <a:gd name="connsiteX58" fmla="*/ 1511572 w 3144611"/>
              <a:gd name="connsiteY58" fmla="*/ 3012226 h 3269128"/>
              <a:gd name="connsiteX59" fmla="*/ 1655264 w 3144611"/>
              <a:gd name="connsiteY59" fmla="*/ 3234294 h 3269128"/>
              <a:gd name="connsiteX60" fmla="*/ 1751058 w 3144611"/>
              <a:gd name="connsiteY60" fmla="*/ 3269128 h 3269128"/>
              <a:gd name="connsiteX0" fmla="*/ 120242 w 3144611"/>
              <a:gd name="connsiteY0" fmla="*/ 1830819 h 3269465"/>
              <a:gd name="connsiteX1" fmla="*/ 41945 w 3144611"/>
              <a:gd name="connsiteY1" fmla="*/ 1721762 h 3269465"/>
              <a:gd name="connsiteX2" fmla="*/ 16778 w 3144611"/>
              <a:gd name="connsiteY2" fmla="*/ 1609909 h 3269465"/>
              <a:gd name="connsiteX3" fmla="*/ 0 w 3144611"/>
              <a:gd name="connsiteY3" fmla="*/ 1514834 h 3269465"/>
              <a:gd name="connsiteX4" fmla="*/ 19574 w 3144611"/>
              <a:gd name="connsiteY4" fmla="*/ 1400184 h 3269465"/>
              <a:gd name="connsiteX5" fmla="*/ 120242 w 3144611"/>
              <a:gd name="connsiteY5" fmla="*/ 1319090 h 3269465"/>
              <a:gd name="connsiteX6" fmla="*/ 243281 w 3144611"/>
              <a:gd name="connsiteY6" fmla="*/ 1235200 h 3269465"/>
              <a:gd name="connsiteX7" fmla="*/ 290818 w 3144611"/>
              <a:gd name="connsiteY7" fmla="*/ 1047846 h 3269465"/>
              <a:gd name="connsiteX8" fmla="*/ 209725 w 3144611"/>
              <a:gd name="connsiteY8" fmla="*/ 930400 h 3269465"/>
              <a:gd name="connsiteX9" fmla="*/ 190150 w 3144611"/>
              <a:gd name="connsiteY9" fmla="*/ 857696 h 3269465"/>
              <a:gd name="connsiteX10" fmla="*/ 341152 w 3144611"/>
              <a:gd name="connsiteY10" fmla="*/ 782195 h 3269465"/>
              <a:gd name="connsiteX11" fmla="*/ 425042 w 3144611"/>
              <a:gd name="connsiteY11" fmla="*/ 661953 h 3269465"/>
              <a:gd name="connsiteX12" fmla="*/ 433431 w 3144611"/>
              <a:gd name="connsiteY12" fmla="*/ 533322 h 3269465"/>
              <a:gd name="connsiteX13" fmla="*/ 427839 w 3144611"/>
              <a:gd name="connsiteY13" fmla="*/ 474599 h 3269465"/>
              <a:gd name="connsiteX14" fmla="*/ 480969 w 3144611"/>
              <a:gd name="connsiteY14" fmla="*/ 415876 h 3269465"/>
              <a:gd name="connsiteX15" fmla="*/ 444616 w 3144611"/>
              <a:gd name="connsiteY15" fmla="*/ 318004 h 3269465"/>
              <a:gd name="connsiteX16" fmla="*/ 528506 w 3144611"/>
              <a:gd name="connsiteY16" fmla="*/ 337578 h 3269465"/>
              <a:gd name="connsiteX17" fmla="*/ 598415 w 3144611"/>
              <a:gd name="connsiteY17" fmla="*/ 278856 h 3269465"/>
              <a:gd name="connsiteX18" fmla="*/ 659934 w 3144611"/>
              <a:gd name="connsiteY18" fmla="*/ 231318 h 3269465"/>
              <a:gd name="connsiteX19" fmla="*/ 645952 w 3144611"/>
              <a:gd name="connsiteY19" fmla="*/ 144632 h 3269465"/>
              <a:gd name="connsiteX20" fmla="*/ 752213 w 3144611"/>
              <a:gd name="connsiteY20" fmla="*/ 150224 h 3269465"/>
              <a:gd name="connsiteX21" fmla="*/ 799750 w 3144611"/>
              <a:gd name="connsiteY21" fmla="*/ 192169 h 3269465"/>
              <a:gd name="connsiteX22" fmla="*/ 894826 w 3144611"/>
              <a:gd name="connsiteY22" fmla="*/ 127854 h 3269465"/>
              <a:gd name="connsiteX23" fmla="*/ 894826 w 3144611"/>
              <a:gd name="connsiteY23" fmla="*/ 127854 h 3269465"/>
              <a:gd name="connsiteX24" fmla="*/ 995494 w 3144611"/>
              <a:gd name="connsiteY24" fmla="*/ 113872 h 3269465"/>
              <a:gd name="connsiteX25" fmla="*/ 998290 w 3144611"/>
              <a:gd name="connsiteY25" fmla="*/ 111076 h 3269465"/>
              <a:gd name="connsiteX26" fmla="*/ 1269534 w 3144611"/>
              <a:gd name="connsiteY26" fmla="*/ 10408 h 3269465"/>
              <a:gd name="connsiteX27" fmla="*/ 2225878 w 3144611"/>
              <a:gd name="connsiteY27" fmla="*/ 2018 h 3269465"/>
              <a:gd name="connsiteX28" fmla="*/ 2935426 w 3144611"/>
              <a:gd name="connsiteY28" fmla="*/ 700104 h 3269465"/>
              <a:gd name="connsiteX29" fmla="*/ 3140076 w 3144611"/>
              <a:gd name="connsiteY29" fmla="*/ 1026675 h 3269465"/>
              <a:gd name="connsiteX30" fmla="*/ 2978967 w 3144611"/>
              <a:gd name="connsiteY30" fmla="*/ 1196492 h 3269465"/>
              <a:gd name="connsiteX31" fmla="*/ 2735127 w 3144611"/>
              <a:gd name="connsiteY31" fmla="*/ 1340184 h 3269465"/>
              <a:gd name="connsiteX32" fmla="*/ 2399846 w 3144611"/>
              <a:gd name="connsiteY32" fmla="*/ 1466459 h 3269465"/>
              <a:gd name="connsiteX33" fmla="*/ 1881686 w 3144611"/>
              <a:gd name="connsiteY33" fmla="*/ 1523064 h 3269465"/>
              <a:gd name="connsiteX34" fmla="*/ 1563823 w 3144611"/>
              <a:gd name="connsiteY34" fmla="*/ 1705945 h 3269465"/>
              <a:gd name="connsiteX35" fmla="*/ 1520281 w 3144611"/>
              <a:gd name="connsiteY35" fmla="*/ 1544835 h 3269465"/>
              <a:gd name="connsiteX36" fmla="*/ 1354819 w 3144611"/>
              <a:gd name="connsiteY36" fmla="*/ 1601441 h 3269465"/>
              <a:gd name="connsiteX37" fmla="*/ 1263378 w 3144611"/>
              <a:gd name="connsiteY37" fmla="*/ 1758195 h 3269465"/>
              <a:gd name="connsiteX38" fmla="*/ 1372235 w 3144611"/>
              <a:gd name="connsiteY38" fmla="*/ 1997681 h 3269465"/>
              <a:gd name="connsiteX39" fmla="*/ 1494156 w 3144611"/>
              <a:gd name="connsiteY39" fmla="*/ 2084765 h 3269465"/>
              <a:gd name="connsiteX40" fmla="*/ 1459321 w 3144611"/>
              <a:gd name="connsiteY40" fmla="*/ 2250228 h 3269465"/>
              <a:gd name="connsiteX41" fmla="*/ 1520281 w 3144611"/>
              <a:gd name="connsiteY41" fmla="*/ 2372149 h 3269465"/>
              <a:gd name="connsiteX42" fmla="*/ 1720577 w 3144611"/>
              <a:gd name="connsiteY42" fmla="*/ 2398274 h 3269465"/>
              <a:gd name="connsiteX43" fmla="*/ 2269218 w 3144611"/>
              <a:gd name="connsiteY43" fmla="*/ 2546319 h 3269465"/>
              <a:gd name="connsiteX44" fmla="*/ 2277926 w 3144611"/>
              <a:gd name="connsiteY44" fmla="*/ 2772742 h 3269465"/>
              <a:gd name="connsiteX45" fmla="*/ 2286634 w 3144611"/>
              <a:gd name="connsiteY45" fmla="*/ 3160272 h 3269465"/>
              <a:gd name="connsiteX46" fmla="*/ 2147298 w 3144611"/>
              <a:gd name="connsiteY46" fmla="*/ 3182043 h 3269465"/>
              <a:gd name="connsiteX47" fmla="*/ 2103755 w 3144611"/>
              <a:gd name="connsiteY47" fmla="*/ 3042705 h 3269465"/>
              <a:gd name="connsiteX48" fmla="*/ 1999252 w 3144611"/>
              <a:gd name="connsiteY48" fmla="*/ 3177688 h 3269465"/>
              <a:gd name="connsiteX49" fmla="*/ 1781538 w 3144611"/>
              <a:gd name="connsiteY49" fmla="*/ 3142854 h 3269465"/>
              <a:gd name="connsiteX50" fmla="*/ 1616075 w 3144611"/>
              <a:gd name="connsiteY50" fmla="*/ 2990454 h 3269465"/>
              <a:gd name="connsiteX51" fmla="*/ 1454966 w 3144611"/>
              <a:gd name="connsiteY51" fmla="*/ 2851117 h 3269465"/>
              <a:gd name="connsiteX52" fmla="*/ 1398361 w 3144611"/>
              <a:gd name="connsiteY52" fmla="*/ 2811929 h 3269465"/>
              <a:gd name="connsiteX53" fmla="*/ 1324338 w 3144611"/>
              <a:gd name="connsiteY53" fmla="*/ 2720489 h 3269465"/>
              <a:gd name="connsiteX54" fmla="*/ 1280795 w 3144611"/>
              <a:gd name="connsiteY54" fmla="*/ 2546317 h 3269465"/>
              <a:gd name="connsiteX55" fmla="*/ 1145813 w 3144611"/>
              <a:gd name="connsiteY55" fmla="*/ 2363437 h 3269465"/>
              <a:gd name="connsiteX56" fmla="*/ 1076145 w 3144611"/>
              <a:gd name="connsiteY56" fmla="*/ 2420043 h 3269465"/>
              <a:gd name="connsiteX57" fmla="*/ 1063082 w 3144611"/>
              <a:gd name="connsiteY57" fmla="*/ 2811927 h 3269465"/>
              <a:gd name="connsiteX58" fmla="*/ 1511572 w 3144611"/>
              <a:gd name="connsiteY58" fmla="*/ 3012226 h 3269465"/>
              <a:gd name="connsiteX59" fmla="*/ 1655264 w 3144611"/>
              <a:gd name="connsiteY59" fmla="*/ 3234294 h 3269465"/>
              <a:gd name="connsiteX60" fmla="*/ 1751058 w 3144611"/>
              <a:gd name="connsiteY60" fmla="*/ 3269128 h 3269465"/>
              <a:gd name="connsiteX61" fmla="*/ 1751058 w 3144611"/>
              <a:gd name="connsiteY61" fmla="*/ 3251711 h 3269465"/>
              <a:gd name="connsiteX0" fmla="*/ 120242 w 3144611"/>
              <a:gd name="connsiteY0" fmla="*/ 1830819 h 3307420"/>
              <a:gd name="connsiteX1" fmla="*/ 41945 w 3144611"/>
              <a:gd name="connsiteY1" fmla="*/ 1721762 h 3307420"/>
              <a:gd name="connsiteX2" fmla="*/ 16778 w 3144611"/>
              <a:gd name="connsiteY2" fmla="*/ 1609909 h 3307420"/>
              <a:gd name="connsiteX3" fmla="*/ 0 w 3144611"/>
              <a:gd name="connsiteY3" fmla="*/ 1514834 h 3307420"/>
              <a:gd name="connsiteX4" fmla="*/ 19574 w 3144611"/>
              <a:gd name="connsiteY4" fmla="*/ 1400184 h 3307420"/>
              <a:gd name="connsiteX5" fmla="*/ 120242 w 3144611"/>
              <a:gd name="connsiteY5" fmla="*/ 1319090 h 3307420"/>
              <a:gd name="connsiteX6" fmla="*/ 243281 w 3144611"/>
              <a:gd name="connsiteY6" fmla="*/ 1235200 h 3307420"/>
              <a:gd name="connsiteX7" fmla="*/ 290818 w 3144611"/>
              <a:gd name="connsiteY7" fmla="*/ 1047846 h 3307420"/>
              <a:gd name="connsiteX8" fmla="*/ 209725 w 3144611"/>
              <a:gd name="connsiteY8" fmla="*/ 930400 h 3307420"/>
              <a:gd name="connsiteX9" fmla="*/ 190150 w 3144611"/>
              <a:gd name="connsiteY9" fmla="*/ 857696 h 3307420"/>
              <a:gd name="connsiteX10" fmla="*/ 341152 w 3144611"/>
              <a:gd name="connsiteY10" fmla="*/ 782195 h 3307420"/>
              <a:gd name="connsiteX11" fmla="*/ 425042 w 3144611"/>
              <a:gd name="connsiteY11" fmla="*/ 661953 h 3307420"/>
              <a:gd name="connsiteX12" fmla="*/ 433431 w 3144611"/>
              <a:gd name="connsiteY12" fmla="*/ 533322 h 3307420"/>
              <a:gd name="connsiteX13" fmla="*/ 427839 w 3144611"/>
              <a:gd name="connsiteY13" fmla="*/ 474599 h 3307420"/>
              <a:gd name="connsiteX14" fmla="*/ 480969 w 3144611"/>
              <a:gd name="connsiteY14" fmla="*/ 415876 h 3307420"/>
              <a:gd name="connsiteX15" fmla="*/ 444616 w 3144611"/>
              <a:gd name="connsiteY15" fmla="*/ 318004 h 3307420"/>
              <a:gd name="connsiteX16" fmla="*/ 528506 w 3144611"/>
              <a:gd name="connsiteY16" fmla="*/ 337578 h 3307420"/>
              <a:gd name="connsiteX17" fmla="*/ 598415 w 3144611"/>
              <a:gd name="connsiteY17" fmla="*/ 278856 h 3307420"/>
              <a:gd name="connsiteX18" fmla="*/ 659934 w 3144611"/>
              <a:gd name="connsiteY18" fmla="*/ 231318 h 3307420"/>
              <a:gd name="connsiteX19" fmla="*/ 645952 w 3144611"/>
              <a:gd name="connsiteY19" fmla="*/ 144632 h 3307420"/>
              <a:gd name="connsiteX20" fmla="*/ 752213 w 3144611"/>
              <a:gd name="connsiteY20" fmla="*/ 150224 h 3307420"/>
              <a:gd name="connsiteX21" fmla="*/ 799750 w 3144611"/>
              <a:gd name="connsiteY21" fmla="*/ 192169 h 3307420"/>
              <a:gd name="connsiteX22" fmla="*/ 894826 w 3144611"/>
              <a:gd name="connsiteY22" fmla="*/ 127854 h 3307420"/>
              <a:gd name="connsiteX23" fmla="*/ 894826 w 3144611"/>
              <a:gd name="connsiteY23" fmla="*/ 127854 h 3307420"/>
              <a:gd name="connsiteX24" fmla="*/ 995494 w 3144611"/>
              <a:gd name="connsiteY24" fmla="*/ 113872 h 3307420"/>
              <a:gd name="connsiteX25" fmla="*/ 998290 w 3144611"/>
              <a:gd name="connsiteY25" fmla="*/ 111076 h 3307420"/>
              <a:gd name="connsiteX26" fmla="*/ 1269534 w 3144611"/>
              <a:gd name="connsiteY26" fmla="*/ 10408 h 3307420"/>
              <a:gd name="connsiteX27" fmla="*/ 2225878 w 3144611"/>
              <a:gd name="connsiteY27" fmla="*/ 2018 h 3307420"/>
              <a:gd name="connsiteX28" fmla="*/ 2935426 w 3144611"/>
              <a:gd name="connsiteY28" fmla="*/ 700104 h 3307420"/>
              <a:gd name="connsiteX29" fmla="*/ 3140076 w 3144611"/>
              <a:gd name="connsiteY29" fmla="*/ 1026675 h 3307420"/>
              <a:gd name="connsiteX30" fmla="*/ 2978967 w 3144611"/>
              <a:gd name="connsiteY30" fmla="*/ 1196492 h 3307420"/>
              <a:gd name="connsiteX31" fmla="*/ 2735127 w 3144611"/>
              <a:gd name="connsiteY31" fmla="*/ 1340184 h 3307420"/>
              <a:gd name="connsiteX32" fmla="*/ 2399846 w 3144611"/>
              <a:gd name="connsiteY32" fmla="*/ 1466459 h 3307420"/>
              <a:gd name="connsiteX33" fmla="*/ 1881686 w 3144611"/>
              <a:gd name="connsiteY33" fmla="*/ 1523064 h 3307420"/>
              <a:gd name="connsiteX34" fmla="*/ 1563823 w 3144611"/>
              <a:gd name="connsiteY34" fmla="*/ 1705945 h 3307420"/>
              <a:gd name="connsiteX35" fmla="*/ 1520281 w 3144611"/>
              <a:gd name="connsiteY35" fmla="*/ 1544835 h 3307420"/>
              <a:gd name="connsiteX36" fmla="*/ 1354819 w 3144611"/>
              <a:gd name="connsiteY36" fmla="*/ 1601441 h 3307420"/>
              <a:gd name="connsiteX37" fmla="*/ 1263378 w 3144611"/>
              <a:gd name="connsiteY37" fmla="*/ 1758195 h 3307420"/>
              <a:gd name="connsiteX38" fmla="*/ 1372235 w 3144611"/>
              <a:gd name="connsiteY38" fmla="*/ 1997681 h 3307420"/>
              <a:gd name="connsiteX39" fmla="*/ 1494156 w 3144611"/>
              <a:gd name="connsiteY39" fmla="*/ 2084765 h 3307420"/>
              <a:gd name="connsiteX40" fmla="*/ 1459321 w 3144611"/>
              <a:gd name="connsiteY40" fmla="*/ 2250228 h 3307420"/>
              <a:gd name="connsiteX41" fmla="*/ 1520281 w 3144611"/>
              <a:gd name="connsiteY41" fmla="*/ 2372149 h 3307420"/>
              <a:gd name="connsiteX42" fmla="*/ 1720577 w 3144611"/>
              <a:gd name="connsiteY42" fmla="*/ 2398274 h 3307420"/>
              <a:gd name="connsiteX43" fmla="*/ 2269218 w 3144611"/>
              <a:gd name="connsiteY43" fmla="*/ 2546319 h 3307420"/>
              <a:gd name="connsiteX44" fmla="*/ 2277926 w 3144611"/>
              <a:gd name="connsiteY44" fmla="*/ 2772742 h 3307420"/>
              <a:gd name="connsiteX45" fmla="*/ 2286634 w 3144611"/>
              <a:gd name="connsiteY45" fmla="*/ 3160272 h 3307420"/>
              <a:gd name="connsiteX46" fmla="*/ 2147298 w 3144611"/>
              <a:gd name="connsiteY46" fmla="*/ 3182043 h 3307420"/>
              <a:gd name="connsiteX47" fmla="*/ 2103755 w 3144611"/>
              <a:gd name="connsiteY47" fmla="*/ 3042705 h 3307420"/>
              <a:gd name="connsiteX48" fmla="*/ 1999252 w 3144611"/>
              <a:gd name="connsiteY48" fmla="*/ 3177688 h 3307420"/>
              <a:gd name="connsiteX49" fmla="*/ 1781538 w 3144611"/>
              <a:gd name="connsiteY49" fmla="*/ 3142854 h 3307420"/>
              <a:gd name="connsiteX50" fmla="*/ 1616075 w 3144611"/>
              <a:gd name="connsiteY50" fmla="*/ 2990454 h 3307420"/>
              <a:gd name="connsiteX51" fmla="*/ 1454966 w 3144611"/>
              <a:gd name="connsiteY51" fmla="*/ 2851117 h 3307420"/>
              <a:gd name="connsiteX52" fmla="*/ 1398361 w 3144611"/>
              <a:gd name="connsiteY52" fmla="*/ 2811929 h 3307420"/>
              <a:gd name="connsiteX53" fmla="*/ 1324338 w 3144611"/>
              <a:gd name="connsiteY53" fmla="*/ 2720489 h 3307420"/>
              <a:gd name="connsiteX54" fmla="*/ 1280795 w 3144611"/>
              <a:gd name="connsiteY54" fmla="*/ 2546317 h 3307420"/>
              <a:gd name="connsiteX55" fmla="*/ 1145813 w 3144611"/>
              <a:gd name="connsiteY55" fmla="*/ 2363437 h 3307420"/>
              <a:gd name="connsiteX56" fmla="*/ 1076145 w 3144611"/>
              <a:gd name="connsiteY56" fmla="*/ 2420043 h 3307420"/>
              <a:gd name="connsiteX57" fmla="*/ 1063082 w 3144611"/>
              <a:gd name="connsiteY57" fmla="*/ 2811927 h 3307420"/>
              <a:gd name="connsiteX58" fmla="*/ 1511572 w 3144611"/>
              <a:gd name="connsiteY58" fmla="*/ 3012226 h 3307420"/>
              <a:gd name="connsiteX59" fmla="*/ 1655264 w 3144611"/>
              <a:gd name="connsiteY59" fmla="*/ 3234294 h 3307420"/>
              <a:gd name="connsiteX60" fmla="*/ 1751058 w 3144611"/>
              <a:gd name="connsiteY60" fmla="*/ 3269128 h 3307420"/>
              <a:gd name="connsiteX61" fmla="*/ 1751058 w 3144611"/>
              <a:gd name="connsiteY61" fmla="*/ 3251711 h 3307420"/>
              <a:gd name="connsiteX0" fmla="*/ 120242 w 3144611"/>
              <a:gd name="connsiteY0" fmla="*/ 1830819 h 3465626"/>
              <a:gd name="connsiteX1" fmla="*/ 41945 w 3144611"/>
              <a:gd name="connsiteY1" fmla="*/ 1721762 h 3465626"/>
              <a:gd name="connsiteX2" fmla="*/ 16778 w 3144611"/>
              <a:gd name="connsiteY2" fmla="*/ 1609909 h 3465626"/>
              <a:gd name="connsiteX3" fmla="*/ 0 w 3144611"/>
              <a:gd name="connsiteY3" fmla="*/ 1514834 h 3465626"/>
              <a:gd name="connsiteX4" fmla="*/ 19574 w 3144611"/>
              <a:gd name="connsiteY4" fmla="*/ 1400184 h 3465626"/>
              <a:gd name="connsiteX5" fmla="*/ 120242 w 3144611"/>
              <a:gd name="connsiteY5" fmla="*/ 1319090 h 3465626"/>
              <a:gd name="connsiteX6" fmla="*/ 243281 w 3144611"/>
              <a:gd name="connsiteY6" fmla="*/ 1235200 h 3465626"/>
              <a:gd name="connsiteX7" fmla="*/ 290818 w 3144611"/>
              <a:gd name="connsiteY7" fmla="*/ 1047846 h 3465626"/>
              <a:gd name="connsiteX8" fmla="*/ 209725 w 3144611"/>
              <a:gd name="connsiteY8" fmla="*/ 930400 h 3465626"/>
              <a:gd name="connsiteX9" fmla="*/ 190150 w 3144611"/>
              <a:gd name="connsiteY9" fmla="*/ 857696 h 3465626"/>
              <a:gd name="connsiteX10" fmla="*/ 341152 w 3144611"/>
              <a:gd name="connsiteY10" fmla="*/ 782195 h 3465626"/>
              <a:gd name="connsiteX11" fmla="*/ 425042 w 3144611"/>
              <a:gd name="connsiteY11" fmla="*/ 661953 h 3465626"/>
              <a:gd name="connsiteX12" fmla="*/ 433431 w 3144611"/>
              <a:gd name="connsiteY12" fmla="*/ 533322 h 3465626"/>
              <a:gd name="connsiteX13" fmla="*/ 427839 w 3144611"/>
              <a:gd name="connsiteY13" fmla="*/ 474599 h 3465626"/>
              <a:gd name="connsiteX14" fmla="*/ 480969 w 3144611"/>
              <a:gd name="connsiteY14" fmla="*/ 415876 h 3465626"/>
              <a:gd name="connsiteX15" fmla="*/ 444616 w 3144611"/>
              <a:gd name="connsiteY15" fmla="*/ 318004 h 3465626"/>
              <a:gd name="connsiteX16" fmla="*/ 528506 w 3144611"/>
              <a:gd name="connsiteY16" fmla="*/ 337578 h 3465626"/>
              <a:gd name="connsiteX17" fmla="*/ 598415 w 3144611"/>
              <a:gd name="connsiteY17" fmla="*/ 278856 h 3465626"/>
              <a:gd name="connsiteX18" fmla="*/ 659934 w 3144611"/>
              <a:gd name="connsiteY18" fmla="*/ 231318 h 3465626"/>
              <a:gd name="connsiteX19" fmla="*/ 645952 w 3144611"/>
              <a:gd name="connsiteY19" fmla="*/ 144632 h 3465626"/>
              <a:gd name="connsiteX20" fmla="*/ 752213 w 3144611"/>
              <a:gd name="connsiteY20" fmla="*/ 150224 h 3465626"/>
              <a:gd name="connsiteX21" fmla="*/ 799750 w 3144611"/>
              <a:gd name="connsiteY21" fmla="*/ 192169 h 3465626"/>
              <a:gd name="connsiteX22" fmla="*/ 894826 w 3144611"/>
              <a:gd name="connsiteY22" fmla="*/ 127854 h 3465626"/>
              <a:gd name="connsiteX23" fmla="*/ 894826 w 3144611"/>
              <a:gd name="connsiteY23" fmla="*/ 127854 h 3465626"/>
              <a:gd name="connsiteX24" fmla="*/ 995494 w 3144611"/>
              <a:gd name="connsiteY24" fmla="*/ 113872 h 3465626"/>
              <a:gd name="connsiteX25" fmla="*/ 998290 w 3144611"/>
              <a:gd name="connsiteY25" fmla="*/ 111076 h 3465626"/>
              <a:gd name="connsiteX26" fmla="*/ 1269534 w 3144611"/>
              <a:gd name="connsiteY26" fmla="*/ 10408 h 3465626"/>
              <a:gd name="connsiteX27" fmla="*/ 2225878 w 3144611"/>
              <a:gd name="connsiteY27" fmla="*/ 2018 h 3465626"/>
              <a:gd name="connsiteX28" fmla="*/ 2935426 w 3144611"/>
              <a:gd name="connsiteY28" fmla="*/ 700104 h 3465626"/>
              <a:gd name="connsiteX29" fmla="*/ 3140076 w 3144611"/>
              <a:gd name="connsiteY29" fmla="*/ 1026675 h 3465626"/>
              <a:gd name="connsiteX30" fmla="*/ 2978967 w 3144611"/>
              <a:gd name="connsiteY30" fmla="*/ 1196492 h 3465626"/>
              <a:gd name="connsiteX31" fmla="*/ 2735127 w 3144611"/>
              <a:gd name="connsiteY31" fmla="*/ 1340184 h 3465626"/>
              <a:gd name="connsiteX32" fmla="*/ 2399846 w 3144611"/>
              <a:gd name="connsiteY32" fmla="*/ 1466459 h 3465626"/>
              <a:gd name="connsiteX33" fmla="*/ 1881686 w 3144611"/>
              <a:gd name="connsiteY33" fmla="*/ 1523064 h 3465626"/>
              <a:gd name="connsiteX34" fmla="*/ 1563823 w 3144611"/>
              <a:gd name="connsiteY34" fmla="*/ 1705945 h 3465626"/>
              <a:gd name="connsiteX35" fmla="*/ 1520281 w 3144611"/>
              <a:gd name="connsiteY35" fmla="*/ 1544835 h 3465626"/>
              <a:gd name="connsiteX36" fmla="*/ 1354819 w 3144611"/>
              <a:gd name="connsiteY36" fmla="*/ 1601441 h 3465626"/>
              <a:gd name="connsiteX37" fmla="*/ 1263378 w 3144611"/>
              <a:gd name="connsiteY37" fmla="*/ 1758195 h 3465626"/>
              <a:gd name="connsiteX38" fmla="*/ 1372235 w 3144611"/>
              <a:gd name="connsiteY38" fmla="*/ 1997681 h 3465626"/>
              <a:gd name="connsiteX39" fmla="*/ 1494156 w 3144611"/>
              <a:gd name="connsiteY39" fmla="*/ 2084765 h 3465626"/>
              <a:gd name="connsiteX40" fmla="*/ 1459321 w 3144611"/>
              <a:gd name="connsiteY40" fmla="*/ 2250228 h 3465626"/>
              <a:gd name="connsiteX41" fmla="*/ 1520281 w 3144611"/>
              <a:gd name="connsiteY41" fmla="*/ 2372149 h 3465626"/>
              <a:gd name="connsiteX42" fmla="*/ 1720577 w 3144611"/>
              <a:gd name="connsiteY42" fmla="*/ 2398274 h 3465626"/>
              <a:gd name="connsiteX43" fmla="*/ 2269218 w 3144611"/>
              <a:gd name="connsiteY43" fmla="*/ 2546319 h 3465626"/>
              <a:gd name="connsiteX44" fmla="*/ 2277926 w 3144611"/>
              <a:gd name="connsiteY44" fmla="*/ 2772742 h 3465626"/>
              <a:gd name="connsiteX45" fmla="*/ 2286634 w 3144611"/>
              <a:gd name="connsiteY45" fmla="*/ 3160272 h 3465626"/>
              <a:gd name="connsiteX46" fmla="*/ 2147298 w 3144611"/>
              <a:gd name="connsiteY46" fmla="*/ 3182043 h 3465626"/>
              <a:gd name="connsiteX47" fmla="*/ 2103755 w 3144611"/>
              <a:gd name="connsiteY47" fmla="*/ 3042705 h 3465626"/>
              <a:gd name="connsiteX48" fmla="*/ 1999252 w 3144611"/>
              <a:gd name="connsiteY48" fmla="*/ 3177688 h 3465626"/>
              <a:gd name="connsiteX49" fmla="*/ 1781538 w 3144611"/>
              <a:gd name="connsiteY49" fmla="*/ 3142854 h 3465626"/>
              <a:gd name="connsiteX50" fmla="*/ 1616075 w 3144611"/>
              <a:gd name="connsiteY50" fmla="*/ 2990454 h 3465626"/>
              <a:gd name="connsiteX51" fmla="*/ 1454966 w 3144611"/>
              <a:gd name="connsiteY51" fmla="*/ 2851117 h 3465626"/>
              <a:gd name="connsiteX52" fmla="*/ 1398361 w 3144611"/>
              <a:gd name="connsiteY52" fmla="*/ 2811929 h 3465626"/>
              <a:gd name="connsiteX53" fmla="*/ 1324338 w 3144611"/>
              <a:gd name="connsiteY53" fmla="*/ 2720489 h 3465626"/>
              <a:gd name="connsiteX54" fmla="*/ 1280795 w 3144611"/>
              <a:gd name="connsiteY54" fmla="*/ 2546317 h 3465626"/>
              <a:gd name="connsiteX55" fmla="*/ 1145813 w 3144611"/>
              <a:gd name="connsiteY55" fmla="*/ 2363437 h 3465626"/>
              <a:gd name="connsiteX56" fmla="*/ 1076145 w 3144611"/>
              <a:gd name="connsiteY56" fmla="*/ 2420043 h 3465626"/>
              <a:gd name="connsiteX57" fmla="*/ 1063082 w 3144611"/>
              <a:gd name="connsiteY57" fmla="*/ 2811927 h 3465626"/>
              <a:gd name="connsiteX58" fmla="*/ 1511572 w 3144611"/>
              <a:gd name="connsiteY58" fmla="*/ 3012226 h 3465626"/>
              <a:gd name="connsiteX59" fmla="*/ 1655264 w 3144611"/>
              <a:gd name="connsiteY59" fmla="*/ 3234294 h 3465626"/>
              <a:gd name="connsiteX60" fmla="*/ 1751058 w 3144611"/>
              <a:gd name="connsiteY60" fmla="*/ 3269128 h 3465626"/>
              <a:gd name="connsiteX61" fmla="*/ 1781538 w 3144611"/>
              <a:gd name="connsiteY61" fmla="*/ 3438946 h 3465626"/>
              <a:gd name="connsiteX0" fmla="*/ 120242 w 3144611"/>
              <a:gd name="connsiteY0" fmla="*/ 1830819 h 3465626"/>
              <a:gd name="connsiteX1" fmla="*/ 41945 w 3144611"/>
              <a:gd name="connsiteY1" fmla="*/ 1721762 h 3465626"/>
              <a:gd name="connsiteX2" fmla="*/ 16778 w 3144611"/>
              <a:gd name="connsiteY2" fmla="*/ 1609909 h 3465626"/>
              <a:gd name="connsiteX3" fmla="*/ 0 w 3144611"/>
              <a:gd name="connsiteY3" fmla="*/ 1514834 h 3465626"/>
              <a:gd name="connsiteX4" fmla="*/ 19574 w 3144611"/>
              <a:gd name="connsiteY4" fmla="*/ 1400184 h 3465626"/>
              <a:gd name="connsiteX5" fmla="*/ 120242 w 3144611"/>
              <a:gd name="connsiteY5" fmla="*/ 1319090 h 3465626"/>
              <a:gd name="connsiteX6" fmla="*/ 243281 w 3144611"/>
              <a:gd name="connsiteY6" fmla="*/ 1235200 h 3465626"/>
              <a:gd name="connsiteX7" fmla="*/ 290818 w 3144611"/>
              <a:gd name="connsiteY7" fmla="*/ 1047846 h 3465626"/>
              <a:gd name="connsiteX8" fmla="*/ 209725 w 3144611"/>
              <a:gd name="connsiteY8" fmla="*/ 930400 h 3465626"/>
              <a:gd name="connsiteX9" fmla="*/ 190150 w 3144611"/>
              <a:gd name="connsiteY9" fmla="*/ 857696 h 3465626"/>
              <a:gd name="connsiteX10" fmla="*/ 341152 w 3144611"/>
              <a:gd name="connsiteY10" fmla="*/ 782195 h 3465626"/>
              <a:gd name="connsiteX11" fmla="*/ 425042 w 3144611"/>
              <a:gd name="connsiteY11" fmla="*/ 661953 h 3465626"/>
              <a:gd name="connsiteX12" fmla="*/ 433431 w 3144611"/>
              <a:gd name="connsiteY12" fmla="*/ 533322 h 3465626"/>
              <a:gd name="connsiteX13" fmla="*/ 427839 w 3144611"/>
              <a:gd name="connsiteY13" fmla="*/ 474599 h 3465626"/>
              <a:gd name="connsiteX14" fmla="*/ 480969 w 3144611"/>
              <a:gd name="connsiteY14" fmla="*/ 415876 h 3465626"/>
              <a:gd name="connsiteX15" fmla="*/ 444616 w 3144611"/>
              <a:gd name="connsiteY15" fmla="*/ 318004 h 3465626"/>
              <a:gd name="connsiteX16" fmla="*/ 528506 w 3144611"/>
              <a:gd name="connsiteY16" fmla="*/ 337578 h 3465626"/>
              <a:gd name="connsiteX17" fmla="*/ 598415 w 3144611"/>
              <a:gd name="connsiteY17" fmla="*/ 278856 h 3465626"/>
              <a:gd name="connsiteX18" fmla="*/ 659934 w 3144611"/>
              <a:gd name="connsiteY18" fmla="*/ 231318 h 3465626"/>
              <a:gd name="connsiteX19" fmla="*/ 645952 w 3144611"/>
              <a:gd name="connsiteY19" fmla="*/ 144632 h 3465626"/>
              <a:gd name="connsiteX20" fmla="*/ 752213 w 3144611"/>
              <a:gd name="connsiteY20" fmla="*/ 150224 h 3465626"/>
              <a:gd name="connsiteX21" fmla="*/ 799750 w 3144611"/>
              <a:gd name="connsiteY21" fmla="*/ 192169 h 3465626"/>
              <a:gd name="connsiteX22" fmla="*/ 894826 w 3144611"/>
              <a:gd name="connsiteY22" fmla="*/ 127854 h 3465626"/>
              <a:gd name="connsiteX23" fmla="*/ 894826 w 3144611"/>
              <a:gd name="connsiteY23" fmla="*/ 127854 h 3465626"/>
              <a:gd name="connsiteX24" fmla="*/ 995494 w 3144611"/>
              <a:gd name="connsiteY24" fmla="*/ 113872 h 3465626"/>
              <a:gd name="connsiteX25" fmla="*/ 998290 w 3144611"/>
              <a:gd name="connsiteY25" fmla="*/ 111076 h 3465626"/>
              <a:gd name="connsiteX26" fmla="*/ 1269534 w 3144611"/>
              <a:gd name="connsiteY26" fmla="*/ 10408 h 3465626"/>
              <a:gd name="connsiteX27" fmla="*/ 2225878 w 3144611"/>
              <a:gd name="connsiteY27" fmla="*/ 2018 h 3465626"/>
              <a:gd name="connsiteX28" fmla="*/ 2935426 w 3144611"/>
              <a:gd name="connsiteY28" fmla="*/ 700104 h 3465626"/>
              <a:gd name="connsiteX29" fmla="*/ 3140076 w 3144611"/>
              <a:gd name="connsiteY29" fmla="*/ 1026675 h 3465626"/>
              <a:gd name="connsiteX30" fmla="*/ 2978967 w 3144611"/>
              <a:gd name="connsiteY30" fmla="*/ 1196492 h 3465626"/>
              <a:gd name="connsiteX31" fmla="*/ 2735127 w 3144611"/>
              <a:gd name="connsiteY31" fmla="*/ 1340184 h 3465626"/>
              <a:gd name="connsiteX32" fmla="*/ 2399846 w 3144611"/>
              <a:gd name="connsiteY32" fmla="*/ 1466459 h 3465626"/>
              <a:gd name="connsiteX33" fmla="*/ 1881686 w 3144611"/>
              <a:gd name="connsiteY33" fmla="*/ 1523064 h 3465626"/>
              <a:gd name="connsiteX34" fmla="*/ 1563823 w 3144611"/>
              <a:gd name="connsiteY34" fmla="*/ 1705945 h 3465626"/>
              <a:gd name="connsiteX35" fmla="*/ 1520281 w 3144611"/>
              <a:gd name="connsiteY35" fmla="*/ 1544835 h 3465626"/>
              <a:gd name="connsiteX36" fmla="*/ 1354819 w 3144611"/>
              <a:gd name="connsiteY36" fmla="*/ 1601441 h 3465626"/>
              <a:gd name="connsiteX37" fmla="*/ 1263378 w 3144611"/>
              <a:gd name="connsiteY37" fmla="*/ 1758195 h 3465626"/>
              <a:gd name="connsiteX38" fmla="*/ 1372235 w 3144611"/>
              <a:gd name="connsiteY38" fmla="*/ 1997681 h 3465626"/>
              <a:gd name="connsiteX39" fmla="*/ 1494156 w 3144611"/>
              <a:gd name="connsiteY39" fmla="*/ 2084765 h 3465626"/>
              <a:gd name="connsiteX40" fmla="*/ 1459321 w 3144611"/>
              <a:gd name="connsiteY40" fmla="*/ 2250228 h 3465626"/>
              <a:gd name="connsiteX41" fmla="*/ 1520281 w 3144611"/>
              <a:gd name="connsiteY41" fmla="*/ 2372149 h 3465626"/>
              <a:gd name="connsiteX42" fmla="*/ 1720577 w 3144611"/>
              <a:gd name="connsiteY42" fmla="*/ 2398274 h 3465626"/>
              <a:gd name="connsiteX43" fmla="*/ 2269218 w 3144611"/>
              <a:gd name="connsiteY43" fmla="*/ 2546319 h 3465626"/>
              <a:gd name="connsiteX44" fmla="*/ 2277926 w 3144611"/>
              <a:gd name="connsiteY44" fmla="*/ 2772742 h 3465626"/>
              <a:gd name="connsiteX45" fmla="*/ 2286634 w 3144611"/>
              <a:gd name="connsiteY45" fmla="*/ 3160272 h 3465626"/>
              <a:gd name="connsiteX46" fmla="*/ 2147298 w 3144611"/>
              <a:gd name="connsiteY46" fmla="*/ 3182043 h 3465626"/>
              <a:gd name="connsiteX47" fmla="*/ 2103755 w 3144611"/>
              <a:gd name="connsiteY47" fmla="*/ 3042705 h 3465626"/>
              <a:gd name="connsiteX48" fmla="*/ 1999252 w 3144611"/>
              <a:gd name="connsiteY48" fmla="*/ 3177688 h 3465626"/>
              <a:gd name="connsiteX49" fmla="*/ 1781538 w 3144611"/>
              <a:gd name="connsiteY49" fmla="*/ 3142854 h 3465626"/>
              <a:gd name="connsiteX50" fmla="*/ 1616075 w 3144611"/>
              <a:gd name="connsiteY50" fmla="*/ 2990454 h 3465626"/>
              <a:gd name="connsiteX51" fmla="*/ 1454966 w 3144611"/>
              <a:gd name="connsiteY51" fmla="*/ 2851117 h 3465626"/>
              <a:gd name="connsiteX52" fmla="*/ 1398361 w 3144611"/>
              <a:gd name="connsiteY52" fmla="*/ 2811929 h 3465626"/>
              <a:gd name="connsiteX53" fmla="*/ 1324338 w 3144611"/>
              <a:gd name="connsiteY53" fmla="*/ 2720489 h 3465626"/>
              <a:gd name="connsiteX54" fmla="*/ 1280795 w 3144611"/>
              <a:gd name="connsiteY54" fmla="*/ 2546317 h 3465626"/>
              <a:gd name="connsiteX55" fmla="*/ 1145813 w 3144611"/>
              <a:gd name="connsiteY55" fmla="*/ 2363437 h 3465626"/>
              <a:gd name="connsiteX56" fmla="*/ 1076145 w 3144611"/>
              <a:gd name="connsiteY56" fmla="*/ 2420043 h 3465626"/>
              <a:gd name="connsiteX57" fmla="*/ 1063082 w 3144611"/>
              <a:gd name="connsiteY57" fmla="*/ 2811927 h 3465626"/>
              <a:gd name="connsiteX58" fmla="*/ 1511572 w 3144611"/>
              <a:gd name="connsiteY58" fmla="*/ 3012226 h 3465626"/>
              <a:gd name="connsiteX59" fmla="*/ 1655264 w 3144611"/>
              <a:gd name="connsiteY59" fmla="*/ 3234294 h 3465626"/>
              <a:gd name="connsiteX60" fmla="*/ 1751058 w 3144611"/>
              <a:gd name="connsiteY60" fmla="*/ 3269128 h 3465626"/>
              <a:gd name="connsiteX61" fmla="*/ 1781538 w 3144611"/>
              <a:gd name="connsiteY61" fmla="*/ 3438946 h 3465626"/>
              <a:gd name="connsiteX62" fmla="*/ 1777184 w 3144611"/>
              <a:gd name="connsiteY62" fmla="*/ 3425882 h 3465626"/>
              <a:gd name="connsiteX0" fmla="*/ 120242 w 3144611"/>
              <a:gd name="connsiteY0" fmla="*/ 1830819 h 3425945"/>
              <a:gd name="connsiteX1" fmla="*/ 41945 w 3144611"/>
              <a:gd name="connsiteY1" fmla="*/ 1721762 h 3425945"/>
              <a:gd name="connsiteX2" fmla="*/ 16778 w 3144611"/>
              <a:gd name="connsiteY2" fmla="*/ 1609909 h 3425945"/>
              <a:gd name="connsiteX3" fmla="*/ 0 w 3144611"/>
              <a:gd name="connsiteY3" fmla="*/ 1514834 h 3425945"/>
              <a:gd name="connsiteX4" fmla="*/ 19574 w 3144611"/>
              <a:gd name="connsiteY4" fmla="*/ 1400184 h 3425945"/>
              <a:gd name="connsiteX5" fmla="*/ 120242 w 3144611"/>
              <a:gd name="connsiteY5" fmla="*/ 1319090 h 3425945"/>
              <a:gd name="connsiteX6" fmla="*/ 243281 w 3144611"/>
              <a:gd name="connsiteY6" fmla="*/ 1235200 h 3425945"/>
              <a:gd name="connsiteX7" fmla="*/ 290818 w 3144611"/>
              <a:gd name="connsiteY7" fmla="*/ 1047846 h 3425945"/>
              <a:gd name="connsiteX8" fmla="*/ 209725 w 3144611"/>
              <a:gd name="connsiteY8" fmla="*/ 930400 h 3425945"/>
              <a:gd name="connsiteX9" fmla="*/ 190150 w 3144611"/>
              <a:gd name="connsiteY9" fmla="*/ 857696 h 3425945"/>
              <a:gd name="connsiteX10" fmla="*/ 341152 w 3144611"/>
              <a:gd name="connsiteY10" fmla="*/ 782195 h 3425945"/>
              <a:gd name="connsiteX11" fmla="*/ 425042 w 3144611"/>
              <a:gd name="connsiteY11" fmla="*/ 661953 h 3425945"/>
              <a:gd name="connsiteX12" fmla="*/ 433431 w 3144611"/>
              <a:gd name="connsiteY12" fmla="*/ 533322 h 3425945"/>
              <a:gd name="connsiteX13" fmla="*/ 427839 w 3144611"/>
              <a:gd name="connsiteY13" fmla="*/ 474599 h 3425945"/>
              <a:gd name="connsiteX14" fmla="*/ 480969 w 3144611"/>
              <a:gd name="connsiteY14" fmla="*/ 415876 h 3425945"/>
              <a:gd name="connsiteX15" fmla="*/ 444616 w 3144611"/>
              <a:gd name="connsiteY15" fmla="*/ 318004 h 3425945"/>
              <a:gd name="connsiteX16" fmla="*/ 528506 w 3144611"/>
              <a:gd name="connsiteY16" fmla="*/ 337578 h 3425945"/>
              <a:gd name="connsiteX17" fmla="*/ 598415 w 3144611"/>
              <a:gd name="connsiteY17" fmla="*/ 278856 h 3425945"/>
              <a:gd name="connsiteX18" fmla="*/ 659934 w 3144611"/>
              <a:gd name="connsiteY18" fmla="*/ 231318 h 3425945"/>
              <a:gd name="connsiteX19" fmla="*/ 645952 w 3144611"/>
              <a:gd name="connsiteY19" fmla="*/ 144632 h 3425945"/>
              <a:gd name="connsiteX20" fmla="*/ 752213 w 3144611"/>
              <a:gd name="connsiteY20" fmla="*/ 150224 h 3425945"/>
              <a:gd name="connsiteX21" fmla="*/ 799750 w 3144611"/>
              <a:gd name="connsiteY21" fmla="*/ 192169 h 3425945"/>
              <a:gd name="connsiteX22" fmla="*/ 894826 w 3144611"/>
              <a:gd name="connsiteY22" fmla="*/ 127854 h 3425945"/>
              <a:gd name="connsiteX23" fmla="*/ 894826 w 3144611"/>
              <a:gd name="connsiteY23" fmla="*/ 127854 h 3425945"/>
              <a:gd name="connsiteX24" fmla="*/ 995494 w 3144611"/>
              <a:gd name="connsiteY24" fmla="*/ 113872 h 3425945"/>
              <a:gd name="connsiteX25" fmla="*/ 998290 w 3144611"/>
              <a:gd name="connsiteY25" fmla="*/ 111076 h 3425945"/>
              <a:gd name="connsiteX26" fmla="*/ 1269534 w 3144611"/>
              <a:gd name="connsiteY26" fmla="*/ 10408 h 3425945"/>
              <a:gd name="connsiteX27" fmla="*/ 2225878 w 3144611"/>
              <a:gd name="connsiteY27" fmla="*/ 2018 h 3425945"/>
              <a:gd name="connsiteX28" fmla="*/ 2935426 w 3144611"/>
              <a:gd name="connsiteY28" fmla="*/ 700104 h 3425945"/>
              <a:gd name="connsiteX29" fmla="*/ 3140076 w 3144611"/>
              <a:gd name="connsiteY29" fmla="*/ 1026675 h 3425945"/>
              <a:gd name="connsiteX30" fmla="*/ 2978967 w 3144611"/>
              <a:gd name="connsiteY30" fmla="*/ 1196492 h 3425945"/>
              <a:gd name="connsiteX31" fmla="*/ 2735127 w 3144611"/>
              <a:gd name="connsiteY31" fmla="*/ 1340184 h 3425945"/>
              <a:gd name="connsiteX32" fmla="*/ 2399846 w 3144611"/>
              <a:gd name="connsiteY32" fmla="*/ 1466459 h 3425945"/>
              <a:gd name="connsiteX33" fmla="*/ 1881686 w 3144611"/>
              <a:gd name="connsiteY33" fmla="*/ 1523064 h 3425945"/>
              <a:gd name="connsiteX34" fmla="*/ 1563823 w 3144611"/>
              <a:gd name="connsiteY34" fmla="*/ 1705945 h 3425945"/>
              <a:gd name="connsiteX35" fmla="*/ 1520281 w 3144611"/>
              <a:gd name="connsiteY35" fmla="*/ 1544835 h 3425945"/>
              <a:gd name="connsiteX36" fmla="*/ 1354819 w 3144611"/>
              <a:gd name="connsiteY36" fmla="*/ 1601441 h 3425945"/>
              <a:gd name="connsiteX37" fmla="*/ 1263378 w 3144611"/>
              <a:gd name="connsiteY37" fmla="*/ 1758195 h 3425945"/>
              <a:gd name="connsiteX38" fmla="*/ 1372235 w 3144611"/>
              <a:gd name="connsiteY38" fmla="*/ 1997681 h 3425945"/>
              <a:gd name="connsiteX39" fmla="*/ 1494156 w 3144611"/>
              <a:gd name="connsiteY39" fmla="*/ 2084765 h 3425945"/>
              <a:gd name="connsiteX40" fmla="*/ 1459321 w 3144611"/>
              <a:gd name="connsiteY40" fmla="*/ 2250228 h 3425945"/>
              <a:gd name="connsiteX41" fmla="*/ 1520281 w 3144611"/>
              <a:gd name="connsiteY41" fmla="*/ 2372149 h 3425945"/>
              <a:gd name="connsiteX42" fmla="*/ 1720577 w 3144611"/>
              <a:gd name="connsiteY42" fmla="*/ 2398274 h 3425945"/>
              <a:gd name="connsiteX43" fmla="*/ 2269218 w 3144611"/>
              <a:gd name="connsiteY43" fmla="*/ 2546319 h 3425945"/>
              <a:gd name="connsiteX44" fmla="*/ 2277926 w 3144611"/>
              <a:gd name="connsiteY44" fmla="*/ 2772742 h 3425945"/>
              <a:gd name="connsiteX45" fmla="*/ 2286634 w 3144611"/>
              <a:gd name="connsiteY45" fmla="*/ 3160272 h 3425945"/>
              <a:gd name="connsiteX46" fmla="*/ 2147298 w 3144611"/>
              <a:gd name="connsiteY46" fmla="*/ 3182043 h 3425945"/>
              <a:gd name="connsiteX47" fmla="*/ 2103755 w 3144611"/>
              <a:gd name="connsiteY47" fmla="*/ 3042705 h 3425945"/>
              <a:gd name="connsiteX48" fmla="*/ 1999252 w 3144611"/>
              <a:gd name="connsiteY48" fmla="*/ 3177688 h 3425945"/>
              <a:gd name="connsiteX49" fmla="*/ 1781538 w 3144611"/>
              <a:gd name="connsiteY49" fmla="*/ 3142854 h 3425945"/>
              <a:gd name="connsiteX50" fmla="*/ 1616075 w 3144611"/>
              <a:gd name="connsiteY50" fmla="*/ 2990454 h 3425945"/>
              <a:gd name="connsiteX51" fmla="*/ 1454966 w 3144611"/>
              <a:gd name="connsiteY51" fmla="*/ 2851117 h 3425945"/>
              <a:gd name="connsiteX52" fmla="*/ 1398361 w 3144611"/>
              <a:gd name="connsiteY52" fmla="*/ 2811929 h 3425945"/>
              <a:gd name="connsiteX53" fmla="*/ 1324338 w 3144611"/>
              <a:gd name="connsiteY53" fmla="*/ 2720489 h 3425945"/>
              <a:gd name="connsiteX54" fmla="*/ 1280795 w 3144611"/>
              <a:gd name="connsiteY54" fmla="*/ 2546317 h 3425945"/>
              <a:gd name="connsiteX55" fmla="*/ 1145813 w 3144611"/>
              <a:gd name="connsiteY55" fmla="*/ 2363437 h 3425945"/>
              <a:gd name="connsiteX56" fmla="*/ 1076145 w 3144611"/>
              <a:gd name="connsiteY56" fmla="*/ 2420043 h 3425945"/>
              <a:gd name="connsiteX57" fmla="*/ 1063082 w 3144611"/>
              <a:gd name="connsiteY57" fmla="*/ 2811927 h 3425945"/>
              <a:gd name="connsiteX58" fmla="*/ 1511572 w 3144611"/>
              <a:gd name="connsiteY58" fmla="*/ 3012226 h 3425945"/>
              <a:gd name="connsiteX59" fmla="*/ 1655264 w 3144611"/>
              <a:gd name="connsiteY59" fmla="*/ 3234294 h 3425945"/>
              <a:gd name="connsiteX60" fmla="*/ 1751058 w 3144611"/>
              <a:gd name="connsiteY60" fmla="*/ 3269128 h 3425945"/>
              <a:gd name="connsiteX61" fmla="*/ 1960064 w 3144611"/>
              <a:gd name="connsiteY61" fmla="*/ 3317026 h 3425945"/>
              <a:gd name="connsiteX62" fmla="*/ 1777184 w 3144611"/>
              <a:gd name="connsiteY62" fmla="*/ 3425882 h 3425945"/>
              <a:gd name="connsiteX0" fmla="*/ 120242 w 3144611"/>
              <a:gd name="connsiteY0" fmla="*/ 1830819 h 3425882"/>
              <a:gd name="connsiteX1" fmla="*/ 41945 w 3144611"/>
              <a:gd name="connsiteY1" fmla="*/ 1721762 h 3425882"/>
              <a:gd name="connsiteX2" fmla="*/ 16778 w 3144611"/>
              <a:gd name="connsiteY2" fmla="*/ 1609909 h 3425882"/>
              <a:gd name="connsiteX3" fmla="*/ 0 w 3144611"/>
              <a:gd name="connsiteY3" fmla="*/ 1514834 h 3425882"/>
              <a:gd name="connsiteX4" fmla="*/ 19574 w 3144611"/>
              <a:gd name="connsiteY4" fmla="*/ 1400184 h 3425882"/>
              <a:gd name="connsiteX5" fmla="*/ 120242 w 3144611"/>
              <a:gd name="connsiteY5" fmla="*/ 1319090 h 3425882"/>
              <a:gd name="connsiteX6" fmla="*/ 243281 w 3144611"/>
              <a:gd name="connsiteY6" fmla="*/ 1235200 h 3425882"/>
              <a:gd name="connsiteX7" fmla="*/ 290818 w 3144611"/>
              <a:gd name="connsiteY7" fmla="*/ 1047846 h 3425882"/>
              <a:gd name="connsiteX8" fmla="*/ 209725 w 3144611"/>
              <a:gd name="connsiteY8" fmla="*/ 930400 h 3425882"/>
              <a:gd name="connsiteX9" fmla="*/ 190150 w 3144611"/>
              <a:gd name="connsiteY9" fmla="*/ 857696 h 3425882"/>
              <a:gd name="connsiteX10" fmla="*/ 341152 w 3144611"/>
              <a:gd name="connsiteY10" fmla="*/ 782195 h 3425882"/>
              <a:gd name="connsiteX11" fmla="*/ 425042 w 3144611"/>
              <a:gd name="connsiteY11" fmla="*/ 661953 h 3425882"/>
              <a:gd name="connsiteX12" fmla="*/ 433431 w 3144611"/>
              <a:gd name="connsiteY12" fmla="*/ 533322 h 3425882"/>
              <a:gd name="connsiteX13" fmla="*/ 427839 w 3144611"/>
              <a:gd name="connsiteY13" fmla="*/ 474599 h 3425882"/>
              <a:gd name="connsiteX14" fmla="*/ 480969 w 3144611"/>
              <a:gd name="connsiteY14" fmla="*/ 415876 h 3425882"/>
              <a:gd name="connsiteX15" fmla="*/ 444616 w 3144611"/>
              <a:gd name="connsiteY15" fmla="*/ 318004 h 3425882"/>
              <a:gd name="connsiteX16" fmla="*/ 528506 w 3144611"/>
              <a:gd name="connsiteY16" fmla="*/ 337578 h 3425882"/>
              <a:gd name="connsiteX17" fmla="*/ 598415 w 3144611"/>
              <a:gd name="connsiteY17" fmla="*/ 278856 h 3425882"/>
              <a:gd name="connsiteX18" fmla="*/ 659934 w 3144611"/>
              <a:gd name="connsiteY18" fmla="*/ 231318 h 3425882"/>
              <a:gd name="connsiteX19" fmla="*/ 645952 w 3144611"/>
              <a:gd name="connsiteY19" fmla="*/ 144632 h 3425882"/>
              <a:gd name="connsiteX20" fmla="*/ 752213 w 3144611"/>
              <a:gd name="connsiteY20" fmla="*/ 150224 h 3425882"/>
              <a:gd name="connsiteX21" fmla="*/ 799750 w 3144611"/>
              <a:gd name="connsiteY21" fmla="*/ 192169 h 3425882"/>
              <a:gd name="connsiteX22" fmla="*/ 894826 w 3144611"/>
              <a:gd name="connsiteY22" fmla="*/ 127854 h 3425882"/>
              <a:gd name="connsiteX23" fmla="*/ 894826 w 3144611"/>
              <a:gd name="connsiteY23" fmla="*/ 127854 h 3425882"/>
              <a:gd name="connsiteX24" fmla="*/ 995494 w 3144611"/>
              <a:gd name="connsiteY24" fmla="*/ 113872 h 3425882"/>
              <a:gd name="connsiteX25" fmla="*/ 998290 w 3144611"/>
              <a:gd name="connsiteY25" fmla="*/ 111076 h 3425882"/>
              <a:gd name="connsiteX26" fmla="*/ 1269534 w 3144611"/>
              <a:gd name="connsiteY26" fmla="*/ 10408 h 3425882"/>
              <a:gd name="connsiteX27" fmla="*/ 2225878 w 3144611"/>
              <a:gd name="connsiteY27" fmla="*/ 2018 h 3425882"/>
              <a:gd name="connsiteX28" fmla="*/ 2935426 w 3144611"/>
              <a:gd name="connsiteY28" fmla="*/ 700104 h 3425882"/>
              <a:gd name="connsiteX29" fmla="*/ 3140076 w 3144611"/>
              <a:gd name="connsiteY29" fmla="*/ 1026675 h 3425882"/>
              <a:gd name="connsiteX30" fmla="*/ 2978967 w 3144611"/>
              <a:gd name="connsiteY30" fmla="*/ 1196492 h 3425882"/>
              <a:gd name="connsiteX31" fmla="*/ 2735127 w 3144611"/>
              <a:gd name="connsiteY31" fmla="*/ 1340184 h 3425882"/>
              <a:gd name="connsiteX32" fmla="*/ 2399846 w 3144611"/>
              <a:gd name="connsiteY32" fmla="*/ 1466459 h 3425882"/>
              <a:gd name="connsiteX33" fmla="*/ 1881686 w 3144611"/>
              <a:gd name="connsiteY33" fmla="*/ 1523064 h 3425882"/>
              <a:gd name="connsiteX34" fmla="*/ 1563823 w 3144611"/>
              <a:gd name="connsiteY34" fmla="*/ 1705945 h 3425882"/>
              <a:gd name="connsiteX35" fmla="*/ 1520281 w 3144611"/>
              <a:gd name="connsiteY35" fmla="*/ 1544835 h 3425882"/>
              <a:gd name="connsiteX36" fmla="*/ 1354819 w 3144611"/>
              <a:gd name="connsiteY36" fmla="*/ 1601441 h 3425882"/>
              <a:gd name="connsiteX37" fmla="*/ 1263378 w 3144611"/>
              <a:gd name="connsiteY37" fmla="*/ 1758195 h 3425882"/>
              <a:gd name="connsiteX38" fmla="*/ 1372235 w 3144611"/>
              <a:gd name="connsiteY38" fmla="*/ 1997681 h 3425882"/>
              <a:gd name="connsiteX39" fmla="*/ 1494156 w 3144611"/>
              <a:gd name="connsiteY39" fmla="*/ 2084765 h 3425882"/>
              <a:gd name="connsiteX40" fmla="*/ 1459321 w 3144611"/>
              <a:gd name="connsiteY40" fmla="*/ 2250228 h 3425882"/>
              <a:gd name="connsiteX41" fmla="*/ 1520281 w 3144611"/>
              <a:gd name="connsiteY41" fmla="*/ 2372149 h 3425882"/>
              <a:gd name="connsiteX42" fmla="*/ 1720577 w 3144611"/>
              <a:gd name="connsiteY42" fmla="*/ 2398274 h 3425882"/>
              <a:gd name="connsiteX43" fmla="*/ 2269218 w 3144611"/>
              <a:gd name="connsiteY43" fmla="*/ 2546319 h 3425882"/>
              <a:gd name="connsiteX44" fmla="*/ 2277926 w 3144611"/>
              <a:gd name="connsiteY44" fmla="*/ 2772742 h 3425882"/>
              <a:gd name="connsiteX45" fmla="*/ 2286634 w 3144611"/>
              <a:gd name="connsiteY45" fmla="*/ 3160272 h 3425882"/>
              <a:gd name="connsiteX46" fmla="*/ 2147298 w 3144611"/>
              <a:gd name="connsiteY46" fmla="*/ 3182043 h 3425882"/>
              <a:gd name="connsiteX47" fmla="*/ 2103755 w 3144611"/>
              <a:gd name="connsiteY47" fmla="*/ 3042705 h 3425882"/>
              <a:gd name="connsiteX48" fmla="*/ 1999252 w 3144611"/>
              <a:gd name="connsiteY48" fmla="*/ 3177688 h 3425882"/>
              <a:gd name="connsiteX49" fmla="*/ 1781538 w 3144611"/>
              <a:gd name="connsiteY49" fmla="*/ 3142854 h 3425882"/>
              <a:gd name="connsiteX50" fmla="*/ 1616075 w 3144611"/>
              <a:gd name="connsiteY50" fmla="*/ 2990454 h 3425882"/>
              <a:gd name="connsiteX51" fmla="*/ 1454966 w 3144611"/>
              <a:gd name="connsiteY51" fmla="*/ 2851117 h 3425882"/>
              <a:gd name="connsiteX52" fmla="*/ 1398361 w 3144611"/>
              <a:gd name="connsiteY52" fmla="*/ 2811929 h 3425882"/>
              <a:gd name="connsiteX53" fmla="*/ 1324338 w 3144611"/>
              <a:gd name="connsiteY53" fmla="*/ 2720489 h 3425882"/>
              <a:gd name="connsiteX54" fmla="*/ 1280795 w 3144611"/>
              <a:gd name="connsiteY54" fmla="*/ 2546317 h 3425882"/>
              <a:gd name="connsiteX55" fmla="*/ 1145813 w 3144611"/>
              <a:gd name="connsiteY55" fmla="*/ 2363437 h 3425882"/>
              <a:gd name="connsiteX56" fmla="*/ 1076145 w 3144611"/>
              <a:gd name="connsiteY56" fmla="*/ 2420043 h 3425882"/>
              <a:gd name="connsiteX57" fmla="*/ 1063082 w 3144611"/>
              <a:gd name="connsiteY57" fmla="*/ 2811927 h 3425882"/>
              <a:gd name="connsiteX58" fmla="*/ 1511572 w 3144611"/>
              <a:gd name="connsiteY58" fmla="*/ 3012226 h 3425882"/>
              <a:gd name="connsiteX59" fmla="*/ 1655264 w 3144611"/>
              <a:gd name="connsiteY59" fmla="*/ 3234294 h 3425882"/>
              <a:gd name="connsiteX60" fmla="*/ 1751058 w 3144611"/>
              <a:gd name="connsiteY60" fmla="*/ 3269128 h 3425882"/>
              <a:gd name="connsiteX61" fmla="*/ 1960064 w 3144611"/>
              <a:gd name="connsiteY61" fmla="*/ 3317026 h 3425882"/>
              <a:gd name="connsiteX62" fmla="*/ 1951355 w 3144611"/>
              <a:gd name="connsiteY62" fmla="*/ 3351860 h 3425882"/>
              <a:gd name="connsiteX63" fmla="*/ 1777184 w 3144611"/>
              <a:gd name="connsiteY63" fmla="*/ 3425882 h 3425882"/>
              <a:gd name="connsiteX0" fmla="*/ 120242 w 3144611"/>
              <a:gd name="connsiteY0" fmla="*/ 1830819 h 3425882"/>
              <a:gd name="connsiteX1" fmla="*/ 41945 w 3144611"/>
              <a:gd name="connsiteY1" fmla="*/ 1721762 h 3425882"/>
              <a:gd name="connsiteX2" fmla="*/ 16778 w 3144611"/>
              <a:gd name="connsiteY2" fmla="*/ 1609909 h 3425882"/>
              <a:gd name="connsiteX3" fmla="*/ 0 w 3144611"/>
              <a:gd name="connsiteY3" fmla="*/ 1514834 h 3425882"/>
              <a:gd name="connsiteX4" fmla="*/ 19574 w 3144611"/>
              <a:gd name="connsiteY4" fmla="*/ 1400184 h 3425882"/>
              <a:gd name="connsiteX5" fmla="*/ 120242 w 3144611"/>
              <a:gd name="connsiteY5" fmla="*/ 1319090 h 3425882"/>
              <a:gd name="connsiteX6" fmla="*/ 243281 w 3144611"/>
              <a:gd name="connsiteY6" fmla="*/ 1235200 h 3425882"/>
              <a:gd name="connsiteX7" fmla="*/ 290818 w 3144611"/>
              <a:gd name="connsiteY7" fmla="*/ 1047846 h 3425882"/>
              <a:gd name="connsiteX8" fmla="*/ 209725 w 3144611"/>
              <a:gd name="connsiteY8" fmla="*/ 930400 h 3425882"/>
              <a:gd name="connsiteX9" fmla="*/ 190150 w 3144611"/>
              <a:gd name="connsiteY9" fmla="*/ 857696 h 3425882"/>
              <a:gd name="connsiteX10" fmla="*/ 341152 w 3144611"/>
              <a:gd name="connsiteY10" fmla="*/ 782195 h 3425882"/>
              <a:gd name="connsiteX11" fmla="*/ 425042 w 3144611"/>
              <a:gd name="connsiteY11" fmla="*/ 661953 h 3425882"/>
              <a:gd name="connsiteX12" fmla="*/ 433431 w 3144611"/>
              <a:gd name="connsiteY12" fmla="*/ 533322 h 3425882"/>
              <a:gd name="connsiteX13" fmla="*/ 427839 w 3144611"/>
              <a:gd name="connsiteY13" fmla="*/ 474599 h 3425882"/>
              <a:gd name="connsiteX14" fmla="*/ 480969 w 3144611"/>
              <a:gd name="connsiteY14" fmla="*/ 415876 h 3425882"/>
              <a:gd name="connsiteX15" fmla="*/ 444616 w 3144611"/>
              <a:gd name="connsiteY15" fmla="*/ 318004 h 3425882"/>
              <a:gd name="connsiteX16" fmla="*/ 528506 w 3144611"/>
              <a:gd name="connsiteY16" fmla="*/ 337578 h 3425882"/>
              <a:gd name="connsiteX17" fmla="*/ 598415 w 3144611"/>
              <a:gd name="connsiteY17" fmla="*/ 278856 h 3425882"/>
              <a:gd name="connsiteX18" fmla="*/ 659934 w 3144611"/>
              <a:gd name="connsiteY18" fmla="*/ 231318 h 3425882"/>
              <a:gd name="connsiteX19" fmla="*/ 645952 w 3144611"/>
              <a:gd name="connsiteY19" fmla="*/ 144632 h 3425882"/>
              <a:gd name="connsiteX20" fmla="*/ 752213 w 3144611"/>
              <a:gd name="connsiteY20" fmla="*/ 150224 h 3425882"/>
              <a:gd name="connsiteX21" fmla="*/ 799750 w 3144611"/>
              <a:gd name="connsiteY21" fmla="*/ 192169 h 3425882"/>
              <a:gd name="connsiteX22" fmla="*/ 894826 w 3144611"/>
              <a:gd name="connsiteY22" fmla="*/ 127854 h 3425882"/>
              <a:gd name="connsiteX23" fmla="*/ 894826 w 3144611"/>
              <a:gd name="connsiteY23" fmla="*/ 127854 h 3425882"/>
              <a:gd name="connsiteX24" fmla="*/ 995494 w 3144611"/>
              <a:gd name="connsiteY24" fmla="*/ 113872 h 3425882"/>
              <a:gd name="connsiteX25" fmla="*/ 998290 w 3144611"/>
              <a:gd name="connsiteY25" fmla="*/ 111076 h 3425882"/>
              <a:gd name="connsiteX26" fmla="*/ 1269534 w 3144611"/>
              <a:gd name="connsiteY26" fmla="*/ 10408 h 3425882"/>
              <a:gd name="connsiteX27" fmla="*/ 2225878 w 3144611"/>
              <a:gd name="connsiteY27" fmla="*/ 2018 h 3425882"/>
              <a:gd name="connsiteX28" fmla="*/ 2935426 w 3144611"/>
              <a:gd name="connsiteY28" fmla="*/ 700104 h 3425882"/>
              <a:gd name="connsiteX29" fmla="*/ 3140076 w 3144611"/>
              <a:gd name="connsiteY29" fmla="*/ 1026675 h 3425882"/>
              <a:gd name="connsiteX30" fmla="*/ 2978967 w 3144611"/>
              <a:gd name="connsiteY30" fmla="*/ 1196492 h 3425882"/>
              <a:gd name="connsiteX31" fmla="*/ 2735127 w 3144611"/>
              <a:gd name="connsiteY31" fmla="*/ 1340184 h 3425882"/>
              <a:gd name="connsiteX32" fmla="*/ 2399846 w 3144611"/>
              <a:gd name="connsiteY32" fmla="*/ 1466459 h 3425882"/>
              <a:gd name="connsiteX33" fmla="*/ 1881686 w 3144611"/>
              <a:gd name="connsiteY33" fmla="*/ 1523064 h 3425882"/>
              <a:gd name="connsiteX34" fmla="*/ 1563823 w 3144611"/>
              <a:gd name="connsiteY34" fmla="*/ 1705945 h 3425882"/>
              <a:gd name="connsiteX35" fmla="*/ 1520281 w 3144611"/>
              <a:gd name="connsiteY35" fmla="*/ 1544835 h 3425882"/>
              <a:gd name="connsiteX36" fmla="*/ 1354819 w 3144611"/>
              <a:gd name="connsiteY36" fmla="*/ 1601441 h 3425882"/>
              <a:gd name="connsiteX37" fmla="*/ 1263378 w 3144611"/>
              <a:gd name="connsiteY37" fmla="*/ 1758195 h 3425882"/>
              <a:gd name="connsiteX38" fmla="*/ 1372235 w 3144611"/>
              <a:gd name="connsiteY38" fmla="*/ 1997681 h 3425882"/>
              <a:gd name="connsiteX39" fmla="*/ 1494156 w 3144611"/>
              <a:gd name="connsiteY39" fmla="*/ 2084765 h 3425882"/>
              <a:gd name="connsiteX40" fmla="*/ 1459321 w 3144611"/>
              <a:gd name="connsiteY40" fmla="*/ 2250228 h 3425882"/>
              <a:gd name="connsiteX41" fmla="*/ 1520281 w 3144611"/>
              <a:gd name="connsiteY41" fmla="*/ 2372149 h 3425882"/>
              <a:gd name="connsiteX42" fmla="*/ 1720577 w 3144611"/>
              <a:gd name="connsiteY42" fmla="*/ 2398274 h 3425882"/>
              <a:gd name="connsiteX43" fmla="*/ 2269218 w 3144611"/>
              <a:gd name="connsiteY43" fmla="*/ 2546319 h 3425882"/>
              <a:gd name="connsiteX44" fmla="*/ 2277926 w 3144611"/>
              <a:gd name="connsiteY44" fmla="*/ 2772742 h 3425882"/>
              <a:gd name="connsiteX45" fmla="*/ 2286634 w 3144611"/>
              <a:gd name="connsiteY45" fmla="*/ 3160272 h 3425882"/>
              <a:gd name="connsiteX46" fmla="*/ 2147298 w 3144611"/>
              <a:gd name="connsiteY46" fmla="*/ 3182043 h 3425882"/>
              <a:gd name="connsiteX47" fmla="*/ 2103755 w 3144611"/>
              <a:gd name="connsiteY47" fmla="*/ 3042705 h 3425882"/>
              <a:gd name="connsiteX48" fmla="*/ 1999252 w 3144611"/>
              <a:gd name="connsiteY48" fmla="*/ 3177688 h 3425882"/>
              <a:gd name="connsiteX49" fmla="*/ 1781538 w 3144611"/>
              <a:gd name="connsiteY49" fmla="*/ 3142854 h 3425882"/>
              <a:gd name="connsiteX50" fmla="*/ 1616075 w 3144611"/>
              <a:gd name="connsiteY50" fmla="*/ 2990454 h 3425882"/>
              <a:gd name="connsiteX51" fmla="*/ 1454966 w 3144611"/>
              <a:gd name="connsiteY51" fmla="*/ 2851117 h 3425882"/>
              <a:gd name="connsiteX52" fmla="*/ 1398361 w 3144611"/>
              <a:gd name="connsiteY52" fmla="*/ 2811929 h 3425882"/>
              <a:gd name="connsiteX53" fmla="*/ 1324338 w 3144611"/>
              <a:gd name="connsiteY53" fmla="*/ 2720489 h 3425882"/>
              <a:gd name="connsiteX54" fmla="*/ 1280795 w 3144611"/>
              <a:gd name="connsiteY54" fmla="*/ 2546317 h 3425882"/>
              <a:gd name="connsiteX55" fmla="*/ 1145813 w 3144611"/>
              <a:gd name="connsiteY55" fmla="*/ 2363437 h 3425882"/>
              <a:gd name="connsiteX56" fmla="*/ 1076145 w 3144611"/>
              <a:gd name="connsiteY56" fmla="*/ 2420043 h 3425882"/>
              <a:gd name="connsiteX57" fmla="*/ 1063082 w 3144611"/>
              <a:gd name="connsiteY57" fmla="*/ 2811927 h 3425882"/>
              <a:gd name="connsiteX58" fmla="*/ 1511572 w 3144611"/>
              <a:gd name="connsiteY58" fmla="*/ 3012226 h 3425882"/>
              <a:gd name="connsiteX59" fmla="*/ 1655264 w 3144611"/>
              <a:gd name="connsiteY59" fmla="*/ 3234294 h 3425882"/>
              <a:gd name="connsiteX60" fmla="*/ 1751058 w 3144611"/>
              <a:gd name="connsiteY60" fmla="*/ 3269128 h 3425882"/>
              <a:gd name="connsiteX61" fmla="*/ 1960064 w 3144611"/>
              <a:gd name="connsiteY61" fmla="*/ 3317026 h 3425882"/>
              <a:gd name="connsiteX62" fmla="*/ 2081984 w 3144611"/>
              <a:gd name="connsiteY62" fmla="*/ 3317026 h 3425882"/>
              <a:gd name="connsiteX63" fmla="*/ 1777184 w 3144611"/>
              <a:gd name="connsiteY63" fmla="*/ 3425882 h 3425882"/>
              <a:gd name="connsiteX0" fmla="*/ 120242 w 3144611"/>
              <a:gd name="connsiteY0" fmla="*/ 1830819 h 3425882"/>
              <a:gd name="connsiteX1" fmla="*/ 41945 w 3144611"/>
              <a:gd name="connsiteY1" fmla="*/ 1721762 h 3425882"/>
              <a:gd name="connsiteX2" fmla="*/ 16778 w 3144611"/>
              <a:gd name="connsiteY2" fmla="*/ 1609909 h 3425882"/>
              <a:gd name="connsiteX3" fmla="*/ 0 w 3144611"/>
              <a:gd name="connsiteY3" fmla="*/ 1514834 h 3425882"/>
              <a:gd name="connsiteX4" fmla="*/ 19574 w 3144611"/>
              <a:gd name="connsiteY4" fmla="*/ 1400184 h 3425882"/>
              <a:gd name="connsiteX5" fmla="*/ 120242 w 3144611"/>
              <a:gd name="connsiteY5" fmla="*/ 1319090 h 3425882"/>
              <a:gd name="connsiteX6" fmla="*/ 243281 w 3144611"/>
              <a:gd name="connsiteY6" fmla="*/ 1235200 h 3425882"/>
              <a:gd name="connsiteX7" fmla="*/ 290818 w 3144611"/>
              <a:gd name="connsiteY7" fmla="*/ 1047846 h 3425882"/>
              <a:gd name="connsiteX8" fmla="*/ 209725 w 3144611"/>
              <a:gd name="connsiteY8" fmla="*/ 930400 h 3425882"/>
              <a:gd name="connsiteX9" fmla="*/ 190150 w 3144611"/>
              <a:gd name="connsiteY9" fmla="*/ 857696 h 3425882"/>
              <a:gd name="connsiteX10" fmla="*/ 341152 w 3144611"/>
              <a:gd name="connsiteY10" fmla="*/ 782195 h 3425882"/>
              <a:gd name="connsiteX11" fmla="*/ 425042 w 3144611"/>
              <a:gd name="connsiteY11" fmla="*/ 661953 h 3425882"/>
              <a:gd name="connsiteX12" fmla="*/ 433431 w 3144611"/>
              <a:gd name="connsiteY12" fmla="*/ 533322 h 3425882"/>
              <a:gd name="connsiteX13" fmla="*/ 427839 w 3144611"/>
              <a:gd name="connsiteY13" fmla="*/ 474599 h 3425882"/>
              <a:gd name="connsiteX14" fmla="*/ 480969 w 3144611"/>
              <a:gd name="connsiteY14" fmla="*/ 415876 h 3425882"/>
              <a:gd name="connsiteX15" fmla="*/ 444616 w 3144611"/>
              <a:gd name="connsiteY15" fmla="*/ 318004 h 3425882"/>
              <a:gd name="connsiteX16" fmla="*/ 528506 w 3144611"/>
              <a:gd name="connsiteY16" fmla="*/ 337578 h 3425882"/>
              <a:gd name="connsiteX17" fmla="*/ 598415 w 3144611"/>
              <a:gd name="connsiteY17" fmla="*/ 278856 h 3425882"/>
              <a:gd name="connsiteX18" fmla="*/ 659934 w 3144611"/>
              <a:gd name="connsiteY18" fmla="*/ 231318 h 3425882"/>
              <a:gd name="connsiteX19" fmla="*/ 645952 w 3144611"/>
              <a:gd name="connsiteY19" fmla="*/ 144632 h 3425882"/>
              <a:gd name="connsiteX20" fmla="*/ 752213 w 3144611"/>
              <a:gd name="connsiteY20" fmla="*/ 150224 h 3425882"/>
              <a:gd name="connsiteX21" fmla="*/ 799750 w 3144611"/>
              <a:gd name="connsiteY21" fmla="*/ 192169 h 3425882"/>
              <a:gd name="connsiteX22" fmla="*/ 894826 w 3144611"/>
              <a:gd name="connsiteY22" fmla="*/ 127854 h 3425882"/>
              <a:gd name="connsiteX23" fmla="*/ 894826 w 3144611"/>
              <a:gd name="connsiteY23" fmla="*/ 127854 h 3425882"/>
              <a:gd name="connsiteX24" fmla="*/ 995494 w 3144611"/>
              <a:gd name="connsiteY24" fmla="*/ 113872 h 3425882"/>
              <a:gd name="connsiteX25" fmla="*/ 998290 w 3144611"/>
              <a:gd name="connsiteY25" fmla="*/ 111076 h 3425882"/>
              <a:gd name="connsiteX26" fmla="*/ 1269534 w 3144611"/>
              <a:gd name="connsiteY26" fmla="*/ 10408 h 3425882"/>
              <a:gd name="connsiteX27" fmla="*/ 2225878 w 3144611"/>
              <a:gd name="connsiteY27" fmla="*/ 2018 h 3425882"/>
              <a:gd name="connsiteX28" fmla="*/ 2935426 w 3144611"/>
              <a:gd name="connsiteY28" fmla="*/ 700104 h 3425882"/>
              <a:gd name="connsiteX29" fmla="*/ 3140076 w 3144611"/>
              <a:gd name="connsiteY29" fmla="*/ 1026675 h 3425882"/>
              <a:gd name="connsiteX30" fmla="*/ 2978967 w 3144611"/>
              <a:gd name="connsiteY30" fmla="*/ 1196492 h 3425882"/>
              <a:gd name="connsiteX31" fmla="*/ 2735127 w 3144611"/>
              <a:gd name="connsiteY31" fmla="*/ 1340184 h 3425882"/>
              <a:gd name="connsiteX32" fmla="*/ 2399846 w 3144611"/>
              <a:gd name="connsiteY32" fmla="*/ 1466459 h 3425882"/>
              <a:gd name="connsiteX33" fmla="*/ 1881686 w 3144611"/>
              <a:gd name="connsiteY33" fmla="*/ 1523064 h 3425882"/>
              <a:gd name="connsiteX34" fmla="*/ 1563823 w 3144611"/>
              <a:gd name="connsiteY34" fmla="*/ 1705945 h 3425882"/>
              <a:gd name="connsiteX35" fmla="*/ 1520281 w 3144611"/>
              <a:gd name="connsiteY35" fmla="*/ 1544835 h 3425882"/>
              <a:gd name="connsiteX36" fmla="*/ 1354819 w 3144611"/>
              <a:gd name="connsiteY36" fmla="*/ 1601441 h 3425882"/>
              <a:gd name="connsiteX37" fmla="*/ 1263378 w 3144611"/>
              <a:gd name="connsiteY37" fmla="*/ 1758195 h 3425882"/>
              <a:gd name="connsiteX38" fmla="*/ 1372235 w 3144611"/>
              <a:gd name="connsiteY38" fmla="*/ 1997681 h 3425882"/>
              <a:gd name="connsiteX39" fmla="*/ 1494156 w 3144611"/>
              <a:gd name="connsiteY39" fmla="*/ 2084765 h 3425882"/>
              <a:gd name="connsiteX40" fmla="*/ 1459321 w 3144611"/>
              <a:gd name="connsiteY40" fmla="*/ 2250228 h 3425882"/>
              <a:gd name="connsiteX41" fmla="*/ 1520281 w 3144611"/>
              <a:gd name="connsiteY41" fmla="*/ 2372149 h 3425882"/>
              <a:gd name="connsiteX42" fmla="*/ 1720577 w 3144611"/>
              <a:gd name="connsiteY42" fmla="*/ 2398274 h 3425882"/>
              <a:gd name="connsiteX43" fmla="*/ 2269218 w 3144611"/>
              <a:gd name="connsiteY43" fmla="*/ 2546319 h 3425882"/>
              <a:gd name="connsiteX44" fmla="*/ 2277926 w 3144611"/>
              <a:gd name="connsiteY44" fmla="*/ 2772742 h 3425882"/>
              <a:gd name="connsiteX45" fmla="*/ 2286634 w 3144611"/>
              <a:gd name="connsiteY45" fmla="*/ 3160272 h 3425882"/>
              <a:gd name="connsiteX46" fmla="*/ 2147298 w 3144611"/>
              <a:gd name="connsiteY46" fmla="*/ 3182043 h 3425882"/>
              <a:gd name="connsiteX47" fmla="*/ 2103755 w 3144611"/>
              <a:gd name="connsiteY47" fmla="*/ 3042705 h 3425882"/>
              <a:gd name="connsiteX48" fmla="*/ 1999252 w 3144611"/>
              <a:gd name="connsiteY48" fmla="*/ 3177688 h 3425882"/>
              <a:gd name="connsiteX49" fmla="*/ 1781538 w 3144611"/>
              <a:gd name="connsiteY49" fmla="*/ 3142854 h 3425882"/>
              <a:gd name="connsiteX50" fmla="*/ 1616075 w 3144611"/>
              <a:gd name="connsiteY50" fmla="*/ 2990454 h 3425882"/>
              <a:gd name="connsiteX51" fmla="*/ 1454966 w 3144611"/>
              <a:gd name="connsiteY51" fmla="*/ 2851117 h 3425882"/>
              <a:gd name="connsiteX52" fmla="*/ 1398361 w 3144611"/>
              <a:gd name="connsiteY52" fmla="*/ 2811929 h 3425882"/>
              <a:gd name="connsiteX53" fmla="*/ 1324338 w 3144611"/>
              <a:gd name="connsiteY53" fmla="*/ 2720489 h 3425882"/>
              <a:gd name="connsiteX54" fmla="*/ 1280795 w 3144611"/>
              <a:gd name="connsiteY54" fmla="*/ 2546317 h 3425882"/>
              <a:gd name="connsiteX55" fmla="*/ 1145813 w 3144611"/>
              <a:gd name="connsiteY55" fmla="*/ 2363437 h 3425882"/>
              <a:gd name="connsiteX56" fmla="*/ 1076145 w 3144611"/>
              <a:gd name="connsiteY56" fmla="*/ 2420043 h 3425882"/>
              <a:gd name="connsiteX57" fmla="*/ 1063082 w 3144611"/>
              <a:gd name="connsiteY57" fmla="*/ 2811927 h 3425882"/>
              <a:gd name="connsiteX58" fmla="*/ 1511572 w 3144611"/>
              <a:gd name="connsiteY58" fmla="*/ 3012226 h 3425882"/>
              <a:gd name="connsiteX59" fmla="*/ 1655264 w 3144611"/>
              <a:gd name="connsiteY59" fmla="*/ 3234294 h 3425882"/>
              <a:gd name="connsiteX60" fmla="*/ 1751058 w 3144611"/>
              <a:gd name="connsiteY60" fmla="*/ 3269128 h 3425882"/>
              <a:gd name="connsiteX61" fmla="*/ 1960064 w 3144611"/>
              <a:gd name="connsiteY61" fmla="*/ 3317026 h 3425882"/>
              <a:gd name="connsiteX62" fmla="*/ 2081984 w 3144611"/>
              <a:gd name="connsiteY62" fmla="*/ 3317026 h 3425882"/>
              <a:gd name="connsiteX63" fmla="*/ 2090692 w 3144611"/>
              <a:gd name="connsiteY63" fmla="*/ 3312671 h 3425882"/>
              <a:gd name="connsiteX64" fmla="*/ 1777184 w 3144611"/>
              <a:gd name="connsiteY64" fmla="*/ 3425882 h 3425882"/>
              <a:gd name="connsiteX0" fmla="*/ 120242 w 3144611"/>
              <a:gd name="connsiteY0" fmla="*/ 1830819 h 3425882"/>
              <a:gd name="connsiteX1" fmla="*/ 41945 w 3144611"/>
              <a:gd name="connsiteY1" fmla="*/ 1721762 h 3425882"/>
              <a:gd name="connsiteX2" fmla="*/ 16778 w 3144611"/>
              <a:gd name="connsiteY2" fmla="*/ 1609909 h 3425882"/>
              <a:gd name="connsiteX3" fmla="*/ 0 w 3144611"/>
              <a:gd name="connsiteY3" fmla="*/ 1514834 h 3425882"/>
              <a:gd name="connsiteX4" fmla="*/ 19574 w 3144611"/>
              <a:gd name="connsiteY4" fmla="*/ 1400184 h 3425882"/>
              <a:gd name="connsiteX5" fmla="*/ 120242 w 3144611"/>
              <a:gd name="connsiteY5" fmla="*/ 1319090 h 3425882"/>
              <a:gd name="connsiteX6" fmla="*/ 243281 w 3144611"/>
              <a:gd name="connsiteY6" fmla="*/ 1235200 h 3425882"/>
              <a:gd name="connsiteX7" fmla="*/ 290818 w 3144611"/>
              <a:gd name="connsiteY7" fmla="*/ 1047846 h 3425882"/>
              <a:gd name="connsiteX8" fmla="*/ 209725 w 3144611"/>
              <a:gd name="connsiteY8" fmla="*/ 930400 h 3425882"/>
              <a:gd name="connsiteX9" fmla="*/ 190150 w 3144611"/>
              <a:gd name="connsiteY9" fmla="*/ 857696 h 3425882"/>
              <a:gd name="connsiteX10" fmla="*/ 341152 w 3144611"/>
              <a:gd name="connsiteY10" fmla="*/ 782195 h 3425882"/>
              <a:gd name="connsiteX11" fmla="*/ 425042 w 3144611"/>
              <a:gd name="connsiteY11" fmla="*/ 661953 h 3425882"/>
              <a:gd name="connsiteX12" fmla="*/ 433431 w 3144611"/>
              <a:gd name="connsiteY12" fmla="*/ 533322 h 3425882"/>
              <a:gd name="connsiteX13" fmla="*/ 427839 w 3144611"/>
              <a:gd name="connsiteY13" fmla="*/ 474599 h 3425882"/>
              <a:gd name="connsiteX14" fmla="*/ 480969 w 3144611"/>
              <a:gd name="connsiteY14" fmla="*/ 415876 h 3425882"/>
              <a:gd name="connsiteX15" fmla="*/ 444616 w 3144611"/>
              <a:gd name="connsiteY15" fmla="*/ 318004 h 3425882"/>
              <a:gd name="connsiteX16" fmla="*/ 528506 w 3144611"/>
              <a:gd name="connsiteY16" fmla="*/ 337578 h 3425882"/>
              <a:gd name="connsiteX17" fmla="*/ 598415 w 3144611"/>
              <a:gd name="connsiteY17" fmla="*/ 278856 h 3425882"/>
              <a:gd name="connsiteX18" fmla="*/ 659934 w 3144611"/>
              <a:gd name="connsiteY18" fmla="*/ 231318 h 3425882"/>
              <a:gd name="connsiteX19" fmla="*/ 645952 w 3144611"/>
              <a:gd name="connsiteY19" fmla="*/ 144632 h 3425882"/>
              <a:gd name="connsiteX20" fmla="*/ 752213 w 3144611"/>
              <a:gd name="connsiteY20" fmla="*/ 150224 h 3425882"/>
              <a:gd name="connsiteX21" fmla="*/ 799750 w 3144611"/>
              <a:gd name="connsiteY21" fmla="*/ 192169 h 3425882"/>
              <a:gd name="connsiteX22" fmla="*/ 894826 w 3144611"/>
              <a:gd name="connsiteY22" fmla="*/ 127854 h 3425882"/>
              <a:gd name="connsiteX23" fmla="*/ 894826 w 3144611"/>
              <a:gd name="connsiteY23" fmla="*/ 127854 h 3425882"/>
              <a:gd name="connsiteX24" fmla="*/ 995494 w 3144611"/>
              <a:gd name="connsiteY24" fmla="*/ 113872 h 3425882"/>
              <a:gd name="connsiteX25" fmla="*/ 998290 w 3144611"/>
              <a:gd name="connsiteY25" fmla="*/ 111076 h 3425882"/>
              <a:gd name="connsiteX26" fmla="*/ 1269534 w 3144611"/>
              <a:gd name="connsiteY26" fmla="*/ 10408 h 3425882"/>
              <a:gd name="connsiteX27" fmla="*/ 2225878 w 3144611"/>
              <a:gd name="connsiteY27" fmla="*/ 2018 h 3425882"/>
              <a:gd name="connsiteX28" fmla="*/ 2935426 w 3144611"/>
              <a:gd name="connsiteY28" fmla="*/ 700104 h 3425882"/>
              <a:gd name="connsiteX29" fmla="*/ 3140076 w 3144611"/>
              <a:gd name="connsiteY29" fmla="*/ 1026675 h 3425882"/>
              <a:gd name="connsiteX30" fmla="*/ 2978967 w 3144611"/>
              <a:gd name="connsiteY30" fmla="*/ 1196492 h 3425882"/>
              <a:gd name="connsiteX31" fmla="*/ 2735127 w 3144611"/>
              <a:gd name="connsiteY31" fmla="*/ 1340184 h 3425882"/>
              <a:gd name="connsiteX32" fmla="*/ 2399846 w 3144611"/>
              <a:gd name="connsiteY32" fmla="*/ 1466459 h 3425882"/>
              <a:gd name="connsiteX33" fmla="*/ 1881686 w 3144611"/>
              <a:gd name="connsiteY33" fmla="*/ 1523064 h 3425882"/>
              <a:gd name="connsiteX34" fmla="*/ 1563823 w 3144611"/>
              <a:gd name="connsiteY34" fmla="*/ 1705945 h 3425882"/>
              <a:gd name="connsiteX35" fmla="*/ 1520281 w 3144611"/>
              <a:gd name="connsiteY35" fmla="*/ 1544835 h 3425882"/>
              <a:gd name="connsiteX36" fmla="*/ 1354819 w 3144611"/>
              <a:gd name="connsiteY36" fmla="*/ 1601441 h 3425882"/>
              <a:gd name="connsiteX37" fmla="*/ 1263378 w 3144611"/>
              <a:gd name="connsiteY37" fmla="*/ 1758195 h 3425882"/>
              <a:gd name="connsiteX38" fmla="*/ 1372235 w 3144611"/>
              <a:gd name="connsiteY38" fmla="*/ 1997681 h 3425882"/>
              <a:gd name="connsiteX39" fmla="*/ 1494156 w 3144611"/>
              <a:gd name="connsiteY39" fmla="*/ 2084765 h 3425882"/>
              <a:gd name="connsiteX40" fmla="*/ 1459321 w 3144611"/>
              <a:gd name="connsiteY40" fmla="*/ 2250228 h 3425882"/>
              <a:gd name="connsiteX41" fmla="*/ 1520281 w 3144611"/>
              <a:gd name="connsiteY41" fmla="*/ 2372149 h 3425882"/>
              <a:gd name="connsiteX42" fmla="*/ 1720577 w 3144611"/>
              <a:gd name="connsiteY42" fmla="*/ 2398274 h 3425882"/>
              <a:gd name="connsiteX43" fmla="*/ 2269218 w 3144611"/>
              <a:gd name="connsiteY43" fmla="*/ 2546319 h 3425882"/>
              <a:gd name="connsiteX44" fmla="*/ 2277926 w 3144611"/>
              <a:gd name="connsiteY44" fmla="*/ 2772742 h 3425882"/>
              <a:gd name="connsiteX45" fmla="*/ 2286634 w 3144611"/>
              <a:gd name="connsiteY45" fmla="*/ 3160272 h 3425882"/>
              <a:gd name="connsiteX46" fmla="*/ 2147298 w 3144611"/>
              <a:gd name="connsiteY46" fmla="*/ 3182043 h 3425882"/>
              <a:gd name="connsiteX47" fmla="*/ 2103755 w 3144611"/>
              <a:gd name="connsiteY47" fmla="*/ 3042705 h 3425882"/>
              <a:gd name="connsiteX48" fmla="*/ 1999252 w 3144611"/>
              <a:gd name="connsiteY48" fmla="*/ 3177688 h 3425882"/>
              <a:gd name="connsiteX49" fmla="*/ 1781538 w 3144611"/>
              <a:gd name="connsiteY49" fmla="*/ 3142854 h 3425882"/>
              <a:gd name="connsiteX50" fmla="*/ 1616075 w 3144611"/>
              <a:gd name="connsiteY50" fmla="*/ 2990454 h 3425882"/>
              <a:gd name="connsiteX51" fmla="*/ 1454966 w 3144611"/>
              <a:gd name="connsiteY51" fmla="*/ 2851117 h 3425882"/>
              <a:gd name="connsiteX52" fmla="*/ 1398361 w 3144611"/>
              <a:gd name="connsiteY52" fmla="*/ 2811929 h 3425882"/>
              <a:gd name="connsiteX53" fmla="*/ 1324338 w 3144611"/>
              <a:gd name="connsiteY53" fmla="*/ 2720489 h 3425882"/>
              <a:gd name="connsiteX54" fmla="*/ 1280795 w 3144611"/>
              <a:gd name="connsiteY54" fmla="*/ 2546317 h 3425882"/>
              <a:gd name="connsiteX55" fmla="*/ 1145813 w 3144611"/>
              <a:gd name="connsiteY55" fmla="*/ 2363437 h 3425882"/>
              <a:gd name="connsiteX56" fmla="*/ 1076145 w 3144611"/>
              <a:gd name="connsiteY56" fmla="*/ 2420043 h 3425882"/>
              <a:gd name="connsiteX57" fmla="*/ 1063082 w 3144611"/>
              <a:gd name="connsiteY57" fmla="*/ 2811927 h 3425882"/>
              <a:gd name="connsiteX58" fmla="*/ 1511572 w 3144611"/>
              <a:gd name="connsiteY58" fmla="*/ 3012226 h 3425882"/>
              <a:gd name="connsiteX59" fmla="*/ 1655264 w 3144611"/>
              <a:gd name="connsiteY59" fmla="*/ 3234294 h 3425882"/>
              <a:gd name="connsiteX60" fmla="*/ 1751058 w 3144611"/>
              <a:gd name="connsiteY60" fmla="*/ 3269128 h 3425882"/>
              <a:gd name="connsiteX61" fmla="*/ 1960064 w 3144611"/>
              <a:gd name="connsiteY61" fmla="*/ 3317026 h 3425882"/>
              <a:gd name="connsiteX62" fmla="*/ 2081984 w 3144611"/>
              <a:gd name="connsiteY62" fmla="*/ 3317026 h 3425882"/>
              <a:gd name="connsiteX63" fmla="*/ 2186486 w 3144611"/>
              <a:gd name="connsiteY63" fmla="*/ 3356214 h 3425882"/>
              <a:gd name="connsiteX64" fmla="*/ 1777184 w 3144611"/>
              <a:gd name="connsiteY64" fmla="*/ 3425882 h 3425882"/>
              <a:gd name="connsiteX0" fmla="*/ 120242 w 3144611"/>
              <a:gd name="connsiteY0" fmla="*/ 1830819 h 3425882"/>
              <a:gd name="connsiteX1" fmla="*/ 41945 w 3144611"/>
              <a:gd name="connsiteY1" fmla="*/ 1721762 h 3425882"/>
              <a:gd name="connsiteX2" fmla="*/ 16778 w 3144611"/>
              <a:gd name="connsiteY2" fmla="*/ 1609909 h 3425882"/>
              <a:gd name="connsiteX3" fmla="*/ 0 w 3144611"/>
              <a:gd name="connsiteY3" fmla="*/ 1514834 h 3425882"/>
              <a:gd name="connsiteX4" fmla="*/ 19574 w 3144611"/>
              <a:gd name="connsiteY4" fmla="*/ 1400184 h 3425882"/>
              <a:gd name="connsiteX5" fmla="*/ 120242 w 3144611"/>
              <a:gd name="connsiteY5" fmla="*/ 1319090 h 3425882"/>
              <a:gd name="connsiteX6" fmla="*/ 243281 w 3144611"/>
              <a:gd name="connsiteY6" fmla="*/ 1235200 h 3425882"/>
              <a:gd name="connsiteX7" fmla="*/ 290818 w 3144611"/>
              <a:gd name="connsiteY7" fmla="*/ 1047846 h 3425882"/>
              <a:gd name="connsiteX8" fmla="*/ 209725 w 3144611"/>
              <a:gd name="connsiteY8" fmla="*/ 930400 h 3425882"/>
              <a:gd name="connsiteX9" fmla="*/ 190150 w 3144611"/>
              <a:gd name="connsiteY9" fmla="*/ 857696 h 3425882"/>
              <a:gd name="connsiteX10" fmla="*/ 341152 w 3144611"/>
              <a:gd name="connsiteY10" fmla="*/ 782195 h 3425882"/>
              <a:gd name="connsiteX11" fmla="*/ 425042 w 3144611"/>
              <a:gd name="connsiteY11" fmla="*/ 661953 h 3425882"/>
              <a:gd name="connsiteX12" fmla="*/ 433431 w 3144611"/>
              <a:gd name="connsiteY12" fmla="*/ 533322 h 3425882"/>
              <a:gd name="connsiteX13" fmla="*/ 427839 w 3144611"/>
              <a:gd name="connsiteY13" fmla="*/ 474599 h 3425882"/>
              <a:gd name="connsiteX14" fmla="*/ 480969 w 3144611"/>
              <a:gd name="connsiteY14" fmla="*/ 415876 h 3425882"/>
              <a:gd name="connsiteX15" fmla="*/ 444616 w 3144611"/>
              <a:gd name="connsiteY15" fmla="*/ 318004 h 3425882"/>
              <a:gd name="connsiteX16" fmla="*/ 528506 w 3144611"/>
              <a:gd name="connsiteY16" fmla="*/ 337578 h 3425882"/>
              <a:gd name="connsiteX17" fmla="*/ 598415 w 3144611"/>
              <a:gd name="connsiteY17" fmla="*/ 278856 h 3425882"/>
              <a:gd name="connsiteX18" fmla="*/ 659934 w 3144611"/>
              <a:gd name="connsiteY18" fmla="*/ 231318 h 3425882"/>
              <a:gd name="connsiteX19" fmla="*/ 645952 w 3144611"/>
              <a:gd name="connsiteY19" fmla="*/ 144632 h 3425882"/>
              <a:gd name="connsiteX20" fmla="*/ 752213 w 3144611"/>
              <a:gd name="connsiteY20" fmla="*/ 150224 h 3425882"/>
              <a:gd name="connsiteX21" fmla="*/ 799750 w 3144611"/>
              <a:gd name="connsiteY21" fmla="*/ 192169 h 3425882"/>
              <a:gd name="connsiteX22" fmla="*/ 894826 w 3144611"/>
              <a:gd name="connsiteY22" fmla="*/ 127854 h 3425882"/>
              <a:gd name="connsiteX23" fmla="*/ 894826 w 3144611"/>
              <a:gd name="connsiteY23" fmla="*/ 127854 h 3425882"/>
              <a:gd name="connsiteX24" fmla="*/ 995494 w 3144611"/>
              <a:gd name="connsiteY24" fmla="*/ 113872 h 3425882"/>
              <a:gd name="connsiteX25" fmla="*/ 998290 w 3144611"/>
              <a:gd name="connsiteY25" fmla="*/ 111076 h 3425882"/>
              <a:gd name="connsiteX26" fmla="*/ 1269534 w 3144611"/>
              <a:gd name="connsiteY26" fmla="*/ 10408 h 3425882"/>
              <a:gd name="connsiteX27" fmla="*/ 2225878 w 3144611"/>
              <a:gd name="connsiteY27" fmla="*/ 2018 h 3425882"/>
              <a:gd name="connsiteX28" fmla="*/ 2935426 w 3144611"/>
              <a:gd name="connsiteY28" fmla="*/ 700104 h 3425882"/>
              <a:gd name="connsiteX29" fmla="*/ 3140076 w 3144611"/>
              <a:gd name="connsiteY29" fmla="*/ 1026675 h 3425882"/>
              <a:gd name="connsiteX30" fmla="*/ 2978967 w 3144611"/>
              <a:gd name="connsiteY30" fmla="*/ 1196492 h 3425882"/>
              <a:gd name="connsiteX31" fmla="*/ 2735127 w 3144611"/>
              <a:gd name="connsiteY31" fmla="*/ 1340184 h 3425882"/>
              <a:gd name="connsiteX32" fmla="*/ 2399846 w 3144611"/>
              <a:gd name="connsiteY32" fmla="*/ 1466459 h 3425882"/>
              <a:gd name="connsiteX33" fmla="*/ 1881686 w 3144611"/>
              <a:gd name="connsiteY33" fmla="*/ 1523064 h 3425882"/>
              <a:gd name="connsiteX34" fmla="*/ 1563823 w 3144611"/>
              <a:gd name="connsiteY34" fmla="*/ 1705945 h 3425882"/>
              <a:gd name="connsiteX35" fmla="*/ 1520281 w 3144611"/>
              <a:gd name="connsiteY35" fmla="*/ 1544835 h 3425882"/>
              <a:gd name="connsiteX36" fmla="*/ 1354819 w 3144611"/>
              <a:gd name="connsiteY36" fmla="*/ 1601441 h 3425882"/>
              <a:gd name="connsiteX37" fmla="*/ 1263378 w 3144611"/>
              <a:gd name="connsiteY37" fmla="*/ 1758195 h 3425882"/>
              <a:gd name="connsiteX38" fmla="*/ 1372235 w 3144611"/>
              <a:gd name="connsiteY38" fmla="*/ 1997681 h 3425882"/>
              <a:gd name="connsiteX39" fmla="*/ 1494156 w 3144611"/>
              <a:gd name="connsiteY39" fmla="*/ 2084765 h 3425882"/>
              <a:gd name="connsiteX40" fmla="*/ 1459321 w 3144611"/>
              <a:gd name="connsiteY40" fmla="*/ 2250228 h 3425882"/>
              <a:gd name="connsiteX41" fmla="*/ 1520281 w 3144611"/>
              <a:gd name="connsiteY41" fmla="*/ 2372149 h 3425882"/>
              <a:gd name="connsiteX42" fmla="*/ 1720577 w 3144611"/>
              <a:gd name="connsiteY42" fmla="*/ 2398274 h 3425882"/>
              <a:gd name="connsiteX43" fmla="*/ 2269218 w 3144611"/>
              <a:gd name="connsiteY43" fmla="*/ 2546319 h 3425882"/>
              <a:gd name="connsiteX44" fmla="*/ 2277926 w 3144611"/>
              <a:gd name="connsiteY44" fmla="*/ 2772742 h 3425882"/>
              <a:gd name="connsiteX45" fmla="*/ 2286634 w 3144611"/>
              <a:gd name="connsiteY45" fmla="*/ 3160272 h 3425882"/>
              <a:gd name="connsiteX46" fmla="*/ 2147298 w 3144611"/>
              <a:gd name="connsiteY46" fmla="*/ 3182043 h 3425882"/>
              <a:gd name="connsiteX47" fmla="*/ 2103755 w 3144611"/>
              <a:gd name="connsiteY47" fmla="*/ 3042705 h 3425882"/>
              <a:gd name="connsiteX48" fmla="*/ 1999252 w 3144611"/>
              <a:gd name="connsiteY48" fmla="*/ 3177688 h 3425882"/>
              <a:gd name="connsiteX49" fmla="*/ 1781538 w 3144611"/>
              <a:gd name="connsiteY49" fmla="*/ 3142854 h 3425882"/>
              <a:gd name="connsiteX50" fmla="*/ 1616075 w 3144611"/>
              <a:gd name="connsiteY50" fmla="*/ 2990454 h 3425882"/>
              <a:gd name="connsiteX51" fmla="*/ 1454966 w 3144611"/>
              <a:gd name="connsiteY51" fmla="*/ 2851117 h 3425882"/>
              <a:gd name="connsiteX52" fmla="*/ 1398361 w 3144611"/>
              <a:gd name="connsiteY52" fmla="*/ 2811929 h 3425882"/>
              <a:gd name="connsiteX53" fmla="*/ 1324338 w 3144611"/>
              <a:gd name="connsiteY53" fmla="*/ 2720489 h 3425882"/>
              <a:gd name="connsiteX54" fmla="*/ 1280795 w 3144611"/>
              <a:gd name="connsiteY54" fmla="*/ 2546317 h 3425882"/>
              <a:gd name="connsiteX55" fmla="*/ 1145813 w 3144611"/>
              <a:gd name="connsiteY55" fmla="*/ 2363437 h 3425882"/>
              <a:gd name="connsiteX56" fmla="*/ 1076145 w 3144611"/>
              <a:gd name="connsiteY56" fmla="*/ 2420043 h 3425882"/>
              <a:gd name="connsiteX57" fmla="*/ 1063082 w 3144611"/>
              <a:gd name="connsiteY57" fmla="*/ 2811927 h 3425882"/>
              <a:gd name="connsiteX58" fmla="*/ 1511572 w 3144611"/>
              <a:gd name="connsiteY58" fmla="*/ 3012226 h 3425882"/>
              <a:gd name="connsiteX59" fmla="*/ 1655264 w 3144611"/>
              <a:gd name="connsiteY59" fmla="*/ 3234294 h 3425882"/>
              <a:gd name="connsiteX60" fmla="*/ 1751058 w 3144611"/>
              <a:gd name="connsiteY60" fmla="*/ 3269128 h 3425882"/>
              <a:gd name="connsiteX61" fmla="*/ 1960064 w 3144611"/>
              <a:gd name="connsiteY61" fmla="*/ 3317026 h 3425882"/>
              <a:gd name="connsiteX62" fmla="*/ 2081984 w 3144611"/>
              <a:gd name="connsiteY62" fmla="*/ 3317026 h 3425882"/>
              <a:gd name="connsiteX63" fmla="*/ 2186486 w 3144611"/>
              <a:gd name="connsiteY63" fmla="*/ 3356214 h 3425882"/>
              <a:gd name="connsiteX64" fmla="*/ 2182132 w 3144611"/>
              <a:gd name="connsiteY64" fmla="*/ 3364923 h 3425882"/>
              <a:gd name="connsiteX65" fmla="*/ 1777184 w 3144611"/>
              <a:gd name="connsiteY65" fmla="*/ 3425882 h 3425882"/>
              <a:gd name="connsiteX0" fmla="*/ 120242 w 3144611"/>
              <a:gd name="connsiteY0" fmla="*/ 1830819 h 3547803"/>
              <a:gd name="connsiteX1" fmla="*/ 41945 w 3144611"/>
              <a:gd name="connsiteY1" fmla="*/ 1721762 h 3547803"/>
              <a:gd name="connsiteX2" fmla="*/ 16778 w 3144611"/>
              <a:gd name="connsiteY2" fmla="*/ 1609909 h 3547803"/>
              <a:gd name="connsiteX3" fmla="*/ 0 w 3144611"/>
              <a:gd name="connsiteY3" fmla="*/ 1514834 h 3547803"/>
              <a:gd name="connsiteX4" fmla="*/ 19574 w 3144611"/>
              <a:gd name="connsiteY4" fmla="*/ 1400184 h 3547803"/>
              <a:gd name="connsiteX5" fmla="*/ 120242 w 3144611"/>
              <a:gd name="connsiteY5" fmla="*/ 1319090 h 3547803"/>
              <a:gd name="connsiteX6" fmla="*/ 243281 w 3144611"/>
              <a:gd name="connsiteY6" fmla="*/ 1235200 h 3547803"/>
              <a:gd name="connsiteX7" fmla="*/ 290818 w 3144611"/>
              <a:gd name="connsiteY7" fmla="*/ 1047846 h 3547803"/>
              <a:gd name="connsiteX8" fmla="*/ 209725 w 3144611"/>
              <a:gd name="connsiteY8" fmla="*/ 930400 h 3547803"/>
              <a:gd name="connsiteX9" fmla="*/ 190150 w 3144611"/>
              <a:gd name="connsiteY9" fmla="*/ 857696 h 3547803"/>
              <a:gd name="connsiteX10" fmla="*/ 341152 w 3144611"/>
              <a:gd name="connsiteY10" fmla="*/ 782195 h 3547803"/>
              <a:gd name="connsiteX11" fmla="*/ 425042 w 3144611"/>
              <a:gd name="connsiteY11" fmla="*/ 661953 h 3547803"/>
              <a:gd name="connsiteX12" fmla="*/ 433431 w 3144611"/>
              <a:gd name="connsiteY12" fmla="*/ 533322 h 3547803"/>
              <a:gd name="connsiteX13" fmla="*/ 427839 w 3144611"/>
              <a:gd name="connsiteY13" fmla="*/ 474599 h 3547803"/>
              <a:gd name="connsiteX14" fmla="*/ 480969 w 3144611"/>
              <a:gd name="connsiteY14" fmla="*/ 415876 h 3547803"/>
              <a:gd name="connsiteX15" fmla="*/ 444616 w 3144611"/>
              <a:gd name="connsiteY15" fmla="*/ 318004 h 3547803"/>
              <a:gd name="connsiteX16" fmla="*/ 528506 w 3144611"/>
              <a:gd name="connsiteY16" fmla="*/ 337578 h 3547803"/>
              <a:gd name="connsiteX17" fmla="*/ 598415 w 3144611"/>
              <a:gd name="connsiteY17" fmla="*/ 278856 h 3547803"/>
              <a:gd name="connsiteX18" fmla="*/ 659934 w 3144611"/>
              <a:gd name="connsiteY18" fmla="*/ 231318 h 3547803"/>
              <a:gd name="connsiteX19" fmla="*/ 645952 w 3144611"/>
              <a:gd name="connsiteY19" fmla="*/ 144632 h 3547803"/>
              <a:gd name="connsiteX20" fmla="*/ 752213 w 3144611"/>
              <a:gd name="connsiteY20" fmla="*/ 150224 h 3547803"/>
              <a:gd name="connsiteX21" fmla="*/ 799750 w 3144611"/>
              <a:gd name="connsiteY21" fmla="*/ 192169 h 3547803"/>
              <a:gd name="connsiteX22" fmla="*/ 894826 w 3144611"/>
              <a:gd name="connsiteY22" fmla="*/ 127854 h 3547803"/>
              <a:gd name="connsiteX23" fmla="*/ 894826 w 3144611"/>
              <a:gd name="connsiteY23" fmla="*/ 127854 h 3547803"/>
              <a:gd name="connsiteX24" fmla="*/ 995494 w 3144611"/>
              <a:gd name="connsiteY24" fmla="*/ 113872 h 3547803"/>
              <a:gd name="connsiteX25" fmla="*/ 998290 w 3144611"/>
              <a:gd name="connsiteY25" fmla="*/ 111076 h 3547803"/>
              <a:gd name="connsiteX26" fmla="*/ 1269534 w 3144611"/>
              <a:gd name="connsiteY26" fmla="*/ 10408 h 3547803"/>
              <a:gd name="connsiteX27" fmla="*/ 2225878 w 3144611"/>
              <a:gd name="connsiteY27" fmla="*/ 2018 h 3547803"/>
              <a:gd name="connsiteX28" fmla="*/ 2935426 w 3144611"/>
              <a:gd name="connsiteY28" fmla="*/ 700104 h 3547803"/>
              <a:gd name="connsiteX29" fmla="*/ 3140076 w 3144611"/>
              <a:gd name="connsiteY29" fmla="*/ 1026675 h 3547803"/>
              <a:gd name="connsiteX30" fmla="*/ 2978967 w 3144611"/>
              <a:gd name="connsiteY30" fmla="*/ 1196492 h 3547803"/>
              <a:gd name="connsiteX31" fmla="*/ 2735127 w 3144611"/>
              <a:gd name="connsiteY31" fmla="*/ 1340184 h 3547803"/>
              <a:gd name="connsiteX32" fmla="*/ 2399846 w 3144611"/>
              <a:gd name="connsiteY32" fmla="*/ 1466459 h 3547803"/>
              <a:gd name="connsiteX33" fmla="*/ 1881686 w 3144611"/>
              <a:gd name="connsiteY33" fmla="*/ 1523064 h 3547803"/>
              <a:gd name="connsiteX34" fmla="*/ 1563823 w 3144611"/>
              <a:gd name="connsiteY34" fmla="*/ 1705945 h 3547803"/>
              <a:gd name="connsiteX35" fmla="*/ 1520281 w 3144611"/>
              <a:gd name="connsiteY35" fmla="*/ 1544835 h 3547803"/>
              <a:gd name="connsiteX36" fmla="*/ 1354819 w 3144611"/>
              <a:gd name="connsiteY36" fmla="*/ 1601441 h 3547803"/>
              <a:gd name="connsiteX37" fmla="*/ 1263378 w 3144611"/>
              <a:gd name="connsiteY37" fmla="*/ 1758195 h 3547803"/>
              <a:gd name="connsiteX38" fmla="*/ 1372235 w 3144611"/>
              <a:gd name="connsiteY38" fmla="*/ 1997681 h 3547803"/>
              <a:gd name="connsiteX39" fmla="*/ 1494156 w 3144611"/>
              <a:gd name="connsiteY39" fmla="*/ 2084765 h 3547803"/>
              <a:gd name="connsiteX40" fmla="*/ 1459321 w 3144611"/>
              <a:gd name="connsiteY40" fmla="*/ 2250228 h 3547803"/>
              <a:gd name="connsiteX41" fmla="*/ 1520281 w 3144611"/>
              <a:gd name="connsiteY41" fmla="*/ 2372149 h 3547803"/>
              <a:gd name="connsiteX42" fmla="*/ 1720577 w 3144611"/>
              <a:gd name="connsiteY42" fmla="*/ 2398274 h 3547803"/>
              <a:gd name="connsiteX43" fmla="*/ 2269218 w 3144611"/>
              <a:gd name="connsiteY43" fmla="*/ 2546319 h 3547803"/>
              <a:gd name="connsiteX44" fmla="*/ 2277926 w 3144611"/>
              <a:gd name="connsiteY44" fmla="*/ 2772742 h 3547803"/>
              <a:gd name="connsiteX45" fmla="*/ 2286634 w 3144611"/>
              <a:gd name="connsiteY45" fmla="*/ 3160272 h 3547803"/>
              <a:gd name="connsiteX46" fmla="*/ 2147298 w 3144611"/>
              <a:gd name="connsiteY46" fmla="*/ 3182043 h 3547803"/>
              <a:gd name="connsiteX47" fmla="*/ 2103755 w 3144611"/>
              <a:gd name="connsiteY47" fmla="*/ 3042705 h 3547803"/>
              <a:gd name="connsiteX48" fmla="*/ 1999252 w 3144611"/>
              <a:gd name="connsiteY48" fmla="*/ 3177688 h 3547803"/>
              <a:gd name="connsiteX49" fmla="*/ 1781538 w 3144611"/>
              <a:gd name="connsiteY49" fmla="*/ 3142854 h 3547803"/>
              <a:gd name="connsiteX50" fmla="*/ 1616075 w 3144611"/>
              <a:gd name="connsiteY50" fmla="*/ 2990454 h 3547803"/>
              <a:gd name="connsiteX51" fmla="*/ 1454966 w 3144611"/>
              <a:gd name="connsiteY51" fmla="*/ 2851117 h 3547803"/>
              <a:gd name="connsiteX52" fmla="*/ 1398361 w 3144611"/>
              <a:gd name="connsiteY52" fmla="*/ 2811929 h 3547803"/>
              <a:gd name="connsiteX53" fmla="*/ 1324338 w 3144611"/>
              <a:gd name="connsiteY53" fmla="*/ 2720489 h 3547803"/>
              <a:gd name="connsiteX54" fmla="*/ 1280795 w 3144611"/>
              <a:gd name="connsiteY54" fmla="*/ 2546317 h 3547803"/>
              <a:gd name="connsiteX55" fmla="*/ 1145813 w 3144611"/>
              <a:gd name="connsiteY55" fmla="*/ 2363437 h 3547803"/>
              <a:gd name="connsiteX56" fmla="*/ 1076145 w 3144611"/>
              <a:gd name="connsiteY56" fmla="*/ 2420043 h 3547803"/>
              <a:gd name="connsiteX57" fmla="*/ 1063082 w 3144611"/>
              <a:gd name="connsiteY57" fmla="*/ 2811927 h 3547803"/>
              <a:gd name="connsiteX58" fmla="*/ 1511572 w 3144611"/>
              <a:gd name="connsiteY58" fmla="*/ 3012226 h 3547803"/>
              <a:gd name="connsiteX59" fmla="*/ 1655264 w 3144611"/>
              <a:gd name="connsiteY59" fmla="*/ 3234294 h 3547803"/>
              <a:gd name="connsiteX60" fmla="*/ 1751058 w 3144611"/>
              <a:gd name="connsiteY60" fmla="*/ 3269128 h 3547803"/>
              <a:gd name="connsiteX61" fmla="*/ 1960064 w 3144611"/>
              <a:gd name="connsiteY61" fmla="*/ 3317026 h 3547803"/>
              <a:gd name="connsiteX62" fmla="*/ 2081984 w 3144611"/>
              <a:gd name="connsiteY62" fmla="*/ 3317026 h 3547803"/>
              <a:gd name="connsiteX63" fmla="*/ 2186486 w 3144611"/>
              <a:gd name="connsiteY63" fmla="*/ 3356214 h 3547803"/>
              <a:gd name="connsiteX64" fmla="*/ 2129880 w 3144611"/>
              <a:gd name="connsiteY64" fmla="*/ 3547803 h 3547803"/>
              <a:gd name="connsiteX65" fmla="*/ 1777184 w 3144611"/>
              <a:gd name="connsiteY65" fmla="*/ 3425882 h 3547803"/>
              <a:gd name="connsiteX0" fmla="*/ 120242 w 3144611"/>
              <a:gd name="connsiteY0" fmla="*/ 1830819 h 3547803"/>
              <a:gd name="connsiteX1" fmla="*/ 41945 w 3144611"/>
              <a:gd name="connsiteY1" fmla="*/ 1721762 h 3547803"/>
              <a:gd name="connsiteX2" fmla="*/ 16778 w 3144611"/>
              <a:gd name="connsiteY2" fmla="*/ 1609909 h 3547803"/>
              <a:gd name="connsiteX3" fmla="*/ 0 w 3144611"/>
              <a:gd name="connsiteY3" fmla="*/ 1514834 h 3547803"/>
              <a:gd name="connsiteX4" fmla="*/ 19574 w 3144611"/>
              <a:gd name="connsiteY4" fmla="*/ 1400184 h 3547803"/>
              <a:gd name="connsiteX5" fmla="*/ 120242 w 3144611"/>
              <a:gd name="connsiteY5" fmla="*/ 1319090 h 3547803"/>
              <a:gd name="connsiteX6" fmla="*/ 243281 w 3144611"/>
              <a:gd name="connsiteY6" fmla="*/ 1235200 h 3547803"/>
              <a:gd name="connsiteX7" fmla="*/ 290818 w 3144611"/>
              <a:gd name="connsiteY7" fmla="*/ 1047846 h 3547803"/>
              <a:gd name="connsiteX8" fmla="*/ 209725 w 3144611"/>
              <a:gd name="connsiteY8" fmla="*/ 930400 h 3547803"/>
              <a:gd name="connsiteX9" fmla="*/ 190150 w 3144611"/>
              <a:gd name="connsiteY9" fmla="*/ 857696 h 3547803"/>
              <a:gd name="connsiteX10" fmla="*/ 341152 w 3144611"/>
              <a:gd name="connsiteY10" fmla="*/ 782195 h 3547803"/>
              <a:gd name="connsiteX11" fmla="*/ 425042 w 3144611"/>
              <a:gd name="connsiteY11" fmla="*/ 661953 h 3547803"/>
              <a:gd name="connsiteX12" fmla="*/ 433431 w 3144611"/>
              <a:gd name="connsiteY12" fmla="*/ 533322 h 3547803"/>
              <a:gd name="connsiteX13" fmla="*/ 427839 w 3144611"/>
              <a:gd name="connsiteY13" fmla="*/ 474599 h 3547803"/>
              <a:gd name="connsiteX14" fmla="*/ 480969 w 3144611"/>
              <a:gd name="connsiteY14" fmla="*/ 415876 h 3547803"/>
              <a:gd name="connsiteX15" fmla="*/ 444616 w 3144611"/>
              <a:gd name="connsiteY15" fmla="*/ 318004 h 3547803"/>
              <a:gd name="connsiteX16" fmla="*/ 528506 w 3144611"/>
              <a:gd name="connsiteY16" fmla="*/ 337578 h 3547803"/>
              <a:gd name="connsiteX17" fmla="*/ 598415 w 3144611"/>
              <a:gd name="connsiteY17" fmla="*/ 278856 h 3547803"/>
              <a:gd name="connsiteX18" fmla="*/ 659934 w 3144611"/>
              <a:gd name="connsiteY18" fmla="*/ 231318 h 3547803"/>
              <a:gd name="connsiteX19" fmla="*/ 645952 w 3144611"/>
              <a:gd name="connsiteY19" fmla="*/ 144632 h 3547803"/>
              <a:gd name="connsiteX20" fmla="*/ 752213 w 3144611"/>
              <a:gd name="connsiteY20" fmla="*/ 150224 h 3547803"/>
              <a:gd name="connsiteX21" fmla="*/ 799750 w 3144611"/>
              <a:gd name="connsiteY21" fmla="*/ 192169 h 3547803"/>
              <a:gd name="connsiteX22" fmla="*/ 894826 w 3144611"/>
              <a:gd name="connsiteY22" fmla="*/ 127854 h 3547803"/>
              <a:gd name="connsiteX23" fmla="*/ 894826 w 3144611"/>
              <a:gd name="connsiteY23" fmla="*/ 127854 h 3547803"/>
              <a:gd name="connsiteX24" fmla="*/ 995494 w 3144611"/>
              <a:gd name="connsiteY24" fmla="*/ 113872 h 3547803"/>
              <a:gd name="connsiteX25" fmla="*/ 998290 w 3144611"/>
              <a:gd name="connsiteY25" fmla="*/ 111076 h 3547803"/>
              <a:gd name="connsiteX26" fmla="*/ 1269534 w 3144611"/>
              <a:gd name="connsiteY26" fmla="*/ 10408 h 3547803"/>
              <a:gd name="connsiteX27" fmla="*/ 2225878 w 3144611"/>
              <a:gd name="connsiteY27" fmla="*/ 2018 h 3547803"/>
              <a:gd name="connsiteX28" fmla="*/ 2935426 w 3144611"/>
              <a:gd name="connsiteY28" fmla="*/ 700104 h 3547803"/>
              <a:gd name="connsiteX29" fmla="*/ 3140076 w 3144611"/>
              <a:gd name="connsiteY29" fmla="*/ 1026675 h 3547803"/>
              <a:gd name="connsiteX30" fmla="*/ 2978967 w 3144611"/>
              <a:gd name="connsiteY30" fmla="*/ 1196492 h 3547803"/>
              <a:gd name="connsiteX31" fmla="*/ 2735127 w 3144611"/>
              <a:gd name="connsiteY31" fmla="*/ 1340184 h 3547803"/>
              <a:gd name="connsiteX32" fmla="*/ 2399846 w 3144611"/>
              <a:gd name="connsiteY32" fmla="*/ 1466459 h 3547803"/>
              <a:gd name="connsiteX33" fmla="*/ 1881686 w 3144611"/>
              <a:gd name="connsiteY33" fmla="*/ 1523064 h 3547803"/>
              <a:gd name="connsiteX34" fmla="*/ 1563823 w 3144611"/>
              <a:gd name="connsiteY34" fmla="*/ 1705945 h 3547803"/>
              <a:gd name="connsiteX35" fmla="*/ 1520281 w 3144611"/>
              <a:gd name="connsiteY35" fmla="*/ 1544835 h 3547803"/>
              <a:gd name="connsiteX36" fmla="*/ 1354819 w 3144611"/>
              <a:gd name="connsiteY36" fmla="*/ 1601441 h 3547803"/>
              <a:gd name="connsiteX37" fmla="*/ 1263378 w 3144611"/>
              <a:gd name="connsiteY37" fmla="*/ 1758195 h 3547803"/>
              <a:gd name="connsiteX38" fmla="*/ 1372235 w 3144611"/>
              <a:gd name="connsiteY38" fmla="*/ 1997681 h 3547803"/>
              <a:gd name="connsiteX39" fmla="*/ 1494156 w 3144611"/>
              <a:gd name="connsiteY39" fmla="*/ 2084765 h 3547803"/>
              <a:gd name="connsiteX40" fmla="*/ 1459321 w 3144611"/>
              <a:gd name="connsiteY40" fmla="*/ 2250228 h 3547803"/>
              <a:gd name="connsiteX41" fmla="*/ 1520281 w 3144611"/>
              <a:gd name="connsiteY41" fmla="*/ 2372149 h 3547803"/>
              <a:gd name="connsiteX42" fmla="*/ 1720577 w 3144611"/>
              <a:gd name="connsiteY42" fmla="*/ 2398274 h 3547803"/>
              <a:gd name="connsiteX43" fmla="*/ 2269218 w 3144611"/>
              <a:gd name="connsiteY43" fmla="*/ 2546319 h 3547803"/>
              <a:gd name="connsiteX44" fmla="*/ 2277926 w 3144611"/>
              <a:gd name="connsiteY44" fmla="*/ 2772742 h 3547803"/>
              <a:gd name="connsiteX45" fmla="*/ 2286634 w 3144611"/>
              <a:gd name="connsiteY45" fmla="*/ 3160272 h 3547803"/>
              <a:gd name="connsiteX46" fmla="*/ 2147298 w 3144611"/>
              <a:gd name="connsiteY46" fmla="*/ 3182043 h 3547803"/>
              <a:gd name="connsiteX47" fmla="*/ 2103755 w 3144611"/>
              <a:gd name="connsiteY47" fmla="*/ 3042705 h 3547803"/>
              <a:gd name="connsiteX48" fmla="*/ 1999252 w 3144611"/>
              <a:gd name="connsiteY48" fmla="*/ 3177688 h 3547803"/>
              <a:gd name="connsiteX49" fmla="*/ 1781538 w 3144611"/>
              <a:gd name="connsiteY49" fmla="*/ 3142854 h 3547803"/>
              <a:gd name="connsiteX50" fmla="*/ 1616075 w 3144611"/>
              <a:gd name="connsiteY50" fmla="*/ 2990454 h 3547803"/>
              <a:gd name="connsiteX51" fmla="*/ 1454966 w 3144611"/>
              <a:gd name="connsiteY51" fmla="*/ 2851117 h 3547803"/>
              <a:gd name="connsiteX52" fmla="*/ 1398361 w 3144611"/>
              <a:gd name="connsiteY52" fmla="*/ 2811929 h 3547803"/>
              <a:gd name="connsiteX53" fmla="*/ 1324338 w 3144611"/>
              <a:gd name="connsiteY53" fmla="*/ 2720489 h 3547803"/>
              <a:gd name="connsiteX54" fmla="*/ 1280795 w 3144611"/>
              <a:gd name="connsiteY54" fmla="*/ 2546317 h 3547803"/>
              <a:gd name="connsiteX55" fmla="*/ 1145813 w 3144611"/>
              <a:gd name="connsiteY55" fmla="*/ 2363437 h 3547803"/>
              <a:gd name="connsiteX56" fmla="*/ 1076145 w 3144611"/>
              <a:gd name="connsiteY56" fmla="*/ 2420043 h 3547803"/>
              <a:gd name="connsiteX57" fmla="*/ 1063082 w 3144611"/>
              <a:gd name="connsiteY57" fmla="*/ 2811927 h 3547803"/>
              <a:gd name="connsiteX58" fmla="*/ 1511572 w 3144611"/>
              <a:gd name="connsiteY58" fmla="*/ 3012226 h 3547803"/>
              <a:gd name="connsiteX59" fmla="*/ 1655264 w 3144611"/>
              <a:gd name="connsiteY59" fmla="*/ 3234294 h 3547803"/>
              <a:gd name="connsiteX60" fmla="*/ 1611721 w 3144611"/>
              <a:gd name="connsiteY60" fmla="*/ 3404111 h 3547803"/>
              <a:gd name="connsiteX61" fmla="*/ 1960064 w 3144611"/>
              <a:gd name="connsiteY61" fmla="*/ 3317026 h 3547803"/>
              <a:gd name="connsiteX62" fmla="*/ 2081984 w 3144611"/>
              <a:gd name="connsiteY62" fmla="*/ 3317026 h 3547803"/>
              <a:gd name="connsiteX63" fmla="*/ 2186486 w 3144611"/>
              <a:gd name="connsiteY63" fmla="*/ 3356214 h 3547803"/>
              <a:gd name="connsiteX64" fmla="*/ 2129880 w 3144611"/>
              <a:gd name="connsiteY64" fmla="*/ 3547803 h 3547803"/>
              <a:gd name="connsiteX65" fmla="*/ 1777184 w 3144611"/>
              <a:gd name="connsiteY65" fmla="*/ 3425882 h 3547803"/>
              <a:gd name="connsiteX0" fmla="*/ 120242 w 3144611"/>
              <a:gd name="connsiteY0" fmla="*/ 1830819 h 3547803"/>
              <a:gd name="connsiteX1" fmla="*/ 41945 w 3144611"/>
              <a:gd name="connsiteY1" fmla="*/ 1721762 h 3547803"/>
              <a:gd name="connsiteX2" fmla="*/ 16778 w 3144611"/>
              <a:gd name="connsiteY2" fmla="*/ 1609909 h 3547803"/>
              <a:gd name="connsiteX3" fmla="*/ 0 w 3144611"/>
              <a:gd name="connsiteY3" fmla="*/ 1514834 h 3547803"/>
              <a:gd name="connsiteX4" fmla="*/ 19574 w 3144611"/>
              <a:gd name="connsiteY4" fmla="*/ 1400184 h 3547803"/>
              <a:gd name="connsiteX5" fmla="*/ 120242 w 3144611"/>
              <a:gd name="connsiteY5" fmla="*/ 1319090 h 3547803"/>
              <a:gd name="connsiteX6" fmla="*/ 243281 w 3144611"/>
              <a:gd name="connsiteY6" fmla="*/ 1235200 h 3547803"/>
              <a:gd name="connsiteX7" fmla="*/ 290818 w 3144611"/>
              <a:gd name="connsiteY7" fmla="*/ 1047846 h 3547803"/>
              <a:gd name="connsiteX8" fmla="*/ 209725 w 3144611"/>
              <a:gd name="connsiteY8" fmla="*/ 930400 h 3547803"/>
              <a:gd name="connsiteX9" fmla="*/ 190150 w 3144611"/>
              <a:gd name="connsiteY9" fmla="*/ 857696 h 3547803"/>
              <a:gd name="connsiteX10" fmla="*/ 341152 w 3144611"/>
              <a:gd name="connsiteY10" fmla="*/ 782195 h 3547803"/>
              <a:gd name="connsiteX11" fmla="*/ 425042 w 3144611"/>
              <a:gd name="connsiteY11" fmla="*/ 661953 h 3547803"/>
              <a:gd name="connsiteX12" fmla="*/ 433431 w 3144611"/>
              <a:gd name="connsiteY12" fmla="*/ 533322 h 3547803"/>
              <a:gd name="connsiteX13" fmla="*/ 427839 w 3144611"/>
              <a:gd name="connsiteY13" fmla="*/ 474599 h 3547803"/>
              <a:gd name="connsiteX14" fmla="*/ 480969 w 3144611"/>
              <a:gd name="connsiteY14" fmla="*/ 415876 h 3547803"/>
              <a:gd name="connsiteX15" fmla="*/ 444616 w 3144611"/>
              <a:gd name="connsiteY15" fmla="*/ 318004 h 3547803"/>
              <a:gd name="connsiteX16" fmla="*/ 528506 w 3144611"/>
              <a:gd name="connsiteY16" fmla="*/ 337578 h 3547803"/>
              <a:gd name="connsiteX17" fmla="*/ 598415 w 3144611"/>
              <a:gd name="connsiteY17" fmla="*/ 278856 h 3547803"/>
              <a:gd name="connsiteX18" fmla="*/ 659934 w 3144611"/>
              <a:gd name="connsiteY18" fmla="*/ 231318 h 3547803"/>
              <a:gd name="connsiteX19" fmla="*/ 645952 w 3144611"/>
              <a:gd name="connsiteY19" fmla="*/ 144632 h 3547803"/>
              <a:gd name="connsiteX20" fmla="*/ 752213 w 3144611"/>
              <a:gd name="connsiteY20" fmla="*/ 150224 h 3547803"/>
              <a:gd name="connsiteX21" fmla="*/ 799750 w 3144611"/>
              <a:gd name="connsiteY21" fmla="*/ 192169 h 3547803"/>
              <a:gd name="connsiteX22" fmla="*/ 894826 w 3144611"/>
              <a:gd name="connsiteY22" fmla="*/ 127854 h 3547803"/>
              <a:gd name="connsiteX23" fmla="*/ 894826 w 3144611"/>
              <a:gd name="connsiteY23" fmla="*/ 127854 h 3547803"/>
              <a:gd name="connsiteX24" fmla="*/ 995494 w 3144611"/>
              <a:gd name="connsiteY24" fmla="*/ 113872 h 3547803"/>
              <a:gd name="connsiteX25" fmla="*/ 998290 w 3144611"/>
              <a:gd name="connsiteY25" fmla="*/ 111076 h 3547803"/>
              <a:gd name="connsiteX26" fmla="*/ 1269534 w 3144611"/>
              <a:gd name="connsiteY26" fmla="*/ 10408 h 3547803"/>
              <a:gd name="connsiteX27" fmla="*/ 2225878 w 3144611"/>
              <a:gd name="connsiteY27" fmla="*/ 2018 h 3547803"/>
              <a:gd name="connsiteX28" fmla="*/ 2935426 w 3144611"/>
              <a:gd name="connsiteY28" fmla="*/ 700104 h 3547803"/>
              <a:gd name="connsiteX29" fmla="*/ 3140076 w 3144611"/>
              <a:gd name="connsiteY29" fmla="*/ 1026675 h 3547803"/>
              <a:gd name="connsiteX30" fmla="*/ 2978967 w 3144611"/>
              <a:gd name="connsiteY30" fmla="*/ 1196492 h 3547803"/>
              <a:gd name="connsiteX31" fmla="*/ 2735127 w 3144611"/>
              <a:gd name="connsiteY31" fmla="*/ 1340184 h 3547803"/>
              <a:gd name="connsiteX32" fmla="*/ 2399846 w 3144611"/>
              <a:gd name="connsiteY32" fmla="*/ 1466459 h 3547803"/>
              <a:gd name="connsiteX33" fmla="*/ 1881686 w 3144611"/>
              <a:gd name="connsiteY33" fmla="*/ 1523064 h 3547803"/>
              <a:gd name="connsiteX34" fmla="*/ 1563823 w 3144611"/>
              <a:gd name="connsiteY34" fmla="*/ 1705945 h 3547803"/>
              <a:gd name="connsiteX35" fmla="*/ 1520281 w 3144611"/>
              <a:gd name="connsiteY35" fmla="*/ 1544835 h 3547803"/>
              <a:gd name="connsiteX36" fmla="*/ 1354819 w 3144611"/>
              <a:gd name="connsiteY36" fmla="*/ 1601441 h 3547803"/>
              <a:gd name="connsiteX37" fmla="*/ 1263378 w 3144611"/>
              <a:gd name="connsiteY37" fmla="*/ 1758195 h 3547803"/>
              <a:gd name="connsiteX38" fmla="*/ 1372235 w 3144611"/>
              <a:gd name="connsiteY38" fmla="*/ 1997681 h 3547803"/>
              <a:gd name="connsiteX39" fmla="*/ 1494156 w 3144611"/>
              <a:gd name="connsiteY39" fmla="*/ 2084765 h 3547803"/>
              <a:gd name="connsiteX40" fmla="*/ 1459321 w 3144611"/>
              <a:gd name="connsiteY40" fmla="*/ 2250228 h 3547803"/>
              <a:gd name="connsiteX41" fmla="*/ 1520281 w 3144611"/>
              <a:gd name="connsiteY41" fmla="*/ 2372149 h 3547803"/>
              <a:gd name="connsiteX42" fmla="*/ 1720577 w 3144611"/>
              <a:gd name="connsiteY42" fmla="*/ 2398274 h 3547803"/>
              <a:gd name="connsiteX43" fmla="*/ 2269218 w 3144611"/>
              <a:gd name="connsiteY43" fmla="*/ 2546319 h 3547803"/>
              <a:gd name="connsiteX44" fmla="*/ 2277926 w 3144611"/>
              <a:gd name="connsiteY44" fmla="*/ 2772742 h 3547803"/>
              <a:gd name="connsiteX45" fmla="*/ 2286634 w 3144611"/>
              <a:gd name="connsiteY45" fmla="*/ 3160272 h 3547803"/>
              <a:gd name="connsiteX46" fmla="*/ 2147298 w 3144611"/>
              <a:gd name="connsiteY46" fmla="*/ 3182043 h 3547803"/>
              <a:gd name="connsiteX47" fmla="*/ 2103755 w 3144611"/>
              <a:gd name="connsiteY47" fmla="*/ 3042705 h 3547803"/>
              <a:gd name="connsiteX48" fmla="*/ 1999252 w 3144611"/>
              <a:gd name="connsiteY48" fmla="*/ 3177688 h 3547803"/>
              <a:gd name="connsiteX49" fmla="*/ 1781538 w 3144611"/>
              <a:gd name="connsiteY49" fmla="*/ 3142854 h 3547803"/>
              <a:gd name="connsiteX50" fmla="*/ 1616075 w 3144611"/>
              <a:gd name="connsiteY50" fmla="*/ 2990454 h 3547803"/>
              <a:gd name="connsiteX51" fmla="*/ 1454966 w 3144611"/>
              <a:gd name="connsiteY51" fmla="*/ 2851117 h 3547803"/>
              <a:gd name="connsiteX52" fmla="*/ 1398361 w 3144611"/>
              <a:gd name="connsiteY52" fmla="*/ 2811929 h 3547803"/>
              <a:gd name="connsiteX53" fmla="*/ 1324338 w 3144611"/>
              <a:gd name="connsiteY53" fmla="*/ 2720489 h 3547803"/>
              <a:gd name="connsiteX54" fmla="*/ 1280795 w 3144611"/>
              <a:gd name="connsiteY54" fmla="*/ 2546317 h 3547803"/>
              <a:gd name="connsiteX55" fmla="*/ 1145813 w 3144611"/>
              <a:gd name="connsiteY55" fmla="*/ 2363437 h 3547803"/>
              <a:gd name="connsiteX56" fmla="*/ 1076145 w 3144611"/>
              <a:gd name="connsiteY56" fmla="*/ 2420043 h 3547803"/>
              <a:gd name="connsiteX57" fmla="*/ 1063082 w 3144611"/>
              <a:gd name="connsiteY57" fmla="*/ 2811927 h 3547803"/>
              <a:gd name="connsiteX58" fmla="*/ 1511572 w 3144611"/>
              <a:gd name="connsiteY58" fmla="*/ 3012226 h 3547803"/>
              <a:gd name="connsiteX59" fmla="*/ 1655264 w 3144611"/>
              <a:gd name="connsiteY59" fmla="*/ 3234294 h 3547803"/>
              <a:gd name="connsiteX60" fmla="*/ 1611721 w 3144611"/>
              <a:gd name="connsiteY60" fmla="*/ 3404111 h 3547803"/>
              <a:gd name="connsiteX61" fmla="*/ 2321470 w 3144611"/>
              <a:gd name="connsiteY61" fmla="*/ 3260420 h 3547803"/>
              <a:gd name="connsiteX62" fmla="*/ 2081984 w 3144611"/>
              <a:gd name="connsiteY62" fmla="*/ 3317026 h 3547803"/>
              <a:gd name="connsiteX63" fmla="*/ 2186486 w 3144611"/>
              <a:gd name="connsiteY63" fmla="*/ 3356214 h 3547803"/>
              <a:gd name="connsiteX64" fmla="*/ 2129880 w 3144611"/>
              <a:gd name="connsiteY64" fmla="*/ 3547803 h 3547803"/>
              <a:gd name="connsiteX65" fmla="*/ 1777184 w 3144611"/>
              <a:gd name="connsiteY65" fmla="*/ 3425882 h 3547803"/>
              <a:gd name="connsiteX0" fmla="*/ 120242 w 3144611"/>
              <a:gd name="connsiteY0" fmla="*/ 1830819 h 3591345"/>
              <a:gd name="connsiteX1" fmla="*/ 41945 w 3144611"/>
              <a:gd name="connsiteY1" fmla="*/ 1721762 h 3591345"/>
              <a:gd name="connsiteX2" fmla="*/ 16778 w 3144611"/>
              <a:gd name="connsiteY2" fmla="*/ 1609909 h 3591345"/>
              <a:gd name="connsiteX3" fmla="*/ 0 w 3144611"/>
              <a:gd name="connsiteY3" fmla="*/ 1514834 h 3591345"/>
              <a:gd name="connsiteX4" fmla="*/ 19574 w 3144611"/>
              <a:gd name="connsiteY4" fmla="*/ 1400184 h 3591345"/>
              <a:gd name="connsiteX5" fmla="*/ 120242 w 3144611"/>
              <a:gd name="connsiteY5" fmla="*/ 1319090 h 3591345"/>
              <a:gd name="connsiteX6" fmla="*/ 243281 w 3144611"/>
              <a:gd name="connsiteY6" fmla="*/ 1235200 h 3591345"/>
              <a:gd name="connsiteX7" fmla="*/ 290818 w 3144611"/>
              <a:gd name="connsiteY7" fmla="*/ 1047846 h 3591345"/>
              <a:gd name="connsiteX8" fmla="*/ 209725 w 3144611"/>
              <a:gd name="connsiteY8" fmla="*/ 930400 h 3591345"/>
              <a:gd name="connsiteX9" fmla="*/ 190150 w 3144611"/>
              <a:gd name="connsiteY9" fmla="*/ 857696 h 3591345"/>
              <a:gd name="connsiteX10" fmla="*/ 341152 w 3144611"/>
              <a:gd name="connsiteY10" fmla="*/ 782195 h 3591345"/>
              <a:gd name="connsiteX11" fmla="*/ 425042 w 3144611"/>
              <a:gd name="connsiteY11" fmla="*/ 661953 h 3591345"/>
              <a:gd name="connsiteX12" fmla="*/ 433431 w 3144611"/>
              <a:gd name="connsiteY12" fmla="*/ 533322 h 3591345"/>
              <a:gd name="connsiteX13" fmla="*/ 427839 w 3144611"/>
              <a:gd name="connsiteY13" fmla="*/ 474599 h 3591345"/>
              <a:gd name="connsiteX14" fmla="*/ 480969 w 3144611"/>
              <a:gd name="connsiteY14" fmla="*/ 415876 h 3591345"/>
              <a:gd name="connsiteX15" fmla="*/ 444616 w 3144611"/>
              <a:gd name="connsiteY15" fmla="*/ 318004 h 3591345"/>
              <a:gd name="connsiteX16" fmla="*/ 528506 w 3144611"/>
              <a:gd name="connsiteY16" fmla="*/ 337578 h 3591345"/>
              <a:gd name="connsiteX17" fmla="*/ 598415 w 3144611"/>
              <a:gd name="connsiteY17" fmla="*/ 278856 h 3591345"/>
              <a:gd name="connsiteX18" fmla="*/ 659934 w 3144611"/>
              <a:gd name="connsiteY18" fmla="*/ 231318 h 3591345"/>
              <a:gd name="connsiteX19" fmla="*/ 645952 w 3144611"/>
              <a:gd name="connsiteY19" fmla="*/ 144632 h 3591345"/>
              <a:gd name="connsiteX20" fmla="*/ 752213 w 3144611"/>
              <a:gd name="connsiteY20" fmla="*/ 150224 h 3591345"/>
              <a:gd name="connsiteX21" fmla="*/ 799750 w 3144611"/>
              <a:gd name="connsiteY21" fmla="*/ 192169 h 3591345"/>
              <a:gd name="connsiteX22" fmla="*/ 894826 w 3144611"/>
              <a:gd name="connsiteY22" fmla="*/ 127854 h 3591345"/>
              <a:gd name="connsiteX23" fmla="*/ 894826 w 3144611"/>
              <a:gd name="connsiteY23" fmla="*/ 127854 h 3591345"/>
              <a:gd name="connsiteX24" fmla="*/ 995494 w 3144611"/>
              <a:gd name="connsiteY24" fmla="*/ 113872 h 3591345"/>
              <a:gd name="connsiteX25" fmla="*/ 998290 w 3144611"/>
              <a:gd name="connsiteY25" fmla="*/ 111076 h 3591345"/>
              <a:gd name="connsiteX26" fmla="*/ 1269534 w 3144611"/>
              <a:gd name="connsiteY26" fmla="*/ 10408 h 3591345"/>
              <a:gd name="connsiteX27" fmla="*/ 2225878 w 3144611"/>
              <a:gd name="connsiteY27" fmla="*/ 2018 h 3591345"/>
              <a:gd name="connsiteX28" fmla="*/ 2935426 w 3144611"/>
              <a:gd name="connsiteY28" fmla="*/ 700104 h 3591345"/>
              <a:gd name="connsiteX29" fmla="*/ 3140076 w 3144611"/>
              <a:gd name="connsiteY29" fmla="*/ 1026675 h 3591345"/>
              <a:gd name="connsiteX30" fmla="*/ 2978967 w 3144611"/>
              <a:gd name="connsiteY30" fmla="*/ 1196492 h 3591345"/>
              <a:gd name="connsiteX31" fmla="*/ 2735127 w 3144611"/>
              <a:gd name="connsiteY31" fmla="*/ 1340184 h 3591345"/>
              <a:gd name="connsiteX32" fmla="*/ 2399846 w 3144611"/>
              <a:gd name="connsiteY32" fmla="*/ 1466459 h 3591345"/>
              <a:gd name="connsiteX33" fmla="*/ 1881686 w 3144611"/>
              <a:gd name="connsiteY33" fmla="*/ 1523064 h 3591345"/>
              <a:gd name="connsiteX34" fmla="*/ 1563823 w 3144611"/>
              <a:gd name="connsiteY34" fmla="*/ 1705945 h 3591345"/>
              <a:gd name="connsiteX35" fmla="*/ 1520281 w 3144611"/>
              <a:gd name="connsiteY35" fmla="*/ 1544835 h 3591345"/>
              <a:gd name="connsiteX36" fmla="*/ 1354819 w 3144611"/>
              <a:gd name="connsiteY36" fmla="*/ 1601441 h 3591345"/>
              <a:gd name="connsiteX37" fmla="*/ 1263378 w 3144611"/>
              <a:gd name="connsiteY37" fmla="*/ 1758195 h 3591345"/>
              <a:gd name="connsiteX38" fmla="*/ 1372235 w 3144611"/>
              <a:gd name="connsiteY38" fmla="*/ 1997681 h 3591345"/>
              <a:gd name="connsiteX39" fmla="*/ 1494156 w 3144611"/>
              <a:gd name="connsiteY39" fmla="*/ 2084765 h 3591345"/>
              <a:gd name="connsiteX40" fmla="*/ 1459321 w 3144611"/>
              <a:gd name="connsiteY40" fmla="*/ 2250228 h 3591345"/>
              <a:gd name="connsiteX41" fmla="*/ 1520281 w 3144611"/>
              <a:gd name="connsiteY41" fmla="*/ 2372149 h 3591345"/>
              <a:gd name="connsiteX42" fmla="*/ 1720577 w 3144611"/>
              <a:gd name="connsiteY42" fmla="*/ 2398274 h 3591345"/>
              <a:gd name="connsiteX43" fmla="*/ 2269218 w 3144611"/>
              <a:gd name="connsiteY43" fmla="*/ 2546319 h 3591345"/>
              <a:gd name="connsiteX44" fmla="*/ 2277926 w 3144611"/>
              <a:gd name="connsiteY44" fmla="*/ 2772742 h 3591345"/>
              <a:gd name="connsiteX45" fmla="*/ 2286634 w 3144611"/>
              <a:gd name="connsiteY45" fmla="*/ 3160272 h 3591345"/>
              <a:gd name="connsiteX46" fmla="*/ 2147298 w 3144611"/>
              <a:gd name="connsiteY46" fmla="*/ 3182043 h 3591345"/>
              <a:gd name="connsiteX47" fmla="*/ 2103755 w 3144611"/>
              <a:gd name="connsiteY47" fmla="*/ 3042705 h 3591345"/>
              <a:gd name="connsiteX48" fmla="*/ 1999252 w 3144611"/>
              <a:gd name="connsiteY48" fmla="*/ 3177688 h 3591345"/>
              <a:gd name="connsiteX49" fmla="*/ 1781538 w 3144611"/>
              <a:gd name="connsiteY49" fmla="*/ 3142854 h 3591345"/>
              <a:gd name="connsiteX50" fmla="*/ 1616075 w 3144611"/>
              <a:gd name="connsiteY50" fmla="*/ 2990454 h 3591345"/>
              <a:gd name="connsiteX51" fmla="*/ 1454966 w 3144611"/>
              <a:gd name="connsiteY51" fmla="*/ 2851117 h 3591345"/>
              <a:gd name="connsiteX52" fmla="*/ 1398361 w 3144611"/>
              <a:gd name="connsiteY52" fmla="*/ 2811929 h 3591345"/>
              <a:gd name="connsiteX53" fmla="*/ 1324338 w 3144611"/>
              <a:gd name="connsiteY53" fmla="*/ 2720489 h 3591345"/>
              <a:gd name="connsiteX54" fmla="*/ 1280795 w 3144611"/>
              <a:gd name="connsiteY54" fmla="*/ 2546317 h 3591345"/>
              <a:gd name="connsiteX55" fmla="*/ 1145813 w 3144611"/>
              <a:gd name="connsiteY55" fmla="*/ 2363437 h 3591345"/>
              <a:gd name="connsiteX56" fmla="*/ 1076145 w 3144611"/>
              <a:gd name="connsiteY56" fmla="*/ 2420043 h 3591345"/>
              <a:gd name="connsiteX57" fmla="*/ 1063082 w 3144611"/>
              <a:gd name="connsiteY57" fmla="*/ 2811927 h 3591345"/>
              <a:gd name="connsiteX58" fmla="*/ 1511572 w 3144611"/>
              <a:gd name="connsiteY58" fmla="*/ 3012226 h 3591345"/>
              <a:gd name="connsiteX59" fmla="*/ 1655264 w 3144611"/>
              <a:gd name="connsiteY59" fmla="*/ 3234294 h 3591345"/>
              <a:gd name="connsiteX60" fmla="*/ 1611721 w 3144611"/>
              <a:gd name="connsiteY60" fmla="*/ 3404111 h 3591345"/>
              <a:gd name="connsiteX61" fmla="*/ 2321470 w 3144611"/>
              <a:gd name="connsiteY61" fmla="*/ 3260420 h 3591345"/>
              <a:gd name="connsiteX62" fmla="*/ 2081984 w 3144611"/>
              <a:gd name="connsiteY62" fmla="*/ 3317026 h 3591345"/>
              <a:gd name="connsiteX63" fmla="*/ 2186486 w 3144611"/>
              <a:gd name="connsiteY63" fmla="*/ 3356214 h 3591345"/>
              <a:gd name="connsiteX64" fmla="*/ 2129880 w 3144611"/>
              <a:gd name="connsiteY64" fmla="*/ 3547803 h 3591345"/>
              <a:gd name="connsiteX65" fmla="*/ 1798956 w 3144611"/>
              <a:gd name="connsiteY65" fmla="*/ 3591345 h 3591345"/>
              <a:gd name="connsiteX0" fmla="*/ 120242 w 3144611"/>
              <a:gd name="connsiteY0" fmla="*/ 1830819 h 3591345"/>
              <a:gd name="connsiteX1" fmla="*/ 41945 w 3144611"/>
              <a:gd name="connsiteY1" fmla="*/ 1721762 h 3591345"/>
              <a:gd name="connsiteX2" fmla="*/ 16778 w 3144611"/>
              <a:gd name="connsiteY2" fmla="*/ 1609909 h 3591345"/>
              <a:gd name="connsiteX3" fmla="*/ 0 w 3144611"/>
              <a:gd name="connsiteY3" fmla="*/ 1514834 h 3591345"/>
              <a:gd name="connsiteX4" fmla="*/ 19574 w 3144611"/>
              <a:gd name="connsiteY4" fmla="*/ 1400184 h 3591345"/>
              <a:gd name="connsiteX5" fmla="*/ 120242 w 3144611"/>
              <a:gd name="connsiteY5" fmla="*/ 1319090 h 3591345"/>
              <a:gd name="connsiteX6" fmla="*/ 243281 w 3144611"/>
              <a:gd name="connsiteY6" fmla="*/ 1235200 h 3591345"/>
              <a:gd name="connsiteX7" fmla="*/ 290818 w 3144611"/>
              <a:gd name="connsiteY7" fmla="*/ 1047846 h 3591345"/>
              <a:gd name="connsiteX8" fmla="*/ 209725 w 3144611"/>
              <a:gd name="connsiteY8" fmla="*/ 930400 h 3591345"/>
              <a:gd name="connsiteX9" fmla="*/ 190150 w 3144611"/>
              <a:gd name="connsiteY9" fmla="*/ 857696 h 3591345"/>
              <a:gd name="connsiteX10" fmla="*/ 341152 w 3144611"/>
              <a:gd name="connsiteY10" fmla="*/ 782195 h 3591345"/>
              <a:gd name="connsiteX11" fmla="*/ 425042 w 3144611"/>
              <a:gd name="connsiteY11" fmla="*/ 661953 h 3591345"/>
              <a:gd name="connsiteX12" fmla="*/ 433431 w 3144611"/>
              <a:gd name="connsiteY12" fmla="*/ 533322 h 3591345"/>
              <a:gd name="connsiteX13" fmla="*/ 427839 w 3144611"/>
              <a:gd name="connsiteY13" fmla="*/ 474599 h 3591345"/>
              <a:gd name="connsiteX14" fmla="*/ 480969 w 3144611"/>
              <a:gd name="connsiteY14" fmla="*/ 415876 h 3591345"/>
              <a:gd name="connsiteX15" fmla="*/ 444616 w 3144611"/>
              <a:gd name="connsiteY15" fmla="*/ 318004 h 3591345"/>
              <a:gd name="connsiteX16" fmla="*/ 528506 w 3144611"/>
              <a:gd name="connsiteY16" fmla="*/ 337578 h 3591345"/>
              <a:gd name="connsiteX17" fmla="*/ 598415 w 3144611"/>
              <a:gd name="connsiteY17" fmla="*/ 278856 h 3591345"/>
              <a:gd name="connsiteX18" fmla="*/ 659934 w 3144611"/>
              <a:gd name="connsiteY18" fmla="*/ 231318 h 3591345"/>
              <a:gd name="connsiteX19" fmla="*/ 645952 w 3144611"/>
              <a:gd name="connsiteY19" fmla="*/ 144632 h 3591345"/>
              <a:gd name="connsiteX20" fmla="*/ 752213 w 3144611"/>
              <a:gd name="connsiteY20" fmla="*/ 150224 h 3591345"/>
              <a:gd name="connsiteX21" fmla="*/ 799750 w 3144611"/>
              <a:gd name="connsiteY21" fmla="*/ 192169 h 3591345"/>
              <a:gd name="connsiteX22" fmla="*/ 894826 w 3144611"/>
              <a:gd name="connsiteY22" fmla="*/ 127854 h 3591345"/>
              <a:gd name="connsiteX23" fmla="*/ 894826 w 3144611"/>
              <a:gd name="connsiteY23" fmla="*/ 127854 h 3591345"/>
              <a:gd name="connsiteX24" fmla="*/ 995494 w 3144611"/>
              <a:gd name="connsiteY24" fmla="*/ 113872 h 3591345"/>
              <a:gd name="connsiteX25" fmla="*/ 998290 w 3144611"/>
              <a:gd name="connsiteY25" fmla="*/ 111076 h 3591345"/>
              <a:gd name="connsiteX26" fmla="*/ 1269534 w 3144611"/>
              <a:gd name="connsiteY26" fmla="*/ 10408 h 3591345"/>
              <a:gd name="connsiteX27" fmla="*/ 2225878 w 3144611"/>
              <a:gd name="connsiteY27" fmla="*/ 2018 h 3591345"/>
              <a:gd name="connsiteX28" fmla="*/ 2935426 w 3144611"/>
              <a:gd name="connsiteY28" fmla="*/ 700104 h 3591345"/>
              <a:gd name="connsiteX29" fmla="*/ 3140076 w 3144611"/>
              <a:gd name="connsiteY29" fmla="*/ 1026675 h 3591345"/>
              <a:gd name="connsiteX30" fmla="*/ 2978967 w 3144611"/>
              <a:gd name="connsiteY30" fmla="*/ 1196492 h 3591345"/>
              <a:gd name="connsiteX31" fmla="*/ 2735127 w 3144611"/>
              <a:gd name="connsiteY31" fmla="*/ 1340184 h 3591345"/>
              <a:gd name="connsiteX32" fmla="*/ 2399846 w 3144611"/>
              <a:gd name="connsiteY32" fmla="*/ 1466459 h 3591345"/>
              <a:gd name="connsiteX33" fmla="*/ 1881686 w 3144611"/>
              <a:gd name="connsiteY33" fmla="*/ 1523064 h 3591345"/>
              <a:gd name="connsiteX34" fmla="*/ 1563823 w 3144611"/>
              <a:gd name="connsiteY34" fmla="*/ 1705945 h 3591345"/>
              <a:gd name="connsiteX35" fmla="*/ 1520281 w 3144611"/>
              <a:gd name="connsiteY35" fmla="*/ 1544835 h 3591345"/>
              <a:gd name="connsiteX36" fmla="*/ 1354819 w 3144611"/>
              <a:gd name="connsiteY36" fmla="*/ 1601441 h 3591345"/>
              <a:gd name="connsiteX37" fmla="*/ 1263378 w 3144611"/>
              <a:gd name="connsiteY37" fmla="*/ 1758195 h 3591345"/>
              <a:gd name="connsiteX38" fmla="*/ 1372235 w 3144611"/>
              <a:gd name="connsiteY38" fmla="*/ 1997681 h 3591345"/>
              <a:gd name="connsiteX39" fmla="*/ 1494156 w 3144611"/>
              <a:gd name="connsiteY39" fmla="*/ 2084765 h 3591345"/>
              <a:gd name="connsiteX40" fmla="*/ 1459321 w 3144611"/>
              <a:gd name="connsiteY40" fmla="*/ 2250228 h 3591345"/>
              <a:gd name="connsiteX41" fmla="*/ 1520281 w 3144611"/>
              <a:gd name="connsiteY41" fmla="*/ 2372149 h 3591345"/>
              <a:gd name="connsiteX42" fmla="*/ 1720577 w 3144611"/>
              <a:gd name="connsiteY42" fmla="*/ 2398274 h 3591345"/>
              <a:gd name="connsiteX43" fmla="*/ 2269218 w 3144611"/>
              <a:gd name="connsiteY43" fmla="*/ 2546319 h 3591345"/>
              <a:gd name="connsiteX44" fmla="*/ 2277926 w 3144611"/>
              <a:gd name="connsiteY44" fmla="*/ 2772742 h 3591345"/>
              <a:gd name="connsiteX45" fmla="*/ 2286634 w 3144611"/>
              <a:gd name="connsiteY45" fmla="*/ 3160272 h 3591345"/>
              <a:gd name="connsiteX46" fmla="*/ 2147298 w 3144611"/>
              <a:gd name="connsiteY46" fmla="*/ 3182043 h 3591345"/>
              <a:gd name="connsiteX47" fmla="*/ 2103755 w 3144611"/>
              <a:gd name="connsiteY47" fmla="*/ 3042705 h 3591345"/>
              <a:gd name="connsiteX48" fmla="*/ 1999252 w 3144611"/>
              <a:gd name="connsiteY48" fmla="*/ 3177688 h 3591345"/>
              <a:gd name="connsiteX49" fmla="*/ 1781538 w 3144611"/>
              <a:gd name="connsiteY49" fmla="*/ 3142854 h 3591345"/>
              <a:gd name="connsiteX50" fmla="*/ 1616075 w 3144611"/>
              <a:gd name="connsiteY50" fmla="*/ 2990454 h 3591345"/>
              <a:gd name="connsiteX51" fmla="*/ 1454966 w 3144611"/>
              <a:gd name="connsiteY51" fmla="*/ 2851117 h 3591345"/>
              <a:gd name="connsiteX52" fmla="*/ 1398361 w 3144611"/>
              <a:gd name="connsiteY52" fmla="*/ 2811929 h 3591345"/>
              <a:gd name="connsiteX53" fmla="*/ 1324338 w 3144611"/>
              <a:gd name="connsiteY53" fmla="*/ 2720489 h 3591345"/>
              <a:gd name="connsiteX54" fmla="*/ 1280795 w 3144611"/>
              <a:gd name="connsiteY54" fmla="*/ 2546317 h 3591345"/>
              <a:gd name="connsiteX55" fmla="*/ 1145813 w 3144611"/>
              <a:gd name="connsiteY55" fmla="*/ 2363437 h 3591345"/>
              <a:gd name="connsiteX56" fmla="*/ 1076145 w 3144611"/>
              <a:gd name="connsiteY56" fmla="*/ 2420043 h 3591345"/>
              <a:gd name="connsiteX57" fmla="*/ 1063082 w 3144611"/>
              <a:gd name="connsiteY57" fmla="*/ 2811927 h 3591345"/>
              <a:gd name="connsiteX58" fmla="*/ 1511572 w 3144611"/>
              <a:gd name="connsiteY58" fmla="*/ 3012226 h 3591345"/>
              <a:gd name="connsiteX59" fmla="*/ 1655264 w 3144611"/>
              <a:gd name="connsiteY59" fmla="*/ 3234294 h 3591345"/>
              <a:gd name="connsiteX60" fmla="*/ 1611721 w 3144611"/>
              <a:gd name="connsiteY60" fmla="*/ 3404111 h 3591345"/>
              <a:gd name="connsiteX61" fmla="*/ 1912167 w 3144611"/>
              <a:gd name="connsiteY61" fmla="*/ 3417174 h 3591345"/>
              <a:gd name="connsiteX62" fmla="*/ 2081984 w 3144611"/>
              <a:gd name="connsiteY62" fmla="*/ 3317026 h 3591345"/>
              <a:gd name="connsiteX63" fmla="*/ 2186486 w 3144611"/>
              <a:gd name="connsiteY63" fmla="*/ 3356214 h 3591345"/>
              <a:gd name="connsiteX64" fmla="*/ 2129880 w 3144611"/>
              <a:gd name="connsiteY64" fmla="*/ 3547803 h 3591345"/>
              <a:gd name="connsiteX65" fmla="*/ 1798956 w 3144611"/>
              <a:gd name="connsiteY65" fmla="*/ 3591345 h 3591345"/>
              <a:gd name="connsiteX0" fmla="*/ 120242 w 3144611"/>
              <a:gd name="connsiteY0" fmla="*/ 1830819 h 3591345"/>
              <a:gd name="connsiteX1" fmla="*/ 41945 w 3144611"/>
              <a:gd name="connsiteY1" fmla="*/ 1721762 h 3591345"/>
              <a:gd name="connsiteX2" fmla="*/ 16778 w 3144611"/>
              <a:gd name="connsiteY2" fmla="*/ 1609909 h 3591345"/>
              <a:gd name="connsiteX3" fmla="*/ 0 w 3144611"/>
              <a:gd name="connsiteY3" fmla="*/ 1514834 h 3591345"/>
              <a:gd name="connsiteX4" fmla="*/ 19574 w 3144611"/>
              <a:gd name="connsiteY4" fmla="*/ 1400184 h 3591345"/>
              <a:gd name="connsiteX5" fmla="*/ 120242 w 3144611"/>
              <a:gd name="connsiteY5" fmla="*/ 1319090 h 3591345"/>
              <a:gd name="connsiteX6" fmla="*/ 243281 w 3144611"/>
              <a:gd name="connsiteY6" fmla="*/ 1235200 h 3591345"/>
              <a:gd name="connsiteX7" fmla="*/ 290818 w 3144611"/>
              <a:gd name="connsiteY7" fmla="*/ 1047846 h 3591345"/>
              <a:gd name="connsiteX8" fmla="*/ 209725 w 3144611"/>
              <a:gd name="connsiteY8" fmla="*/ 930400 h 3591345"/>
              <a:gd name="connsiteX9" fmla="*/ 190150 w 3144611"/>
              <a:gd name="connsiteY9" fmla="*/ 857696 h 3591345"/>
              <a:gd name="connsiteX10" fmla="*/ 341152 w 3144611"/>
              <a:gd name="connsiteY10" fmla="*/ 782195 h 3591345"/>
              <a:gd name="connsiteX11" fmla="*/ 425042 w 3144611"/>
              <a:gd name="connsiteY11" fmla="*/ 661953 h 3591345"/>
              <a:gd name="connsiteX12" fmla="*/ 433431 w 3144611"/>
              <a:gd name="connsiteY12" fmla="*/ 533322 h 3591345"/>
              <a:gd name="connsiteX13" fmla="*/ 427839 w 3144611"/>
              <a:gd name="connsiteY13" fmla="*/ 474599 h 3591345"/>
              <a:gd name="connsiteX14" fmla="*/ 480969 w 3144611"/>
              <a:gd name="connsiteY14" fmla="*/ 415876 h 3591345"/>
              <a:gd name="connsiteX15" fmla="*/ 444616 w 3144611"/>
              <a:gd name="connsiteY15" fmla="*/ 318004 h 3591345"/>
              <a:gd name="connsiteX16" fmla="*/ 528506 w 3144611"/>
              <a:gd name="connsiteY16" fmla="*/ 337578 h 3591345"/>
              <a:gd name="connsiteX17" fmla="*/ 598415 w 3144611"/>
              <a:gd name="connsiteY17" fmla="*/ 278856 h 3591345"/>
              <a:gd name="connsiteX18" fmla="*/ 659934 w 3144611"/>
              <a:gd name="connsiteY18" fmla="*/ 231318 h 3591345"/>
              <a:gd name="connsiteX19" fmla="*/ 645952 w 3144611"/>
              <a:gd name="connsiteY19" fmla="*/ 144632 h 3591345"/>
              <a:gd name="connsiteX20" fmla="*/ 752213 w 3144611"/>
              <a:gd name="connsiteY20" fmla="*/ 150224 h 3591345"/>
              <a:gd name="connsiteX21" fmla="*/ 799750 w 3144611"/>
              <a:gd name="connsiteY21" fmla="*/ 192169 h 3591345"/>
              <a:gd name="connsiteX22" fmla="*/ 894826 w 3144611"/>
              <a:gd name="connsiteY22" fmla="*/ 127854 h 3591345"/>
              <a:gd name="connsiteX23" fmla="*/ 894826 w 3144611"/>
              <a:gd name="connsiteY23" fmla="*/ 127854 h 3591345"/>
              <a:gd name="connsiteX24" fmla="*/ 995494 w 3144611"/>
              <a:gd name="connsiteY24" fmla="*/ 113872 h 3591345"/>
              <a:gd name="connsiteX25" fmla="*/ 998290 w 3144611"/>
              <a:gd name="connsiteY25" fmla="*/ 111076 h 3591345"/>
              <a:gd name="connsiteX26" fmla="*/ 1269534 w 3144611"/>
              <a:gd name="connsiteY26" fmla="*/ 10408 h 3591345"/>
              <a:gd name="connsiteX27" fmla="*/ 2225878 w 3144611"/>
              <a:gd name="connsiteY27" fmla="*/ 2018 h 3591345"/>
              <a:gd name="connsiteX28" fmla="*/ 2935426 w 3144611"/>
              <a:gd name="connsiteY28" fmla="*/ 700104 h 3591345"/>
              <a:gd name="connsiteX29" fmla="*/ 3140076 w 3144611"/>
              <a:gd name="connsiteY29" fmla="*/ 1026675 h 3591345"/>
              <a:gd name="connsiteX30" fmla="*/ 2978967 w 3144611"/>
              <a:gd name="connsiteY30" fmla="*/ 1196492 h 3591345"/>
              <a:gd name="connsiteX31" fmla="*/ 2735127 w 3144611"/>
              <a:gd name="connsiteY31" fmla="*/ 1340184 h 3591345"/>
              <a:gd name="connsiteX32" fmla="*/ 2399846 w 3144611"/>
              <a:gd name="connsiteY32" fmla="*/ 1466459 h 3591345"/>
              <a:gd name="connsiteX33" fmla="*/ 1881686 w 3144611"/>
              <a:gd name="connsiteY33" fmla="*/ 1523064 h 3591345"/>
              <a:gd name="connsiteX34" fmla="*/ 1563823 w 3144611"/>
              <a:gd name="connsiteY34" fmla="*/ 1705945 h 3591345"/>
              <a:gd name="connsiteX35" fmla="*/ 1520281 w 3144611"/>
              <a:gd name="connsiteY35" fmla="*/ 1544835 h 3591345"/>
              <a:gd name="connsiteX36" fmla="*/ 1354819 w 3144611"/>
              <a:gd name="connsiteY36" fmla="*/ 1601441 h 3591345"/>
              <a:gd name="connsiteX37" fmla="*/ 1263378 w 3144611"/>
              <a:gd name="connsiteY37" fmla="*/ 1758195 h 3591345"/>
              <a:gd name="connsiteX38" fmla="*/ 1372235 w 3144611"/>
              <a:gd name="connsiteY38" fmla="*/ 1997681 h 3591345"/>
              <a:gd name="connsiteX39" fmla="*/ 1494156 w 3144611"/>
              <a:gd name="connsiteY39" fmla="*/ 2084765 h 3591345"/>
              <a:gd name="connsiteX40" fmla="*/ 1459321 w 3144611"/>
              <a:gd name="connsiteY40" fmla="*/ 2250228 h 3591345"/>
              <a:gd name="connsiteX41" fmla="*/ 1520281 w 3144611"/>
              <a:gd name="connsiteY41" fmla="*/ 2372149 h 3591345"/>
              <a:gd name="connsiteX42" fmla="*/ 1720577 w 3144611"/>
              <a:gd name="connsiteY42" fmla="*/ 2398274 h 3591345"/>
              <a:gd name="connsiteX43" fmla="*/ 2269218 w 3144611"/>
              <a:gd name="connsiteY43" fmla="*/ 2546319 h 3591345"/>
              <a:gd name="connsiteX44" fmla="*/ 2277926 w 3144611"/>
              <a:gd name="connsiteY44" fmla="*/ 2772742 h 3591345"/>
              <a:gd name="connsiteX45" fmla="*/ 2286634 w 3144611"/>
              <a:gd name="connsiteY45" fmla="*/ 3160272 h 3591345"/>
              <a:gd name="connsiteX46" fmla="*/ 2147298 w 3144611"/>
              <a:gd name="connsiteY46" fmla="*/ 3182043 h 3591345"/>
              <a:gd name="connsiteX47" fmla="*/ 2103755 w 3144611"/>
              <a:gd name="connsiteY47" fmla="*/ 3042705 h 3591345"/>
              <a:gd name="connsiteX48" fmla="*/ 1999252 w 3144611"/>
              <a:gd name="connsiteY48" fmla="*/ 3177688 h 3591345"/>
              <a:gd name="connsiteX49" fmla="*/ 1781538 w 3144611"/>
              <a:gd name="connsiteY49" fmla="*/ 3142854 h 3591345"/>
              <a:gd name="connsiteX50" fmla="*/ 1616075 w 3144611"/>
              <a:gd name="connsiteY50" fmla="*/ 2990454 h 3591345"/>
              <a:gd name="connsiteX51" fmla="*/ 1454966 w 3144611"/>
              <a:gd name="connsiteY51" fmla="*/ 2851117 h 3591345"/>
              <a:gd name="connsiteX52" fmla="*/ 1398361 w 3144611"/>
              <a:gd name="connsiteY52" fmla="*/ 2811929 h 3591345"/>
              <a:gd name="connsiteX53" fmla="*/ 1324338 w 3144611"/>
              <a:gd name="connsiteY53" fmla="*/ 2720489 h 3591345"/>
              <a:gd name="connsiteX54" fmla="*/ 1280795 w 3144611"/>
              <a:gd name="connsiteY54" fmla="*/ 2546317 h 3591345"/>
              <a:gd name="connsiteX55" fmla="*/ 1145813 w 3144611"/>
              <a:gd name="connsiteY55" fmla="*/ 2363437 h 3591345"/>
              <a:gd name="connsiteX56" fmla="*/ 1076145 w 3144611"/>
              <a:gd name="connsiteY56" fmla="*/ 2420043 h 3591345"/>
              <a:gd name="connsiteX57" fmla="*/ 1063082 w 3144611"/>
              <a:gd name="connsiteY57" fmla="*/ 2811927 h 3591345"/>
              <a:gd name="connsiteX58" fmla="*/ 1511572 w 3144611"/>
              <a:gd name="connsiteY58" fmla="*/ 3012226 h 3591345"/>
              <a:gd name="connsiteX59" fmla="*/ 1655264 w 3144611"/>
              <a:gd name="connsiteY59" fmla="*/ 3234294 h 3591345"/>
              <a:gd name="connsiteX60" fmla="*/ 1733641 w 3144611"/>
              <a:gd name="connsiteY60" fmla="*/ 3360569 h 3591345"/>
              <a:gd name="connsiteX61" fmla="*/ 1912167 w 3144611"/>
              <a:gd name="connsiteY61" fmla="*/ 3417174 h 3591345"/>
              <a:gd name="connsiteX62" fmla="*/ 2081984 w 3144611"/>
              <a:gd name="connsiteY62" fmla="*/ 3317026 h 3591345"/>
              <a:gd name="connsiteX63" fmla="*/ 2186486 w 3144611"/>
              <a:gd name="connsiteY63" fmla="*/ 3356214 h 3591345"/>
              <a:gd name="connsiteX64" fmla="*/ 2129880 w 3144611"/>
              <a:gd name="connsiteY64" fmla="*/ 3547803 h 3591345"/>
              <a:gd name="connsiteX65" fmla="*/ 1798956 w 3144611"/>
              <a:gd name="connsiteY65" fmla="*/ 3591345 h 3591345"/>
              <a:gd name="connsiteX0" fmla="*/ 120242 w 3144611"/>
              <a:gd name="connsiteY0" fmla="*/ 1830819 h 3678431"/>
              <a:gd name="connsiteX1" fmla="*/ 41945 w 3144611"/>
              <a:gd name="connsiteY1" fmla="*/ 1721762 h 3678431"/>
              <a:gd name="connsiteX2" fmla="*/ 16778 w 3144611"/>
              <a:gd name="connsiteY2" fmla="*/ 1609909 h 3678431"/>
              <a:gd name="connsiteX3" fmla="*/ 0 w 3144611"/>
              <a:gd name="connsiteY3" fmla="*/ 1514834 h 3678431"/>
              <a:gd name="connsiteX4" fmla="*/ 19574 w 3144611"/>
              <a:gd name="connsiteY4" fmla="*/ 1400184 h 3678431"/>
              <a:gd name="connsiteX5" fmla="*/ 120242 w 3144611"/>
              <a:gd name="connsiteY5" fmla="*/ 1319090 h 3678431"/>
              <a:gd name="connsiteX6" fmla="*/ 243281 w 3144611"/>
              <a:gd name="connsiteY6" fmla="*/ 1235200 h 3678431"/>
              <a:gd name="connsiteX7" fmla="*/ 290818 w 3144611"/>
              <a:gd name="connsiteY7" fmla="*/ 1047846 h 3678431"/>
              <a:gd name="connsiteX8" fmla="*/ 209725 w 3144611"/>
              <a:gd name="connsiteY8" fmla="*/ 930400 h 3678431"/>
              <a:gd name="connsiteX9" fmla="*/ 190150 w 3144611"/>
              <a:gd name="connsiteY9" fmla="*/ 857696 h 3678431"/>
              <a:gd name="connsiteX10" fmla="*/ 341152 w 3144611"/>
              <a:gd name="connsiteY10" fmla="*/ 782195 h 3678431"/>
              <a:gd name="connsiteX11" fmla="*/ 425042 w 3144611"/>
              <a:gd name="connsiteY11" fmla="*/ 661953 h 3678431"/>
              <a:gd name="connsiteX12" fmla="*/ 433431 w 3144611"/>
              <a:gd name="connsiteY12" fmla="*/ 533322 h 3678431"/>
              <a:gd name="connsiteX13" fmla="*/ 427839 w 3144611"/>
              <a:gd name="connsiteY13" fmla="*/ 474599 h 3678431"/>
              <a:gd name="connsiteX14" fmla="*/ 480969 w 3144611"/>
              <a:gd name="connsiteY14" fmla="*/ 415876 h 3678431"/>
              <a:gd name="connsiteX15" fmla="*/ 444616 w 3144611"/>
              <a:gd name="connsiteY15" fmla="*/ 318004 h 3678431"/>
              <a:gd name="connsiteX16" fmla="*/ 528506 w 3144611"/>
              <a:gd name="connsiteY16" fmla="*/ 337578 h 3678431"/>
              <a:gd name="connsiteX17" fmla="*/ 598415 w 3144611"/>
              <a:gd name="connsiteY17" fmla="*/ 278856 h 3678431"/>
              <a:gd name="connsiteX18" fmla="*/ 659934 w 3144611"/>
              <a:gd name="connsiteY18" fmla="*/ 231318 h 3678431"/>
              <a:gd name="connsiteX19" fmla="*/ 645952 w 3144611"/>
              <a:gd name="connsiteY19" fmla="*/ 144632 h 3678431"/>
              <a:gd name="connsiteX20" fmla="*/ 752213 w 3144611"/>
              <a:gd name="connsiteY20" fmla="*/ 150224 h 3678431"/>
              <a:gd name="connsiteX21" fmla="*/ 799750 w 3144611"/>
              <a:gd name="connsiteY21" fmla="*/ 192169 h 3678431"/>
              <a:gd name="connsiteX22" fmla="*/ 894826 w 3144611"/>
              <a:gd name="connsiteY22" fmla="*/ 127854 h 3678431"/>
              <a:gd name="connsiteX23" fmla="*/ 894826 w 3144611"/>
              <a:gd name="connsiteY23" fmla="*/ 127854 h 3678431"/>
              <a:gd name="connsiteX24" fmla="*/ 995494 w 3144611"/>
              <a:gd name="connsiteY24" fmla="*/ 113872 h 3678431"/>
              <a:gd name="connsiteX25" fmla="*/ 998290 w 3144611"/>
              <a:gd name="connsiteY25" fmla="*/ 111076 h 3678431"/>
              <a:gd name="connsiteX26" fmla="*/ 1269534 w 3144611"/>
              <a:gd name="connsiteY26" fmla="*/ 10408 h 3678431"/>
              <a:gd name="connsiteX27" fmla="*/ 2225878 w 3144611"/>
              <a:gd name="connsiteY27" fmla="*/ 2018 h 3678431"/>
              <a:gd name="connsiteX28" fmla="*/ 2935426 w 3144611"/>
              <a:gd name="connsiteY28" fmla="*/ 700104 h 3678431"/>
              <a:gd name="connsiteX29" fmla="*/ 3140076 w 3144611"/>
              <a:gd name="connsiteY29" fmla="*/ 1026675 h 3678431"/>
              <a:gd name="connsiteX30" fmla="*/ 2978967 w 3144611"/>
              <a:gd name="connsiteY30" fmla="*/ 1196492 h 3678431"/>
              <a:gd name="connsiteX31" fmla="*/ 2735127 w 3144611"/>
              <a:gd name="connsiteY31" fmla="*/ 1340184 h 3678431"/>
              <a:gd name="connsiteX32" fmla="*/ 2399846 w 3144611"/>
              <a:gd name="connsiteY32" fmla="*/ 1466459 h 3678431"/>
              <a:gd name="connsiteX33" fmla="*/ 1881686 w 3144611"/>
              <a:gd name="connsiteY33" fmla="*/ 1523064 h 3678431"/>
              <a:gd name="connsiteX34" fmla="*/ 1563823 w 3144611"/>
              <a:gd name="connsiteY34" fmla="*/ 1705945 h 3678431"/>
              <a:gd name="connsiteX35" fmla="*/ 1520281 w 3144611"/>
              <a:gd name="connsiteY35" fmla="*/ 1544835 h 3678431"/>
              <a:gd name="connsiteX36" fmla="*/ 1354819 w 3144611"/>
              <a:gd name="connsiteY36" fmla="*/ 1601441 h 3678431"/>
              <a:gd name="connsiteX37" fmla="*/ 1263378 w 3144611"/>
              <a:gd name="connsiteY37" fmla="*/ 1758195 h 3678431"/>
              <a:gd name="connsiteX38" fmla="*/ 1372235 w 3144611"/>
              <a:gd name="connsiteY38" fmla="*/ 1997681 h 3678431"/>
              <a:gd name="connsiteX39" fmla="*/ 1494156 w 3144611"/>
              <a:gd name="connsiteY39" fmla="*/ 2084765 h 3678431"/>
              <a:gd name="connsiteX40" fmla="*/ 1459321 w 3144611"/>
              <a:gd name="connsiteY40" fmla="*/ 2250228 h 3678431"/>
              <a:gd name="connsiteX41" fmla="*/ 1520281 w 3144611"/>
              <a:gd name="connsiteY41" fmla="*/ 2372149 h 3678431"/>
              <a:gd name="connsiteX42" fmla="*/ 1720577 w 3144611"/>
              <a:gd name="connsiteY42" fmla="*/ 2398274 h 3678431"/>
              <a:gd name="connsiteX43" fmla="*/ 2269218 w 3144611"/>
              <a:gd name="connsiteY43" fmla="*/ 2546319 h 3678431"/>
              <a:gd name="connsiteX44" fmla="*/ 2277926 w 3144611"/>
              <a:gd name="connsiteY44" fmla="*/ 2772742 h 3678431"/>
              <a:gd name="connsiteX45" fmla="*/ 2286634 w 3144611"/>
              <a:gd name="connsiteY45" fmla="*/ 3160272 h 3678431"/>
              <a:gd name="connsiteX46" fmla="*/ 2147298 w 3144611"/>
              <a:gd name="connsiteY46" fmla="*/ 3182043 h 3678431"/>
              <a:gd name="connsiteX47" fmla="*/ 2103755 w 3144611"/>
              <a:gd name="connsiteY47" fmla="*/ 3042705 h 3678431"/>
              <a:gd name="connsiteX48" fmla="*/ 1999252 w 3144611"/>
              <a:gd name="connsiteY48" fmla="*/ 3177688 h 3678431"/>
              <a:gd name="connsiteX49" fmla="*/ 1781538 w 3144611"/>
              <a:gd name="connsiteY49" fmla="*/ 3142854 h 3678431"/>
              <a:gd name="connsiteX50" fmla="*/ 1616075 w 3144611"/>
              <a:gd name="connsiteY50" fmla="*/ 2990454 h 3678431"/>
              <a:gd name="connsiteX51" fmla="*/ 1454966 w 3144611"/>
              <a:gd name="connsiteY51" fmla="*/ 2851117 h 3678431"/>
              <a:gd name="connsiteX52" fmla="*/ 1398361 w 3144611"/>
              <a:gd name="connsiteY52" fmla="*/ 2811929 h 3678431"/>
              <a:gd name="connsiteX53" fmla="*/ 1324338 w 3144611"/>
              <a:gd name="connsiteY53" fmla="*/ 2720489 h 3678431"/>
              <a:gd name="connsiteX54" fmla="*/ 1280795 w 3144611"/>
              <a:gd name="connsiteY54" fmla="*/ 2546317 h 3678431"/>
              <a:gd name="connsiteX55" fmla="*/ 1145813 w 3144611"/>
              <a:gd name="connsiteY55" fmla="*/ 2363437 h 3678431"/>
              <a:gd name="connsiteX56" fmla="*/ 1076145 w 3144611"/>
              <a:gd name="connsiteY56" fmla="*/ 2420043 h 3678431"/>
              <a:gd name="connsiteX57" fmla="*/ 1063082 w 3144611"/>
              <a:gd name="connsiteY57" fmla="*/ 2811927 h 3678431"/>
              <a:gd name="connsiteX58" fmla="*/ 1511572 w 3144611"/>
              <a:gd name="connsiteY58" fmla="*/ 3012226 h 3678431"/>
              <a:gd name="connsiteX59" fmla="*/ 1655264 w 3144611"/>
              <a:gd name="connsiteY59" fmla="*/ 3234294 h 3678431"/>
              <a:gd name="connsiteX60" fmla="*/ 1733641 w 3144611"/>
              <a:gd name="connsiteY60" fmla="*/ 3360569 h 3678431"/>
              <a:gd name="connsiteX61" fmla="*/ 1912167 w 3144611"/>
              <a:gd name="connsiteY61" fmla="*/ 3417174 h 3678431"/>
              <a:gd name="connsiteX62" fmla="*/ 2081984 w 3144611"/>
              <a:gd name="connsiteY62" fmla="*/ 3317026 h 3678431"/>
              <a:gd name="connsiteX63" fmla="*/ 2186486 w 3144611"/>
              <a:gd name="connsiteY63" fmla="*/ 3356214 h 3678431"/>
              <a:gd name="connsiteX64" fmla="*/ 2129880 w 3144611"/>
              <a:gd name="connsiteY64" fmla="*/ 3547803 h 3678431"/>
              <a:gd name="connsiteX65" fmla="*/ 2378076 w 3144611"/>
              <a:gd name="connsiteY65" fmla="*/ 3678431 h 3678431"/>
              <a:gd name="connsiteX0" fmla="*/ 120242 w 3144611"/>
              <a:gd name="connsiteY0" fmla="*/ 1830819 h 3678431"/>
              <a:gd name="connsiteX1" fmla="*/ 41945 w 3144611"/>
              <a:gd name="connsiteY1" fmla="*/ 1721762 h 3678431"/>
              <a:gd name="connsiteX2" fmla="*/ 16778 w 3144611"/>
              <a:gd name="connsiteY2" fmla="*/ 1609909 h 3678431"/>
              <a:gd name="connsiteX3" fmla="*/ 0 w 3144611"/>
              <a:gd name="connsiteY3" fmla="*/ 1514834 h 3678431"/>
              <a:gd name="connsiteX4" fmla="*/ 19574 w 3144611"/>
              <a:gd name="connsiteY4" fmla="*/ 1400184 h 3678431"/>
              <a:gd name="connsiteX5" fmla="*/ 120242 w 3144611"/>
              <a:gd name="connsiteY5" fmla="*/ 1319090 h 3678431"/>
              <a:gd name="connsiteX6" fmla="*/ 243281 w 3144611"/>
              <a:gd name="connsiteY6" fmla="*/ 1235200 h 3678431"/>
              <a:gd name="connsiteX7" fmla="*/ 290818 w 3144611"/>
              <a:gd name="connsiteY7" fmla="*/ 1047846 h 3678431"/>
              <a:gd name="connsiteX8" fmla="*/ 209725 w 3144611"/>
              <a:gd name="connsiteY8" fmla="*/ 930400 h 3678431"/>
              <a:gd name="connsiteX9" fmla="*/ 190150 w 3144611"/>
              <a:gd name="connsiteY9" fmla="*/ 857696 h 3678431"/>
              <a:gd name="connsiteX10" fmla="*/ 341152 w 3144611"/>
              <a:gd name="connsiteY10" fmla="*/ 782195 h 3678431"/>
              <a:gd name="connsiteX11" fmla="*/ 425042 w 3144611"/>
              <a:gd name="connsiteY11" fmla="*/ 661953 h 3678431"/>
              <a:gd name="connsiteX12" fmla="*/ 433431 w 3144611"/>
              <a:gd name="connsiteY12" fmla="*/ 533322 h 3678431"/>
              <a:gd name="connsiteX13" fmla="*/ 427839 w 3144611"/>
              <a:gd name="connsiteY13" fmla="*/ 474599 h 3678431"/>
              <a:gd name="connsiteX14" fmla="*/ 480969 w 3144611"/>
              <a:gd name="connsiteY14" fmla="*/ 415876 h 3678431"/>
              <a:gd name="connsiteX15" fmla="*/ 444616 w 3144611"/>
              <a:gd name="connsiteY15" fmla="*/ 318004 h 3678431"/>
              <a:gd name="connsiteX16" fmla="*/ 528506 w 3144611"/>
              <a:gd name="connsiteY16" fmla="*/ 337578 h 3678431"/>
              <a:gd name="connsiteX17" fmla="*/ 598415 w 3144611"/>
              <a:gd name="connsiteY17" fmla="*/ 278856 h 3678431"/>
              <a:gd name="connsiteX18" fmla="*/ 659934 w 3144611"/>
              <a:gd name="connsiteY18" fmla="*/ 231318 h 3678431"/>
              <a:gd name="connsiteX19" fmla="*/ 645952 w 3144611"/>
              <a:gd name="connsiteY19" fmla="*/ 144632 h 3678431"/>
              <a:gd name="connsiteX20" fmla="*/ 752213 w 3144611"/>
              <a:gd name="connsiteY20" fmla="*/ 150224 h 3678431"/>
              <a:gd name="connsiteX21" fmla="*/ 799750 w 3144611"/>
              <a:gd name="connsiteY21" fmla="*/ 192169 h 3678431"/>
              <a:gd name="connsiteX22" fmla="*/ 894826 w 3144611"/>
              <a:gd name="connsiteY22" fmla="*/ 127854 h 3678431"/>
              <a:gd name="connsiteX23" fmla="*/ 894826 w 3144611"/>
              <a:gd name="connsiteY23" fmla="*/ 127854 h 3678431"/>
              <a:gd name="connsiteX24" fmla="*/ 995494 w 3144611"/>
              <a:gd name="connsiteY24" fmla="*/ 113872 h 3678431"/>
              <a:gd name="connsiteX25" fmla="*/ 998290 w 3144611"/>
              <a:gd name="connsiteY25" fmla="*/ 111076 h 3678431"/>
              <a:gd name="connsiteX26" fmla="*/ 1269534 w 3144611"/>
              <a:gd name="connsiteY26" fmla="*/ 10408 h 3678431"/>
              <a:gd name="connsiteX27" fmla="*/ 2225878 w 3144611"/>
              <a:gd name="connsiteY27" fmla="*/ 2018 h 3678431"/>
              <a:gd name="connsiteX28" fmla="*/ 2935426 w 3144611"/>
              <a:gd name="connsiteY28" fmla="*/ 700104 h 3678431"/>
              <a:gd name="connsiteX29" fmla="*/ 3140076 w 3144611"/>
              <a:gd name="connsiteY29" fmla="*/ 1026675 h 3678431"/>
              <a:gd name="connsiteX30" fmla="*/ 2978967 w 3144611"/>
              <a:gd name="connsiteY30" fmla="*/ 1196492 h 3678431"/>
              <a:gd name="connsiteX31" fmla="*/ 2735127 w 3144611"/>
              <a:gd name="connsiteY31" fmla="*/ 1340184 h 3678431"/>
              <a:gd name="connsiteX32" fmla="*/ 2399846 w 3144611"/>
              <a:gd name="connsiteY32" fmla="*/ 1466459 h 3678431"/>
              <a:gd name="connsiteX33" fmla="*/ 1881686 w 3144611"/>
              <a:gd name="connsiteY33" fmla="*/ 1523064 h 3678431"/>
              <a:gd name="connsiteX34" fmla="*/ 1563823 w 3144611"/>
              <a:gd name="connsiteY34" fmla="*/ 1705945 h 3678431"/>
              <a:gd name="connsiteX35" fmla="*/ 1520281 w 3144611"/>
              <a:gd name="connsiteY35" fmla="*/ 1544835 h 3678431"/>
              <a:gd name="connsiteX36" fmla="*/ 1354819 w 3144611"/>
              <a:gd name="connsiteY36" fmla="*/ 1601441 h 3678431"/>
              <a:gd name="connsiteX37" fmla="*/ 1263378 w 3144611"/>
              <a:gd name="connsiteY37" fmla="*/ 1758195 h 3678431"/>
              <a:gd name="connsiteX38" fmla="*/ 1372235 w 3144611"/>
              <a:gd name="connsiteY38" fmla="*/ 1997681 h 3678431"/>
              <a:gd name="connsiteX39" fmla="*/ 1494156 w 3144611"/>
              <a:gd name="connsiteY39" fmla="*/ 2084765 h 3678431"/>
              <a:gd name="connsiteX40" fmla="*/ 1459321 w 3144611"/>
              <a:gd name="connsiteY40" fmla="*/ 2250228 h 3678431"/>
              <a:gd name="connsiteX41" fmla="*/ 1520281 w 3144611"/>
              <a:gd name="connsiteY41" fmla="*/ 2372149 h 3678431"/>
              <a:gd name="connsiteX42" fmla="*/ 1720577 w 3144611"/>
              <a:gd name="connsiteY42" fmla="*/ 2398274 h 3678431"/>
              <a:gd name="connsiteX43" fmla="*/ 2269218 w 3144611"/>
              <a:gd name="connsiteY43" fmla="*/ 2546319 h 3678431"/>
              <a:gd name="connsiteX44" fmla="*/ 2277926 w 3144611"/>
              <a:gd name="connsiteY44" fmla="*/ 2772742 h 3678431"/>
              <a:gd name="connsiteX45" fmla="*/ 2286634 w 3144611"/>
              <a:gd name="connsiteY45" fmla="*/ 3160272 h 3678431"/>
              <a:gd name="connsiteX46" fmla="*/ 2147298 w 3144611"/>
              <a:gd name="connsiteY46" fmla="*/ 3182043 h 3678431"/>
              <a:gd name="connsiteX47" fmla="*/ 2103755 w 3144611"/>
              <a:gd name="connsiteY47" fmla="*/ 3042705 h 3678431"/>
              <a:gd name="connsiteX48" fmla="*/ 1999252 w 3144611"/>
              <a:gd name="connsiteY48" fmla="*/ 3177688 h 3678431"/>
              <a:gd name="connsiteX49" fmla="*/ 1781538 w 3144611"/>
              <a:gd name="connsiteY49" fmla="*/ 3142854 h 3678431"/>
              <a:gd name="connsiteX50" fmla="*/ 1616075 w 3144611"/>
              <a:gd name="connsiteY50" fmla="*/ 2990454 h 3678431"/>
              <a:gd name="connsiteX51" fmla="*/ 1454966 w 3144611"/>
              <a:gd name="connsiteY51" fmla="*/ 2851117 h 3678431"/>
              <a:gd name="connsiteX52" fmla="*/ 1398361 w 3144611"/>
              <a:gd name="connsiteY52" fmla="*/ 2811929 h 3678431"/>
              <a:gd name="connsiteX53" fmla="*/ 1324338 w 3144611"/>
              <a:gd name="connsiteY53" fmla="*/ 2720489 h 3678431"/>
              <a:gd name="connsiteX54" fmla="*/ 1280795 w 3144611"/>
              <a:gd name="connsiteY54" fmla="*/ 2546317 h 3678431"/>
              <a:gd name="connsiteX55" fmla="*/ 1145813 w 3144611"/>
              <a:gd name="connsiteY55" fmla="*/ 2363437 h 3678431"/>
              <a:gd name="connsiteX56" fmla="*/ 1076145 w 3144611"/>
              <a:gd name="connsiteY56" fmla="*/ 2420043 h 3678431"/>
              <a:gd name="connsiteX57" fmla="*/ 1063082 w 3144611"/>
              <a:gd name="connsiteY57" fmla="*/ 2811927 h 3678431"/>
              <a:gd name="connsiteX58" fmla="*/ 1511572 w 3144611"/>
              <a:gd name="connsiteY58" fmla="*/ 3012226 h 3678431"/>
              <a:gd name="connsiteX59" fmla="*/ 1655264 w 3144611"/>
              <a:gd name="connsiteY59" fmla="*/ 3234294 h 3678431"/>
              <a:gd name="connsiteX60" fmla="*/ 1733641 w 3144611"/>
              <a:gd name="connsiteY60" fmla="*/ 3360569 h 3678431"/>
              <a:gd name="connsiteX61" fmla="*/ 1912167 w 3144611"/>
              <a:gd name="connsiteY61" fmla="*/ 3417174 h 3678431"/>
              <a:gd name="connsiteX62" fmla="*/ 2038441 w 3144611"/>
              <a:gd name="connsiteY62" fmla="*/ 3282191 h 3678431"/>
              <a:gd name="connsiteX63" fmla="*/ 2186486 w 3144611"/>
              <a:gd name="connsiteY63" fmla="*/ 3356214 h 3678431"/>
              <a:gd name="connsiteX64" fmla="*/ 2129880 w 3144611"/>
              <a:gd name="connsiteY64" fmla="*/ 3547803 h 3678431"/>
              <a:gd name="connsiteX65" fmla="*/ 2378076 w 3144611"/>
              <a:gd name="connsiteY65" fmla="*/ 3678431 h 3678431"/>
              <a:gd name="connsiteX0" fmla="*/ 120242 w 3144611"/>
              <a:gd name="connsiteY0" fmla="*/ 1830819 h 3678431"/>
              <a:gd name="connsiteX1" fmla="*/ 41945 w 3144611"/>
              <a:gd name="connsiteY1" fmla="*/ 1721762 h 3678431"/>
              <a:gd name="connsiteX2" fmla="*/ 16778 w 3144611"/>
              <a:gd name="connsiteY2" fmla="*/ 1609909 h 3678431"/>
              <a:gd name="connsiteX3" fmla="*/ 0 w 3144611"/>
              <a:gd name="connsiteY3" fmla="*/ 1514834 h 3678431"/>
              <a:gd name="connsiteX4" fmla="*/ 19574 w 3144611"/>
              <a:gd name="connsiteY4" fmla="*/ 1400184 h 3678431"/>
              <a:gd name="connsiteX5" fmla="*/ 120242 w 3144611"/>
              <a:gd name="connsiteY5" fmla="*/ 1319090 h 3678431"/>
              <a:gd name="connsiteX6" fmla="*/ 243281 w 3144611"/>
              <a:gd name="connsiteY6" fmla="*/ 1235200 h 3678431"/>
              <a:gd name="connsiteX7" fmla="*/ 290818 w 3144611"/>
              <a:gd name="connsiteY7" fmla="*/ 1047846 h 3678431"/>
              <a:gd name="connsiteX8" fmla="*/ 209725 w 3144611"/>
              <a:gd name="connsiteY8" fmla="*/ 930400 h 3678431"/>
              <a:gd name="connsiteX9" fmla="*/ 190150 w 3144611"/>
              <a:gd name="connsiteY9" fmla="*/ 857696 h 3678431"/>
              <a:gd name="connsiteX10" fmla="*/ 341152 w 3144611"/>
              <a:gd name="connsiteY10" fmla="*/ 782195 h 3678431"/>
              <a:gd name="connsiteX11" fmla="*/ 425042 w 3144611"/>
              <a:gd name="connsiteY11" fmla="*/ 661953 h 3678431"/>
              <a:gd name="connsiteX12" fmla="*/ 433431 w 3144611"/>
              <a:gd name="connsiteY12" fmla="*/ 533322 h 3678431"/>
              <a:gd name="connsiteX13" fmla="*/ 427839 w 3144611"/>
              <a:gd name="connsiteY13" fmla="*/ 474599 h 3678431"/>
              <a:gd name="connsiteX14" fmla="*/ 480969 w 3144611"/>
              <a:gd name="connsiteY14" fmla="*/ 415876 h 3678431"/>
              <a:gd name="connsiteX15" fmla="*/ 444616 w 3144611"/>
              <a:gd name="connsiteY15" fmla="*/ 318004 h 3678431"/>
              <a:gd name="connsiteX16" fmla="*/ 528506 w 3144611"/>
              <a:gd name="connsiteY16" fmla="*/ 337578 h 3678431"/>
              <a:gd name="connsiteX17" fmla="*/ 598415 w 3144611"/>
              <a:gd name="connsiteY17" fmla="*/ 278856 h 3678431"/>
              <a:gd name="connsiteX18" fmla="*/ 659934 w 3144611"/>
              <a:gd name="connsiteY18" fmla="*/ 231318 h 3678431"/>
              <a:gd name="connsiteX19" fmla="*/ 645952 w 3144611"/>
              <a:gd name="connsiteY19" fmla="*/ 144632 h 3678431"/>
              <a:gd name="connsiteX20" fmla="*/ 752213 w 3144611"/>
              <a:gd name="connsiteY20" fmla="*/ 150224 h 3678431"/>
              <a:gd name="connsiteX21" fmla="*/ 799750 w 3144611"/>
              <a:gd name="connsiteY21" fmla="*/ 192169 h 3678431"/>
              <a:gd name="connsiteX22" fmla="*/ 894826 w 3144611"/>
              <a:gd name="connsiteY22" fmla="*/ 127854 h 3678431"/>
              <a:gd name="connsiteX23" fmla="*/ 894826 w 3144611"/>
              <a:gd name="connsiteY23" fmla="*/ 127854 h 3678431"/>
              <a:gd name="connsiteX24" fmla="*/ 995494 w 3144611"/>
              <a:gd name="connsiteY24" fmla="*/ 113872 h 3678431"/>
              <a:gd name="connsiteX25" fmla="*/ 998290 w 3144611"/>
              <a:gd name="connsiteY25" fmla="*/ 111076 h 3678431"/>
              <a:gd name="connsiteX26" fmla="*/ 1269534 w 3144611"/>
              <a:gd name="connsiteY26" fmla="*/ 10408 h 3678431"/>
              <a:gd name="connsiteX27" fmla="*/ 2225878 w 3144611"/>
              <a:gd name="connsiteY27" fmla="*/ 2018 h 3678431"/>
              <a:gd name="connsiteX28" fmla="*/ 2935426 w 3144611"/>
              <a:gd name="connsiteY28" fmla="*/ 700104 h 3678431"/>
              <a:gd name="connsiteX29" fmla="*/ 3140076 w 3144611"/>
              <a:gd name="connsiteY29" fmla="*/ 1026675 h 3678431"/>
              <a:gd name="connsiteX30" fmla="*/ 2978967 w 3144611"/>
              <a:gd name="connsiteY30" fmla="*/ 1196492 h 3678431"/>
              <a:gd name="connsiteX31" fmla="*/ 2735127 w 3144611"/>
              <a:gd name="connsiteY31" fmla="*/ 1340184 h 3678431"/>
              <a:gd name="connsiteX32" fmla="*/ 2399846 w 3144611"/>
              <a:gd name="connsiteY32" fmla="*/ 1466459 h 3678431"/>
              <a:gd name="connsiteX33" fmla="*/ 1881686 w 3144611"/>
              <a:gd name="connsiteY33" fmla="*/ 1523064 h 3678431"/>
              <a:gd name="connsiteX34" fmla="*/ 1563823 w 3144611"/>
              <a:gd name="connsiteY34" fmla="*/ 1705945 h 3678431"/>
              <a:gd name="connsiteX35" fmla="*/ 1520281 w 3144611"/>
              <a:gd name="connsiteY35" fmla="*/ 1544835 h 3678431"/>
              <a:gd name="connsiteX36" fmla="*/ 1354819 w 3144611"/>
              <a:gd name="connsiteY36" fmla="*/ 1601441 h 3678431"/>
              <a:gd name="connsiteX37" fmla="*/ 1263378 w 3144611"/>
              <a:gd name="connsiteY37" fmla="*/ 1758195 h 3678431"/>
              <a:gd name="connsiteX38" fmla="*/ 1372235 w 3144611"/>
              <a:gd name="connsiteY38" fmla="*/ 1997681 h 3678431"/>
              <a:gd name="connsiteX39" fmla="*/ 1494156 w 3144611"/>
              <a:gd name="connsiteY39" fmla="*/ 2084765 h 3678431"/>
              <a:gd name="connsiteX40" fmla="*/ 1459321 w 3144611"/>
              <a:gd name="connsiteY40" fmla="*/ 2250228 h 3678431"/>
              <a:gd name="connsiteX41" fmla="*/ 1520281 w 3144611"/>
              <a:gd name="connsiteY41" fmla="*/ 2372149 h 3678431"/>
              <a:gd name="connsiteX42" fmla="*/ 1720577 w 3144611"/>
              <a:gd name="connsiteY42" fmla="*/ 2398274 h 3678431"/>
              <a:gd name="connsiteX43" fmla="*/ 2269218 w 3144611"/>
              <a:gd name="connsiteY43" fmla="*/ 2546319 h 3678431"/>
              <a:gd name="connsiteX44" fmla="*/ 2277926 w 3144611"/>
              <a:gd name="connsiteY44" fmla="*/ 2772742 h 3678431"/>
              <a:gd name="connsiteX45" fmla="*/ 2286634 w 3144611"/>
              <a:gd name="connsiteY45" fmla="*/ 3160272 h 3678431"/>
              <a:gd name="connsiteX46" fmla="*/ 2147298 w 3144611"/>
              <a:gd name="connsiteY46" fmla="*/ 3182043 h 3678431"/>
              <a:gd name="connsiteX47" fmla="*/ 2103755 w 3144611"/>
              <a:gd name="connsiteY47" fmla="*/ 3042705 h 3678431"/>
              <a:gd name="connsiteX48" fmla="*/ 1999252 w 3144611"/>
              <a:gd name="connsiteY48" fmla="*/ 3177688 h 3678431"/>
              <a:gd name="connsiteX49" fmla="*/ 1781538 w 3144611"/>
              <a:gd name="connsiteY49" fmla="*/ 3142854 h 3678431"/>
              <a:gd name="connsiteX50" fmla="*/ 1616075 w 3144611"/>
              <a:gd name="connsiteY50" fmla="*/ 2990454 h 3678431"/>
              <a:gd name="connsiteX51" fmla="*/ 1454966 w 3144611"/>
              <a:gd name="connsiteY51" fmla="*/ 2851117 h 3678431"/>
              <a:gd name="connsiteX52" fmla="*/ 1398361 w 3144611"/>
              <a:gd name="connsiteY52" fmla="*/ 2811929 h 3678431"/>
              <a:gd name="connsiteX53" fmla="*/ 1324338 w 3144611"/>
              <a:gd name="connsiteY53" fmla="*/ 2720489 h 3678431"/>
              <a:gd name="connsiteX54" fmla="*/ 1280795 w 3144611"/>
              <a:gd name="connsiteY54" fmla="*/ 2546317 h 3678431"/>
              <a:gd name="connsiteX55" fmla="*/ 1145813 w 3144611"/>
              <a:gd name="connsiteY55" fmla="*/ 2363437 h 3678431"/>
              <a:gd name="connsiteX56" fmla="*/ 1076145 w 3144611"/>
              <a:gd name="connsiteY56" fmla="*/ 2420043 h 3678431"/>
              <a:gd name="connsiteX57" fmla="*/ 1063082 w 3144611"/>
              <a:gd name="connsiteY57" fmla="*/ 2811927 h 3678431"/>
              <a:gd name="connsiteX58" fmla="*/ 1511572 w 3144611"/>
              <a:gd name="connsiteY58" fmla="*/ 3012226 h 3678431"/>
              <a:gd name="connsiteX59" fmla="*/ 1655264 w 3144611"/>
              <a:gd name="connsiteY59" fmla="*/ 3234294 h 3678431"/>
              <a:gd name="connsiteX60" fmla="*/ 1733641 w 3144611"/>
              <a:gd name="connsiteY60" fmla="*/ 3360569 h 3678431"/>
              <a:gd name="connsiteX61" fmla="*/ 1912167 w 3144611"/>
              <a:gd name="connsiteY61" fmla="*/ 3417174 h 3678431"/>
              <a:gd name="connsiteX62" fmla="*/ 2038441 w 3144611"/>
              <a:gd name="connsiteY62" fmla="*/ 3282191 h 3678431"/>
              <a:gd name="connsiteX63" fmla="*/ 2095046 w 3144611"/>
              <a:gd name="connsiteY63" fmla="*/ 3369277 h 3678431"/>
              <a:gd name="connsiteX64" fmla="*/ 2129880 w 3144611"/>
              <a:gd name="connsiteY64" fmla="*/ 3547803 h 3678431"/>
              <a:gd name="connsiteX65" fmla="*/ 2378076 w 3144611"/>
              <a:gd name="connsiteY65" fmla="*/ 3678431 h 3678431"/>
              <a:gd name="connsiteX0" fmla="*/ 120242 w 3144611"/>
              <a:gd name="connsiteY0" fmla="*/ 1830819 h 3678431"/>
              <a:gd name="connsiteX1" fmla="*/ 41945 w 3144611"/>
              <a:gd name="connsiteY1" fmla="*/ 1721762 h 3678431"/>
              <a:gd name="connsiteX2" fmla="*/ 16778 w 3144611"/>
              <a:gd name="connsiteY2" fmla="*/ 1609909 h 3678431"/>
              <a:gd name="connsiteX3" fmla="*/ 0 w 3144611"/>
              <a:gd name="connsiteY3" fmla="*/ 1514834 h 3678431"/>
              <a:gd name="connsiteX4" fmla="*/ 19574 w 3144611"/>
              <a:gd name="connsiteY4" fmla="*/ 1400184 h 3678431"/>
              <a:gd name="connsiteX5" fmla="*/ 120242 w 3144611"/>
              <a:gd name="connsiteY5" fmla="*/ 1319090 h 3678431"/>
              <a:gd name="connsiteX6" fmla="*/ 243281 w 3144611"/>
              <a:gd name="connsiteY6" fmla="*/ 1235200 h 3678431"/>
              <a:gd name="connsiteX7" fmla="*/ 290818 w 3144611"/>
              <a:gd name="connsiteY7" fmla="*/ 1047846 h 3678431"/>
              <a:gd name="connsiteX8" fmla="*/ 209725 w 3144611"/>
              <a:gd name="connsiteY8" fmla="*/ 930400 h 3678431"/>
              <a:gd name="connsiteX9" fmla="*/ 190150 w 3144611"/>
              <a:gd name="connsiteY9" fmla="*/ 857696 h 3678431"/>
              <a:gd name="connsiteX10" fmla="*/ 341152 w 3144611"/>
              <a:gd name="connsiteY10" fmla="*/ 782195 h 3678431"/>
              <a:gd name="connsiteX11" fmla="*/ 425042 w 3144611"/>
              <a:gd name="connsiteY11" fmla="*/ 661953 h 3678431"/>
              <a:gd name="connsiteX12" fmla="*/ 433431 w 3144611"/>
              <a:gd name="connsiteY12" fmla="*/ 533322 h 3678431"/>
              <a:gd name="connsiteX13" fmla="*/ 427839 w 3144611"/>
              <a:gd name="connsiteY13" fmla="*/ 474599 h 3678431"/>
              <a:gd name="connsiteX14" fmla="*/ 480969 w 3144611"/>
              <a:gd name="connsiteY14" fmla="*/ 415876 h 3678431"/>
              <a:gd name="connsiteX15" fmla="*/ 444616 w 3144611"/>
              <a:gd name="connsiteY15" fmla="*/ 318004 h 3678431"/>
              <a:gd name="connsiteX16" fmla="*/ 528506 w 3144611"/>
              <a:gd name="connsiteY16" fmla="*/ 337578 h 3678431"/>
              <a:gd name="connsiteX17" fmla="*/ 598415 w 3144611"/>
              <a:gd name="connsiteY17" fmla="*/ 278856 h 3678431"/>
              <a:gd name="connsiteX18" fmla="*/ 659934 w 3144611"/>
              <a:gd name="connsiteY18" fmla="*/ 231318 h 3678431"/>
              <a:gd name="connsiteX19" fmla="*/ 645952 w 3144611"/>
              <a:gd name="connsiteY19" fmla="*/ 144632 h 3678431"/>
              <a:gd name="connsiteX20" fmla="*/ 752213 w 3144611"/>
              <a:gd name="connsiteY20" fmla="*/ 150224 h 3678431"/>
              <a:gd name="connsiteX21" fmla="*/ 799750 w 3144611"/>
              <a:gd name="connsiteY21" fmla="*/ 192169 h 3678431"/>
              <a:gd name="connsiteX22" fmla="*/ 894826 w 3144611"/>
              <a:gd name="connsiteY22" fmla="*/ 127854 h 3678431"/>
              <a:gd name="connsiteX23" fmla="*/ 894826 w 3144611"/>
              <a:gd name="connsiteY23" fmla="*/ 127854 h 3678431"/>
              <a:gd name="connsiteX24" fmla="*/ 995494 w 3144611"/>
              <a:gd name="connsiteY24" fmla="*/ 113872 h 3678431"/>
              <a:gd name="connsiteX25" fmla="*/ 998290 w 3144611"/>
              <a:gd name="connsiteY25" fmla="*/ 111076 h 3678431"/>
              <a:gd name="connsiteX26" fmla="*/ 1269534 w 3144611"/>
              <a:gd name="connsiteY26" fmla="*/ 10408 h 3678431"/>
              <a:gd name="connsiteX27" fmla="*/ 2225878 w 3144611"/>
              <a:gd name="connsiteY27" fmla="*/ 2018 h 3678431"/>
              <a:gd name="connsiteX28" fmla="*/ 2935426 w 3144611"/>
              <a:gd name="connsiteY28" fmla="*/ 700104 h 3678431"/>
              <a:gd name="connsiteX29" fmla="*/ 3140076 w 3144611"/>
              <a:gd name="connsiteY29" fmla="*/ 1026675 h 3678431"/>
              <a:gd name="connsiteX30" fmla="*/ 2978967 w 3144611"/>
              <a:gd name="connsiteY30" fmla="*/ 1196492 h 3678431"/>
              <a:gd name="connsiteX31" fmla="*/ 2735127 w 3144611"/>
              <a:gd name="connsiteY31" fmla="*/ 1340184 h 3678431"/>
              <a:gd name="connsiteX32" fmla="*/ 2399846 w 3144611"/>
              <a:gd name="connsiteY32" fmla="*/ 1466459 h 3678431"/>
              <a:gd name="connsiteX33" fmla="*/ 1881686 w 3144611"/>
              <a:gd name="connsiteY33" fmla="*/ 1523064 h 3678431"/>
              <a:gd name="connsiteX34" fmla="*/ 1563823 w 3144611"/>
              <a:gd name="connsiteY34" fmla="*/ 1705945 h 3678431"/>
              <a:gd name="connsiteX35" fmla="*/ 1520281 w 3144611"/>
              <a:gd name="connsiteY35" fmla="*/ 1544835 h 3678431"/>
              <a:gd name="connsiteX36" fmla="*/ 1354819 w 3144611"/>
              <a:gd name="connsiteY36" fmla="*/ 1601441 h 3678431"/>
              <a:gd name="connsiteX37" fmla="*/ 1263378 w 3144611"/>
              <a:gd name="connsiteY37" fmla="*/ 1758195 h 3678431"/>
              <a:gd name="connsiteX38" fmla="*/ 1372235 w 3144611"/>
              <a:gd name="connsiteY38" fmla="*/ 1997681 h 3678431"/>
              <a:gd name="connsiteX39" fmla="*/ 1494156 w 3144611"/>
              <a:gd name="connsiteY39" fmla="*/ 2084765 h 3678431"/>
              <a:gd name="connsiteX40" fmla="*/ 1459321 w 3144611"/>
              <a:gd name="connsiteY40" fmla="*/ 2250228 h 3678431"/>
              <a:gd name="connsiteX41" fmla="*/ 1520281 w 3144611"/>
              <a:gd name="connsiteY41" fmla="*/ 2372149 h 3678431"/>
              <a:gd name="connsiteX42" fmla="*/ 1720577 w 3144611"/>
              <a:gd name="connsiteY42" fmla="*/ 2398274 h 3678431"/>
              <a:gd name="connsiteX43" fmla="*/ 2269218 w 3144611"/>
              <a:gd name="connsiteY43" fmla="*/ 2546319 h 3678431"/>
              <a:gd name="connsiteX44" fmla="*/ 2277926 w 3144611"/>
              <a:gd name="connsiteY44" fmla="*/ 2772742 h 3678431"/>
              <a:gd name="connsiteX45" fmla="*/ 2286634 w 3144611"/>
              <a:gd name="connsiteY45" fmla="*/ 3160272 h 3678431"/>
              <a:gd name="connsiteX46" fmla="*/ 2147298 w 3144611"/>
              <a:gd name="connsiteY46" fmla="*/ 3182043 h 3678431"/>
              <a:gd name="connsiteX47" fmla="*/ 2103755 w 3144611"/>
              <a:gd name="connsiteY47" fmla="*/ 3042705 h 3678431"/>
              <a:gd name="connsiteX48" fmla="*/ 1999252 w 3144611"/>
              <a:gd name="connsiteY48" fmla="*/ 3177688 h 3678431"/>
              <a:gd name="connsiteX49" fmla="*/ 1781538 w 3144611"/>
              <a:gd name="connsiteY49" fmla="*/ 3142854 h 3678431"/>
              <a:gd name="connsiteX50" fmla="*/ 1616075 w 3144611"/>
              <a:gd name="connsiteY50" fmla="*/ 2990454 h 3678431"/>
              <a:gd name="connsiteX51" fmla="*/ 1454966 w 3144611"/>
              <a:gd name="connsiteY51" fmla="*/ 2851117 h 3678431"/>
              <a:gd name="connsiteX52" fmla="*/ 1398361 w 3144611"/>
              <a:gd name="connsiteY52" fmla="*/ 2811929 h 3678431"/>
              <a:gd name="connsiteX53" fmla="*/ 1324338 w 3144611"/>
              <a:gd name="connsiteY53" fmla="*/ 2720489 h 3678431"/>
              <a:gd name="connsiteX54" fmla="*/ 1280795 w 3144611"/>
              <a:gd name="connsiteY54" fmla="*/ 2546317 h 3678431"/>
              <a:gd name="connsiteX55" fmla="*/ 1145813 w 3144611"/>
              <a:gd name="connsiteY55" fmla="*/ 2363437 h 3678431"/>
              <a:gd name="connsiteX56" fmla="*/ 1076145 w 3144611"/>
              <a:gd name="connsiteY56" fmla="*/ 2420043 h 3678431"/>
              <a:gd name="connsiteX57" fmla="*/ 1063082 w 3144611"/>
              <a:gd name="connsiteY57" fmla="*/ 2811927 h 3678431"/>
              <a:gd name="connsiteX58" fmla="*/ 1511572 w 3144611"/>
              <a:gd name="connsiteY58" fmla="*/ 3012226 h 3678431"/>
              <a:gd name="connsiteX59" fmla="*/ 1655264 w 3144611"/>
              <a:gd name="connsiteY59" fmla="*/ 3234294 h 3678431"/>
              <a:gd name="connsiteX60" fmla="*/ 1733641 w 3144611"/>
              <a:gd name="connsiteY60" fmla="*/ 3360569 h 3678431"/>
              <a:gd name="connsiteX61" fmla="*/ 1912167 w 3144611"/>
              <a:gd name="connsiteY61" fmla="*/ 3417174 h 3678431"/>
              <a:gd name="connsiteX62" fmla="*/ 2038441 w 3144611"/>
              <a:gd name="connsiteY62" fmla="*/ 3282191 h 3678431"/>
              <a:gd name="connsiteX63" fmla="*/ 2095046 w 3144611"/>
              <a:gd name="connsiteY63" fmla="*/ 3369277 h 3678431"/>
              <a:gd name="connsiteX64" fmla="*/ 2225674 w 3144611"/>
              <a:gd name="connsiteY64" fmla="*/ 3356215 h 3678431"/>
              <a:gd name="connsiteX65" fmla="*/ 2378076 w 3144611"/>
              <a:gd name="connsiteY65" fmla="*/ 3678431 h 3678431"/>
              <a:gd name="connsiteX0" fmla="*/ 120242 w 3144611"/>
              <a:gd name="connsiteY0" fmla="*/ 1830819 h 3469425"/>
              <a:gd name="connsiteX1" fmla="*/ 41945 w 3144611"/>
              <a:gd name="connsiteY1" fmla="*/ 1721762 h 3469425"/>
              <a:gd name="connsiteX2" fmla="*/ 16778 w 3144611"/>
              <a:gd name="connsiteY2" fmla="*/ 1609909 h 3469425"/>
              <a:gd name="connsiteX3" fmla="*/ 0 w 3144611"/>
              <a:gd name="connsiteY3" fmla="*/ 1514834 h 3469425"/>
              <a:gd name="connsiteX4" fmla="*/ 19574 w 3144611"/>
              <a:gd name="connsiteY4" fmla="*/ 1400184 h 3469425"/>
              <a:gd name="connsiteX5" fmla="*/ 120242 w 3144611"/>
              <a:gd name="connsiteY5" fmla="*/ 1319090 h 3469425"/>
              <a:gd name="connsiteX6" fmla="*/ 243281 w 3144611"/>
              <a:gd name="connsiteY6" fmla="*/ 1235200 h 3469425"/>
              <a:gd name="connsiteX7" fmla="*/ 290818 w 3144611"/>
              <a:gd name="connsiteY7" fmla="*/ 1047846 h 3469425"/>
              <a:gd name="connsiteX8" fmla="*/ 209725 w 3144611"/>
              <a:gd name="connsiteY8" fmla="*/ 930400 h 3469425"/>
              <a:gd name="connsiteX9" fmla="*/ 190150 w 3144611"/>
              <a:gd name="connsiteY9" fmla="*/ 857696 h 3469425"/>
              <a:gd name="connsiteX10" fmla="*/ 341152 w 3144611"/>
              <a:gd name="connsiteY10" fmla="*/ 782195 h 3469425"/>
              <a:gd name="connsiteX11" fmla="*/ 425042 w 3144611"/>
              <a:gd name="connsiteY11" fmla="*/ 661953 h 3469425"/>
              <a:gd name="connsiteX12" fmla="*/ 433431 w 3144611"/>
              <a:gd name="connsiteY12" fmla="*/ 533322 h 3469425"/>
              <a:gd name="connsiteX13" fmla="*/ 427839 w 3144611"/>
              <a:gd name="connsiteY13" fmla="*/ 474599 h 3469425"/>
              <a:gd name="connsiteX14" fmla="*/ 480969 w 3144611"/>
              <a:gd name="connsiteY14" fmla="*/ 415876 h 3469425"/>
              <a:gd name="connsiteX15" fmla="*/ 444616 w 3144611"/>
              <a:gd name="connsiteY15" fmla="*/ 318004 h 3469425"/>
              <a:gd name="connsiteX16" fmla="*/ 528506 w 3144611"/>
              <a:gd name="connsiteY16" fmla="*/ 337578 h 3469425"/>
              <a:gd name="connsiteX17" fmla="*/ 598415 w 3144611"/>
              <a:gd name="connsiteY17" fmla="*/ 278856 h 3469425"/>
              <a:gd name="connsiteX18" fmla="*/ 659934 w 3144611"/>
              <a:gd name="connsiteY18" fmla="*/ 231318 h 3469425"/>
              <a:gd name="connsiteX19" fmla="*/ 645952 w 3144611"/>
              <a:gd name="connsiteY19" fmla="*/ 144632 h 3469425"/>
              <a:gd name="connsiteX20" fmla="*/ 752213 w 3144611"/>
              <a:gd name="connsiteY20" fmla="*/ 150224 h 3469425"/>
              <a:gd name="connsiteX21" fmla="*/ 799750 w 3144611"/>
              <a:gd name="connsiteY21" fmla="*/ 192169 h 3469425"/>
              <a:gd name="connsiteX22" fmla="*/ 894826 w 3144611"/>
              <a:gd name="connsiteY22" fmla="*/ 127854 h 3469425"/>
              <a:gd name="connsiteX23" fmla="*/ 894826 w 3144611"/>
              <a:gd name="connsiteY23" fmla="*/ 127854 h 3469425"/>
              <a:gd name="connsiteX24" fmla="*/ 995494 w 3144611"/>
              <a:gd name="connsiteY24" fmla="*/ 113872 h 3469425"/>
              <a:gd name="connsiteX25" fmla="*/ 998290 w 3144611"/>
              <a:gd name="connsiteY25" fmla="*/ 111076 h 3469425"/>
              <a:gd name="connsiteX26" fmla="*/ 1269534 w 3144611"/>
              <a:gd name="connsiteY26" fmla="*/ 10408 h 3469425"/>
              <a:gd name="connsiteX27" fmla="*/ 2225878 w 3144611"/>
              <a:gd name="connsiteY27" fmla="*/ 2018 h 3469425"/>
              <a:gd name="connsiteX28" fmla="*/ 2935426 w 3144611"/>
              <a:gd name="connsiteY28" fmla="*/ 700104 h 3469425"/>
              <a:gd name="connsiteX29" fmla="*/ 3140076 w 3144611"/>
              <a:gd name="connsiteY29" fmla="*/ 1026675 h 3469425"/>
              <a:gd name="connsiteX30" fmla="*/ 2978967 w 3144611"/>
              <a:gd name="connsiteY30" fmla="*/ 1196492 h 3469425"/>
              <a:gd name="connsiteX31" fmla="*/ 2735127 w 3144611"/>
              <a:gd name="connsiteY31" fmla="*/ 1340184 h 3469425"/>
              <a:gd name="connsiteX32" fmla="*/ 2399846 w 3144611"/>
              <a:gd name="connsiteY32" fmla="*/ 1466459 h 3469425"/>
              <a:gd name="connsiteX33" fmla="*/ 1881686 w 3144611"/>
              <a:gd name="connsiteY33" fmla="*/ 1523064 h 3469425"/>
              <a:gd name="connsiteX34" fmla="*/ 1563823 w 3144611"/>
              <a:gd name="connsiteY34" fmla="*/ 1705945 h 3469425"/>
              <a:gd name="connsiteX35" fmla="*/ 1520281 w 3144611"/>
              <a:gd name="connsiteY35" fmla="*/ 1544835 h 3469425"/>
              <a:gd name="connsiteX36" fmla="*/ 1354819 w 3144611"/>
              <a:gd name="connsiteY36" fmla="*/ 1601441 h 3469425"/>
              <a:gd name="connsiteX37" fmla="*/ 1263378 w 3144611"/>
              <a:gd name="connsiteY37" fmla="*/ 1758195 h 3469425"/>
              <a:gd name="connsiteX38" fmla="*/ 1372235 w 3144611"/>
              <a:gd name="connsiteY38" fmla="*/ 1997681 h 3469425"/>
              <a:gd name="connsiteX39" fmla="*/ 1494156 w 3144611"/>
              <a:gd name="connsiteY39" fmla="*/ 2084765 h 3469425"/>
              <a:gd name="connsiteX40" fmla="*/ 1459321 w 3144611"/>
              <a:gd name="connsiteY40" fmla="*/ 2250228 h 3469425"/>
              <a:gd name="connsiteX41" fmla="*/ 1520281 w 3144611"/>
              <a:gd name="connsiteY41" fmla="*/ 2372149 h 3469425"/>
              <a:gd name="connsiteX42" fmla="*/ 1720577 w 3144611"/>
              <a:gd name="connsiteY42" fmla="*/ 2398274 h 3469425"/>
              <a:gd name="connsiteX43" fmla="*/ 2269218 w 3144611"/>
              <a:gd name="connsiteY43" fmla="*/ 2546319 h 3469425"/>
              <a:gd name="connsiteX44" fmla="*/ 2277926 w 3144611"/>
              <a:gd name="connsiteY44" fmla="*/ 2772742 h 3469425"/>
              <a:gd name="connsiteX45" fmla="*/ 2286634 w 3144611"/>
              <a:gd name="connsiteY45" fmla="*/ 3160272 h 3469425"/>
              <a:gd name="connsiteX46" fmla="*/ 2147298 w 3144611"/>
              <a:gd name="connsiteY46" fmla="*/ 3182043 h 3469425"/>
              <a:gd name="connsiteX47" fmla="*/ 2103755 w 3144611"/>
              <a:gd name="connsiteY47" fmla="*/ 3042705 h 3469425"/>
              <a:gd name="connsiteX48" fmla="*/ 1999252 w 3144611"/>
              <a:gd name="connsiteY48" fmla="*/ 3177688 h 3469425"/>
              <a:gd name="connsiteX49" fmla="*/ 1781538 w 3144611"/>
              <a:gd name="connsiteY49" fmla="*/ 3142854 h 3469425"/>
              <a:gd name="connsiteX50" fmla="*/ 1616075 w 3144611"/>
              <a:gd name="connsiteY50" fmla="*/ 2990454 h 3469425"/>
              <a:gd name="connsiteX51" fmla="*/ 1454966 w 3144611"/>
              <a:gd name="connsiteY51" fmla="*/ 2851117 h 3469425"/>
              <a:gd name="connsiteX52" fmla="*/ 1398361 w 3144611"/>
              <a:gd name="connsiteY52" fmla="*/ 2811929 h 3469425"/>
              <a:gd name="connsiteX53" fmla="*/ 1324338 w 3144611"/>
              <a:gd name="connsiteY53" fmla="*/ 2720489 h 3469425"/>
              <a:gd name="connsiteX54" fmla="*/ 1280795 w 3144611"/>
              <a:gd name="connsiteY54" fmla="*/ 2546317 h 3469425"/>
              <a:gd name="connsiteX55" fmla="*/ 1145813 w 3144611"/>
              <a:gd name="connsiteY55" fmla="*/ 2363437 h 3469425"/>
              <a:gd name="connsiteX56" fmla="*/ 1076145 w 3144611"/>
              <a:gd name="connsiteY56" fmla="*/ 2420043 h 3469425"/>
              <a:gd name="connsiteX57" fmla="*/ 1063082 w 3144611"/>
              <a:gd name="connsiteY57" fmla="*/ 2811927 h 3469425"/>
              <a:gd name="connsiteX58" fmla="*/ 1511572 w 3144611"/>
              <a:gd name="connsiteY58" fmla="*/ 3012226 h 3469425"/>
              <a:gd name="connsiteX59" fmla="*/ 1655264 w 3144611"/>
              <a:gd name="connsiteY59" fmla="*/ 3234294 h 3469425"/>
              <a:gd name="connsiteX60" fmla="*/ 1733641 w 3144611"/>
              <a:gd name="connsiteY60" fmla="*/ 3360569 h 3469425"/>
              <a:gd name="connsiteX61" fmla="*/ 1912167 w 3144611"/>
              <a:gd name="connsiteY61" fmla="*/ 3417174 h 3469425"/>
              <a:gd name="connsiteX62" fmla="*/ 2038441 w 3144611"/>
              <a:gd name="connsiteY62" fmla="*/ 3282191 h 3469425"/>
              <a:gd name="connsiteX63" fmla="*/ 2095046 w 3144611"/>
              <a:gd name="connsiteY63" fmla="*/ 3369277 h 3469425"/>
              <a:gd name="connsiteX64" fmla="*/ 2225674 w 3144611"/>
              <a:gd name="connsiteY64" fmla="*/ 3356215 h 3469425"/>
              <a:gd name="connsiteX65" fmla="*/ 2317116 w 3144611"/>
              <a:gd name="connsiteY65" fmla="*/ 3469425 h 3469425"/>
              <a:gd name="connsiteX0" fmla="*/ 120242 w 3144611"/>
              <a:gd name="connsiteY0" fmla="*/ 1830819 h 3482858"/>
              <a:gd name="connsiteX1" fmla="*/ 41945 w 3144611"/>
              <a:gd name="connsiteY1" fmla="*/ 1721762 h 3482858"/>
              <a:gd name="connsiteX2" fmla="*/ 16778 w 3144611"/>
              <a:gd name="connsiteY2" fmla="*/ 1609909 h 3482858"/>
              <a:gd name="connsiteX3" fmla="*/ 0 w 3144611"/>
              <a:gd name="connsiteY3" fmla="*/ 1514834 h 3482858"/>
              <a:gd name="connsiteX4" fmla="*/ 19574 w 3144611"/>
              <a:gd name="connsiteY4" fmla="*/ 1400184 h 3482858"/>
              <a:gd name="connsiteX5" fmla="*/ 120242 w 3144611"/>
              <a:gd name="connsiteY5" fmla="*/ 1319090 h 3482858"/>
              <a:gd name="connsiteX6" fmla="*/ 243281 w 3144611"/>
              <a:gd name="connsiteY6" fmla="*/ 1235200 h 3482858"/>
              <a:gd name="connsiteX7" fmla="*/ 290818 w 3144611"/>
              <a:gd name="connsiteY7" fmla="*/ 1047846 h 3482858"/>
              <a:gd name="connsiteX8" fmla="*/ 209725 w 3144611"/>
              <a:gd name="connsiteY8" fmla="*/ 930400 h 3482858"/>
              <a:gd name="connsiteX9" fmla="*/ 190150 w 3144611"/>
              <a:gd name="connsiteY9" fmla="*/ 857696 h 3482858"/>
              <a:gd name="connsiteX10" fmla="*/ 341152 w 3144611"/>
              <a:gd name="connsiteY10" fmla="*/ 782195 h 3482858"/>
              <a:gd name="connsiteX11" fmla="*/ 425042 w 3144611"/>
              <a:gd name="connsiteY11" fmla="*/ 661953 h 3482858"/>
              <a:gd name="connsiteX12" fmla="*/ 433431 w 3144611"/>
              <a:gd name="connsiteY12" fmla="*/ 533322 h 3482858"/>
              <a:gd name="connsiteX13" fmla="*/ 427839 w 3144611"/>
              <a:gd name="connsiteY13" fmla="*/ 474599 h 3482858"/>
              <a:gd name="connsiteX14" fmla="*/ 480969 w 3144611"/>
              <a:gd name="connsiteY14" fmla="*/ 415876 h 3482858"/>
              <a:gd name="connsiteX15" fmla="*/ 444616 w 3144611"/>
              <a:gd name="connsiteY15" fmla="*/ 318004 h 3482858"/>
              <a:gd name="connsiteX16" fmla="*/ 528506 w 3144611"/>
              <a:gd name="connsiteY16" fmla="*/ 337578 h 3482858"/>
              <a:gd name="connsiteX17" fmla="*/ 598415 w 3144611"/>
              <a:gd name="connsiteY17" fmla="*/ 278856 h 3482858"/>
              <a:gd name="connsiteX18" fmla="*/ 659934 w 3144611"/>
              <a:gd name="connsiteY18" fmla="*/ 231318 h 3482858"/>
              <a:gd name="connsiteX19" fmla="*/ 645952 w 3144611"/>
              <a:gd name="connsiteY19" fmla="*/ 144632 h 3482858"/>
              <a:gd name="connsiteX20" fmla="*/ 752213 w 3144611"/>
              <a:gd name="connsiteY20" fmla="*/ 150224 h 3482858"/>
              <a:gd name="connsiteX21" fmla="*/ 799750 w 3144611"/>
              <a:gd name="connsiteY21" fmla="*/ 192169 h 3482858"/>
              <a:gd name="connsiteX22" fmla="*/ 894826 w 3144611"/>
              <a:gd name="connsiteY22" fmla="*/ 127854 h 3482858"/>
              <a:gd name="connsiteX23" fmla="*/ 894826 w 3144611"/>
              <a:gd name="connsiteY23" fmla="*/ 127854 h 3482858"/>
              <a:gd name="connsiteX24" fmla="*/ 995494 w 3144611"/>
              <a:gd name="connsiteY24" fmla="*/ 113872 h 3482858"/>
              <a:gd name="connsiteX25" fmla="*/ 998290 w 3144611"/>
              <a:gd name="connsiteY25" fmla="*/ 111076 h 3482858"/>
              <a:gd name="connsiteX26" fmla="*/ 1269534 w 3144611"/>
              <a:gd name="connsiteY26" fmla="*/ 10408 h 3482858"/>
              <a:gd name="connsiteX27" fmla="*/ 2225878 w 3144611"/>
              <a:gd name="connsiteY27" fmla="*/ 2018 h 3482858"/>
              <a:gd name="connsiteX28" fmla="*/ 2935426 w 3144611"/>
              <a:gd name="connsiteY28" fmla="*/ 700104 h 3482858"/>
              <a:gd name="connsiteX29" fmla="*/ 3140076 w 3144611"/>
              <a:gd name="connsiteY29" fmla="*/ 1026675 h 3482858"/>
              <a:gd name="connsiteX30" fmla="*/ 2978967 w 3144611"/>
              <a:gd name="connsiteY30" fmla="*/ 1196492 h 3482858"/>
              <a:gd name="connsiteX31" fmla="*/ 2735127 w 3144611"/>
              <a:gd name="connsiteY31" fmla="*/ 1340184 h 3482858"/>
              <a:gd name="connsiteX32" fmla="*/ 2399846 w 3144611"/>
              <a:gd name="connsiteY32" fmla="*/ 1466459 h 3482858"/>
              <a:gd name="connsiteX33" fmla="*/ 1881686 w 3144611"/>
              <a:gd name="connsiteY33" fmla="*/ 1523064 h 3482858"/>
              <a:gd name="connsiteX34" fmla="*/ 1563823 w 3144611"/>
              <a:gd name="connsiteY34" fmla="*/ 1705945 h 3482858"/>
              <a:gd name="connsiteX35" fmla="*/ 1520281 w 3144611"/>
              <a:gd name="connsiteY35" fmla="*/ 1544835 h 3482858"/>
              <a:gd name="connsiteX36" fmla="*/ 1354819 w 3144611"/>
              <a:gd name="connsiteY36" fmla="*/ 1601441 h 3482858"/>
              <a:gd name="connsiteX37" fmla="*/ 1263378 w 3144611"/>
              <a:gd name="connsiteY37" fmla="*/ 1758195 h 3482858"/>
              <a:gd name="connsiteX38" fmla="*/ 1372235 w 3144611"/>
              <a:gd name="connsiteY38" fmla="*/ 1997681 h 3482858"/>
              <a:gd name="connsiteX39" fmla="*/ 1494156 w 3144611"/>
              <a:gd name="connsiteY39" fmla="*/ 2084765 h 3482858"/>
              <a:gd name="connsiteX40" fmla="*/ 1459321 w 3144611"/>
              <a:gd name="connsiteY40" fmla="*/ 2250228 h 3482858"/>
              <a:gd name="connsiteX41" fmla="*/ 1520281 w 3144611"/>
              <a:gd name="connsiteY41" fmla="*/ 2372149 h 3482858"/>
              <a:gd name="connsiteX42" fmla="*/ 1720577 w 3144611"/>
              <a:gd name="connsiteY42" fmla="*/ 2398274 h 3482858"/>
              <a:gd name="connsiteX43" fmla="*/ 2269218 w 3144611"/>
              <a:gd name="connsiteY43" fmla="*/ 2546319 h 3482858"/>
              <a:gd name="connsiteX44" fmla="*/ 2277926 w 3144611"/>
              <a:gd name="connsiteY44" fmla="*/ 2772742 h 3482858"/>
              <a:gd name="connsiteX45" fmla="*/ 2286634 w 3144611"/>
              <a:gd name="connsiteY45" fmla="*/ 3160272 h 3482858"/>
              <a:gd name="connsiteX46" fmla="*/ 2147298 w 3144611"/>
              <a:gd name="connsiteY46" fmla="*/ 3182043 h 3482858"/>
              <a:gd name="connsiteX47" fmla="*/ 2103755 w 3144611"/>
              <a:gd name="connsiteY47" fmla="*/ 3042705 h 3482858"/>
              <a:gd name="connsiteX48" fmla="*/ 1999252 w 3144611"/>
              <a:gd name="connsiteY48" fmla="*/ 3177688 h 3482858"/>
              <a:gd name="connsiteX49" fmla="*/ 1781538 w 3144611"/>
              <a:gd name="connsiteY49" fmla="*/ 3142854 h 3482858"/>
              <a:gd name="connsiteX50" fmla="*/ 1616075 w 3144611"/>
              <a:gd name="connsiteY50" fmla="*/ 2990454 h 3482858"/>
              <a:gd name="connsiteX51" fmla="*/ 1454966 w 3144611"/>
              <a:gd name="connsiteY51" fmla="*/ 2851117 h 3482858"/>
              <a:gd name="connsiteX52" fmla="*/ 1398361 w 3144611"/>
              <a:gd name="connsiteY52" fmla="*/ 2811929 h 3482858"/>
              <a:gd name="connsiteX53" fmla="*/ 1324338 w 3144611"/>
              <a:gd name="connsiteY53" fmla="*/ 2720489 h 3482858"/>
              <a:gd name="connsiteX54" fmla="*/ 1280795 w 3144611"/>
              <a:gd name="connsiteY54" fmla="*/ 2546317 h 3482858"/>
              <a:gd name="connsiteX55" fmla="*/ 1145813 w 3144611"/>
              <a:gd name="connsiteY55" fmla="*/ 2363437 h 3482858"/>
              <a:gd name="connsiteX56" fmla="*/ 1076145 w 3144611"/>
              <a:gd name="connsiteY56" fmla="*/ 2420043 h 3482858"/>
              <a:gd name="connsiteX57" fmla="*/ 1063082 w 3144611"/>
              <a:gd name="connsiteY57" fmla="*/ 2811927 h 3482858"/>
              <a:gd name="connsiteX58" fmla="*/ 1511572 w 3144611"/>
              <a:gd name="connsiteY58" fmla="*/ 3012226 h 3482858"/>
              <a:gd name="connsiteX59" fmla="*/ 1655264 w 3144611"/>
              <a:gd name="connsiteY59" fmla="*/ 3234294 h 3482858"/>
              <a:gd name="connsiteX60" fmla="*/ 1733641 w 3144611"/>
              <a:gd name="connsiteY60" fmla="*/ 3360569 h 3482858"/>
              <a:gd name="connsiteX61" fmla="*/ 1912167 w 3144611"/>
              <a:gd name="connsiteY61" fmla="*/ 3417174 h 3482858"/>
              <a:gd name="connsiteX62" fmla="*/ 2038441 w 3144611"/>
              <a:gd name="connsiteY62" fmla="*/ 3282191 h 3482858"/>
              <a:gd name="connsiteX63" fmla="*/ 2095046 w 3144611"/>
              <a:gd name="connsiteY63" fmla="*/ 3369277 h 3482858"/>
              <a:gd name="connsiteX64" fmla="*/ 2225674 w 3144611"/>
              <a:gd name="connsiteY64" fmla="*/ 3356215 h 3482858"/>
              <a:gd name="connsiteX65" fmla="*/ 2317116 w 3144611"/>
              <a:gd name="connsiteY65" fmla="*/ 3469425 h 3482858"/>
              <a:gd name="connsiteX66" fmla="*/ 2321469 w 3144611"/>
              <a:gd name="connsiteY66" fmla="*/ 3482488 h 3482858"/>
              <a:gd name="connsiteX0" fmla="*/ 120242 w 3144611"/>
              <a:gd name="connsiteY0" fmla="*/ 1830819 h 3608762"/>
              <a:gd name="connsiteX1" fmla="*/ 41945 w 3144611"/>
              <a:gd name="connsiteY1" fmla="*/ 1721762 h 3608762"/>
              <a:gd name="connsiteX2" fmla="*/ 16778 w 3144611"/>
              <a:gd name="connsiteY2" fmla="*/ 1609909 h 3608762"/>
              <a:gd name="connsiteX3" fmla="*/ 0 w 3144611"/>
              <a:gd name="connsiteY3" fmla="*/ 1514834 h 3608762"/>
              <a:gd name="connsiteX4" fmla="*/ 19574 w 3144611"/>
              <a:gd name="connsiteY4" fmla="*/ 1400184 h 3608762"/>
              <a:gd name="connsiteX5" fmla="*/ 120242 w 3144611"/>
              <a:gd name="connsiteY5" fmla="*/ 1319090 h 3608762"/>
              <a:gd name="connsiteX6" fmla="*/ 243281 w 3144611"/>
              <a:gd name="connsiteY6" fmla="*/ 1235200 h 3608762"/>
              <a:gd name="connsiteX7" fmla="*/ 290818 w 3144611"/>
              <a:gd name="connsiteY7" fmla="*/ 1047846 h 3608762"/>
              <a:gd name="connsiteX8" fmla="*/ 209725 w 3144611"/>
              <a:gd name="connsiteY8" fmla="*/ 930400 h 3608762"/>
              <a:gd name="connsiteX9" fmla="*/ 190150 w 3144611"/>
              <a:gd name="connsiteY9" fmla="*/ 857696 h 3608762"/>
              <a:gd name="connsiteX10" fmla="*/ 341152 w 3144611"/>
              <a:gd name="connsiteY10" fmla="*/ 782195 h 3608762"/>
              <a:gd name="connsiteX11" fmla="*/ 425042 w 3144611"/>
              <a:gd name="connsiteY11" fmla="*/ 661953 h 3608762"/>
              <a:gd name="connsiteX12" fmla="*/ 433431 w 3144611"/>
              <a:gd name="connsiteY12" fmla="*/ 533322 h 3608762"/>
              <a:gd name="connsiteX13" fmla="*/ 427839 w 3144611"/>
              <a:gd name="connsiteY13" fmla="*/ 474599 h 3608762"/>
              <a:gd name="connsiteX14" fmla="*/ 480969 w 3144611"/>
              <a:gd name="connsiteY14" fmla="*/ 415876 h 3608762"/>
              <a:gd name="connsiteX15" fmla="*/ 444616 w 3144611"/>
              <a:gd name="connsiteY15" fmla="*/ 318004 h 3608762"/>
              <a:gd name="connsiteX16" fmla="*/ 528506 w 3144611"/>
              <a:gd name="connsiteY16" fmla="*/ 337578 h 3608762"/>
              <a:gd name="connsiteX17" fmla="*/ 598415 w 3144611"/>
              <a:gd name="connsiteY17" fmla="*/ 278856 h 3608762"/>
              <a:gd name="connsiteX18" fmla="*/ 659934 w 3144611"/>
              <a:gd name="connsiteY18" fmla="*/ 231318 h 3608762"/>
              <a:gd name="connsiteX19" fmla="*/ 645952 w 3144611"/>
              <a:gd name="connsiteY19" fmla="*/ 144632 h 3608762"/>
              <a:gd name="connsiteX20" fmla="*/ 752213 w 3144611"/>
              <a:gd name="connsiteY20" fmla="*/ 150224 h 3608762"/>
              <a:gd name="connsiteX21" fmla="*/ 799750 w 3144611"/>
              <a:gd name="connsiteY21" fmla="*/ 192169 h 3608762"/>
              <a:gd name="connsiteX22" fmla="*/ 894826 w 3144611"/>
              <a:gd name="connsiteY22" fmla="*/ 127854 h 3608762"/>
              <a:gd name="connsiteX23" fmla="*/ 894826 w 3144611"/>
              <a:gd name="connsiteY23" fmla="*/ 127854 h 3608762"/>
              <a:gd name="connsiteX24" fmla="*/ 995494 w 3144611"/>
              <a:gd name="connsiteY24" fmla="*/ 113872 h 3608762"/>
              <a:gd name="connsiteX25" fmla="*/ 998290 w 3144611"/>
              <a:gd name="connsiteY25" fmla="*/ 111076 h 3608762"/>
              <a:gd name="connsiteX26" fmla="*/ 1269534 w 3144611"/>
              <a:gd name="connsiteY26" fmla="*/ 10408 h 3608762"/>
              <a:gd name="connsiteX27" fmla="*/ 2225878 w 3144611"/>
              <a:gd name="connsiteY27" fmla="*/ 2018 h 3608762"/>
              <a:gd name="connsiteX28" fmla="*/ 2935426 w 3144611"/>
              <a:gd name="connsiteY28" fmla="*/ 700104 h 3608762"/>
              <a:gd name="connsiteX29" fmla="*/ 3140076 w 3144611"/>
              <a:gd name="connsiteY29" fmla="*/ 1026675 h 3608762"/>
              <a:gd name="connsiteX30" fmla="*/ 2978967 w 3144611"/>
              <a:gd name="connsiteY30" fmla="*/ 1196492 h 3608762"/>
              <a:gd name="connsiteX31" fmla="*/ 2735127 w 3144611"/>
              <a:gd name="connsiteY31" fmla="*/ 1340184 h 3608762"/>
              <a:gd name="connsiteX32" fmla="*/ 2399846 w 3144611"/>
              <a:gd name="connsiteY32" fmla="*/ 1466459 h 3608762"/>
              <a:gd name="connsiteX33" fmla="*/ 1881686 w 3144611"/>
              <a:gd name="connsiteY33" fmla="*/ 1523064 h 3608762"/>
              <a:gd name="connsiteX34" fmla="*/ 1563823 w 3144611"/>
              <a:gd name="connsiteY34" fmla="*/ 1705945 h 3608762"/>
              <a:gd name="connsiteX35" fmla="*/ 1520281 w 3144611"/>
              <a:gd name="connsiteY35" fmla="*/ 1544835 h 3608762"/>
              <a:gd name="connsiteX36" fmla="*/ 1354819 w 3144611"/>
              <a:gd name="connsiteY36" fmla="*/ 1601441 h 3608762"/>
              <a:gd name="connsiteX37" fmla="*/ 1263378 w 3144611"/>
              <a:gd name="connsiteY37" fmla="*/ 1758195 h 3608762"/>
              <a:gd name="connsiteX38" fmla="*/ 1372235 w 3144611"/>
              <a:gd name="connsiteY38" fmla="*/ 1997681 h 3608762"/>
              <a:gd name="connsiteX39" fmla="*/ 1494156 w 3144611"/>
              <a:gd name="connsiteY39" fmla="*/ 2084765 h 3608762"/>
              <a:gd name="connsiteX40" fmla="*/ 1459321 w 3144611"/>
              <a:gd name="connsiteY40" fmla="*/ 2250228 h 3608762"/>
              <a:gd name="connsiteX41" fmla="*/ 1520281 w 3144611"/>
              <a:gd name="connsiteY41" fmla="*/ 2372149 h 3608762"/>
              <a:gd name="connsiteX42" fmla="*/ 1720577 w 3144611"/>
              <a:gd name="connsiteY42" fmla="*/ 2398274 h 3608762"/>
              <a:gd name="connsiteX43" fmla="*/ 2269218 w 3144611"/>
              <a:gd name="connsiteY43" fmla="*/ 2546319 h 3608762"/>
              <a:gd name="connsiteX44" fmla="*/ 2277926 w 3144611"/>
              <a:gd name="connsiteY44" fmla="*/ 2772742 h 3608762"/>
              <a:gd name="connsiteX45" fmla="*/ 2286634 w 3144611"/>
              <a:gd name="connsiteY45" fmla="*/ 3160272 h 3608762"/>
              <a:gd name="connsiteX46" fmla="*/ 2147298 w 3144611"/>
              <a:gd name="connsiteY46" fmla="*/ 3182043 h 3608762"/>
              <a:gd name="connsiteX47" fmla="*/ 2103755 w 3144611"/>
              <a:gd name="connsiteY47" fmla="*/ 3042705 h 3608762"/>
              <a:gd name="connsiteX48" fmla="*/ 1999252 w 3144611"/>
              <a:gd name="connsiteY48" fmla="*/ 3177688 h 3608762"/>
              <a:gd name="connsiteX49" fmla="*/ 1781538 w 3144611"/>
              <a:gd name="connsiteY49" fmla="*/ 3142854 h 3608762"/>
              <a:gd name="connsiteX50" fmla="*/ 1616075 w 3144611"/>
              <a:gd name="connsiteY50" fmla="*/ 2990454 h 3608762"/>
              <a:gd name="connsiteX51" fmla="*/ 1454966 w 3144611"/>
              <a:gd name="connsiteY51" fmla="*/ 2851117 h 3608762"/>
              <a:gd name="connsiteX52" fmla="*/ 1398361 w 3144611"/>
              <a:gd name="connsiteY52" fmla="*/ 2811929 h 3608762"/>
              <a:gd name="connsiteX53" fmla="*/ 1324338 w 3144611"/>
              <a:gd name="connsiteY53" fmla="*/ 2720489 h 3608762"/>
              <a:gd name="connsiteX54" fmla="*/ 1280795 w 3144611"/>
              <a:gd name="connsiteY54" fmla="*/ 2546317 h 3608762"/>
              <a:gd name="connsiteX55" fmla="*/ 1145813 w 3144611"/>
              <a:gd name="connsiteY55" fmla="*/ 2363437 h 3608762"/>
              <a:gd name="connsiteX56" fmla="*/ 1076145 w 3144611"/>
              <a:gd name="connsiteY56" fmla="*/ 2420043 h 3608762"/>
              <a:gd name="connsiteX57" fmla="*/ 1063082 w 3144611"/>
              <a:gd name="connsiteY57" fmla="*/ 2811927 h 3608762"/>
              <a:gd name="connsiteX58" fmla="*/ 1511572 w 3144611"/>
              <a:gd name="connsiteY58" fmla="*/ 3012226 h 3608762"/>
              <a:gd name="connsiteX59" fmla="*/ 1655264 w 3144611"/>
              <a:gd name="connsiteY59" fmla="*/ 3234294 h 3608762"/>
              <a:gd name="connsiteX60" fmla="*/ 1733641 w 3144611"/>
              <a:gd name="connsiteY60" fmla="*/ 3360569 h 3608762"/>
              <a:gd name="connsiteX61" fmla="*/ 1912167 w 3144611"/>
              <a:gd name="connsiteY61" fmla="*/ 3417174 h 3608762"/>
              <a:gd name="connsiteX62" fmla="*/ 2038441 w 3144611"/>
              <a:gd name="connsiteY62" fmla="*/ 3282191 h 3608762"/>
              <a:gd name="connsiteX63" fmla="*/ 2095046 w 3144611"/>
              <a:gd name="connsiteY63" fmla="*/ 3369277 h 3608762"/>
              <a:gd name="connsiteX64" fmla="*/ 2225674 w 3144611"/>
              <a:gd name="connsiteY64" fmla="*/ 3356215 h 3608762"/>
              <a:gd name="connsiteX65" fmla="*/ 2317116 w 3144611"/>
              <a:gd name="connsiteY65" fmla="*/ 3469425 h 3608762"/>
              <a:gd name="connsiteX66" fmla="*/ 2247446 w 3144611"/>
              <a:gd name="connsiteY66" fmla="*/ 3608762 h 3608762"/>
              <a:gd name="connsiteX0" fmla="*/ 120242 w 3144611"/>
              <a:gd name="connsiteY0" fmla="*/ 1830819 h 3620425"/>
              <a:gd name="connsiteX1" fmla="*/ 41945 w 3144611"/>
              <a:gd name="connsiteY1" fmla="*/ 1721762 h 3620425"/>
              <a:gd name="connsiteX2" fmla="*/ 16778 w 3144611"/>
              <a:gd name="connsiteY2" fmla="*/ 1609909 h 3620425"/>
              <a:gd name="connsiteX3" fmla="*/ 0 w 3144611"/>
              <a:gd name="connsiteY3" fmla="*/ 1514834 h 3620425"/>
              <a:gd name="connsiteX4" fmla="*/ 19574 w 3144611"/>
              <a:gd name="connsiteY4" fmla="*/ 1400184 h 3620425"/>
              <a:gd name="connsiteX5" fmla="*/ 120242 w 3144611"/>
              <a:gd name="connsiteY5" fmla="*/ 1319090 h 3620425"/>
              <a:gd name="connsiteX6" fmla="*/ 243281 w 3144611"/>
              <a:gd name="connsiteY6" fmla="*/ 1235200 h 3620425"/>
              <a:gd name="connsiteX7" fmla="*/ 290818 w 3144611"/>
              <a:gd name="connsiteY7" fmla="*/ 1047846 h 3620425"/>
              <a:gd name="connsiteX8" fmla="*/ 209725 w 3144611"/>
              <a:gd name="connsiteY8" fmla="*/ 930400 h 3620425"/>
              <a:gd name="connsiteX9" fmla="*/ 190150 w 3144611"/>
              <a:gd name="connsiteY9" fmla="*/ 857696 h 3620425"/>
              <a:gd name="connsiteX10" fmla="*/ 341152 w 3144611"/>
              <a:gd name="connsiteY10" fmla="*/ 782195 h 3620425"/>
              <a:gd name="connsiteX11" fmla="*/ 425042 w 3144611"/>
              <a:gd name="connsiteY11" fmla="*/ 661953 h 3620425"/>
              <a:gd name="connsiteX12" fmla="*/ 433431 w 3144611"/>
              <a:gd name="connsiteY12" fmla="*/ 533322 h 3620425"/>
              <a:gd name="connsiteX13" fmla="*/ 427839 w 3144611"/>
              <a:gd name="connsiteY13" fmla="*/ 474599 h 3620425"/>
              <a:gd name="connsiteX14" fmla="*/ 480969 w 3144611"/>
              <a:gd name="connsiteY14" fmla="*/ 415876 h 3620425"/>
              <a:gd name="connsiteX15" fmla="*/ 444616 w 3144611"/>
              <a:gd name="connsiteY15" fmla="*/ 318004 h 3620425"/>
              <a:gd name="connsiteX16" fmla="*/ 528506 w 3144611"/>
              <a:gd name="connsiteY16" fmla="*/ 337578 h 3620425"/>
              <a:gd name="connsiteX17" fmla="*/ 598415 w 3144611"/>
              <a:gd name="connsiteY17" fmla="*/ 278856 h 3620425"/>
              <a:gd name="connsiteX18" fmla="*/ 659934 w 3144611"/>
              <a:gd name="connsiteY18" fmla="*/ 231318 h 3620425"/>
              <a:gd name="connsiteX19" fmla="*/ 645952 w 3144611"/>
              <a:gd name="connsiteY19" fmla="*/ 144632 h 3620425"/>
              <a:gd name="connsiteX20" fmla="*/ 752213 w 3144611"/>
              <a:gd name="connsiteY20" fmla="*/ 150224 h 3620425"/>
              <a:gd name="connsiteX21" fmla="*/ 799750 w 3144611"/>
              <a:gd name="connsiteY21" fmla="*/ 192169 h 3620425"/>
              <a:gd name="connsiteX22" fmla="*/ 894826 w 3144611"/>
              <a:gd name="connsiteY22" fmla="*/ 127854 h 3620425"/>
              <a:gd name="connsiteX23" fmla="*/ 894826 w 3144611"/>
              <a:gd name="connsiteY23" fmla="*/ 127854 h 3620425"/>
              <a:gd name="connsiteX24" fmla="*/ 995494 w 3144611"/>
              <a:gd name="connsiteY24" fmla="*/ 113872 h 3620425"/>
              <a:gd name="connsiteX25" fmla="*/ 998290 w 3144611"/>
              <a:gd name="connsiteY25" fmla="*/ 111076 h 3620425"/>
              <a:gd name="connsiteX26" fmla="*/ 1269534 w 3144611"/>
              <a:gd name="connsiteY26" fmla="*/ 10408 h 3620425"/>
              <a:gd name="connsiteX27" fmla="*/ 2225878 w 3144611"/>
              <a:gd name="connsiteY27" fmla="*/ 2018 h 3620425"/>
              <a:gd name="connsiteX28" fmla="*/ 2935426 w 3144611"/>
              <a:gd name="connsiteY28" fmla="*/ 700104 h 3620425"/>
              <a:gd name="connsiteX29" fmla="*/ 3140076 w 3144611"/>
              <a:gd name="connsiteY29" fmla="*/ 1026675 h 3620425"/>
              <a:gd name="connsiteX30" fmla="*/ 2978967 w 3144611"/>
              <a:gd name="connsiteY30" fmla="*/ 1196492 h 3620425"/>
              <a:gd name="connsiteX31" fmla="*/ 2735127 w 3144611"/>
              <a:gd name="connsiteY31" fmla="*/ 1340184 h 3620425"/>
              <a:gd name="connsiteX32" fmla="*/ 2399846 w 3144611"/>
              <a:gd name="connsiteY32" fmla="*/ 1466459 h 3620425"/>
              <a:gd name="connsiteX33" fmla="*/ 1881686 w 3144611"/>
              <a:gd name="connsiteY33" fmla="*/ 1523064 h 3620425"/>
              <a:gd name="connsiteX34" fmla="*/ 1563823 w 3144611"/>
              <a:gd name="connsiteY34" fmla="*/ 1705945 h 3620425"/>
              <a:gd name="connsiteX35" fmla="*/ 1520281 w 3144611"/>
              <a:gd name="connsiteY35" fmla="*/ 1544835 h 3620425"/>
              <a:gd name="connsiteX36" fmla="*/ 1354819 w 3144611"/>
              <a:gd name="connsiteY36" fmla="*/ 1601441 h 3620425"/>
              <a:gd name="connsiteX37" fmla="*/ 1263378 w 3144611"/>
              <a:gd name="connsiteY37" fmla="*/ 1758195 h 3620425"/>
              <a:gd name="connsiteX38" fmla="*/ 1372235 w 3144611"/>
              <a:gd name="connsiteY38" fmla="*/ 1997681 h 3620425"/>
              <a:gd name="connsiteX39" fmla="*/ 1494156 w 3144611"/>
              <a:gd name="connsiteY39" fmla="*/ 2084765 h 3620425"/>
              <a:gd name="connsiteX40" fmla="*/ 1459321 w 3144611"/>
              <a:gd name="connsiteY40" fmla="*/ 2250228 h 3620425"/>
              <a:gd name="connsiteX41" fmla="*/ 1520281 w 3144611"/>
              <a:gd name="connsiteY41" fmla="*/ 2372149 h 3620425"/>
              <a:gd name="connsiteX42" fmla="*/ 1720577 w 3144611"/>
              <a:gd name="connsiteY42" fmla="*/ 2398274 h 3620425"/>
              <a:gd name="connsiteX43" fmla="*/ 2269218 w 3144611"/>
              <a:gd name="connsiteY43" fmla="*/ 2546319 h 3620425"/>
              <a:gd name="connsiteX44" fmla="*/ 2277926 w 3144611"/>
              <a:gd name="connsiteY44" fmla="*/ 2772742 h 3620425"/>
              <a:gd name="connsiteX45" fmla="*/ 2286634 w 3144611"/>
              <a:gd name="connsiteY45" fmla="*/ 3160272 h 3620425"/>
              <a:gd name="connsiteX46" fmla="*/ 2147298 w 3144611"/>
              <a:gd name="connsiteY46" fmla="*/ 3182043 h 3620425"/>
              <a:gd name="connsiteX47" fmla="*/ 2103755 w 3144611"/>
              <a:gd name="connsiteY47" fmla="*/ 3042705 h 3620425"/>
              <a:gd name="connsiteX48" fmla="*/ 1999252 w 3144611"/>
              <a:gd name="connsiteY48" fmla="*/ 3177688 h 3620425"/>
              <a:gd name="connsiteX49" fmla="*/ 1781538 w 3144611"/>
              <a:gd name="connsiteY49" fmla="*/ 3142854 h 3620425"/>
              <a:gd name="connsiteX50" fmla="*/ 1616075 w 3144611"/>
              <a:gd name="connsiteY50" fmla="*/ 2990454 h 3620425"/>
              <a:gd name="connsiteX51" fmla="*/ 1454966 w 3144611"/>
              <a:gd name="connsiteY51" fmla="*/ 2851117 h 3620425"/>
              <a:gd name="connsiteX52" fmla="*/ 1398361 w 3144611"/>
              <a:gd name="connsiteY52" fmla="*/ 2811929 h 3620425"/>
              <a:gd name="connsiteX53" fmla="*/ 1324338 w 3144611"/>
              <a:gd name="connsiteY53" fmla="*/ 2720489 h 3620425"/>
              <a:gd name="connsiteX54" fmla="*/ 1280795 w 3144611"/>
              <a:gd name="connsiteY54" fmla="*/ 2546317 h 3620425"/>
              <a:gd name="connsiteX55" fmla="*/ 1145813 w 3144611"/>
              <a:gd name="connsiteY55" fmla="*/ 2363437 h 3620425"/>
              <a:gd name="connsiteX56" fmla="*/ 1076145 w 3144611"/>
              <a:gd name="connsiteY56" fmla="*/ 2420043 h 3620425"/>
              <a:gd name="connsiteX57" fmla="*/ 1063082 w 3144611"/>
              <a:gd name="connsiteY57" fmla="*/ 2811927 h 3620425"/>
              <a:gd name="connsiteX58" fmla="*/ 1511572 w 3144611"/>
              <a:gd name="connsiteY58" fmla="*/ 3012226 h 3620425"/>
              <a:gd name="connsiteX59" fmla="*/ 1655264 w 3144611"/>
              <a:gd name="connsiteY59" fmla="*/ 3234294 h 3620425"/>
              <a:gd name="connsiteX60" fmla="*/ 1733641 w 3144611"/>
              <a:gd name="connsiteY60" fmla="*/ 3360569 h 3620425"/>
              <a:gd name="connsiteX61" fmla="*/ 1912167 w 3144611"/>
              <a:gd name="connsiteY61" fmla="*/ 3417174 h 3620425"/>
              <a:gd name="connsiteX62" fmla="*/ 2038441 w 3144611"/>
              <a:gd name="connsiteY62" fmla="*/ 3282191 h 3620425"/>
              <a:gd name="connsiteX63" fmla="*/ 2095046 w 3144611"/>
              <a:gd name="connsiteY63" fmla="*/ 3369277 h 3620425"/>
              <a:gd name="connsiteX64" fmla="*/ 2225674 w 3144611"/>
              <a:gd name="connsiteY64" fmla="*/ 3356215 h 3620425"/>
              <a:gd name="connsiteX65" fmla="*/ 2317116 w 3144611"/>
              <a:gd name="connsiteY65" fmla="*/ 3469425 h 3620425"/>
              <a:gd name="connsiteX66" fmla="*/ 2247446 w 3144611"/>
              <a:gd name="connsiteY66" fmla="*/ 3608762 h 3620425"/>
              <a:gd name="connsiteX67" fmla="*/ 2256155 w 3144611"/>
              <a:gd name="connsiteY67" fmla="*/ 3613116 h 3620425"/>
              <a:gd name="connsiteX0" fmla="*/ 120242 w 3144611"/>
              <a:gd name="connsiteY0" fmla="*/ 1830819 h 3691494"/>
              <a:gd name="connsiteX1" fmla="*/ 41945 w 3144611"/>
              <a:gd name="connsiteY1" fmla="*/ 1721762 h 3691494"/>
              <a:gd name="connsiteX2" fmla="*/ 16778 w 3144611"/>
              <a:gd name="connsiteY2" fmla="*/ 1609909 h 3691494"/>
              <a:gd name="connsiteX3" fmla="*/ 0 w 3144611"/>
              <a:gd name="connsiteY3" fmla="*/ 1514834 h 3691494"/>
              <a:gd name="connsiteX4" fmla="*/ 19574 w 3144611"/>
              <a:gd name="connsiteY4" fmla="*/ 1400184 h 3691494"/>
              <a:gd name="connsiteX5" fmla="*/ 120242 w 3144611"/>
              <a:gd name="connsiteY5" fmla="*/ 1319090 h 3691494"/>
              <a:gd name="connsiteX6" fmla="*/ 243281 w 3144611"/>
              <a:gd name="connsiteY6" fmla="*/ 1235200 h 3691494"/>
              <a:gd name="connsiteX7" fmla="*/ 290818 w 3144611"/>
              <a:gd name="connsiteY7" fmla="*/ 1047846 h 3691494"/>
              <a:gd name="connsiteX8" fmla="*/ 209725 w 3144611"/>
              <a:gd name="connsiteY8" fmla="*/ 930400 h 3691494"/>
              <a:gd name="connsiteX9" fmla="*/ 190150 w 3144611"/>
              <a:gd name="connsiteY9" fmla="*/ 857696 h 3691494"/>
              <a:gd name="connsiteX10" fmla="*/ 341152 w 3144611"/>
              <a:gd name="connsiteY10" fmla="*/ 782195 h 3691494"/>
              <a:gd name="connsiteX11" fmla="*/ 425042 w 3144611"/>
              <a:gd name="connsiteY11" fmla="*/ 661953 h 3691494"/>
              <a:gd name="connsiteX12" fmla="*/ 433431 w 3144611"/>
              <a:gd name="connsiteY12" fmla="*/ 533322 h 3691494"/>
              <a:gd name="connsiteX13" fmla="*/ 427839 w 3144611"/>
              <a:gd name="connsiteY13" fmla="*/ 474599 h 3691494"/>
              <a:gd name="connsiteX14" fmla="*/ 480969 w 3144611"/>
              <a:gd name="connsiteY14" fmla="*/ 415876 h 3691494"/>
              <a:gd name="connsiteX15" fmla="*/ 444616 w 3144611"/>
              <a:gd name="connsiteY15" fmla="*/ 318004 h 3691494"/>
              <a:gd name="connsiteX16" fmla="*/ 528506 w 3144611"/>
              <a:gd name="connsiteY16" fmla="*/ 337578 h 3691494"/>
              <a:gd name="connsiteX17" fmla="*/ 598415 w 3144611"/>
              <a:gd name="connsiteY17" fmla="*/ 278856 h 3691494"/>
              <a:gd name="connsiteX18" fmla="*/ 659934 w 3144611"/>
              <a:gd name="connsiteY18" fmla="*/ 231318 h 3691494"/>
              <a:gd name="connsiteX19" fmla="*/ 645952 w 3144611"/>
              <a:gd name="connsiteY19" fmla="*/ 144632 h 3691494"/>
              <a:gd name="connsiteX20" fmla="*/ 752213 w 3144611"/>
              <a:gd name="connsiteY20" fmla="*/ 150224 h 3691494"/>
              <a:gd name="connsiteX21" fmla="*/ 799750 w 3144611"/>
              <a:gd name="connsiteY21" fmla="*/ 192169 h 3691494"/>
              <a:gd name="connsiteX22" fmla="*/ 894826 w 3144611"/>
              <a:gd name="connsiteY22" fmla="*/ 127854 h 3691494"/>
              <a:gd name="connsiteX23" fmla="*/ 894826 w 3144611"/>
              <a:gd name="connsiteY23" fmla="*/ 127854 h 3691494"/>
              <a:gd name="connsiteX24" fmla="*/ 995494 w 3144611"/>
              <a:gd name="connsiteY24" fmla="*/ 113872 h 3691494"/>
              <a:gd name="connsiteX25" fmla="*/ 998290 w 3144611"/>
              <a:gd name="connsiteY25" fmla="*/ 111076 h 3691494"/>
              <a:gd name="connsiteX26" fmla="*/ 1269534 w 3144611"/>
              <a:gd name="connsiteY26" fmla="*/ 10408 h 3691494"/>
              <a:gd name="connsiteX27" fmla="*/ 2225878 w 3144611"/>
              <a:gd name="connsiteY27" fmla="*/ 2018 h 3691494"/>
              <a:gd name="connsiteX28" fmla="*/ 2935426 w 3144611"/>
              <a:gd name="connsiteY28" fmla="*/ 700104 h 3691494"/>
              <a:gd name="connsiteX29" fmla="*/ 3140076 w 3144611"/>
              <a:gd name="connsiteY29" fmla="*/ 1026675 h 3691494"/>
              <a:gd name="connsiteX30" fmla="*/ 2978967 w 3144611"/>
              <a:gd name="connsiteY30" fmla="*/ 1196492 h 3691494"/>
              <a:gd name="connsiteX31" fmla="*/ 2735127 w 3144611"/>
              <a:gd name="connsiteY31" fmla="*/ 1340184 h 3691494"/>
              <a:gd name="connsiteX32" fmla="*/ 2399846 w 3144611"/>
              <a:gd name="connsiteY32" fmla="*/ 1466459 h 3691494"/>
              <a:gd name="connsiteX33" fmla="*/ 1881686 w 3144611"/>
              <a:gd name="connsiteY33" fmla="*/ 1523064 h 3691494"/>
              <a:gd name="connsiteX34" fmla="*/ 1563823 w 3144611"/>
              <a:gd name="connsiteY34" fmla="*/ 1705945 h 3691494"/>
              <a:gd name="connsiteX35" fmla="*/ 1520281 w 3144611"/>
              <a:gd name="connsiteY35" fmla="*/ 1544835 h 3691494"/>
              <a:gd name="connsiteX36" fmla="*/ 1354819 w 3144611"/>
              <a:gd name="connsiteY36" fmla="*/ 1601441 h 3691494"/>
              <a:gd name="connsiteX37" fmla="*/ 1263378 w 3144611"/>
              <a:gd name="connsiteY37" fmla="*/ 1758195 h 3691494"/>
              <a:gd name="connsiteX38" fmla="*/ 1372235 w 3144611"/>
              <a:gd name="connsiteY38" fmla="*/ 1997681 h 3691494"/>
              <a:gd name="connsiteX39" fmla="*/ 1494156 w 3144611"/>
              <a:gd name="connsiteY39" fmla="*/ 2084765 h 3691494"/>
              <a:gd name="connsiteX40" fmla="*/ 1459321 w 3144611"/>
              <a:gd name="connsiteY40" fmla="*/ 2250228 h 3691494"/>
              <a:gd name="connsiteX41" fmla="*/ 1520281 w 3144611"/>
              <a:gd name="connsiteY41" fmla="*/ 2372149 h 3691494"/>
              <a:gd name="connsiteX42" fmla="*/ 1720577 w 3144611"/>
              <a:gd name="connsiteY42" fmla="*/ 2398274 h 3691494"/>
              <a:gd name="connsiteX43" fmla="*/ 2269218 w 3144611"/>
              <a:gd name="connsiteY43" fmla="*/ 2546319 h 3691494"/>
              <a:gd name="connsiteX44" fmla="*/ 2277926 w 3144611"/>
              <a:gd name="connsiteY44" fmla="*/ 2772742 h 3691494"/>
              <a:gd name="connsiteX45" fmla="*/ 2286634 w 3144611"/>
              <a:gd name="connsiteY45" fmla="*/ 3160272 h 3691494"/>
              <a:gd name="connsiteX46" fmla="*/ 2147298 w 3144611"/>
              <a:gd name="connsiteY46" fmla="*/ 3182043 h 3691494"/>
              <a:gd name="connsiteX47" fmla="*/ 2103755 w 3144611"/>
              <a:gd name="connsiteY47" fmla="*/ 3042705 h 3691494"/>
              <a:gd name="connsiteX48" fmla="*/ 1999252 w 3144611"/>
              <a:gd name="connsiteY48" fmla="*/ 3177688 h 3691494"/>
              <a:gd name="connsiteX49" fmla="*/ 1781538 w 3144611"/>
              <a:gd name="connsiteY49" fmla="*/ 3142854 h 3691494"/>
              <a:gd name="connsiteX50" fmla="*/ 1616075 w 3144611"/>
              <a:gd name="connsiteY50" fmla="*/ 2990454 h 3691494"/>
              <a:gd name="connsiteX51" fmla="*/ 1454966 w 3144611"/>
              <a:gd name="connsiteY51" fmla="*/ 2851117 h 3691494"/>
              <a:gd name="connsiteX52" fmla="*/ 1398361 w 3144611"/>
              <a:gd name="connsiteY52" fmla="*/ 2811929 h 3691494"/>
              <a:gd name="connsiteX53" fmla="*/ 1324338 w 3144611"/>
              <a:gd name="connsiteY53" fmla="*/ 2720489 h 3691494"/>
              <a:gd name="connsiteX54" fmla="*/ 1280795 w 3144611"/>
              <a:gd name="connsiteY54" fmla="*/ 2546317 h 3691494"/>
              <a:gd name="connsiteX55" fmla="*/ 1145813 w 3144611"/>
              <a:gd name="connsiteY55" fmla="*/ 2363437 h 3691494"/>
              <a:gd name="connsiteX56" fmla="*/ 1076145 w 3144611"/>
              <a:gd name="connsiteY56" fmla="*/ 2420043 h 3691494"/>
              <a:gd name="connsiteX57" fmla="*/ 1063082 w 3144611"/>
              <a:gd name="connsiteY57" fmla="*/ 2811927 h 3691494"/>
              <a:gd name="connsiteX58" fmla="*/ 1511572 w 3144611"/>
              <a:gd name="connsiteY58" fmla="*/ 3012226 h 3691494"/>
              <a:gd name="connsiteX59" fmla="*/ 1655264 w 3144611"/>
              <a:gd name="connsiteY59" fmla="*/ 3234294 h 3691494"/>
              <a:gd name="connsiteX60" fmla="*/ 1733641 w 3144611"/>
              <a:gd name="connsiteY60" fmla="*/ 3360569 h 3691494"/>
              <a:gd name="connsiteX61" fmla="*/ 1912167 w 3144611"/>
              <a:gd name="connsiteY61" fmla="*/ 3417174 h 3691494"/>
              <a:gd name="connsiteX62" fmla="*/ 2038441 w 3144611"/>
              <a:gd name="connsiteY62" fmla="*/ 3282191 h 3691494"/>
              <a:gd name="connsiteX63" fmla="*/ 2095046 w 3144611"/>
              <a:gd name="connsiteY63" fmla="*/ 3369277 h 3691494"/>
              <a:gd name="connsiteX64" fmla="*/ 2225674 w 3144611"/>
              <a:gd name="connsiteY64" fmla="*/ 3356215 h 3691494"/>
              <a:gd name="connsiteX65" fmla="*/ 2317116 w 3144611"/>
              <a:gd name="connsiteY65" fmla="*/ 3469425 h 3691494"/>
              <a:gd name="connsiteX66" fmla="*/ 2247446 w 3144611"/>
              <a:gd name="connsiteY66" fmla="*/ 3608762 h 3691494"/>
              <a:gd name="connsiteX67" fmla="*/ 2264864 w 3144611"/>
              <a:gd name="connsiteY67" fmla="*/ 3691494 h 3691494"/>
              <a:gd name="connsiteX0" fmla="*/ 120242 w 3144611"/>
              <a:gd name="connsiteY0" fmla="*/ 1830819 h 3704555"/>
              <a:gd name="connsiteX1" fmla="*/ 41945 w 3144611"/>
              <a:gd name="connsiteY1" fmla="*/ 1721762 h 3704555"/>
              <a:gd name="connsiteX2" fmla="*/ 16778 w 3144611"/>
              <a:gd name="connsiteY2" fmla="*/ 1609909 h 3704555"/>
              <a:gd name="connsiteX3" fmla="*/ 0 w 3144611"/>
              <a:gd name="connsiteY3" fmla="*/ 1514834 h 3704555"/>
              <a:gd name="connsiteX4" fmla="*/ 19574 w 3144611"/>
              <a:gd name="connsiteY4" fmla="*/ 1400184 h 3704555"/>
              <a:gd name="connsiteX5" fmla="*/ 120242 w 3144611"/>
              <a:gd name="connsiteY5" fmla="*/ 1319090 h 3704555"/>
              <a:gd name="connsiteX6" fmla="*/ 243281 w 3144611"/>
              <a:gd name="connsiteY6" fmla="*/ 1235200 h 3704555"/>
              <a:gd name="connsiteX7" fmla="*/ 290818 w 3144611"/>
              <a:gd name="connsiteY7" fmla="*/ 1047846 h 3704555"/>
              <a:gd name="connsiteX8" fmla="*/ 209725 w 3144611"/>
              <a:gd name="connsiteY8" fmla="*/ 930400 h 3704555"/>
              <a:gd name="connsiteX9" fmla="*/ 190150 w 3144611"/>
              <a:gd name="connsiteY9" fmla="*/ 857696 h 3704555"/>
              <a:gd name="connsiteX10" fmla="*/ 341152 w 3144611"/>
              <a:gd name="connsiteY10" fmla="*/ 782195 h 3704555"/>
              <a:gd name="connsiteX11" fmla="*/ 425042 w 3144611"/>
              <a:gd name="connsiteY11" fmla="*/ 661953 h 3704555"/>
              <a:gd name="connsiteX12" fmla="*/ 433431 w 3144611"/>
              <a:gd name="connsiteY12" fmla="*/ 533322 h 3704555"/>
              <a:gd name="connsiteX13" fmla="*/ 427839 w 3144611"/>
              <a:gd name="connsiteY13" fmla="*/ 474599 h 3704555"/>
              <a:gd name="connsiteX14" fmla="*/ 480969 w 3144611"/>
              <a:gd name="connsiteY14" fmla="*/ 415876 h 3704555"/>
              <a:gd name="connsiteX15" fmla="*/ 444616 w 3144611"/>
              <a:gd name="connsiteY15" fmla="*/ 318004 h 3704555"/>
              <a:gd name="connsiteX16" fmla="*/ 528506 w 3144611"/>
              <a:gd name="connsiteY16" fmla="*/ 337578 h 3704555"/>
              <a:gd name="connsiteX17" fmla="*/ 598415 w 3144611"/>
              <a:gd name="connsiteY17" fmla="*/ 278856 h 3704555"/>
              <a:gd name="connsiteX18" fmla="*/ 659934 w 3144611"/>
              <a:gd name="connsiteY18" fmla="*/ 231318 h 3704555"/>
              <a:gd name="connsiteX19" fmla="*/ 645952 w 3144611"/>
              <a:gd name="connsiteY19" fmla="*/ 144632 h 3704555"/>
              <a:gd name="connsiteX20" fmla="*/ 752213 w 3144611"/>
              <a:gd name="connsiteY20" fmla="*/ 150224 h 3704555"/>
              <a:gd name="connsiteX21" fmla="*/ 799750 w 3144611"/>
              <a:gd name="connsiteY21" fmla="*/ 192169 h 3704555"/>
              <a:gd name="connsiteX22" fmla="*/ 894826 w 3144611"/>
              <a:gd name="connsiteY22" fmla="*/ 127854 h 3704555"/>
              <a:gd name="connsiteX23" fmla="*/ 894826 w 3144611"/>
              <a:gd name="connsiteY23" fmla="*/ 127854 h 3704555"/>
              <a:gd name="connsiteX24" fmla="*/ 995494 w 3144611"/>
              <a:gd name="connsiteY24" fmla="*/ 113872 h 3704555"/>
              <a:gd name="connsiteX25" fmla="*/ 998290 w 3144611"/>
              <a:gd name="connsiteY25" fmla="*/ 111076 h 3704555"/>
              <a:gd name="connsiteX26" fmla="*/ 1269534 w 3144611"/>
              <a:gd name="connsiteY26" fmla="*/ 10408 h 3704555"/>
              <a:gd name="connsiteX27" fmla="*/ 2225878 w 3144611"/>
              <a:gd name="connsiteY27" fmla="*/ 2018 h 3704555"/>
              <a:gd name="connsiteX28" fmla="*/ 2935426 w 3144611"/>
              <a:gd name="connsiteY28" fmla="*/ 700104 h 3704555"/>
              <a:gd name="connsiteX29" fmla="*/ 3140076 w 3144611"/>
              <a:gd name="connsiteY29" fmla="*/ 1026675 h 3704555"/>
              <a:gd name="connsiteX30" fmla="*/ 2978967 w 3144611"/>
              <a:gd name="connsiteY30" fmla="*/ 1196492 h 3704555"/>
              <a:gd name="connsiteX31" fmla="*/ 2735127 w 3144611"/>
              <a:gd name="connsiteY31" fmla="*/ 1340184 h 3704555"/>
              <a:gd name="connsiteX32" fmla="*/ 2399846 w 3144611"/>
              <a:gd name="connsiteY32" fmla="*/ 1466459 h 3704555"/>
              <a:gd name="connsiteX33" fmla="*/ 1881686 w 3144611"/>
              <a:gd name="connsiteY33" fmla="*/ 1523064 h 3704555"/>
              <a:gd name="connsiteX34" fmla="*/ 1563823 w 3144611"/>
              <a:gd name="connsiteY34" fmla="*/ 1705945 h 3704555"/>
              <a:gd name="connsiteX35" fmla="*/ 1520281 w 3144611"/>
              <a:gd name="connsiteY35" fmla="*/ 1544835 h 3704555"/>
              <a:gd name="connsiteX36" fmla="*/ 1354819 w 3144611"/>
              <a:gd name="connsiteY36" fmla="*/ 1601441 h 3704555"/>
              <a:gd name="connsiteX37" fmla="*/ 1263378 w 3144611"/>
              <a:gd name="connsiteY37" fmla="*/ 1758195 h 3704555"/>
              <a:gd name="connsiteX38" fmla="*/ 1372235 w 3144611"/>
              <a:gd name="connsiteY38" fmla="*/ 1997681 h 3704555"/>
              <a:gd name="connsiteX39" fmla="*/ 1494156 w 3144611"/>
              <a:gd name="connsiteY39" fmla="*/ 2084765 h 3704555"/>
              <a:gd name="connsiteX40" fmla="*/ 1459321 w 3144611"/>
              <a:gd name="connsiteY40" fmla="*/ 2250228 h 3704555"/>
              <a:gd name="connsiteX41" fmla="*/ 1520281 w 3144611"/>
              <a:gd name="connsiteY41" fmla="*/ 2372149 h 3704555"/>
              <a:gd name="connsiteX42" fmla="*/ 1720577 w 3144611"/>
              <a:gd name="connsiteY42" fmla="*/ 2398274 h 3704555"/>
              <a:gd name="connsiteX43" fmla="*/ 2269218 w 3144611"/>
              <a:gd name="connsiteY43" fmla="*/ 2546319 h 3704555"/>
              <a:gd name="connsiteX44" fmla="*/ 2277926 w 3144611"/>
              <a:gd name="connsiteY44" fmla="*/ 2772742 h 3704555"/>
              <a:gd name="connsiteX45" fmla="*/ 2286634 w 3144611"/>
              <a:gd name="connsiteY45" fmla="*/ 3160272 h 3704555"/>
              <a:gd name="connsiteX46" fmla="*/ 2147298 w 3144611"/>
              <a:gd name="connsiteY46" fmla="*/ 3182043 h 3704555"/>
              <a:gd name="connsiteX47" fmla="*/ 2103755 w 3144611"/>
              <a:gd name="connsiteY47" fmla="*/ 3042705 h 3704555"/>
              <a:gd name="connsiteX48" fmla="*/ 1999252 w 3144611"/>
              <a:gd name="connsiteY48" fmla="*/ 3177688 h 3704555"/>
              <a:gd name="connsiteX49" fmla="*/ 1781538 w 3144611"/>
              <a:gd name="connsiteY49" fmla="*/ 3142854 h 3704555"/>
              <a:gd name="connsiteX50" fmla="*/ 1616075 w 3144611"/>
              <a:gd name="connsiteY50" fmla="*/ 2990454 h 3704555"/>
              <a:gd name="connsiteX51" fmla="*/ 1454966 w 3144611"/>
              <a:gd name="connsiteY51" fmla="*/ 2851117 h 3704555"/>
              <a:gd name="connsiteX52" fmla="*/ 1398361 w 3144611"/>
              <a:gd name="connsiteY52" fmla="*/ 2811929 h 3704555"/>
              <a:gd name="connsiteX53" fmla="*/ 1324338 w 3144611"/>
              <a:gd name="connsiteY53" fmla="*/ 2720489 h 3704555"/>
              <a:gd name="connsiteX54" fmla="*/ 1280795 w 3144611"/>
              <a:gd name="connsiteY54" fmla="*/ 2546317 h 3704555"/>
              <a:gd name="connsiteX55" fmla="*/ 1145813 w 3144611"/>
              <a:gd name="connsiteY55" fmla="*/ 2363437 h 3704555"/>
              <a:gd name="connsiteX56" fmla="*/ 1076145 w 3144611"/>
              <a:gd name="connsiteY56" fmla="*/ 2420043 h 3704555"/>
              <a:gd name="connsiteX57" fmla="*/ 1063082 w 3144611"/>
              <a:gd name="connsiteY57" fmla="*/ 2811927 h 3704555"/>
              <a:gd name="connsiteX58" fmla="*/ 1511572 w 3144611"/>
              <a:gd name="connsiteY58" fmla="*/ 3012226 h 3704555"/>
              <a:gd name="connsiteX59" fmla="*/ 1655264 w 3144611"/>
              <a:gd name="connsiteY59" fmla="*/ 3234294 h 3704555"/>
              <a:gd name="connsiteX60" fmla="*/ 1733641 w 3144611"/>
              <a:gd name="connsiteY60" fmla="*/ 3360569 h 3704555"/>
              <a:gd name="connsiteX61" fmla="*/ 1912167 w 3144611"/>
              <a:gd name="connsiteY61" fmla="*/ 3417174 h 3704555"/>
              <a:gd name="connsiteX62" fmla="*/ 2038441 w 3144611"/>
              <a:gd name="connsiteY62" fmla="*/ 3282191 h 3704555"/>
              <a:gd name="connsiteX63" fmla="*/ 2095046 w 3144611"/>
              <a:gd name="connsiteY63" fmla="*/ 3369277 h 3704555"/>
              <a:gd name="connsiteX64" fmla="*/ 2225674 w 3144611"/>
              <a:gd name="connsiteY64" fmla="*/ 3356215 h 3704555"/>
              <a:gd name="connsiteX65" fmla="*/ 2317116 w 3144611"/>
              <a:gd name="connsiteY65" fmla="*/ 3469425 h 3704555"/>
              <a:gd name="connsiteX66" fmla="*/ 2247446 w 3144611"/>
              <a:gd name="connsiteY66" fmla="*/ 3608762 h 3704555"/>
              <a:gd name="connsiteX67" fmla="*/ 2264864 w 3144611"/>
              <a:gd name="connsiteY67" fmla="*/ 3691494 h 3704555"/>
              <a:gd name="connsiteX68" fmla="*/ 2273572 w 3144611"/>
              <a:gd name="connsiteY68" fmla="*/ 3704555 h 3704555"/>
              <a:gd name="connsiteX0" fmla="*/ 120242 w 3144611"/>
              <a:gd name="connsiteY0" fmla="*/ 1830819 h 3708909"/>
              <a:gd name="connsiteX1" fmla="*/ 41945 w 3144611"/>
              <a:gd name="connsiteY1" fmla="*/ 1721762 h 3708909"/>
              <a:gd name="connsiteX2" fmla="*/ 16778 w 3144611"/>
              <a:gd name="connsiteY2" fmla="*/ 1609909 h 3708909"/>
              <a:gd name="connsiteX3" fmla="*/ 0 w 3144611"/>
              <a:gd name="connsiteY3" fmla="*/ 1514834 h 3708909"/>
              <a:gd name="connsiteX4" fmla="*/ 19574 w 3144611"/>
              <a:gd name="connsiteY4" fmla="*/ 1400184 h 3708909"/>
              <a:gd name="connsiteX5" fmla="*/ 120242 w 3144611"/>
              <a:gd name="connsiteY5" fmla="*/ 1319090 h 3708909"/>
              <a:gd name="connsiteX6" fmla="*/ 243281 w 3144611"/>
              <a:gd name="connsiteY6" fmla="*/ 1235200 h 3708909"/>
              <a:gd name="connsiteX7" fmla="*/ 290818 w 3144611"/>
              <a:gd name="connsiteY7" fmla="*/ 1047846 h 3708909"/>
              <a:gd name="connsiteX8" fmla="*/ 209725 w 3144611"/>
              <a:gd name="connsiteY8" fmla="*/ 930400 h 3708909"/>
              <a:gd name="connsiteX9" fmla="*/ 190150 w 3144611"/>
              <a:gd name="connsiteY9" fmla="*/ 857696 h 3708909"/>
              <a:gd name="connsiteX10" fmla="*/ 341152 w 3144611"/>
              <a:gd name="connsiteY10" fmla="*/ 782195 h 3708909"/>
              <a:gd name="connsiteX11" fmla="*/ 425042 w 3144611"/>
              <a:gd name="connsiteY11" fmla="*/ 661953 h 3708909"/>
              <a:gd name="connsiteX12" fmla="*/ 433431 w 3144611"/>
              <a:gd name="connsiteY12" fmla="*/ 533322 h 3708909"/>
              <a:gd name="connsiteX13" fmla="*/ 427839 w 3144611"/>
              <a:gd name="connsiteY13" fmla="*/ 474599 h 3708909"/>
              <a:gd name="connsiteX14" fmla="*/ 480969 w 3144611"/>
              <a:gd name="connsiteY14" fmla="*/ 415876 h 3708909"/>
              <a:gd name="connsiteX15" fmla="*/ 444616 w 3144611"/>
              <a:gd name="connsiteY15" fmla="*/ 318004 h 3708909"/>
              <a:gd name="connsiteX16" fmla="*/ 528506 w 3144611"/>
              <a:gd name="connsiteY16" fmla="*/ 337578 h 3708909"/>
              <a:gd name="connsiteX17" fmla="*/ 598415 w 3144611"/>
              <a:gd name="connsiteY17" fmla="*/ 278856 h 3708909"/>
              <a:gd name="connsiteX18" fmla="*/ 659934 w 3144611"/>
              <a:gd name="connsiteY18" fmla="*/ 231318 h 3708909"/>
              <a:gd name="connsiteX19" fmla="*/ 645952 w 3144611"/>
              <a:gd name="connsiteY19" fmla="*/ 144632 h 3708909"/>
              <a:gd name="connsiteX20" fmla="*/ 752213 w 3144611"/>
              <a:gd name="connsiteY20" fmla="*/ 150224 h 3708909"/>
              <a:gd name="connsiteX21" fmla="*/ 799750 w 3144611"/>
              <a:gd name="connsiteY21" fmla="*/ 192169 h 3708909"/>
              <a:gd name="connsiteX22" fmla="*/ 894826 w 3144611"/>
              <a:gd name="connsiteY22" fmla="*/ 127854 h 3708909"/>
              <a:gd name="connsiteX23" fmla="*/ 894826 w 3144611"/>
              <a:gd name="connsiteY23" fmla="*/ 127854 h 3708909"/>
              <a:gd name="connsiteX24" fmla="*/ 995494 w 3144611"/>
              <a:gd name="connsiteY24" fmla="*/ 113872 h 3708909"/>
              <a:gd name="connsiteX25" fmla="*/ 998290 w 3144611"/>
              <a:gd name="connsiteY25" fmla="*/ 111076 h 3708909"/>
              <a:gd name="connsiteX26" fmla="*/ 1269534 w 3144611"/>
              <a:gd name="connsiteY26" fmla="*/ 10408 h 3708909"/>
              <a:gd name="connsiteX27" fmla="*/ 2225878 w 3144611"/>
              <a:gd name="connsiteY27" fmla="*/ 2018 h 3708909"/>
              <a:gd name="connsiteX28" fmla="*/ 2935426 w 3144611"/>
              <a:gd name="connsiteY28" fmla="*/ 700104 h 3708909"/>
              <a:gd name="connsiteX29" fmla="*/ 3140076 w 3144611"/>
              <a:gd name="connsiteY29" fmla="*/ 1026675 h 3708909"/>
              <a:gd name="connsiteX30" fmla="*/ 2978967 w 3144611"/>
              <a:gd name="connsiteY30" fmla="*/ 1196492 h 3708909"/>
              <a:gd name="connsiteX31" fmla="*/ 2735127 w 3144611"/>
              <a:gd name="connsiteY31" fmla="*/ 1340184 h 3708909"/>
              <a:gd name="connsiteX32" fmla="*/ 2399846 w 3144611"/>
              <a:gd name="connsiteY32" fmla="*/ 1466459 h 3708909"/>
              <a:gd name="connsiteX33" fmla="*/ 1881686 w 3144611"/>
              <a:gd name="connsiteY33" fmla="*/ 1523064 h 3708909"/>
              <a:gd name="connsiteX34" fmla="*/ 1563823 w 3144611"/>
              <a:gd name="connsiteY34" fmla="*/ 1705945 h 3708909"/>
              <a:gd name="connsiteX35" fmla="*/ 1520281 w 3144611"/>
              <a:gd name="connsiteY35" fmla="*/ 1544835 h 3708909"/>
              <a:gd name="connsiteX36" fmla="*/ 1354819 w 3144611"/>
              <a:gd name="connsiteY36" fmla="*/ 1601441 h 3708909"/>
              <a:gd name="connsiteX37" fmla="*/ 1263378 w 3144611"/>
              <a:gd name="connsiteY37" fmla="*/ 1758195 h 3708909"/>
              <a:gd name="connsiteX38" fmla="*/ 1372235 w 3144611"/>
              <a:gd name="connsiteY38" fmla="*/ 1997681 h 3708909"/>
              <a:gd name="connsiteX39" fmla="*/ 1494156 w 3144611"/>
              <a:gd name="connsiteY39" fmla="*/ 2084765 h 3708909"/>
              <a:gd name="connsiteX40" fmla="*/ 1459321 w 3144611"/>
              <a:gd name="connsiteY40" fmla="*/ 2250228 h 3708909"/>
              <a:gd name="connsiteX41" fmla="*/ 1520281 w 3144611"/>
              <a:gd name="connsiteY41" fmla="*/ 2372149 h 3708909"/>
              <a:gd name="connsiteX42" fmla="*/ 1720577 w 3144611"/>
              <a:gd name="connsiteY42" fmla="*/ 2398274 h 3708909"/>
              <a:gd name="connsiteX43" fmla="*/ 2269218 w 3144611"/>
              <a:gd name="connsiteY43" fmla="*/ 2546319 h 3708909"/>
              <a:gd name="connsiteX44" fmla="*/ 2277926 w 3144611"/>
              <a:gd name="connsiteY44" fmla="*/ 2772742 h 3708909"/>
              <a:gd name="connsiteX45" fmla="*/ 2286634 w 3144611"/>
              <a:gd name="connsiteY45" fmla="*/ 3160272 h 3708909"/>
              <a:gd name="connsiteX46" fmla="*/ 2147298 w 3144611"/>
              <a:gd name="connsiteY46" fmla="*/ 3182043 h 3708909"/>
              <a:gd name="connsiteX47" fmla="*/ 2103755 w 3144611"/>
              <a:gd name="connsiteY47" fmla="*/ 3042705 h 3708909"/>
              <a:gd name="connsiteX48" fmla="*/ 1999252 w 3144611"/>
              <a:gd name="connsiteY48" fmla="*/ 3177688 h 3708909"/>
              <a:gd name="connsiteX49" fmla="*/ 1781538 w 3144611"/>
              <a:gd name="connsiteY49" fmla="*/ 3142854 h 3708909"/>
              <a:gd name="connsiteX50" fmla="*/ 1616075 w 3144611"/>
              <a:gd name="connsiteY50" fmla="*/ 2990454 h 3708909"/>
              <a:gd name="connsiteX51" fmla="*/ 1454966 w 3144611"/>
              <a:gd name="connsiteY51" fmla="*/ 2851117 h 3708909"/>
              <a:gd name="connsiteX52" fmla="*/ 1398361 w 3144611"/>
              <a:gd name="connsiteY52" fmla="*/ 2811929 h 3708909"/>
              <a:gd name="connsiteX53" fmla="*/ 1324338 w 3144611"/>
              <a:gd name="connsiteY53" fmla="*/ 2720489 h 3708909"/>
              <a:gd name="connsiteX54" fmla="*/ 1280795 w 3144611"/>
              <a:gd name="connsiteY54" fmla="*/ 2546317 h 3708909"/>
              <a:gd name="connsiteX55" fmla="*/ 1145813 w 3144611"/>
              <a:gd name="connsiteY55" fmla="*/ 2363437 h 3708909"/>
              <a:gd name="connsiteX56" fmla="*/ 1076145 w 3144611"/>
              <a:gd name="connsiteY56" fmla="*/ 2420043 h 3708909"/>
              <a:gd name="connsiteX57" fmla="*/ 1063082 w 3144611"/>
              <a:gd name="connsiteY57" fmla="*/ 2811927 h 3708909"/>
              <a:gd name="connsiteX58" fmla="*/ 1511572 w 3144611"/>
              <a:gd name="connsiteY58" fmla="*/ 3012226 h 3708909"/>
              <a:gd name="connsiteX59" fmla="*/ 1655264 w 3144611"/>
              <a:gd name="connsiteY59" fmla="*/ 3234294 h 3708909"/>
              <a:gd name="connsiteX60" fmla="*/ 1733641 w 3144611"/>
              <a:gd name="connsiteY60" fmla="*/ 3360569 h 3708909"/>
              <a:gd name="connsiteX61" fmla="*/ 1912167 w 3144611"/>
              <a:gd name="connsiteY61" fmla="*/ 3417174 h 3708909"/>
              <a:gd name="connsiteX62" fmla="*/ 2038441 w 3144611"/>
              <a:gd name="connsiteY62" fmla="*/ 3282191 h 3708909"/>
              <a:gd name="connsiteX63" fmla="*/ 2095046 w 3144611"/>
              <a:gd name="connsiteY63" fmla="*/ 3369277 h 3708909"/>
              <a:gd name="connsiteX64" fmla="*/ 2225674 w 3144611"/>
              <a:gd name="connsiteY64" fmla="*/ 3356215 h 3708909"/>
              <a:gd name="connsiteX65" fmla="*/ 2317116 w 3144611"/>
              <a:gd name="connsiteY65" fmla="*/ 3469425 h 3708909"/>
              <a:gd name="connsiteX66" fmla="*/ 2247446 w 3144611"/>
              <a:gd name="connsiteY66" fmla="*/ 3608762 h 3708909"/>
              <a:gd name="connsiteX67" fmla="*/ 2264864 w 3144611"/>
              <a:gd name="connsiteY67" fmla="*/ 3691494 h 3708909"/>
              <a:gd name="connsiteX68" fmla="*/ 2273572 w 3144611"/>
              <a:gd name="connsiteY68" fmla="*/ 3704555 h 3708909"/>
              <a:gd name="connsiteX69" fmla="*/ 2273572 w 3144611"/>
              <a:gd name="connsiteY69" fmla="*/ 3708909 h 3708909"/>
              <a:gd name="connsiteX0" fmla="*/ 120242 w 3144611"/>
              <a:gd name="connsiteY0" fmla="*/ 1830819 h 3848246"/>
              <a:gd name="connsiteX1" fmla="*/ 41945 w 3144611"/>
              <a:gd name="connsiteY1" fmla="*/ 1721762 h 3848246"/>
              <a:gd name="connsiteX2" fmla="*/ 16778 w 3144611"/>
              <a:gd name="connsiteY2" fmla="*/ 1609909 h 3848246"/>
              <a:gd name="connsiteX3" fmla="*/ 0 w 3144611"/>
              <a:gd name="connsiteY3" fmla="*/ 1514834 h 3848246"/>
              <a:gd name="connsiteX4" fmla="*/ 19574 w 3144611"/>
              <a:gd name="connsiteY4" fmla="*/ 1400184 h 3848246"/>
              <a:gd name="connsiteX5" fmla="*/ 120242 w 3144611"/>
              <a:gd name="connsiteY5" fmla="*/ 1319090 h 3848246"/>
              <a:gd name="connsiteX6" fmla="*/ 243281 w 3144611"/>
              <a:gd name="connsiteY6" fmla="*/ 1235200 h 3848246"/>
              <a:gd name="connsiteX7" fmla="*/ 290818 w 3144611"/>
              <a:gd name="connsiteY7" fmla="*/ 1047846 h 3848246"/>
              <a:gd name="connsiteX8" fmla="*/ 209725 w 3144611"/>
              <a:gd name="connsiteY8" fmla="*/ 930400 h 3848246"/>
              <a:gd name="connsiteX9" fmla="*/ 190150 w 3144611"/>
              <a:gd name="connsiteY9" fmla="*/ 857696 h 3848246"/>
              <a:gd name="connsiteX10" fmla="*/ 341152 w 3144611"/>
              <a:gd name="connsiteY10" fmla="*/ 782195 h 3848246"/>
              <a:gd name="connsiteX11" fmla="*/ 425042 w 3144611"/>
              <a:gd name="connsiteY11" fmla="*/ 661953 h 3848246"/>
              <a:gd name="connsiteX12" fmla="*/ 433431 w 3144611"/>
              <a:gd name="connsiteY12" fmla="*/ 533322 h 3848246"/>
              <a:gd name="connsiteX13" fmla="*/ 427839 w 3144611"/>
              <a:gd name="connsiteY13" fmla="*/ 474599 h 3848246"/>
              <a:gd name="connsiteX14" fmla="*/ 480969 w 3144611"/>
              <a:gd name="connsiteY14" fmla="*/ 415876 h 3848246"/>
              <a:gd name="connsiteX15" fmla="*/ 444616 w 3144611"/>
              <a:gd name="connsiteY15" fmla="*/ 318004 h 3848246"/>
              <a:gd name="connsiteX16" fmla="*/ 528506 w 3144611"/>
              <a:gd name="connsiteY16" fmla="*/ 337578 h 3848246"/>
              <a:gd name="connsiteX17" fmla="*/ 598415 w 3144611"/>
              <a:gd name="connsiteY17" fmla="*/ 278856 h 3848246"/>
              <a:gd name="connsiteX18" fmla="*/ 659934 w 3144611"/>
              <a:gd name="connsiteY18" fmla="*/ 231318 h 3848246"/>
              <a:gd name="connsiteX19" fmla="*/ 645952 w 3144611"/>
              <a:gd name="connsiteY19" fmla="*/ 144632 h 3848246"/>
              <a:gd name="connsiteX20" fmla="*/ 752213 w 3144611"/>
              <a:gd name="connsiteY20" fmla="*/ 150224 h 3848246"/>
              <a:gd name="connsiteX21" fmla="*/ 799750 w 3144611"/>
              <a:gd name="connsiteY21" fmla="*/ 192169 h 3848246"/>
              <a:gd name="connsiteX22" fmla="*/ 894826 w 3144611"/>
              <a:gd name="connsiteY22" fmla="*/ 127854 h 3848246"/>
              <a:gd name="connsiteX23" fmla="*/ 894826 w 3144611"/>
              <a:gd name="connsiteY23" fmla="*/ 127854 h 3848246"/>
              <a:gd name="connsiteX24" fmla="*/ 995494 w 3144611"/>
              <a:gd name="connsiteY24" fmla="*/ 113872 h 3848246"/>
              <a:gd name="connsiteX25" fmla="*/ 998290 w 3144611"/>
              <a:gd name="connsiteY25" fmla="*/ 111076 h 3848246"/>
              <a:gd name="connsiteX26" fmla="*/ 1269534 w 3144611"/>
              <a:gd name="connsiteY26" fmla="*/ 10408 h 3848246"/>
              <a:gd name="connsiteX27" fmla="*/ 2225878 w 3144611"/>
              <a:gd name="connsiteY27" fmla="*/ 2018 h 3848246"/>
              <a:gd name="connsiteX28" fmla="*/ 2935426 w 3144611"/>
              <a:gd name="connsiteY28" fmla="*/ 700104 h 3848246"/>
              <a:gd name="connsiteX29" fmla="*/ 3140076 w 3144611"/>
              <a:gd name="connsiteY29" fmla="*/ 1026675 h 3848246"/>
              <a:gd name="connsiteX30" fmla="*/ 2978967 w 3144611"/>
              <a:gd name="connsiteY30" fmla="*/ 1196492 h 3848246"/>
              <a:gd name="connsiteX31" fmla="*/ 2735127 w 3144611"/>
              <a:gd name="connsiteY31" fmla="*/ 1340184 h 3848246"/>
              <a:gd name="connsiteX32" fmla="*/ 2399846 w 3144611"/>
              <a:gd name="connsiteY32" fmla="*/ 1466459 h 3848246"/>
              <a:gd name="connsiteX33" fmla="*/ 1881686 w 3144611"/>
              <a:gd name="connsiteY33" fmla="*/ 1523064 h 3848246"/>
              <a:gd name="connsiteX34" fmla="*/ 1563823 w 3144611"/>
              <a:gd name="connsiteY34" fmla="*/ 1705945 h 3848246"/>
              <a:gd name="connsiteX35" fmla="*/ 1520281 w 3144611"/>
              <a:gd name="connsiteY35" fmla="*/ 1544835 h 3848246"/>
              <a:gd name="connsiteX36" fmla="*/ 1354819 w 3144611"/>
              <a:gd name="connsiteY36" fmla="*/ 1601441 h 3848246"/>
              <a:gd name="connsiteX37" fmla="*/ 1263378 w 3144611"/>
              <a:gd name="connsiteY37" fmla="*/ 1758195 h 3848246"/>
              <a:gd name="connsiteX38" fmla="*/ 1372235 w 3144611"/>
              <a:gd name="connsiteY38" fmla="*/ 1997681 h 3848246"/>
              <a:gd name="connsiteX39" fmla="*/ 1494156 w 3144611"/>
              <a:gd name="connsiteY39" fmla="*/ 2084765 h 3848246"/>
              <a:gd name="connsiteX40" fmla="*/ 1459321 w 3144611"/>
              <a:gd name="connsiteY40" fmla="*/ 2250228 h 3848246"/>
              <a:gd name="connsiteX41" fmla="*/ 1520281 w 3144611"/>
              <a:gd name="connsiteY41" fmla="*/ 2372149 h 3848246"/>
              <a:gd name="connsiteX42" fmla="*/ 1720577 w 3144611"/>
              <a:gd name="connsiteY42" fmla="*/ 2398274 h 3848246"/>
              <a:gd name="connsiteX43" fmla="*/ 2269218 w 3144611"/>
              <a:gd name="connsiteY43" fmla="*/ 2546319 h 3848246"/>
              <a:gd name="connsiteX44" fmla="*/ 2277926 w 3144611"/>
              <a:gd name="connsiteY44" fmla="*/ 2772742 h 3848246"/>
              <a:gd name="connsiteX45" fmla="*/ 2286634 w 3144611"/>
              <a:gd name="connsiteY45" fmla="*/ 3160272 h 3848246"/>
              <a:gd name="connsiteX46" fmla="*/ 2147298 w 3144611"/>
              <a:gd name="connsiteY46" fmla="*/ 3182043 h 3848246"/>
              <a:gd name="connsiteX47" fmla="*/ 2103755 w 3144611"/>
              <a:gd name="connsiteY47" fmla="*/ 3042705 h 3848246"/>
              <a:gd name="connsiteX48" fmla="*/ 1999252 w 3144611"/>
              <a:gd name="connsiteY48" fmla="*/ 3177688 h 3848246"/>
              <a:gd name="connsiteX49" fmla="*/ 1781538 w 3144611"/>
              <a:gd name="connsiteY49" fmla="*/ 3142854 h 3848246"/>
              <a:gd name="connsiteX50" fmla="*/ 1616075 w 3144611"/>
              <a:gd name="connsiteY50" fmla="*/ 2990454 h 3848246"/>
              <a:gd name="connsiteX51" fmla="*/ 1454966 w 3144611"/>
              <a:gd name="connsiteY51" fmla="*/ 2851117 h 3848246"/>
              <a:gd name="connsiteX52" fmla="*/ 1398361 w 3144611"/>
              <a:gd name="connsiteY52" fmla="*/ 2811929 h 3848246"/>
              <a:gd name="connsiteX53" fmla="*/ 1324338 w 3144611"/>
              <a:gd name="connsiteY53" fmla="*/ 2720489 h 3848246"/>
              <a:gd name="connsiteX54" fmla="*/ 1280795 w 3144611"/>
              <a:gd name="connsiteY54" fmla="*/ 2546317 h 3848246"/>
              <a:gd name="connsiteX55" fmla="*/ 1145813 w 3144611"/>
              <a:gd name="connsiteY55" fmla="*/ 2363437 h 3848246"/>
              <a:gd name="connsiteX56" fmla="*/ 1076145 w 3144611"/>
              <a:gd name="connsiteY56" fmla="*/ 2420043 h 3848246"/>
              <a:gd name="connsiteX57" fmla="*/ 1063082 w 3144611"/>
              <a:gd name="connsiteY57" fmla="*/ 2811927 h 3848246"/>
              <a:gd name="connsiteX58" fmla="*/ 1511572 w 3144611"/>
              <a:gd name="connsiteY58" fmla="*/ 3012226 h 3848246"/>
              <a:gd name="connsiteX59" fmla="*/ 1655264 w 3144611"/>
              <a:gd name="connsiteY59" fmla="*/ 3234294 h 3848246"/>
              <a:gd name="connsiteX60" fmla="*/ 1733641 w 3144611"/>
              <a:gd name="connsiteY60" fmla="*/ 3360569 h 3848246"/>
              <a:gd name="connsiteX61" fmla="*/ 1912167 w 3144611"/>
              <a:gd name="connsiteY61" fmla="*/ 3417174 h 3848246"/>
              <a:gd name="connsiteX62" fmla="*/ 2038441 w 3144611"/>
              <a:gd name="connsiteY62" fmla="*/ 3282191 h 3848246"/>
              <a:gd name="connsiteX63" fmla="*/ 2095046 w 3144611"/>
              <a:gd name="connsiteY63" fmla="*/ 3369277 h 3848246"/>
              <a:gd name="connsiteX64" fmla="*/ 2225674 w 3144611"/>
              <a:gd name="connsiteY64" fmla="*/ 3356215 h 3848246"/>
              <a:gd name="connsiteX65" fmla="*/ 2317116 w 3144611"/>
              <a:gd name="connsiteY65" fmla="*/ 3469425 h 3848246"/>
              <a:gd name="connsiteX66" fmla="*/ 2247446 w 3144611"/>
              <a:gd name="connsiteY66" fmla="*/ 3608762 h 3848246"/>
              <a:gd name="connsiteX67" fmla="*/ 2264864 w 3144611"/>
              <a:gd name="connsiteY67" fmla="*/ 3691494 h 3848246"/>
              <a:gd name="connsiteX68" fmla="*/ 2273572 w 3144611"/>
              <a:gd name="connsiteY68" fmla="*/ 3704555 h 3848246"/>
              <a:gd name="connsiteX69" fmla="*/ 2134235 w 3144611"/>
              <a:gd name="connsiteY69" fmla="*/ 3848246 h 3848246"/>
              <a:gd name="connsiteX0" fmla="*/ 120242 w 3144611"/>
              <a:gd name="connsiteY0" fmla="*/ 1830819 h 3848246"/>
              <a:gd name="connsiteX1" fmla="*/ 41945 w 3144611"/>
              <a:gd name="connsiteY1" fmla="*/ 1721762 h 3848246"/>
              <a:gd name="connsiteX2" fmla="*/ 16778 w 3144611"/>
              <a:gd name="connsiteY2" fmla="*/ 1609909 h 3848246"/>
              <a:gd name="connsiteX3" fmla="*/ 0 w 3144611"/>
              <a:gd name="connsiteY3" fmla="*/ 1514834 h 3848246"/>
              <a:gd name="connsiteX4" fmla="*/ 19574 w 3144611"/>
              <a:gd name="connsiteY4" fmla="*/ 1400184 h 3848246"/>
              <a:gd name="connsiteX5" fmla="*/ 120242 w 3144611"/>
              <a:gd name="connsiteY5" fmla="*/ 1319090 h 3848246"/>
              <a:gd name="connsiteX6" fmla="*/ 243281 w 3144611"/>
              <a:gd name="connsiteY6" fmla="*/ 1235200 h 3848246"/>
              <a:gd name="connsiteX7" fmla="*/ 290818 w 3144611"/>
              <a:gd name="connsiteY7" fmla="*/ 1047846 h 3848246"/>
              <a:gd name="connsiteX8" fmla="*/ 209725 w 3144611"/>
              <a:gd name="connsiteY8" fmla="*/ 930400 h 3848246"/>
              <a:gd name="connsiteX9" fmla="*/ 190150 w 3144611"/>
              <a:gd name="connsiteY9" fmla="*/ 857696 h 3848246"/>
              <a:gd name="connsiteX10" fmla="*/ 341152 w 3144611"/>
              <a:gd name="connsiteY10" fmla="*/ 782195 h 3848246"/>
              <a:gd name="connsiteX11" fmla="*/ 425042 w 3144611"/>
              <a:gd name="connsiteY11" fmla="*/ 661953 h 3848246"/>
              <a:gd name="connsiteX12" fmla="*/ 433431 w 3144611"/>
              <a:gd name="connsiteY12" fmla="*/ 533322 h 3848246"/>
              <a:gd name="connsiteX13" fmla="*/ 427839 w 3144611"/>
              <a:gd name="connsiteY13" fmla="*/ 474599 h 3848246"/>
              <a:gd name="connsiteX14" fmla="*/ 480969 w 3144611"/>
              <a:gd name="connsiteY14" fmla="*/ 415876 h 3848246"/>
              <a:gd name="connsiteX15" fmla="*/ 444616 w 3144611"/>
              <a:gd name="connsiteY15" fmla="*/ 318004 h 3848246"/>
              <a:gd name="connsiteX16" fmla="*/ 528506 w 3144611"/>
              <a:gd name="connsiteY16" fmla="*/ 337578 h 3848246"/>
              <a:gd name="connsiteX17" fmla="*/ 598415 w 3144611"/>
              <a:gd name="connsiteY17" fmla="*/ 278856 h 3848246"/>
              <a:gd name="connsiteX18" fmla="*/ 659934 w 3144611"/>
              <a:gd name="connsiteY18" fmla="*/ 231318 h 3848246"/>
              <a:gd name="connsiteX19" fmla="*/ 645952 w 3144611"/>
              <a:gd name="connsiteY19" fmla="*/ 144632 h 3848246"/>
              <a:gd name="connsiteX20" fmla="*/ 752213 w 3144611"/>
              <a:gd name="connsiteY20" fmla="*/ 150224 h 3848246"/>
              <a:gd name="connsiteX21" fmla="*/ 799750 w 3144611"/>
              <a:gd name="connsiteY21" fmla="*/ 192169 h 3848246"/>
              <a:gd name="connsiteX22" fmla="*/ 894826 w 3144611"/>
              <a:gd name="connsiteY22" fmla="*/ 127854 h 3848246"/>
              <a:gd name="connsiteX23" fmla="*/ 894826 w 3144611"/>
              <a:gd name="connsiteY23" fmla="*/ 127854 h 3848246"/>
              <a:gd name="connsiteX24" fmla="*/ 995494 w 3144611"/>
              <a:gd name="connsiteY24" fmla="*/ 113872 h 3848246"/>
              <a:gd name="connsiteX25" fmla="*/ 998290 w 3144611"/>
              <a:gd name="connsiteY25" fmla="*/ 111076 h 3848246"/>
              <a:gd name="connsiteX26" fmla="*/ 1269534 w 3144611"/>
              <a:gd name="connsiteY26" fmla="*/ 10408 h 3848246"/>
              <a:gd name="connsiteX27" fmla="*/ 2225878 w 3144611"/>
              <a:gd name="connsiteY27" fmla="*/ 2018 h 3848246"/>
              <a:gd name="connsiteX28" fmla="*/ 2935426 w 3144611"/>
              <a:gd name="connsiteY28" fmla="*/ 700104 h 3848246"/>
              <a:gd name="connsiteX29" fmla="*/ 3140076 w 3144611"/>
              <a:gd name="connsiteY29" fmla="*/ 1026675 h 3848246"/>
              <a:gd name="connsiteX30" fmla="*/ 2978967 w 3144611"/>
              <a:gd name="connsiteY30" fmla="*/ 1196492 h 3848246"/>
              <a:gd name="connsiteX31" fmla="*/ 2735127 w 3144611"/>
              <a:gd name="connsiteY31" fmla="*/ 1340184 h 3848246"/>
              <a:gd name="connsiteX32" fmla="*/ 2399846 w 3144611"/>
              <a:gd name="connsiteY32" fmla="*/ 1466459 h 3848246"/>
              <a:gd name="connsiteX33" fmla="*/ 1881686 w 3144611"/>
              <a:gd name="connsiteY33" fmla="*/ 1523064 h 3848246"/>
              <a:gd name="connsiteX34" fmla="*/ 1563823 w 3144611"/>
              <a:gd name="connsiteY34" fmla="*/ 1705945 h 3848246"/>
              <a:gd name="connsiteX35" fmla="*/ 1520281 w 3144611"/>
              <a:gd name="connsiteY35" fmla="*/ 1544835 h 3848246"/>
              <a:gd name="connsiteX36" fmla="*/ 1354819 w 3144611"/>
              <a:gd name="connsiteY36" fmla="*/ 1601441 h 3848246"/>
              <a:gd name="connsiteX37" fmla="*/ 1263378 w 3144611"/>
              <a:gd name="connsiteY37" fmla="*/ 1758195 h 3848246"/>
              <a:gd name="connsiteX38" fmla="*/ 1372235 w 3144611"/>
              <a:gd name="connsiteY38" fmla="*/ 1997681 h 3848246"/>
              <a:gd name="connsiteX39" fmla="*/ 1494156 w 3144611"/>
              <a:gd name="connsiteY39" fmla="*/ 2084765 h 3848246"/>
              <a:gd name="connsiteX40" fmla="*/ 1459321 w 3144611"/>
              <a:gd name="connsiteY40" fmla="*/ 2250228 h 3848246"/>
              <a:gd name="connsiteX41" fmla="*/ 1520281 w 3144611"/>
              <a:gd name="connsiteY41" fmla="*/ 2372149 h 3848246"/>
              <a:gd name="connsiteX42" fmla="*/ 1720577 w 3144611"/>
              <a:gd name="connsiteY42" fmla="*/ 2398274 h 3848246"/>
              <a:gd name="connsiteX43" fmla="*/ 2269218 w 3144611"/>
              <a:gd name="connsiteY43" fmla="*/ 2546319 h 3848246"/>
              <a:gd name="connsiteX44" fmla="*/ 2277926 w 3144611"/>
              <a:gd name="connsiteY44" fmla="*/ 2772742 h 3848246"/>
              <a:gd name="connsiteX45" fmla="*/ 2286634 w 3144611"/>
              <a:gd name="connsiteY45" fmla="*/ 3160272 h 3848246"/>
              <a:gd name="connsiteX46" fmla="*/ 2147298 w 3144611"/>
              <a:gd name="connsiteY46" fmla="*/ 3182043 h 3848246"/>
              <a:gd name="connsiteX47" fmla="*/ 2103755 w 3144611"/>
              <a:gd name="connsiteY47" fmla="*/ 3042705 h 3848246"/>
              <a:gd name="connsiteX48" fmla="*/ 1999252 w 3144611"/>
              <a:gd name="connsiteY48" fmla="*/ 3177688 h 3848246"/>
              <a:gd name="connsiteX49" fmla="*/ 1781538 w 3144611"/>
              <a:gd name="connsiteY49" fmla="*/ 3142854 h 3848246"/>
              <a:gd name="connsiteX50" fmla="*/ 1616075 w 3144611"/>
              <a:gd name="connsiteY50" fmla="*/ 2990454 h 3848246"/>
              <a:gd name="connsiteX51" fmla="*/ 1454966 w 3144611"/>
              <a:gd name="connsiteY51" fmla="*/ 2851117 h 3848246"/>
              <a:gd name="connsiteX52" fmla="*/ 1398361 w 3144611"/>
              <a:gd name="connsiteY52" fmla="*/ 2811929 h 3848246"/>
              <a:gd name="connsiteX53" fmla="*/ 1324338 w 3144611"/>
              <a:gd name="connsiteY53" fmla="*/ 2720489 h 3848246"/>
              <a:gd name="connsiteX54" fmla="*/ 1280795 w 3144611"/>
              <a:gd name="connsiteY54" fmla="*/ 2546317 h 3848246"/>
              <a:gd name="connsiteX55" fmla="*/ 1145813 w 3144611"/>
              <a:gd name="connsiteY55" fmla="*/ 2363437 h 3848246"/>
              <a:gd name="connsiteX56" fmla="*/ 1076145 w 3144611"/>
              <a:gd name="connsiteY56" fmla="*/ 2420043 h 3848246"/>
              <a:gd name="connsiteX57" fmla="*/ 1063082 w 3144611"/>
              <a:gd name="connsiteY57" fmla="*/ 2811927 h 3848246"/>
              <a:gd name="connsiteX58" fmla="*/ 1511572 w 3144611"/>
              <a:gd name="connsiteY58" fmla="*/ 3012226 h 3848246"/>
              <a:gd name="connsiteX59" fmla="*/ 1655264 w 3144611"/>
              <a:gd name="connsiteY59" fmla="*/ 3234294 h 3848246"/>
              <a:gd name="connsiteX60" fmla="*/ 1733641 w 3144611"/>
              <a:gd name="connsiteY60" fmla="*/ 3360569 h 3848246"/>
              <a:gd name="connsiteX61" fmla="*/ 1912167 w 3144611"/>
              <a:gd name="connsiteY61" fmla="*/ 3417174 h 3848246"/>
              <a:gd name="connsiteX62" fmla="*/ 2038441 w 3144611"/>
              <a:gd name="connsiteY62" fmla="*/ 3282191 h 3848246"/>
              <a:gd name="connsiteX63" fmla="*/ 2095046 w 3144611"/>
              <a:gd name="connsiteY63" fmla="*/ 3369277 h 3848246"/>
              <a:gd name="connsiteX64" fmla="*/ 2225674 w 3144611"/>
              <a:gd name="connsiteY64" fmla="*/ 3356215 h 3848246"/>
              <a:gd name="connsiteX65" fmla="*/ 2317116 w 3144611"/>
              <a:gd name="connsiteY65" fmla="*/ 3469425 h 3848246"/>
              <a:gd name="connsiteX66" fmla="*/ 2247446 w 3144611"/>
              <a:gd name="connsiteY66" fmla="*/ 3608762 h 3848246"/>
              <a:gd name="connsiteX67" fmla="*/ 2264864 w 3144611"/>
              <a:gd name="connsiteY67" fmla="*/ 3691494 h 3848246"/>
              <a:gd name="connsiteX68" fmla="*/ 2351949 w 3144611"/>
              <a:gd name="connsiteY68" fmla="*/ 3813412 h 3848246"/>
              <a:gd name="connsiteX69" fmla="*/ 2134235 w 3144611"/>
              <a:gd name="connsiteY69" fmla="*/ 3848246 h 3848246"/>
              <a:gd name="connsiteX0" fmla="*/ 120242 w 3144611"/>
              <a:gd name="connsiteY0" fmla="*/ 1830819 h 3848246"/>
              <a:gd name="connsiteX1" fmla="*/ 41945 w 3144611"/>
              <a:gd name="connsiteY1" fmla="*/ 1721762 h 3848246"/>
              <a:gd name="connsiteX2" fmla="*/ 16778 w 3144611"/>
              <a:gd name="connsiteY2" fmla="*/ 1609909 h 3848246"/>
              <a:gd name="connsiteX3" fmla="*/ 0 w 3144611"/>
              <a:gd name="connsiteY3" fmla="*/ 1514834 h 3848246"/>
              <a:gd name="connsiteX4" fmla="*/ 19574 w 3144611"/>
              <a:gd name="connsiteY4" fmla="*/ 1400184 h 3848246"/>
              <a:gd name="connsiteX5" fmla="*/ 120242 w 3144611"/>
              <a:gd name="connsiteY5" fmla="*/ 1319090 h 3848246"/>
              <a:gd name="connsiteX6" fmla="*/ 243281 w 3144611"/>
              <a:gd name="connsiteY6" fmla="*/ 1235200 h 3848246"/>
              <a:gd name="connsiteX7" fmla="*/ 290818 w 3144611"/>
              <a:gd name="connsiteY7" fmla="*/ 1047846 h 3848246"/>
              <a:gd name="connsiteX8" fmla="*/ 209725 w 3144611"/>
              <a:gd name="connsiteY8" fmla="*/ 930400 h 3848246"/>
              <a:gd name="connsiteX9" fmla="*/ 190150 w 3144611"/>
              <a:gd name="connsiteY9" fmla="*/ 857696 h 3848246"/>
              <a:gd name="connsiteX10" fmla="*/ 341152 w 3144611"/>
              <a:gd name="connsiteY10" fmla="*/ 782195 h 3848246"/>
              <a:gd name="connsiteX11" fmla="*/ 425042 w 3144611"/>
              <a:gd name="connsiteY11" fmla="*/ 661953 h 3848246"/>
              <a:gd name="connsiteX12" fmla="*/ 433431 w 3144611"/>
              <a:gd name="connsiteY12" fmla="*/ 533322 h 3848246"/>
              <a:gd name="connsiteX13" fmla="*/ 427839 w 3144611"/>
              <a:gd name="connsiteY13" fmla="*/ 474599 h 3848246"/>
              <a:gd name="connsiteX14" fmla="*/ 480969 w 3144611"/>
              <a:gd name="connsiteY14" fmla="*/ 415876 h 3848246"/>
              <a:gd name="connsiteX15" fmla="*/ 444616 w 3144611"/>
              <a:gd name="connsiteY15" fmla="*/ 318004 h 3848246"/>
              <a:gd name="connsiteX16" fmla="*/ 528506 w 3144611"/>
              <a:gd name="connsiteY16" fmla="*/ 337578 h 3848246"/>
              <a:gd name="connsiteX17" fmla="*/ 598415 w 3144611"/>
              <a:gd name="connsiteY17" fmla="*/ 278856 h 3848246"/>
              <a:gd name="connsiteX18" fmla="*/ 659934 w 3144611"/>
              <a:gd name="connsiteY18" fmla="*/ 231318 h 3848246"/>
              <a:gd name="connsiteX19" fmla="*/ 645952 w 3144611"/>
              <a:gd name="connsiteY19" fmla="*/ 144632 h 3848246"/>
              <a:gd name="connsiteX20" fmla="*/ 752213 w 3144611"/>
              <a:gd name="connsiteY20" fmla="*/ 150224 h 3848246"/>
              <a:gd name="connsiteX21" fmla="*/ 799750 w 3144611"/>
              <a:gd name="connsiteY21" fmla="*/ 192169 h 3848246"/>
              <a:gd name="connsiteX22" fmla="*/ 894826 w 3144611"/>
              <a:gd name="connsiteY22" fmla="*/ 127854 h 3848246"/>
              <a:gd name="connsiteX23" fmla="*/ 894826 w 3144611"/>
              <a:gd name="connsiteY23" fmla="*/ 127854 h 3848246"/>
              <a:gd name="connsiteX24" fmla="*/ 995494 w 3144611"/>
              <a:gd name="connsiteY24" fmla="*/ 113872 h 3848246"/>
              <a:gd name="connsiteX25" fmla="*/ 998290 w 3144611"/>
              <a:gd name="connsiteY25" fmla="*/ 111076 h 3848246"/>
              <a:gd name="connsiteX26" fmla="*/ 1269534 w 3144611"/>
              <a:gd name="connsiteY26" fmla="*/ 10408 h 3848246"/>
              <a:gd name="connsiteX27" fmla="*/ 2225878 w 3144611"/>
              <a:gd name="connsiteY27" fmla="*/ 2018 h 3848246"/>
              <a:gd name="connsiteX28" fmla="*/ 2935426 w 3144611"/>
              <a:gd name="connsiteY28" fmla="*/ 700104 h 3848246"/>
              <a:gd name="connsiteX29" fmla="*/ 3140076 w 3144611"/>
              <a:gd name="connsiteY29" fmla="*/ 1026675 h 3848246"/>
              <a:gd name="connsiteX30" fmla="*/ 2978967 w 3144611"/>
              <a:gd name="connsiteY30" fmla="*/ 1196492 h 3848246"/>
              <a:gd name="connsiteX31" fmla="*/ 2735127 w 3144611"/>
              <a:gd name="connsiteY31" fmla="*/ 1340184 h 3848246"/>
              <a:gd name="connsiteX32" fmla="*/ 2399846 w 3144611"/>
              <a:gd name="connsiteY32" fmla="*/ 1466459 h 3848246"/>
              <a:gd name="connsiteX33" fmla="*/ 1881686 w 3144611"/>
              <a:gd name="connsiteY33" fmla="*/ 1523064 h 3848246"/>
              <a:gd name="connsiteX34" fmla="*/ 1563823 w 3144611"/>
              <a:gd name="connsiteY34" fmla="*/ 1705945 h 3848246"/>
              <a:gd name="connsiteX35" fmla="*/ 1520281 w 3144611"/>
              <a:gd name="connsiteY35" fmla="*/ 1544835 h 3848246"/>
              <a:gd name="connsiteX36" fmla="*/ 1354819 w 3144611"/>
              <a:gd name="connsiteY36" fmla="*/ 1601441 h 3848246"/>
              <a:gd name="connsiteX37" fmla="*/ 1263378 w 3144611"/>
              <a:gd name="connsiteY37" fmla="*/ 1758195 h 3848246"/>
              <a:gd name="connsiteX38" fmla="*/ 1372235 w 3144611"/>
              <a:gd name="connsiteY38" fmla="*/ 1997681 h 3848246"/>
              <a:gd name="connsiteX39" fmla="*/ 1494156 w 3144611"/>
              <a:gd name="connsiteY39" fmla="*/ 2084765 h 3848246"/>
              <a:gd name="connsiteX40" fmla="*/ 1459321 w 3144611"/>
              <a:gd name="connsiteY40" fmla="*/ 2250228 h 3848246"/>
              <a:gd name="connsiteX41" fmla="*/ 1520281 w 3144611"/>
              <a:gd name="connsiteY41" fmla="*/ 2372149 h 3848246"/>
              <a:gd name="connsiteX42" fmla="*/ 1720577 w 3144611"/>
              <a:gd name="connsiteY42" fmla="*/ 2398274 h 3848246"/>
              <a:gd name="connsiteX43" fmla="*/ 2269218 w 3144611"/>
              <a:gd name="connsiteY43" fmla="*/ 2546319 h 3848246"/>
              <a:gd name="connsiteX44" fmla="*/ 2277926 w 3144611"/>
              <a:gd name="connsiteY44" fmla="*/ 2772742 h 3848246"/>
              <a:gd name="connsiteX45" fmla="*/ 2286634 w 3144611"/>
              <a:gd name="connsiteY45" fmla="*/ 3160272 h 3848246"/>
              <a:gd name="connsiteX46" fmla="*/ 2147298 w 3144611"/>
              <a:gd name="connsiteY46" fmla="*/ 3182043 h 3848246"/>
              <a:gd name="connsiteX47" fmla="*/ 2103755 w 3144611"/>
              <a:gd name="connsiteY47" fmla="*/ 3042705 h 3848246"/>
              <a:gd name="connsiteX48" fmla="*/ 1999252 w 3144611"/>
              <a:gd name="connsiteY48" fmla="*/ 3177688 h 3848246"/>
              <a:gd name="connsiteX49" fmla="*/ 1781538 w 3144611"/>
              <a:gd name="connsiteY49" fmla="*/ 3142854 h 3848246"/>
              <a:gd name="connsiteX50" fmla="*/ 1616075 w 3144611"/>
              <a:gd name="connsiteY50" fmla="*/ 2990454 h 3848246"/>
              <a:gd name="connsiteX51" fmla="*/ 1454966 w 3144611"/>
              <a:gd name="connsiteY51" fmla="*/ 2851117 h 3848246"/>
              <a:gd name="connsiteX52" fmla="*/ 1398361 w 3144611"/>
              <a:gd name="connsiteY52" fmla="*/ 2811929 h 3848246"/>
              <a:gd name="connsiteX53" fmla="*/ 1324338 w 3144611"/>
              <a:gd name="connsiteY53" fmla="*/ 2720489 h 3848246"/>
              <a:gd name="connsiteX54" fmla="*/ 1280795 w 3144611"/>
              <a:gd name="connsiteY54" fmla="*/ 2546317 h 3848246"/>
              <a:gd name="connsiteX55" fmla="*/ 1145813 w 3144611"/>
              <a:gd name="connsiteY55" fmla="*/ 2363437 h 3848246"/>
              <a:gd name="connsiteX56" fmla="*/ 1076145 w 3144611"/>
              <a:gd name="connsiteY56" fmla="*/ 2420043 h 3848246"/>
              <a:gd name="connsiteX57" fmla="*/ 1063082 w 3144611"/>
              <a:gd name="connsiteY57" fmla="*/ 2811927 h 3848246"/>
              <a:gd name="connsiteX58" fmla="*/ 1511572 w 3144611"/>
              <a:gd name="connsiteY58" fmla="*/ 3012226 h 3848246"/>
              <a:gd name="connsiteX59" fmla="*/ 1655264 w 3144611"/>
              <a:gd name="connsiteY59" fmla="*/ 3234294 h 3848246"/>
              <a:gd name="connsiteX60" fmla="*/ 1733641 w 3144611"/>
              <a:gd name="connsiteY60" fmla="*/ 3360569 h 3848246"/>
              <a:gd name="connsiteX61" fmla="*/ 1912167 w 3144611"/>
              <a:gd name="connsiteY61" fmla="*/ 3417174 h 3848246"/>
              <a:gd name="connsiteX62" fmla="*/ 2038441 w 3144611"/>
              <a:gd name="connsiteY62" fmla="*/ 3282191 h 3848246"/>
              <a:gd name="connsiteX63" fmla="*/ 2095046 w 3144611"/>
              <a:gd name="connsiteY63" fmla="*/ 3369277 h 3848246"/>
              <a:gd name="connsiteX64" fmla="*/ 2225674 w 3144611"/>
              <a:gd name="connsiteY64" fmla="*/ 3356215 h 3848246"/>
              <a:gd name="connsiteX65" fmla="*/ 2317116 w 3144611"/>
              <a:gd name="connsiteY65" fmla="*/ 3469425 h 3848246"/>
              <a:gd name="connsiteX66" fmla="*/ 2247446 w 3144611"/>
              <a:gd name="connsiteY66" fmla="*/ 3608762 h 3848246"/>
              <a:gd name="connsiteX67" fmla="*/ 2264864 w 3144611"/>
              <a:gd name="connsiteY67" fmla="*/ 3691494 h 3848246"/>
              <a:gd name="connsiteX68" fmla="*/ 2188447 w 3144611"/>
              <a:gd name="connsiteY68" fmla="*/ 3769509 h 3848246"/>
              <a:gd name="connsiteX69" fmla="*/ 2134235 w 3144611"/>
              <a:gd name="connsiteY69" fmla="*/ 3848246 h 3848246"/>
              <a:gd name="connsiteX0" fmla="*/ 120242 w 3144611"/>
              <a:gd name="connsiteY0" fmla="*/ 1830819 h 3853931"/>
              <a:gd name="connsiteX1" fmla="*/ 41945 w 3144611"/>
              <a:gd name="connsiteY1" fmla="*/ 1721762 h 3853931"/>
              <a:gd name="connsiteX2" fmla="*/ 16778 w 3144611"/>
              <a:gd name="connsiteY2" fmla="*/ 1609909 h 3853931"/>
              <a:gd name="connsiteX3" fmla="*/ 0 w 3144611"/>
              <a:gd name="connsiteY3" fmla="*/ 1514834 h 3853931"/>
              <a:gd name="connsiteX4" fmla="*/ 19574 w 3144611"/>
              <a:gd name="connsiteY4" fmla="*/ 1400184 h 3853931"/>
              <a:gd name="connsiteX5" fmla="*/ 120242 w 3144611"/>
              <a:gd name="connsiteY5" fmla="*/ 1319090 h 3853931"/>
              <a:gd name="connsiteX6" fmla="*/ 243281 w 3144611"/>
              <a:gd name="connsiteY6" fmla="*/ 1235200 h 3853931"/>
              <a:gd name="connsiteX7" fmla="*/ 290818 w 3144611"/>
              <a:gd name="connsiteY7" fmla="*/ 1047846 h 3853931"/>
              <a:gd name="connsiteX8" fmla="*/ 209725 w 3144611"/>
              <a:gd name="connsiteY8" fmla="*/ 930400 h 3853931"/>
              <a:gd name="connsiteX9" fmla="*/ 190150 w 3144611"/>
              <a:gd name="connsiteY9" fmla="*/ 857696 h 3853931"/>
              <a:gd name="connsiteX10" fmla="*/ 341152 w 3144611"/>
              <a:gd name="connsiteY10" fmla="*/ 782195 h 3853931"/>
              <a:gd name="connsiteX11" fmla="*/ 425042 w 3144611"/>
              <a:gd name="connsiteY11" fmla="*/ 661953 h 3853931"/>
              <a:gd name="connsiteX12" fmla="*/ 433431 w 3144611"/>
              <a:gd name="connsiteY12" fmla="*/ 533322 h 3853931"/>
              <a:gd name="connsiteX13" fmla="*/ 427839 w 3144611"/>
              <a:gd name="connsiteY13" fmla="*/ 474599 h 3853931"/>
              <a:gd name="connsiteX14" fmla="*/ 480969 w 3144611"/>
              <a:gd name="connsiteY14" fmla="*/ 415876 h 3853931"/>
              <a:gd name="connsiteX15" fmla="*/ 444616 w 3144611"/>
              <a:gd name="connsiteY15" fmla="*/ 318004 h 3853931"/>
              <a:gd name="connsiteX16" fmla="*/ 528506 w 3144611"/>
              <a:gd name="connsiteY16" fmla="*/ 337578 h 3853931"/>
              <a:gd name="connsiteX17" fmla="*/ 598415 w 3144611"/>
              <a:gd name="connsiteY17" fmla="*/ 278856 h 3853931"/>
              <a:gd name="connsiteX18" fmla="*/ 659934 w 3144611"/>
              <a:gd name="connsiteY18" fmla="*/ 231318 h 3853931"/>
              <a:gd name="connsiteX19" fmla="*/ 645952 w 3144611"/>
              <a:gd name="connsiteY19" fmla="*/ 144632 h 3853931"/>
              <a:gd name="connsiteX20" fmla="*/ 752213 w 3144611"/>
              <a:gd name="connsiteY20" fmla="*/ 150224 h 3853931"/>
              <a:gd name="connsiteX21" fmla="*/ 799750 w 3144611"/>
              <a:gd name="connsiteY21" fmla="*/ 192169 h 3853931"/>
              <a:gd name="connsiteX22" fmla="*/ 894826 w 3144611"/>
              <a:gd name="connsiteY22" fmla="*/ 127854 h 3853931"/>
              <a:gd name="connsiteX23" fmla="*/ 894826 w 3144611"/>
              <a:gd name="connsiteY23" fmla="*/ 127854 h 3853931"/>
              <a:gd name="connsiteX24" fmla="*/ 995494 w 3144611"/>
              <a:gd name="connsiteY24" fmla="*/ 113872 h 3853931"/>
              <a:gd name="connsiteX25" fmla="*/ 998290 w 3144611"/>
              <a:gd name="connsiteY25" fmla="*/ 111076 h 3853931"/>
              <a:gd name="connsiteX26" fmla="*/ 1269534 w 3144611"/>
              <a:gd name="connsiteY26" fmla="*/ 10408 h 3853931"/>
              <a:gd name="connsiteX27" fmla="*/ 2225878 w 3144611"/>
              <a:gd name="connsiteY27" fmla="*/ 2018 h 3853931"/>
              <a:gd name="connsiteX28" fmla="*/ 2935426 w 3144611"/>
              <a:gd name="connsiteY28" fmla="*/ 700104 h 3853931"/>
              <a:gd name="connsiteX29" fmla="*/ 3140076 w 3144611"/>
              <a:gd name="connsiteY29" fmla="*/ 1026675 h 3853931"/>
              <a:gd name="connsiteX30" fmla="*/ 2978967 w 3144611"/>
              <a:gd name="connsiteY30" fmla="*/ 1196492 h 3853931"/>
              <a:gd name="connsiteX31" fmla="*/ 2735127 w 3144611"/>
              <a:gd name="connsiteY31" fmla="*/ 1340184 h 3853931"/>
              <a:gd name="connsiteX32" fmla="*/ 2399846 w 3144611"/>
              <a:gd name="connsiteY32" fmla="*/ 1466459 h 3853931"/>
              <a:gd name="connsiteX33" fmla="*/ 1881686 w 3144611"/>
              <a:gd name="connsiteY33" fmla="*/ 1523064 h 3853931"/>
              <a:gd name="connsiteX34" fmla="*/ 1563823 w 3144611"/>
              <a:gd name="connsiteY34" fmla="*/ 1705945 h 3853931"/>
              <a:gd name="connsiteX35" fmla="*/ 1520281 w 3144611"/>
              <a:gd name="connsiteY35" fmla="*/ 1544835 h 3853931"/>
              <a:gd name="connsiteX36" fmla="*/ 1354819 w 3144611"/>
              <a:gd name="connsiteY36" fmla="*/ 1601441 h 3853931"/>
              <a:gd name="connsiteX37" fmla="*/ 1263378 w 3144611"/>
              <a:gd name="connsiteY37" fmla="*/ 1758195 h 3853931"/>
              <a:gd name="connsiteX38" fmla="*/ 1372235 w 3144611"/>
              <a:gd name="connsiteY38" fmla="*/ 1997681 h 3853931"/>
              <a:gd name="connsiteX39" fmla="*/ 1494156 w 3144611"/>
              <a:gd name="connsiteY39" fmla="*/ 2084765 h 3853931"/>
              <a:gd name="connsiteX40" fmla="*/ 1459321 w 3144611"/>
              <a:gd name="connsiteY40" fmla="*/ 2250228 h 3853931"/>
              <a:gd name="connsiteX41" fmla="*/ 1520281 w 3144611"/>
              <a:gd name="connsiteY41" fmla="*/ 2372149 h 3853931"/>
              <a:gd name="connsiteX42" fmla="*/ 1720577 w 3144611"/>
              <a:gd name="connsiteY42" fmla="*/ 2398274 h 3853931"/>
              <a:gd name="connsiteX43" fmla="*/ 2269218 w 3144611"/>
              <a:gd name="connsiteY43" fmla="*/ 2546319 h 3853931"/>
              <a:gd name="connsiteX44" fmla="*/ 2277926 w 3144611"/>
              <a:gd name="connsiteY44" fmla="*/ 2772742 h 3853931"/>
              <a:gd name="connsiteX45" fmla="*/ 2286634 w 3144611"/>
              <a:gd name="connsiteY45" fmla="*/ 3160272 h 3853931"/>
              <a:gd name="connsiteX46" fmla="*/ 2147298 w 3144611"/>
              <a:gd name="connsiteY46" fmla="*/ 3182043 h 3853931"/>
              <a:gd name="connsiteX47" fmla="*/ 2103755 w 3144611"/>
              <a:gd name="connsiteY47" fmla="*/ 3042705 h 3853931"/>
              <a:gd name="connsiteX48" fmla="*/ 1999252 w 3144611"/>
              <a:gd name="connsiteY48" fmla="*/ 3177688 h 3853931"/>
              <a:gd name="connsiteX49" fmla="*/ 1781538 w 3144611"/>
              <a:gd name="connsiteY49" fmla="*/ 3142854 h 3853931"/>
              <a:gd name="connsiteX50" fmla="*/ 1616075 w 3144611"/>
              <a:gd name="connsiteY50" fmla="*/ 2990454 h 3853931"/>
              <a:gd name="connsiteX51" fmla="*/ 1454966 w 3144611"/>
              <a:gd name="connsiteY51" fmla="*/ 2851117 h 3853931"/>
              <a:gd name="connsiteX52" fmla="*/ 1398361 w 3144611"/>
              <a:gd name="connsiteY52" fmla="*/ 2811929 h 3853931"/>
              <a:gd name="connsiteX53" fmla="*/ 1324338 w 3144611"/>
              <a:gd name="connsiteY53" fmla="*/ 2720489 h 3853931"/>
              <a:gd name="connsiteX54" fmla="*/ 1280795 w 3144611"/>
              <a:gd name="connsiteY54" fmla="*/ 2546317 h 3853931"/>
              <a:gd name="connsiteX55" fmla="*/ 1145813 w 3144611"/>
              <a:gd name="connsiteY55" fmla="*/ 2363437 h 3853931"/>
              <a:gd name="connsiteX56" fmla="*/ 1076145 w 3144611"/>
              <a:gd name="connsiteY56" fmla="*/ 2420043 h 3853931"/>
              <a:gd name="connsiteX57" fmla="*/ 1063082 w 3144611"/>
              <a:gd name="connsiteY57" fmla="*/ 2811927 h 3853931"/>
              <a:gd name="connsiteX58" fmla="*/ 1511572 w 3144611"/>
              <a:gd name="connsiteY58" fmla="*/ 3012226 h 3853931"/>
              <a:gd name="connsiteX59" fmla="*/ 1655264 w 3144611"/>
              <a:gd name="connsiteY59" fmla="*/ 3234294 h 3853931"/>
              <a:gd name="connsiteX60" fmla="*/ 1733641 w 3144611"/>
              <a:gd name="connsiteY60" fmla="*/ 3360569 h 3853931"/>
              <a:gd name="connsiteX61" fmla="*/ 1912167 w 3144611"/>
              <a:gd name="connsiteY61" fmla="*/ 3417174 h 3853931"/>
              <a:gd name="connsiteX62" fmla="*/ 2038441 w 3144611"/>
              <a:gd name="connsiteY62" fmla="*/ 3282191 h 3853931"/>
              <a:gd name="connsiteX63" fmla="*/ 2095046 w 3144611"/>
              <a:gd name="connsiteY63" fmla="*/ 3369277 h 3853931"/>
              <a:gd name="connsiteX64" fmla="*/ 2225674 w 3144611"/>
              <a:gd name="connsiteY64" fmla="*/ 3356215 h 3853931"/>
              <a:gd name="connsiteX65" fmla="*/ 2317116 w 3144611"/>
              <a:gd name="connsiteY65" fmla="*/ 3469425 h 3853931"/>
              <a:gd name="connsiteX66" fmla="*/ 2247446 w 3144611"/>
              <a:gd name="connsiteY66" fmla="*/ 3608762 h 3853931"/>
              <a:gd name="connsiteX67" fmla="*/ 2264864 w 3144611"/>
              <a:gd name="connsiteY67" fmla="*/ 3691494 h 3853931"/>
              <a:gd name="connsiteX68" fmla="*/ 2188447 w 3144611"/>
              <a:gd name="connsiteY68" fmla="*/ 3769509 h 3853931"/>
              <a:gd name="connsiteX69" fmla="*/ 2134235 w 3144611"/>
              <a:gd name="connsiteY69" fmla="*/ 3848246 h 3853931"/>
              <a:gd name="connsiteX70" fmla="*/ 2130443 w 3144611"/>
              <a:gd name="connsiteY70" fmla="*/ 3847726 h 3853931"/>
              <a:gd name="connsiteX0" fmla="*/ 120242 w 3144611"/>
              <a:gd name="connsiteY0" fmla="*/ 1830819 h 3935533"/>
              <a:gd name="connsiteX1" fmla="*/ 41945 w 3144611"/>
              <a:gd name="connsiteY1" fmla="*/ 1721762 h 3935533"/>
              <a:gd name="connsiteX2" fmla="*/ 16778 w 3144611"/>
              <a:gd name="connsiteY2" fmla="*/ 1609909 h 3935533"/>
              <a:gd name="connsiteX3" fmla="*/ 0 w 3144611"/>
              <a:gd name="connsiteY3" fmla="*/ 1514834 h 3935533"/>
              <a:gd name="connsiteX4" fmla="*/ 19574 w 3144611"/>
              <a:gd name="connsiteY4" fmla="*/ 1400184 h 3935533"/>
              <a:gd name="connsiteX5" fmla="*/ 120242 w 3144611"/>
              <a:gd name="connsiteY5" fmla="*/ 1319090 h 3935533"/>
              <a:gd name="connsiteX6" fmla="*/ 243281 w 3144611"/>
              <a:gd name="connsiteY6" fmla="*/ 1235200 h 3935533"/>
              <a:gd name="connsiteX7" fmla="*/ 290818 w 3144611"/>
              <a:gd name="connsiteY7" fmla="*/ 1047846 h 3935533"/>
              <a:gd name="connsiteX8" fmla="*/ 209725 w 3144611"/>
              <a:gd name="connsiteY8" fmla="*/ 930400 h 3935533"/>
              <a:gd name="connsiteX9" fmla="*/ 190150 w 3144611"/>
              <a:gd name="connsiteY9" fmla="*/ 857696 h 3935533"/>
              <a:gd name="connsiteX10" fmla="*/ 341152 w 3144611"/>
              <a:gd name="connsiteY10" fmla="*/ 782195 h 3935533"/>
              <a:gd name="connsiteX11" fmla="*/ 425042 w 3144611"/>
              <a:gd name="connsiteY11" fmla="*/ 661953 h 3935533"/>
              <a:gd name="connsiteX12" fmla="*/ 433431 w 3144611"/>
              <a:gd name="connsiteY12" fmla="*/ 533322 h 3935533"/>
              <a:gd name="connsiteX13" fmla="*/ 427839 w 3144611"/>
              <a:gd name="connsiteY13" fmla="*/ 474599 h 3935533"/>
              <a:gd name="connsiteX14" fmla="*/ 480969 w 3144611"/>
              <a:gd name="connsiteY14" fmla="*/ 415876 h 3935533"/>
              <a:gd name="connsiteX15" fmla="*/ 444616 w 3144611"/>
              <a:gd name="connsiteY15" fmla="*/ 318004 h 3935533"/>
              <a:gd name="connsiteX16" fmla="*/ 528506 w 3144611"/>
              <a:gd name="connsiteY16" fmla="*/ 337578 h 3935533"/>
              <a:gd name="connsiteX17" fmla="*/ 598415 w 3144611"/>
              <a:gd name="connsiteY17" fmla="*/ 278856 h 3935533"/>
              <a:gd name="connsiteX18" fmla="*/ 659934 w 3144611"/>
              <a:gd name="connsiteY18" fmla="*/ 231318 h 3935533"/>
              <a:gd name="connsiteX19" fmla="*/ 645952 w 3144611"/>
              <a:gd name="connsiteY19" fmla="*/ 144632 h 3935533"/>
              <a:gd name="connsiteX20" fmla="*/ 752213 w 3144611"/>
              <a:gd name="connsiteY20" fmla="*/ 150224 h 3935533"/>
              <a:gd name="connsiteX21" fmla="*/ 799750 w 3144611"/>
              <a:gd name="connsiteY21" fmla="*/ 192169 h 3935533"/>
              <a:gd name="connsiteX22" fmla="*/ 894826 w 3144611"/>
              <a:gd name="connsiteY22" fmla="*/ 127854 h 3935533"/>
              <a:gd name="connsiteX23" fmla="*/ 894826 w 3144611"/>
              <a:gd name="connsiteY23" fmla="*/ 127854 h 3935533"/>
              <a:gd name="connsiteX24" fmla="*/ 995494 w 3144611"/>
              <a:gd name="connsiteY24" fmla="*/ 113872 h 3935533"/>
              <a:gd name="connsiteX25" fmla="*/ 998290 w 3144611"/>
              <a:gd name="connsiteY25" fmla="*/ 111076 h 3935533"/>
              <a:gd name="connsiteX26" fmla="*/ 1269534 w 3144611"/>
              <a:gd name="connsiteY26" fmla="*/ 10408 h 3935533"/>
              <a:gd name="connsiteX27" fmla="*/ 2225878 w 3144611"/>
              <a:gd name="connsiteY27" fmla="*/ 2018 h 3935533"/>
              <a:gd name="connsiteX28" fmla="*/ 2935426 w 3144611"/>
              <a:gd name="connsiteY28" fmla="*/ 700104 h 3935533"/>
              <a:gd name="connsiteX29" fmla="*/ 3140076 w 3144611"/>
              <a:gd name="connsiteY29" fmla="*/ 1026675 h 3935533"/>
              <a:gd name="connsiteX30" fmla="*/ 2978967 w 3144611"/>
              <a:gd name="connsiteY30" fmla="*/ 1196492 h 3935533"/>
              <a:gd name="connsiteX31" fmla="*/ 2735127 w 3144611"/>
              <a:gd name="connsiteY31" fmla="*/ 1340184 h 3935533"/>
              <a:gd name="connsiteX32" fmla="*/ 2399846 w 3144611"/>
              <a:gd name="connsiteY32" fmla="*/ 1466459 h 3935533"/>
              <a:gd name="connsiteX33" fmla="*/ 1881686 w 3144611"/>
              <a:gd name="connsiteY33" fmla="*/ 1523064 h 3935533"/>
              <a:gd name="connsiteX34" fmla="*/ 1563823 w 3144611"/>
              <a:gd name="connsiteY34" fmla="*/ 1705945 h 3935533"/>
              <a:gd name="connsiteX35" fmla="*/ 1520281 w 3144611"/>
              <a:gd name="connsiteY35" fmla="*/ 1544835 h 3935533"/>
              <a:gd name="connsiteX36" fmla="*/ 1354819 w 3144611"/>
              <a:gd name="connsiteY36" fmla="*/ 1601441 h 3935533"/>
              <a:gd name="connsiteX37" fmla="*/ 1263378 w 3144611"/>
              <a:gd name="connsiteY37" fmla="*/ 1758195 h 3935533"/>
              <a:gd name="connsiteX38" fmla="*/ 1372235 w 3144611"/>
              <a:gd name="connsiteY38" fmla="*/ 1997681 h 3935533"/>
              <a:gd name="connsiteX39" fmla="*/ 1494156 w 3144611"/>
              <a:gd name="connsiteY39" fmla="*/ 2084765 h 3935533"/>
              <a:gd name="connsiteX40" fmla="*/ 1459321 w 3144611"/>
              <a:gd name="connsiteY40" fmla="*/ 2250228 h 3935533"/>
              <a:gd name="connsiteX41" fmla="*/ 1520281 w 3144611"/>
              <a:gd name="connsiteY41" fmla="*/ 2372149 h 3935533"/>
              <a:gd name="connsiteX42" fmla="*/ 1720577 w 3144611"/>
              <a:gd name="connsiteY42" fmla="*/ 2398274 h 3935533"/>
              <a:gd name="connsiteX43" fmla="*/ 2269218 w 3144611"/>
              <a:gd name="connsiteY43" fmla="*/ 2546319 h 3935533"/>
              <a:gd name="connsiteX44" fmla="*/ 2277926 w 3144611"/>
              <a:gd name="connsiteY44" fmla="*/ 2772742 h 3935533"/>
              <a:gd name="connsiteX45" fmla="*/ 2286634 w 3144611"/>
              <a:gd name="connsiteY45" fmla="*/ 3160272 h 3935533"/>
              <a:gd name="connsiteX46" fmla="*/ 2147298 w 3144611"/>
              <a:gd name="connsiteY46" fmla="*/ 3182043 h 3935533"/>
              <a:gd name="connsiteX47" fmla="*/ 2103755 w 3144611"/>
              <a:gd name="connsiteY47" fmla="*/ 3042705 h 3935533"/>
              <a:gd name="connsiteX48" fmla="*/ 1999252 w 3144611"/>
              <a:gd name="connsiteY48" fmla="*/ 3177688 h 3935533"/>
              <a:gd name="connsiteX49" fmla="*/ 1781538 w 3144611"/>
              <a:gd name="connsiteY49" fmla="*/ 3142854 h 3935533"/>
              <a:gd name="connsiteX50" fmla="*/ 1616075 w 3144611"/>
              <a:gd name="connsiteY50" fmla="*/ 2990454 h 3935533"/>
              <a:gd name="connsiteX51" fmla="*/ 1454966 w 3144611"/>
              <a:gd name="connsiteY51" fmla="*/ 2851117 h 3935533"/>
              <a:gd name="connsiteX52" fmla="*/ 1398361 w 3144611"/>
              <a:gd name="connsiteY52" fmla="*/ 2811929 h 3935533"/>
              <a:gd name="connsiteX53" fmla="*/ 1324338 w 3144611"/>
              <a:gd name="connsiteY53" fmla="*/ 2720489 h 3935533"/>
              <a:gd name="connsiteX54" fmla="*/ 1280795 w 3144611"/>
              <a:gd name="connsiteY54" fmla="*/ 2546317 h 3935533"/>
              <a:gd name="connsiteX55" fmla="*/ 1145813 w 3144611"/>
              <a:gd name="connsiteY55" fmla="*/ 2363437 h 3935533"/>
              <a:gd name="connsiteX56" fmla="*/ 1076145 w 3144611"/>
              <a:gd name="connsiteY56" fmla="*/ 2420043 h 3935533"/>
              <a:gd name="connsiteX57" fmla="*/ 1063082 w 3144611"/>
              <a:gd name="connsiteY57" fmla="*/ 2811927 h 3935533"/>
              <a:gd name="connsiteX58" fmla="*/ 1511572 w 3144611"/>
              <a:gd name="connsiteY58" fmla="*/ 3012226 h 3935533"/>
              <a:gd name="connsiteX59" fmla="*/ 1655264 w 3144611"/>
              <a:gd name="connsiteY59" fmla="*/ 3234294 h 3935533"/>
              <a:gd name="connsiteX60" fmla="*/ 1733641 w 3144611"/>
              <a:gd name="connsiteY60" fmla="*/ 3360569 h 3935533"/>
              <a:gd name="connsiteX61" fmla="*/ 1912167 w 3144611"/>
              <a:gd name="connsiteY61" fmla="*/ 3417174 h 3935533"/>
              <a:gd name="connsiteX62" fmla="*/ 2038441 w 3144611"/>
              <a:gd name="connsiteY62" fmla="*/ 3282191 h 3935533"/>
              <a:gd name="connsiteX63" fmla="*/ 2095046 w 3144611"/>
              <a:gd name="connsiteY63" fmla="*/ 3369277 h 3935533"/>
              <a:gd name="connsiteX64" fmla="*/ 2225674 w 3144611"/>
              <a:gd name="connsiteY64" fmla="*/ 3356215 h 3935533"/>
              <a:gd name="connsiteX65" fmla="*/ 2317116 w 3144611"/>
              <a:gd name="connsiteY65" fmla="*/ 3469425 h 3935533"/>
              <a:gd name="connsiteX66" fmla="*/ 2247446 w 3144611"/>
              <a:gd name="connsiteY66" fmla="*/ 3608762 h 3935533"/>
              <a:gd name="connsiteX67" fmla="*/ 2264864 w 3144611"/>
              <a:gd name="connsiteY67" fmla="*/ 3691494 h 3935533"/>
              <a:gd name="connsiteX68" fmla="*/ 2188447 w 3144611"/>
              <a:gd name="connsiteY68" fmla="*/ 3769509 h 3935533"/>
              <a:gd name="connsiteX69" fmla="*/ 2134235 w 3144611"/>
              <a:gd name="connsiteY69" fmla="*/ 3848246 h 3935533"/>
              <a:gd name="connsiteX70" fmla="*/ 2032039 w 3144611"/>
              <a:gd name="connsiteY70" fmla="*/ 3935533 h 3935533"/>
              <a:gd name="connsiteX0" fmla="*/ 120242 w 3144611"/>
              <a:gd name="connsiteY0" fmla="*/ 1830819 h 3943471"/>
              <a:gd name="connsiteX1" fmla="*/ 41945 w 3144611"/>
              <a:gd name="connsiteY1" fmla="*/ 1721762 h 3943471"/>
              <a:gd name="connsiteX2" fmla="*/ 16778 w 3144611"/>
              <a:gd name="connsiteY2" fmla="*/ 1609909 h 3943471"/>
              <a:gd name="connsiteX3" fmla="*/ 0 w 3144611"/>
              <a:gd name="connsiteY3" fmla="*/ 1514834 h 3943471"/>
              <a:gd name="connsiteX4" fmla="*/ 19574 w 3144611"/>
              <a:gd name="connsiteY4" fmla="*/ 1400184 h 3943471"/>
              <a:gd name="connsiteX5" fmla="*/ 120242 w 3144611"/>
              <a:gd name="connsiteY5" fmla="*/ 1319090 h 3943471"/>
              <a:gd name="connsiteX6" fmla="*/ 243281 w 3144611"/>
              <a:gd name="connsiteY6" fmla="*/ 1235200 h 3943471"/>
              <a:gd name="connsiteX7" fmla="*/ 290818 w 3144611"/>
              <a:gd name="connsiteY7" fmla="*/ 1047846 h 3943471"/>
              <a:gd name="connsiteX8" fmla="*/ 209725 w 3144611"/>
              <a:gd name="connsiteY8" fmla="*/ 930400 h 3943471"/>
              <a:gd name="connsiteX9" fmla="*/ 190150 w 3144611"/>
              <a:gd name="connsiteY9" fmla="*/ 857696 h 3943471"/>
              <a:gd name="connsiteX10" fmla="*/ 341152 w 3144611"/>
              <a:gd name="connsiteY10" fmla="*/ 782195 h 3943471"/>
              <a:gd name="connsiteX11" fmla="*/ 425042 w 3144611"/>
              <a:gd name="connsiteY11" fmla="*/ 661953 h 3943471"/>
              <a:gd name="connsiteX12" fmla="*/ 433431 w 3144611"/>
              <a:gd name="connsiteY12" fmla="*/ 533322 h 3943471"/>
              <a:gd name="connsiteX13" fmla="*/ 427839 w 3144611"/>
              <a:gd name="connsiteY13" fmla="*/ 474599 h 3943471"/>
              <a:gd name="connsiteX14" fmla="*/ 480969 w 3144611"/>
              <a:gd name="connsiteY14" fmla="*/ 415876 h 3943471"/>
              <a:gd name="connsiteX15" fmla="*/ 444616 w 3144611"/>
              <a:gd name="connsiteY15" fmla="*/ 318004 h 3943471"/>
              <a:gd name="connsiteX16" fmla="*/ 528506 w 3144611"/>
              <a:gd name="connsiteY16" fmla="*/ 337578 h 3943471"/>
              <a:gd name="connsiteX17" fmla="*/ 598415 w 3144611"/>
              <a:gd name="connsiteY17" fmla="*/ 278856 h 3943471"/>
              <a:gd name="connsiteX18" fmla="*/ 659934 w 3144611"/>
              <a:gd name="connsiteY18" fmla="*/ 231318 h 3943471"/>
              <a:gd name="connsiteX19" fmla="*/ 645952 w 3144611"/>
              <a:gd name="connsiteY19" fmla="*/ 144632 h 3943471"/>
              <a:gd name="connsiteX20" fmla="*/ 752213 w 3144611"/>
              <a:gd name="connsiteY20" fmla="*/ 150224 h 3943471"/>
              <a:gd name="connsiteX21" fmla="*/ 799750 w 3144611"/>
              <a:gd name="connsiteY21" fmla="*/ 192169 h 3943471"/>
              <a:gd name="connsiteX22" fmla="*/ 894826 w 3144611"/>
              <a:gd name="connsiteY22" fmla="*/ 127854 h 3943471"/>
              <a:gd name="connsiteX23" fmla="*/ 894826 w 3144611"/>
              <a:gd name="connsiteY23" fmla="*/ 127854 h 3943471"/>
              <a:gd name="connsiteX24" fmla="*/ 995494 w 3144611"/>
              <a:gd name="connsiteY24" fmla="*/ 113872 h 3943471"/>
              <a:gd name="connsiteX25" fmla="*/ 998290 w 3144611"/>
              <a:gd name="connsiteY25" fmla="*/ 111076 h 3943471"/>
              <a:gd name="connsiteX26" fmla="*/ 1269534 w 3144611"/>
              <a:gd name="connsiteY26" fmla="*/ 10408 h 3943471"/>
              <a:gd name="connsiteX27" fmla="*/ 2225878 w 3144611"/>
              <a:gd name="connsiteY27" fmla="*/ 2018 h 3943471"/>
              <a:gd name="connsiteX28" fmla="*/ 2935426 w 3144611"/>
              <a:gd name="connsiteY28" fmla="*/ 700104 h 3943471"/>
              <a:gd name="connsiteX29" fmla="*/ 3140076 w 3144611"/>
              <a:gd name="connsiteY29" fmla="*/ 1026675 h 3943471"/>
              <a:gd name="connsiteX30" fmla="*/ 2978967 w 3144611"/>
              <a:gd name="connsiteY30" fmla="*/ 1196492 h 3943471"/>
              <a:gd name="connsiteX31" fmla="*/ 2735127 w 3144611"/>
              <a:gd name="connsiteY31" fmla="*/ 1340184 h 3943471"/>
              <a:gd name="connsiteX32" fmla="*/ 2399846 w 3144611"/>
              <a:gd name="connsiteY32" fmla="*/ 1466459 h 3943471"/>
              <a:gd name="connsiteX33" fmla="*/ 1881686 w 3144611"/>
              <a:gd name="connsiteY33" fmla="*/ 1523064 h 3943471"/>
              <a:gd name="connsiteX34" fmla="*/ 1563823 w 3144611"/>
              <a:gd name="connsiteY34" fmla="*/ 1705945 h 3943471"/>
              <a:gd name="connsiteX35" fmla="*/ 1520281 w 3144611"/>
              <a:gd name="connsiteY35" fmla="*/ 1544835 h 3943471"/>
              <a:gd name="connsiteX36" fmla="*/ 1354819 w 3144611"/>
              <a:gd name="connsiteY36" fmla="*/ 1601441 h 3943471"/>
              <a:gd name="connsiteX37" fmla="*/ 1263378 w 3144611"/>
              <a:gd name="connsiteY37" fmla="*/ 1758195 h 3943471"/>
              <a:gd name="connsiteX38" fmla="*/ 1372235 w 3144611"/>
              <a:gd name="connsiteY38" fmla="*/ 1997681 h 3943471"/>
              <a:gd name="connsiteX39" fmla="*/ 1494156 w 3144611"/>
              <a:gd name="connsiteY39" fmla="*/ 2084765 h 3943471"/>
              <a:gd name="connsiteX40" fmla="*/ 1459321 w 3144611"/>
              <a:gd name="connsiteY40" fmla="*/ 2250228 h 3943471"/>
              <a:gd name="connsiteX41" fmla="*/ 1520281 w 3144611"/>
              <a:gd name="connsiteY41" fmla="*/ 2372149 h 3943471"/>
              <a:gd name="connsiteX42" fmla="*/ 1720577 w 3144611"/>
              <a:gd name="connsiteY42" fmla="*/ 2398274 h 3943471"/>
              <a:gd name="connsiteX43" fmla="*/ 2269218 w 3144611"/>
              <a:gd name="connsiteY43" fmla="*/ 2546319 h 3943471"/>
              <a:gd name="connsiteX44" fmla="*/ 2277926 w 3144611"/>
              <a:gd name="connsiteY44" fmla="*/ 2772742 h 3943471"/>
              <a:gd name="connsiteX45" fmla="*/ 2286634 w 3144611"/>
              <a:gd name="connsiteY45" fmla="*/ 3160272 h 3943471"/>
              <a:gd name="connsiteX46" fmla="*/ 2147298 w 3144611"/>
              <a:gd name="connsiteY46" fmla="*/ 3182043 h 3943471"/>
              <a:gd name="connsiteX47" fmla="*/ 2103755 w 3144611"/>
              <a:gd name="connsiteY47" fmla="*/ 3042705 h 3943471"/>
              <a:gd name="connsiteX48" fmla="*/ 1999252 w 3144611"/>
              <a:gd name="connsiteY48" fmla="*/ 3177688 h 3943471"/>
              <a:gd name="connsiteX49" fmla="*/ 1781538 w 3144611"/>
              <a:gd name="connsiteY49" fmla="*/ 3142854 h 3943471"/>
              <a:gd name="connsiteX50" fmla="*/ 1616075 w 3144611"/>
              <a:gd name="connsiteY50" fmla="*/ 2990454 h 3943471"/>
              <a:gd name="connsiteX51" fmla="*/ 1454966 w 3144611"/>
              <a:gd name="connsiteY51" fmla="*/ 2851117 h 3943471"/>
              <a:gd name="connsiteX52" fmla="*/ 1398361 w 3144611"/>
              <a:gd name="connsiteY52" fmla="*/ 2811929 h 3943471"/>
              <a:gd name="connsiteX53" fmla="*/ 1324338 w 3144611"/>
              <a:gd name="connsiteY53" fmla="*/ 2720489 h 3943471"/>
              <a:gd name="connsiteX54" fmla="*/ 1280795 w 3144611"/>
              <a:gd name="connsiteY54" fmla="*/ 2546317 h 3943471"/>
              <a:gd name="connsiteX55" fmla="*/ 1145813 w 3144611"/>
              <a:gd name="connsiteY55" fmla="*/ 2363437 h 3943471"/>
              <a:gd name="connsiteX56" fmla="*/ 1076145 w 3144611"/>
              <a:gd name="connsiteY56" fmla="*/ 2420043 h 3943471"/>
              <a:gd name="connsiteX57" fmla="*/ 1063082 w 3144611"/>
              <a:gd name="connsiteY57" fmla="*/ 2811927 h 3943471"/>
              <a:gd name="connsiteX58" fmla="*/ 1511572 w 3144611"/>
              <a:gd name="connsiteY58" fmla="*/ 3012226 h 3943471"/>
              <a:gd name="connsiteX59" fmla="*/ 1655264 w 3144611"/>
              <a:gd name="connsiteY59" fmla="*/ 3234294 h 3943471"/>
              <a:gd name="connsiteX60" fmla="*/ 1733641 w 3144611"/>
              <a:gd name="connsiteY60" fmla="*/ 3360569 h 3943471"/>
              <a:gd name="connsiteX61" fmla="*/ 1912167 w 3144611"/>
              <a:gd name="connsiteY61" fmla="*/ 3417174 h 3943471"/>
              <a:gd name="connsiteX62" fmla="*/ 2038441 w 3144611"/>
              <a:gd name="connsiteY62" fmla="*/ 3282191 h 3943471"/>
              <a:gd name="connsiteX63" fmla="*/ 2095046 w 3144611"/>
              <a:gd name="connsiteY63" fmla="*/ 3369277 h 3943471"/>
              <a:gd name="connsiteX64" fmla="*/ 2225674 w 3144611"/>
              <a:gd name="connsiteY64" fmla="*/ 3356215 h 3943471"/>
              <a:gd name="connsiteX65" fmla="*/ 2317116 w 3144611"/>
              <a:gd name="connsiteY65" fmla="*/ 3469425 h 3943471"/>
              <a:gd name="connsiteX66" fmla="*/ 2247446 w 3144611"/>
              <a:gd name="connsiteY66" fmla="*/ 3608762 h 3943471"/>
              <a:gd name="connsiteX67" fmla="*/ 2264864 w 3144611"/>
              <a:gd name="connsiteY67" fmla="*/ 3691494 h 3943471"/>
              <a:gd name="connsiteX68" fmla="*/ 2188447 w 3144611"/>
              <a:gd name="connsiteY68" fmla="*/ 3769509 h 3943471"/>
              <a:gd name="connsiteX69" fmla="*/ 2134235 w 3144611"/>
              <a:gd name="connsiteY69" fmla="*/ 3848246 h 3943471"/>
              <a:gd name="connsiteX70" fmla="*/ 2032039 w 3144611"/>
              <a:gd name="connsiteY70" fmla="*/ 3935533 h 3943471"/>
              <a:gd name="connsiteX71" fmla="*/ 2033553 w 3144611"/>
              <a:gd name="connsiteY71" fmla="*/ 3940075 h 3943471"/>
              <a:gd name="connsiteX0" fmla="*/ 120242 w 3144611"/>
              <a:gd name="connsiteY0" fmla="*/ 1830819 h 4044535"/>
              <a:gd name="connsiteX1" fmla="*/ 41945 w 3144611"/>
              <a:gd name="connsiteY1" fmla="*/ 1721762 h 4044535"/>
              <a:gd name="connsiteX2" fmla="*/ 16778 w 3144611"/>
              <a:gd name="connsiteY2" fmla="*/ 1609909 h 4044535"/>
              <a:gd name="connsiteX3" fmla="*/ 0 w 3144611"/>
              <a:gd name="connsiteY3" fmla="*/ 1514834 h 4044535"/>
              <a:gd name="connsiteX4" fmla="*/ 19574 w 3144611"/>
              <a:gd name="connsiteY4" fmla="*/ 1400184 h 4044535"/>
              <a:gd name="connsiteX5" fmla="*/ 120242 w 3144611"/>
              <a:gd name="connsiteY5" fmla="*/ 1319090 h 4044535"/>
              <a:gd name="connsiteX6" fmla="*/ 243281 w 3144611"/>
              <a:gd name="connsiteY6" fmla="*/ 1235200 h 4044535"/>
              <a:gd name="connsiteX7" fmla="*/ 290818 w 3144611"/>
              <a:gd name="connsiteY7" fmla="*/ 1047846 h 4044535"/>
              <a:gd name="connsiteX8" fmla="*/ 209725 w 3144611"/>
              <a:gd name="connsiteY8" fmla="*/ 930400 h 4044535"/>
              <a:gd name="connsiteX9" fmla="*/ 190150 w 3144611"/>
              <a:gd name="connsiteY9" fmla="*/ 857696 h 4044535"/>
              <a:gd name="connsiteX10" fmla="*/ 341152 w 3144611"/>
              <a:gd name="connsiteY10" fmla="*/ 782195 h 4044535"/>
              <a:gd name="connsiteX11" fmla="*/ 425042 w 3144611"/>
              <a:gd name="connsiteY11" fmla="*/ 661953 h 4044535"/>
              <a:gd name="connsiteX12" fmla="*/ 433431 w 3144611"/>
              <a:gd name="connsiteY12" fmla="*/ 533322 h 4044535"/>
              <a:gd name="connsiteX13" fmla="*/ 427839 w 3144611"/>
              <a:gd name="connsiteY13" fmla="*/ 474599 h 4044535"/>
              <a:gd name="connsiteX14" fmla="*/ 480969 w 3144611"/>
              <a:gd name="connsiteY14" fmla="*/ 415876 h 4044535"/>
              <a:gd name="connsiteX15" fmla="*/ 444616 w 3144611"/>
              <a:gd name="connsiteY15" fmla="*/ 318004 h 4044535"/>
              <a:gd name="connsiteX16" fmla="*/ 528506 w 3144611"/>
              <a:gd name="connsiteY16" fmla="*/ 337578 h 4044535"/>
              <a:gd name="connsiteX17" fmla="*/ 598415 w 3144611"/>
              <a:gd name="connsiteY17" fmla="*/ 278856 h 4044535"/>
              <a:gd name="connsiteX18" fmla="*/ 659934 w 3144611"/>
              <a:gd name="connsiteY18" fmla="*/ 231318 h 4044535"/>
              <a:gd name="connsiteX19" fmla="*/ 645952 w 3144611"/>
              <a:gd name="connsiteY19" fmla="*/ 144632 h 4044535"/>
              <a:gd name="connsiteX20" fmla="*/ 752213 w 3144611"/>
              <a:gd name="connsiteY20" fmla="*/ 150224 h 4044535"/>
              <a:gd name="connsiteX21" fmla="*/ 799750 w 3144611"/>
              <a:gd name="connsiteY21" fmla="*/ 192169 h 4044535"/>
              <a:gd name="connsiteX22" fmla="*/ 894826 w 3144611"/>
              <a:gd name="connsiteY22" fmla="*/ 127854 h 4044535"/>
              <a:gd name="connsiteX23" fmla="*/ 894826 w 3144611"/>
              <a:gd name="connsiteY23" fmla="*/ 127854 h 4044535"/>
              <a:gd name="connsiteX24" fmla="*/ 995494 w 3144611"/>
              <a:gd name="connsiteY24" fmla="*/ 113872 h 4044535"/>
              <a:gd name="connsiteX25" fmla="*/ 998290 w 3144611"/>
              <a:gd name="connsiteY25" fmla="*/ 111076 h 4044535"/>
              <a:gd name="connsiteX26" fmla="*/ 1269534 w 3144611"/>
              <a:gd name="connsiteY26" fmla="*/ 10408 h 4044535"/>
              <a:gd name="connsiteX27" fmla="*/ 2225878 w 3144611"/>
              <a:gd name="connsiteY27" fmla="*/ 2018 h 4044535"/>
              <a:gd name="connsiteX28" fmla="*/ 2935426 w 3144611"/>
              <a:gd name="connsiteY28" fmla="*/ 700104 h 4044535"/>
              <a:gd name="connsiteX29" fmla="*/ 3140076 w 3144611"/>
              <a:gd name="connsiteY29" fmla="*/ 1026675 h 4044535"/>
              <a:gd name="connsiteX30" fmla="*/ 2978967 w 3144611"/>
              <a:gd name="connsiteY30" fmla="*/ 1196492 h 4044535"/>
              <a:gd name="connsiteX31" fmla="*/ 2735127 w 3144611"/>
              <a:gd name="connsiteY31" fmla="*/ 1340184 h 4044535"/>
              <a:gd name="connsiteX32" fmla="*/ 2399846 w 3144611"/>
              <a:gd name="connsiteY32" fmla="*/ 1466459 h 4044535"/>
              <a:gd name="connsiteX33" fmla="*/ 1881686 w 3144611"/>
              <a:gd name="connsiteY33" fmla="*/ 1523064 h 4044535"/>
              <a:gd name="connsiteX34" fmla="*/ 1563823 w 3144611"/>
              <a:gd name="connsiteY34" fmla="*/ 1705945 h 4044535"/>
              <a:gd name="connsiteX35" fmla="*/ 1520281 w 3144611"/>
              <a:gd name="connsiteY35" fmla="*/ 1544835 h 4044535"/>
              <a:gd name="connsiteX36" fmla="*/ 1354819 w 3144611"/>
              <a:gd name="connsiteY36" fmla="*/ 1601441 h 4044535"/>
              <a:gd name="connsiteX37" fmla="*/ 1263378 w 3144611"/>
              <a:gd name="connsiteY37" fmla="*/ 1758195 h 4044535"/>
              <a:gd name="connsiteX38" fmla="*/ 1372235 w 3144611"/>
              <a:gd name="connsiteY38" fmla="*/ 1997681 h 4044535"/>
              <a:gd name="connsiteX39" fmla="*/ 1494156 w 3144611"/>
              <a:gd name="connsiteY39" fmla="*/ 2084765 h 4044535"/>
              <a:gd name="connsiteX40" fmla="*/ 1459321 w 3144611"/>
              <a:gd name="connsiteY40" fmla="*/ 2250228 h 4044535"/>
              <a:gd name="connsiteX41" fmla="*/ 1520281 w 3144611"/>
              <a:gd name="connsiteY41" fmla="*/ 2372149 h 4044535"/>
              <a:gd name="connsiteX42" fmla="*/ 1720577 w 3144611"/>
              <a:gd name="connsiteY42" fmla="*/ 2398274 h 4044535"/>
              <a:gd name="connsiteX43" fmla="*/ 2269218 w 3144611"/>
              <a:gd name="connsiteY43" fmla="*/ 2546319 h 4044535"/>
              <a:gd name="connsiteX44" fmla="*/ 2277926 w 3144611"/>
              <a:gd name="connsiteY44" fmla="*/ 2772742 h 4044535"/>
              <a:gd name="connsiteX45" fmla="*/ 2286634 w 3144611"/>
              <a:gd name="connsiteY45" fmla="*/ 3160272 h 4044535"/>
              <a:gd name="connsiteX46" fmla="*/ 2147298 w 3144611"/>
              <a:gd name="connsiteY46" fmla="*/ 3182043 h 4044535"/>
              <a:gd name="connsiteX47" fmla="*/ 2103755 w 3144611"/>
              <a:gd name="connsiteY47" fmla="*/ 3042705 h 4044535"/>
              <a:gd name="connsiteX48" fmla="*/ 1999252 w 3144611"/>
              <a:gd name="connsiteY48" fmla="*/ 3177688 h 4044535"/>
              <a:gd name="connsiteX49" fmla="*/ 1781538 w 3144611"/>
              <a:gd name="connsiteY49" fmla="*/ 3142854 h 4044535"/>
              <a:gd name="connsiteX50" fmla="*/ 1616075 w 3144611"/>
              <a:gd name="connsiteY50" fmla="*/ 2990454 h 4044535"/>
              <a:gd name="connsiteX51" fmla="*/ 1454966 w 3144611"/>
              <a:gd name="connsiteY51" fmla="*/ 2851117 h 4044535"/>
              <a:gd name="connsiteX52" fmla="*/ 1398361 w 3144611"/>
              <a:gd name="connsiteY52" fmla="*/ 2811929 h 4044535"/>
              <a:gd name="connsiteX53" fmla="*/ 1324338 w 3144611"/>
              <a:gd name="connsiteY53" fmla="*/ 2720489 h 4044535"/>
              <a:gd name="connsiteX54" fmla="*/ 1280795 w 3144611"/>
              <a:gd name="connsiteY54" fmla="*/ 2546317 h 4044535"/>
              <a:gd name="connsiteX55" fmla="*/ 1145813 w 3144611"/>
              <a:gd name="connsiteY55" fmla="*/ 2363437 h 4044535"/>
              <a:gd name="connsiteX56" fmla="*/ 1076145 w 3144611"/>
              <a:gd name="connsiteY56" fmla="*/ 2420043 h 4044535"/>
              <a:gd name="connsiteX57" fmla="*/ 1063082 w 3144611"/>
              <a:gd name="connsiteY57" fmla="*/ 2811927 h 4044535"/>
              <a:gd name="connsiteX58" fmla="*/ 1511572 w 3144611"/>
              <a:gd name="connsiteY58" fmla="*/ 3012226 h 4044535"/>
              <a:gd name="connsiteX59" fmla="*/ 1655264 w 3144611"/>
              <a:gd name="connsiteY59" fmla="*/ 3234294 h 4044535"/>
              <a:gd name="connsiteX60" fmla="*/ 1733641 w 3144611"/>
              <a:gd name="connsiteY60" fmla="*/ 3360569 h 4044535"/>
              <a:gd name="connsiteX61" fmla="*/ 1912167 w 3144611"/>
              <a:gd name="connsiteY61" fmla="*/ 3417174 h 4044535"/>
              <a:gd name="connsiteX62" fmla="*/ 2038441 w 3144611"/>
              <a:gd name="connsiteY62" fmla="*/ 3282191 h 4044535"/>
              <a:gd name="connsiteX63" fmla="*/ 2095046 w 3144611"/>
              <a:gd name="connsiteY63" fmla="*/ 3369277 h 4044535"/>
              <a:gd name="connsiteX64" fmla="*/ 2225674 w 3144611"/>
              <a:gd name="connsiteY64" fmla="*/ 3356215 h 4044535"/>
              <a:gd name="connsiteX65" fmla="*/ 2317116 w 3144611"/>
              <a:gd name="connsiteY65" fmla="*/ 3469425 h 4044535"/>
              <a:gd name="connsiteX66" fmla="*/ 2247446 w 3144611"/>
              <a:gd name="connsiteY66" fmla="*/ 3608762 h 4044535"/>
              <a:gd name="connsiteX67" fmla="*/ 2264864 w 3144611"/>
              <a:gd name="connsiteY67" fmla="*/ 3691494 h 4044535"/>
              <a:gd name="connsiteX68" fmla="*/ 2188447 w 3144611"/>
              <a:gd name="connsiteY68" fmla="*/ 3769509 h 4044535"/>
              <a:gd name="connsiteX69" fmla="*/ 2134235 w 3144611"/>
              <a:gd name="connsiteY69" fmla="*/ 3848246 h 4044535"/>
              <a:gd name="connsiteX70" fmla="*/ 2032039 w 3144611"/>
              <a:gd name="connsiteY70" fmla="*/ 3935533 h 4044535"/>
              <a:gd name="connsiteX71" fmla="*/ 1882162 w 3144611"/>
              <a:gd name="connsiteY71" fmla="*/ 4044535 h 4044535"/>
              <a:gd name="connsiteX0" fmla="*/ 120242 w 3144611"/>
              <a:gd name="connsiteY0" fmla="*/ 1830819 h 4054589"/>
              <a:gd name="connsiteX1" fmla="*/ 41945 w 3144611"/>
              <a:gd name="connsiteY1" fmla="*/ 1721762 h 4054589"/>
              <a:gd name="connsiteX2" fmla="*/ 16778 w 3144611"/>
              <a:gd name="connsiteY2" fmla="*/ 1609909 h 4054589"/>
              <a:gd name="connsiteX3" fmla="*/ 0 w 3144611"/>
              <a:gd name="connsiteY3" fmla="*/ 1514834 h 4054589"/>
              <a:gd name="connsiteX4" fmla="*/ 19574 w 3144611"/>
              <a:gd name="connsiteY4" fmla="*/ 1400184 h 4054589"/>
              <a:gd name="connsiteX5" fmla="*/ 120242 w 3144611"/>
              <a:gd name="connsiteY5" fmla="*/ 1319090 h 4054589"/>
              <a:gd name="connsiteX6" fmla="*/ 243281 w 3144611"/>
              <a:gd name="connsiteY6" fmla="*/ 1235200 h 4054589"/>
              <a:gd name="connsiteX7" fmla="*/ 290818 w 3144611"/>
              <a:gd name="connsiteY7" fmla="*/ 1047846 h 4054589"/>
              <a:gd name="connsiteX8" fmla="*/ 209725 w 3144611"/>
              <a:gd name="connsiteY8" fmla="*/ 930400 h 4054589"/>
              <a:gd name="connsiteX9" fmla="*/ 190150 w 3144611"/>
              <a:gd name="connsiteY9" fmla="*/ 857696 h 4054589"/>
              <a:gd name="connsiteX10" fmla="*/ 341152 w 3144611"/>
              <a:gd name="connsiteY10" fmla="*/ 782195 h 4054589"/>
              <a:gd name="connsiteX11" fmla="*/ 425042 w 3144611"/>
              <a:gd name="connsiteY11" fmla="*/ 661953 h 4054589"/>
              <a:gd name="connsiteX12" fmla="*/ 433431 w 3144611"/>
              <a:gd name="connsiteY12" fmla="*/ 533322 h 4054589"/>
              <a:gd name="connsiteX13" fmla="*/ 427839 w 3144611"/>
              <a:gd name="connsiteY13" fmla="*/ 474599 h 4054589"/>
              <a:gd name="connsiteX14" fmla="*/ 480969 w 3144611"/>
              <a:gd name="connsiteY14" fmla="*/ 415876 h 4054589"/>
              <a:gd name="connsiteX15" fmla="*/ 444616 w 3144611"/>
              <a:gd name="connsiteY15" fmla="*/ 318004 h 4054589"/>
              <a:gd name="connsiteX16" fmla="*/ 528506 w 3144611"/>
              <a:gd name="connsiteY16" fmla="*/ 337578 h 4054589"/>
              <a:gd name="connsiteX17" fmla="*/ 598415 w 3144611"/>
              <a:gd name="connsiteY17" fmla="*/ 278856 h 4054589"/>
              <a:gd name="connsiteX18" fmla="*/ 659934 w 3144611"/>
              <a:gd name="connsiteY18" fmla="*/ 231318 h 4054589"/>
              <a:gd name="connsiteX19" fmla="*/ 645952 w 3144611"/>
              <a:gd name="connsiteY19" fmla="*/ 144632 h 4054589"/>
              <a:gd name="connsiteX20" fmla="*/ 752213 w 3144611"/>
              <a:gd name="connsiteY20" fmla="*/ 150224 h 4054589"/>
              <a:gd name="connsiteX21" fmla="*/ 799750 w 3144611"/>
              <a:gd name="connsiteY21" fmla="*/ 192169 h 4054589"/>
              <a:gd name="connsiteX22" fmla="*/ 894826 w 3144611"/>
              <a:gd name="connsiteY22" fmla="*/ 127854 h 4054589"/>
              <a:gd name="connsiteX23" fmla="*/ 894826 w 3144611"/>
              <a:gd name="connsiteY23" fmla="*/ 127854 h 4054589"/>
              <a:gd name="connsiteX24" fmla="*/ 995494 w 3144611"/>
              <a:gd name="connsiteY24" fmla="*/ 113872 h 4054589"/>
              <a:gd name="connsiteX25" fmla="*/ 998290 w 3144611"/>
              <a:gd name="connsiteY25" fmla="*/ 111076 h 4054589"/>
              <a:gd name="connsiteX26" fmla="*/ 1269534 w 3144611"/>
              <a:gd name="connsiteY26" fmla="*/ 10408 h 4054589"/>
              <a:gd name="connsiteX27" fmla="*/ 2225878 w 3144611"/>
              <a:gd name="connsiteY27" fmla="*/ 2018 h 4054589"/>
              <a:gd name="connsiteX28" fmla="*/ 2935426 w 3144611"/>
              <a:gd name="connsiteY28" fmla="*/ 700104 h 4054589"/>
              <a:gd name="connsiteX29" fmla="*/ 3140076 w 3144611"/>
              <a:gd name="connsiteY29" fmla="*/ 1026675 h 4054589"/>
              <a:gd name="connsiteX30" fmla="*/ 2978967 w 3144611"/>
              <a:gd name="connsiteY30" fmla="*/ 1196492 h 4054589"/>
              <a:gd name="connsiteX31" fmla="*/ 2735127 w 3144611"/>
              <a:gd name="connsiteY31" fmla="*/ 1340184 h 4054589"/>
              <a:gd name="connsiteX32" fmla="*/ 2399846 w 3144611"/>
              <a:gd name="connsiteY32" fmla="*/ 1466459 h 4054589"/>
              <a:gd name="connsiteX33" fmla="*/ 1881686 w 3144611"/>
              <a:gd name="connsiteY33" fmla="*/ 1523064 h 4054589"/>
              <a:gd name="connsiteX34" fmla="*/ 1563823 w 3144611"/>
              <a:gd name="connsiteY34" fmla="*/ 1705945 h 4054589"/>
              <a:gd name="connsiteX35" fmla="*/ 1520281 w 3144611"/>
              <a:gd name="connsiteY35" fmla="*/ 1544835 h 4054589"/>
              <a:gd name="connsiteX36" fmla="*/ 1354819 w 3144611"/>
              <a:gd name="connsiteY36" fmla="*/ 1601441 h 4054589"/>
              <a:gd name="connsiteX37" fmla="*/ 1263378 w 3144611"/>
              <a:gd name="connsiteY37" fmla="*/ 1758195 h 4054589"/>
              <a:gd name="connsiteX38" fmla="*/ 1372235 w 3144611"/>
              <a:gd name="connsiteY38" fmla="*/ 1997681 h 4054589"/>
              <a:gd name="connsiteX39" fmla="*/ 1494156 w 3144611"/>
              <a:gd name="connsiteY39" fmla="*/ 2084765 h 4054589"/>
              <a:gd name="connsiteX40" fmla="*/ 1459321 w 3144611"/>
              <a:gd name="connsiteY40" fmla="*/ 2250228 h 4054589"/>
              <a:gd name="connsiteX41" fmla="*/ 1520281 w 3144611"/>
              <a:gd name="connsiteY41" fmla="*/ 2372149 h 4054589"/>
              <a:gd name="connsiteX42" fmla="*/ 1720577 w 3144611"/>
              <a:gd name="connsiteY42" fmla="*/ 2398274 h 4054589"/>
              <a:gd name="connsiteX43" fmla="*/ 2269218 w 3144611"/>
              <a:gd name="connsiteY43" fmla="*/ 2546319 h 4054589"/>
              <a:gd name="connsiteX44" fmla="*/ 2277926 w 3144611"/>
              <a:gd name="connsiteY44" fmla="*/ 2772742 h 4054589"/>
              <a:gd name="connsiteX45" fmla="*/ 2286634 w 3144611"/>
              <a:gd name="connsiteY45" fmla="*/ 3160272 h 4054589"/>
              <a:gd name="connsiteX46" fmla="*/ 2147298 w 3144611"/>
              <a:gd name="connsiteY46" fmla="*/ 3182043 h 4054589"/>
              <a:gd name="connsiteX47" fmla="*/ 2103755 w 3144611"/>
              <a:gd name="connsiteY47" fmla="*/ 3042705 h 4054589"/>
              <a:gd name="connsiteX48" fmla="*/ 1999252 w 3144611"/>
              <a:gd name="connsiteY48" fmla="*/ 3177688 h 4054589"/>
              <a:gd name="connsiteX49" fmla="*/ 1781538 w 3144611"/>
              <a:gd name="connsiteY49" fmla="*/ 3142854 h 4054589"/>
              <a:gd name="connsiteX50" fmla="*/ 1616075 w 3144611"/>
              <a:gd name="connsiteY50" fmla="*/ 2990454 h 4054589"/>
              <a:gd name="connsiteX51" fmla="*/ 1454966 w 3144611"/>
              <a:gd name="connsiteY51" fmla="*/ 2851117 h 4054589"/>
              <a:gd name="connsiteX52" fmla="*/ 1398361 w 3144611"/>
              <a:gd name="connsiteY52" fmla="*/ 2811929 h 4054589"/>
              <a:gd name="connsiteX53" fmla="*/ 1324338 w 3144611"/>
              <a:gd name="connsiteY53" fmla="*/ 2720489 h 4054589"/>
              <a:gd name="connsiteX54" fmla="*/ 1280795 w 3144611"/>
              <a:gd name="connsiteY54" fmla="*/ 2546317 h 4054589"/>
              <a:gd name="connsiteX55" fmla="*/ 1145813 w 3144611"/>
              <a:gd name="connsiteY55" fmla="*/ 2363437 h 4054589"/>
              <a:gd name="connsiteX56" fmla="*/ 1076145 w 3144611"/>
              <a:gd name="connsiteY56" fmla="*/ 2420043 h 4054589"/>
              <a:gd name="connsiteX57" fmla="*/ 1063082 w 3144611"/>
              <a:gd name="connsiteY57" fmla="*/ 2811927 h 4054589"/>
              <a:gd name="connsiteX58" fmla="*/ 1511572 w 3144611"/>
              <a:gd name="connsiteY58" fmla="*/ 3012226 h 4054589"/>
              <a:gd name="connsiteX59" fmla="*/ 1655264 w 3144611"/>
              <a:gd name="connsiteY59" fmla="*/ 3234294 h 4054589"/>
              <a:gd name="connsiteX60" fmla="*/ 1733641 w 3144611"/>
              <a:gd name="connsiteY60" fmla="*/ 3360569 h 4054589"/>
              <a:gd name="connsiteX61" fmla="*/ 1912167 w 3144611"/>
              <a:gd name="connsiteY61" fmla="*/ 3417174 h 4054589"/>
              <a:gd name="connsiteX62" fmla="*/ 2038441 w 3144611"/>
              <a:gd name="connsiteY62" fmla="*/ 3282191 h 4054589"/>
              <a:gd name="connsiteX63" fmla="*/ 2095046 w 3144611"/>
              <a:gd name="connsiteY63" fmla="*/ 3369277 h 4054589"/>
              <a:gd name="connsiteX64" fmla="*/ 2225674 w 3144611"/>
              <a:gd name="connsiteY64" fmla="*/ 3356215 h 4054589"/>
              <a:gd name="connsiteX65" fmla="*/ 2317116 w 3144611"/>
              <a:gd name="connsiteY65" fmla="*/ 3469425 h 4054589"/>
              <a:gd name="connsiteX66" fmla="*/ 2247446 w 3144611"/>
              <a:gd name="connsiteY66" fmla="*/ 3608762 h 4054589"/>
              <a:gd name="connsiteX67" fmla="*/ 2264864 w 3144611"/>
              <a:gd name="connsiteY67" fmla="*/ 3691494 h 4054589"/>
              <a:gd name="connsiteX68" fmla="*/ 2188447 w 3144611"/>
              <a:gd name="connsiteY68" fmla="*/ 3769509 h 4054589"/>
              <a:gd name="connsiteX69" fmla="*/ 2134235 w 3144611"/>
              <a:gd name="connsiteY69" fmla="*/ 3848246 h 4054589"/>
              <a:gd name="connsiteX70" fmla="*/ 2032039 w 3144611"/>
              <a:gd name="connsiteY70" fmla="*/ 3935533 h 4054589"/>
              <a:gd name="connsiteX71" fmla="*/ 1882162 w 3144611"/>
              <a:gd name="connsiteY71" fmla="*/ 4044535 h 4054589"/>
              <a:gd name="connsiteX72" fmla="*/ 1883676 w 3144611"/>
              <a:gd name="connsiteY72" fmla="*/ 4050590 h 4054589"/>
              <a:gd name="connsiteX0" fmla="*/ 120242 w 3144611"/>
              <a:gd name="connsiteY0" fmla="*/ 1830819 h 4077840"/>
              <a:gd name="connsiteX1" fmla="*/ 41945 w 3144611"/>
              <a:gd name="connsiteY1" fmla="*/ 1721762 h 4077840"/>
              <a:gd name="connsiteX2" fmla="*/ 16778 w 3144611"/>
              <a:gd name="connsiteY2" fmla="*/ 1609909 h 4077840"/>
              <a:gd name="connsiteX3" fmla="*/ 0 w 3144611"/>
              <a:gd name="connsiteY3" fmla="*/ 1514834 h 4077840"/>
              <a:gd name="connsiteX4" fmla="*/ 19574 w 3144611"/>
              <a:gd name="connsiteY4" fmla="*/ 1400184 h 4077840"/>
              <a:gd name="connsiteX5" fmla="*/ 120242 w 3144611"/>
              <a:gd name="connsiteY5" fmla="*/ 1319090 h 4077840"/>
              <a:gd name="connsiteX6" fmla="*/ 243281 w 3144611"/>
              <a:gd name="connsiteY6" fmla="*/ 1235200 h 4077840"/>
              <a:gd name="connsiteX7" fmla="*/ 290818 w 3144611"/>
              <a:gd name="connsiteY7" fmla="*/ 1047846 h 4077840"/>
              <a:gd name="connsiteX8" fmla="*/ 209725 w 3144611"/>
              <a:gd name="connsiteY8" fmla="*/ 930400 h 4077840"/>
              <a:gd name="connsiteX9" fmla="*/ 190150 w 3144611"/>
              <a:gd name="connsiteY9" fmla="*/ 857696 h 4077840"/>
              <a:gd name="connsiteX10" fmla="*/ 341152 w 3144611"/>
              <a:gd name="connsiteY10" fmla="*/ 782195 h 4077840"/>
              <a:gd name="connsiteX11" fmla="*/ 425042 w 3144611"/>
              <a:gd name="connsiteY11" fmla="*/ 661953 h 4077840"/>
              <a:gd name="connsiteX12" fmla="*/ 433431 w 3144611"/>
              <a:gd name="connsiteY12" fmla="*/ 533322 h 4077840"/>
              <a:gd name="connsiteX13" fmla="*/ 427839 w 3144611"/>
              <a:gd name="connsiteY13" fmla="*/ 474599 h 4077840"/>
              <a:gd name="connsiteX14" fmla="*/ 480969 w 3144611"/>
              <a:gd name="connsiteY14" fmla="*/ 415876 h 4077840"/>
              <a:gd name="connsiteX15" fmla="*/ 444616 w 3144611"/>
              <a:gd name="connsiteY15" fmla="*/ 318004 h 4077840"/>
              <a:gd name="connsiteX16" fmla="*/ 528506 w 3144611"/>
              <a:gd name="connsiteY16" fmla="*/ 337578 h 4077840"/>
              <a:gd name="connsiteX17" fmla="*/ 598415 w 3144611"/>
              <a:gd name="connsiteY17" fmla="*/ 278856 h 4077840"/>
              <a:gd name="connsiteX18" fmla="*/ 659934 w 3144611"/>
              <a:gd name="connsiteY18" fmla="*/ 231318 h 4077840"/>
              <a:gd name="connsiteX19" fmla="*/ 645952 w 3144611"/>
              <a:gd name="connsiteY19" fmla="*/ 144632 h 4077840"/>
              <a:gd name="connsiteX20" fmla="*/ 752213 w 3144611"/>
              <a:gd name="connsiteY20" fmla="*/ 150224 h 4077840"/>
              <a:gd name="connsiteX21" fmla="*/ 799750 w 3144611"/>
              <a:gd name="connsiteY21" fmla="*/ 192169 h 4077840"/>
              <a:gd name="connsiteX22" fmla="*/ 894826 w 3144611"/>
              <a:gd name="connsiteY22" fmla="*/ 127854 h 4077840"/>
              <a:gd name="connsiteX23" fmla="*/ 894826 w 3144611"/>
              <a:gd name="connsiteY23" fmla="*/ 127854 h 4077840"/>
              <a:gd name="connsiteX24" fmla="*/ 995494 w 3144611"/>
              <a:gd name="connsiteY24" fmla="*/ 113872 h 4077840"/>
              <a:gd name="connsiteX25" fmla="*/ 998290 w 3144611"/>
              <a:gd name="connsiteY25" fmla="*/ 111076 h 4077840"/>
              <a:gd name="connsiteX26" fmla="*/ 1269534 w 3144611"/>
              <a:gd name="connsiteY26" fmla="*/ 10408 h 4077840"/>
              <a:gd name="connsiteX27" fmla="*/ 2225878 w 3144611"/>
              <a:gd name="connsiteY27" fmla="*/ 2018 h 4077840"/>
              <a:gd name="connsiteX28" fmla="*/ 2935426 w 3144611"/>
              <a:gd name="connsiteY28" fmla="*/ 700104 h 4077840"/>
              <a:gd name="connsiteX29" fmla="*/ 3140076 w 3144611"/>
              <a:gd name="connsiteY29" fmla="*/ 1026675 h 4077840"/>
              <a:gd name="connsiteX30" fmla="*/ 2978967 w 3144611"/>
              <a:gd name="connsiteY30" fmla="*/ 1196492 h 4077840"/>
              <a:gd name="connsiteX31" fmla="*/ 2735127 w 3144611"/>
              <a:gd name="connsiteY31" fmla="*/ 1340184 h 4077840"/>
              <a:gd name="connsiteX32" fmla="*/ 2399846 w 3144611"/>
              <a:gd name="connsiteY32" fmla="*/ 1466459 h 4077840"/>
              <a:gd name="connsiteX33" fmla="*/ 1881686 w 3144611"/>
              <a:gd name="connsiteY33" fmla="*/ 1523064 h 4077840"/>
              <a:gd name="connsiteX34" fmla="*/ 1563823 w 3144611"/>
              <a:gd name="connsiteY34" fmla="*/ 1705945 h 4077840"/>
              <a:gd name="connsiteX35" fmla="*/ 1520281 w 3144611"/>
              <a:gd name="connsiteY35" fmla="*/ 1544835 h 4077840"/>
              <a:gd name="connsiteX36" fmla="*/ 1354819 w 3144611"/>
              <a:gd name="connsiteY36" fmla="*/ 1601441 h 4077840"/>
              <a:gd name="connsiteX37" fmla="*/ 1263378 w 3144611"/>
              <a:gd name="connsiteY37" fmla="*/ 1758195 h 4077840"/>
              <a:gd name="connsiteX38" fmla="*/ 1372235 w 3144611"/>
              <a:gd name="connsiteY38" fmla="*/ 1997681 h 4077840"/>
              <a:gd name="connsiteX39" fmla="*/ 1494156 w 3144611"/>
              <a:gd name="connsiteY39" fmla="*/ 2084765 h 4077840"/>
              <a:gd name="connsiteX40" fmla="*/ 1459321 w 3144611"/>
              <a:gd name="connsiteY40" fmla="*/ 2250228 h 4077840"/>
              <a:gd name="connsiteX41" fmla="*/ 1520281 w 3144611"/>
              <a:gd name="connsiteY41" fmla="*/ 2372149 h 4077840"/>
              <a:gd name="connsiteX42" fmla="*/ 1720577 w 3144611"/>
              <a:gd name="connsiteY42" fmla="*/ 2398274 h 4077840"/>
              <a:gd name="connsiteX43" fmla="*/ 2269218 w 3144611"/>
              <a:gd name="connsiteY43" fmla="*/ 2546319 h 4077840"/>
              <a:gd name="connsiteX44" fmla="*/ 2277926 w 3144611"/>
              <a:gd name="connsiteY44" fmla="*/ 2772742 h 4077840"/>
              <a:gd name="connsiteX45" fmla="*/ 2286634 w 3144611"/>
              <a:gd name="connsiteY45" fmla="*/ 3160272 h 4077840"/>
              <a:gd name="connsiteX46" fmla="*/ 2147298 w 3144611"/>
              <a:gd name="connsiteY46" fmla="*/ 3182043 h 4077840"/>
              <a:gd name="connsiteX47" fmla="*/ 2103755 w 3144611"/>
              <a:gd name="connsiteY47" fmla="*/ 3042705 h 4077840"/>
              <a:gd name="connsiteX48" fmla="*/ 1999252 w 3144611"/>
              <a:gd name="connsiteY48" fmla="*/ 3177688 h 4077840"/>
              <a:gd name="connsiteX49" fmla="*/ 1781538 w 3144611"/>
              <a:gd name="connsiteY49" fmla="*/ 3142854 h 4077840"/>
              <a:gd name="connsiteX50" fmla="*/ 1616075 w 3144611"/>
              <a:gd name="connsiteY50" fmla="*/ 2990454 h 4077840"/>
              <a:gd name="connsiteX51" fmla="*/ 1454966 w 3144611"/>
              <a:gd name="connsiteY51" fmla="*/ 2851117 h 4077840"/>
              <a:gd name="connsiteX52" fmla="*/ 1398361 w 3144611"/>
              <a:gd name="connsiteY52" fmla="*/ 2811929 h 4077840"/>
              <a:gd name="connsiteX53" fmla="*/ 1324338 w 3144611"/>
              <a:gd name="connsiteY53" fmla="*/ 2720489 h 4077840"/>
              <a:gd name="connsiteX54" fmla="*/ 1280795 w 3144611"/>
              <a:gd name="connsiteY54" fmla="*/ 2546317 h 4077840"/>
              <a:gd name="connsiteX55" fmla="*/ 1145813 w 3144611"/>
              <a:gd name="connsiteY55" fmla="*/ 2363437 h 4077840"/>
              <a:gd name="connsiteX56" fmla="*/ 1076145 w 3144611"/>
              <a:gd name="connsiteY56" fmla="*/ 2420043 h 4077840"/>
              <a:gd name="connsiteX57" fmla="*/ 1063082 w 3144611"/>
              <a:gd name="connsiteY57" fmla="*/ 2811927 h 4077840"/>
              <a:gd name="connsiteX58" fmla="*/ 1511572 w 3144611"/>
              <a:gd name="connsiteY58" fmla="*/ 3012226 h 4077840"/>
              <a:gd name="connsiteX59" fmla="*/ 1655264 w 3144611"/>
              <a:gd name="connsiteY59" fmla="*/ 3234294 h 4077840"/>
              <a:gd name="connsiteX60" fmla="*/ 1733641 w 3144611"/>
              <a:gd name="connsiteY60" fmla="*/ 3360569 h 4077840"/>
              <a:gd name="connsiteX61" fmla="*/ 1912167 w 3144611"/>
              <a:gd name="connsiteY61" fmla="*/ 3417174 h 4077840"/>
              <a:gd name="connsiteX62" fmla="*/ 2038441 w 3144611"/>
              <a:gd name="connsiteY62" fmla="*/ 3282191 h 4077840"/>
              <a:gd name="connsiteX63" fmla="*/ 2095046 w 3144611"/>
              <a:gd name="connsiteY63" fmla="*/ 3369277 h 4077840"/>
              <a:gd name="connsiteX64" fmla="*/ 2225674 w 3144611"/>
              <a:gd name="connsiteY64" fmla="*/ 3356215 h 4077840"/>
              <a:gd name="connsiteX65" fmla="*/ 2317116 w 3144611"/>
              <a:gd name="connsiteY65" fmla="*/ 3469425 h 4077840"/>
              <a:gd name="connsiteX66" fmla="*/ 2247446 w 3144611"/>
              <a:gd name="connsiteY66" fmla="*/ 3608762 h 4077840"/>
              <a:gd name="connsiteX67" fmla="*/ 2264864 w 3144611"/>
              <a:gd name="connsiteY67" fmla="*/ 3691494 h 4077840"/>
              <a:gd name="connsiteX68" fmla="*/ 2188447 w 3144611"/>
              <a:gd name="connsiteY68" fmla="*/ 3769509 h 4077840"/>
              <a:gd name="connsiteX69" fmla="*/ 2134235 w 3144611"/>
              <a:gd name="connsiteY69" fmla="*/ 3848246 h 4077840"/>
              <a:gd name="connsiteX70" fmla="*/ 2032039 w 3144611"/>
              <a:gd name="connsiteY70" fmla="*/ 3935533 h 4077840"/>
              <a:gd name="connsiteX71" fmla="*/ 1882162 w 3144611"/>
              <a:gd name="connsiteY71" fmla="*/ 4044535 h 4077840"/>
              <a:gd name="connsiteX72" fmla="*/ 1883676 w 3144611"/>
              <a:gd name="connsiteY72" fmla="*/ 4077840 h 4077840"/>
              <a:gd name="connsiteX0" fmla="*/ 120242 w 3144611"/>
              <a:gd name="connsiteY0" fmla="*/ 1830819 h 4082382"/>
              <a:gd name="connsiteX1" fmla="*/ 41945 w 3144611"/>
              <a:gd name="connsiteY1" fmla="*/ 1721762 h 4082382"/>
              <a:gd name="connsiteX2" fmla="*/ 16778 w 3144611"/>
              <a:gd name="connsiteY2" fmla="*/ 1609909 h 4082382"/>
              <a:gd name="connsiteX3" fmla="*/ 0 w 3144611"/>
              <a:gd name="connsiteY3" fmla="*/ 1514834 h 4082382"/>
              <a:gd name="connsiteX4" fmla="*/ 19574 w 3144611"/>
              <a:gd name="connsiteY4" fmla="*/ 1400184 h 4082382"/>
              <a:gd name="connsiteX5" fmla="*/ 120242 w 3144611"/>
              <a:gd name="connsiteY5" fmla="*/ 1319090 h 4082382"/>
              <a:gd name="connsiteX6" fmla="*/ 243281 w 3144611"/>
              <a:gd name="connsiteY6" fmla="*/ 1235200 h 4082382"/>
              <a:gd name="connsiteX7" fmla="*/ 290818 w 3144611"/>
              <a:gd name="connsiteY7" fmla="*/ 1047846 h 4082382"/>
              <a:gd name="connsiteX8" fmla="*/ 209725 w 3144611"/>
              <a:gd name="connsiteY8" fmla="*/ 930400 h 4082382"/>
              <a:gd name="connsiteX9" fmla="*/ 190150 w 3144611"/>
              <a:gd name="connsiteY9" fmla="*/ 857696 h 4082382"/>
              <a:gd name="connsiteX10" fmla="*/ 341152 w 3144611"/>
              <a:gd name="connsiteY10" fmla="*/ 782195 h 4082382"/>
              <a:gd name="connsiteX11" fmla="*/ 425042 w 3144611"/>
              <a:gd name="connsiteY11" fmla="*/ 661953 h 4082382"/>
              <a:gd name="connsiteX12" fmla="*/ 433431 w 3144611"/>
              <a:gd name="connsiteY12" fmla="*/ 533322 h 4082382"/>
              <a:gd name="connsiteX13" fmla="*/ 427839 w 3144611"/>
              <a:gd name="connsiteY13" fmla="*/ 474599 h 4082382"/>
              <a:gd name="connsiteX14" fmla="*/ 480969 w 3144611"/>
              <a:gd name="connsiteY14" fmla="*/ 415876 h 4082382"/>
              <a:gd name="connsiteX15" fmla="*/ 444616 w 3144611"/>
              <a:gd name="connsiteY15" fmla="*/ 318004 h 4082382"/>
              <a:gd name="connsiteX16" fmla="*/ 528506 w 3144611"/>
              <a:gd name="connsiteY16" fmla="*/ 337578 h 4082382"/>
              <a:gd name="connsiteX17" fmla="*/ 598415 w 3144611"/>
              <a:gd name="connsiteY17" fmla="*/ 278856 h 4082382"/>
              <a:gd name="connsiteX18" fmla="*/ 659934 w 3144611"/>
              <a:gd name="connsiteY18" fmla="*/ 231318 h 4082382"/>
              <a:gd name="connsiteX19" fmla="*/ 645952 w 3144611"/>
              <a:gd name="connsiteY19" fmla="*/ 144632 h 4082382"/>
              <a:gd name="connsiteX20" fmla="*/ 752213 w 3144611"/>
              <a:gd name="connsiteY20" fmla="*/ 150224 h 4082382"/>
              <a:gd name="connsiteX21" fmla="*/ 799750 w 3144611"/>
              <a:gd name="connsiteY21" fmla="*/ 192169 h 4082382"/>
              <a:gd name="connsiteX22" fmla="*/ 894826 w 3144611"/>
              <a:gd name="connsiteY22" fmla="*/ 127854 h 4082382"/>
              <a:gd name="connsiteX23" fmla="*/ 894826 w 3144611"/>
              <a:gd name="connsiteY23" fmla="*/ 127854 h 4082382"/>
              <a:gd name="connsiteX24" fmla="*/ 995494 w 3144611"/>
              <a:gd name="connsiteY24" fmla="*/ 113872 h 4082382"/>
              <a:gd name="connsiteX25" fmla="*/ 998290 w 3144611"/>
              <a:gd name="connsiteY25" fmla="*/ 111076 h 4082382"/>
              <a:gd name="connsiteX26" fmla="*/ 1269534 w 3144611"/>
              <a:gd name="connsiteY26" fmla="*/ 10408 h 4082382"/>
              <a:gd name="connsiteX27" fmla="*/ 2225878 w 3144611"/>
              <a:gd name="connsiteY27" fmla="*/ 2018 h 4082382"/>
              <a:gd name="connsiteX28" fmla="*/ 2935426 w 3144611"/>
              <a:gd name="connsiteY28" fmla="*/ 700104 h 4082382"/>
              <a:gd name="connsiteX29" fmla="*/ 3140076 w 3144611"/>
              <a:gd name="connsiteY29" fmla="*/ 1026675 h 4082382"/>
              <a:gd name="connsiteX30" fmla="*/ 2978967 w 3144611"/>
              <a:gd name="connsiteY30" fmla="*/ 1196492 h 4082382"/>
              <a:gd name="connsiteX31" fmla="*/ 2735127 w 3144611"/>
              <a:gd name="connsiteY31" fmla="*/ 1340184 h 4082382"/>
              <a:gd name="connsiteX32" fmla="*/ 2399846 w 3144611"/>
              <a:gd name="connsiteY32" fmla="*/ 1466459 h 4082382"/>
              <a:gd name="connsiteX33" fmla="*/ 1881686 w 3144611"/>
              <a:gd name="connsiteY33" fmla="*/ 1523064 h 4082382"/>
              <a:gd name="connsiteX34" fmla="*/ 1563823 w 3144611"/>
              <a:gd name="connsiteY34" fmla="*/ 1705945 h 4082382"/>
              <a:gd name="connsiteX35" fmla="*/ 1520281 w 3144611"/>
              <a:gd name="connsiteY35" fmla="*/ 1544835 h 4082382"/>
              <a:gd name="connsiteX36" fmla="*/ 1354819 w 3144611"/>
              <a:gd name="connsiteY36" fmla="*/ 1601441 h 4082382"/>
              <a:gd name="connsiteX37" fmla="*/ 1263378 w 3144611"/>
              <a:gd name="connsiteY37" fmla="*/ 1758195 h 4082382"/>
              <a:gd name="connsiteX38" fmla="*/ 1372235 w 3144611"/>
              <a:gd name="connsiteY38" fmla="*/ 1997681 h 4082382"/>
              <a:gd name="connsiteX39" fmla="*/ 1494156 w 3144611"/>
              <a:gd name="connsiteY39" fmla="*/ 2084765 h 4082382"/>
              <a:gd name="connsiteX40" fmla="*/ 1459321 w 3144611"/>
              <a:gd name="connsiteY40" fmla="*/ 2250228 h 4082382"/>
              <a:gd name="connsiteX41" fmla="*/ 1520281 w 3144611"/>
              <a:gd name="connsiteY41" fmla="*/ 2372149 h 4082382"/>
              <a:gd name="connsiteX42" fmla="*/ 1720577 w 3144611"/>
              <a:gd name="connsiteY42" fmla="*/ 2398274 h 4082382"/>
              <a:gd name="connsiteX43" fmla="*/ 2269218 w 3144611"/>
              <a:gd name="connsiteY43" fmla="*/ 2546319 h 4082382"/>
              <a:gd name="connsiteX44" fmla="*/ 2277926 w 3144611"/>
              <a:gd name="connsiteY44" fmla="*/ 2772742 h 4082382"/>
              <a:gd name="connsiteX45" fmla="*/ 2286634 w 3144611"/>
              <a:gd name="connsiteY45" fmla="*/ 3160272 h 4082382"/>
              <a:gd name="connsiteX46" fmla="*/ 2147298 w 3144611"/>
              <a:gd name="connsiteY46" fmla="*/ 3182043 h 4082382"/>
              <a:gd name="connsiteX47" fmla="*/ 2103755 w 3144611"/>
              <a:gd name="connsiteY47" fmla="*/ 3042705 h 4082382"/>
              <a:gd name="connsiteX48" fmla="*/ 1999252 w 3144611"/>
              <a:gd name="connsiteY48" fmla="*/ 3177688 h 4082382"/>
              <a:gd name="connsiteX49" fmla="*/ 1781538 w 3144611"/>
              <a:gd name="connsiteY49" fmla="*/ 3142854 h 4082382"/>
              <a:gd name="connsiteX50" fmla="*/ 1616075 w 3144611"/>
              <a:gd name="connsiteY50" fmla="*/ 2990454 h 4082382"/>
              <a:gd name="connsiteX51" fmla="*/ 1454966 w 3144611"/>
              <a:gd name="connsiteY51" fmla="*/ 2851117 h 4082382"/>
              <a:gd name="connsiteX52" fmla="*/ 1398361 w 3144611"/>
              <a:gd name="connsiteY52" fmla="*/ 2811929 h 4082382"/>
              <a:gd name="connsiteX53" fmla="*/ 1324338 w 3144611"/>
              <a:gd name="connsiteY53" fmla="*/ 2720489 h 4082382"/>
              <a:gd name="connsiteX54" fmla="*/ 1280795 w 3144611"/>
              <a:gd name="connsiteY54" fmla="*/ 2546317 h 4082382"/>
              <a:gd name="connsiteX55" fmla="*/ 1145813 w 3144611"/>
              <a:gd name="connsiteY55" fmla="*/ 2363437 h 4082382"/>
              <a:gd name="connsiteX56" fmla="*/ 1076145 w 3144611"/>
              <a:gd name="connsiteY56" fmla="*/ 2420043 h 4082382"/>
              <a:gd name="connsiteX57" fmla="*/ 1063082 w 3144611"/>
              <a:gd name="connsiteY57" fmla="*/ 2811927 h 4082382"/>
              <a:gd name="connsiteX58" fmla="*/ 1511572 w 3144611"/>
              <a:gd name="connsiteY58" fmla="*/ 3012226 h 4082382"/>
              <a:gd name="connsiteX59" fmla="*/ 1655264 w 3144611"/>
              <a:gd name="connsiteY59" fmla="*/ 3234294 h 4082382"/>
              <a:gd name="connsiteX60" fmla="*/ 1733641 w 3144611"/>
              <a:gd name="connsiteY60" fmla="*/ 3360569 h 4082382"/>
              <a:gd name="connsiteX61" fmla="*/ 1912167 w 3144611"/>
              <a:gd name="connsiteY61" fmla="*/ 3417174 h 4082382"/>
              <a:gd name="connsiteX62" fmla="*/ 2038441 w 3144611"/>
              <a:gd name="connsiteY62" fmla="*/ 3282191 h 4082382"/>
              <a:gd name="connsiteX63" fmla="*/ 2095046 w 3144611"/>
              <a:gd name="connsiteY63" fmla="*/ 3369277 h 4082382"/>
              <a:gd name="connsiteX64" fmla="*/ 2225674 w 3144611"/>
              <a:gd name="connsiteY64" fmla="*/ 3356215 h 4082382"/>
              <a:gd name="connsiteX65" fmla="*/ 2317116 w 3144611"/>
              <a:gd name="connsiteY65" fmla="*/ 3469425 h 4082382"/>
              <a:gd name="connsiteX66" fmla="*/ 2247446 w 3144611"/>
              <a:gd name="connsiteY66" fmla="*/ 3608762 h 4082382"/>
              <a:gd name="connsiteX67" fmla="*/ 2264864 w 3144611"/>
              <a:gd name="connsiteY67" fmla="*/ 3691494 h 4082382"/>
              <a:gd name="connsiteX68" fmla="*/ 2188447 w 3144611"/>
              <a:gd name="connsiteY68" fmla="*/ 3769509 h 4082382"/>
              <a:gd name="connsiteX69" fmla="*/ 2134235 w 3144611"/>
              <a:gd name="connsiteY69" fmla="*/ 3848246 h 4082382"/>
              <a:gd name="connsiteX70" fmla="*/ 2032039 w 3144611"/>
              <a:gd name="connsiteY70" fmla="*/ 3935533 h 4082382"/>
              <a:gd name="connsiteX71" fmla="*/ 1882162 w 3144611"/>
              <a:gd name="connsiteY71" fmla="*/ 4044535 h 4082382"/>
              <a:gd name="connsiteX72" fmla="*/ 1885189 w 3144611"/>
              <a:gd name="connsiteY72" fmla="*/ 4082382 h 4082382"/>
              <a:gd name="connsiteX0" fmla="*/ 120242 w 3144611"/>
              <a:gd name="connsiteY0" fmla="*/ 1830819 h 4084785"/>
              <a:gd name="connsiteX1" fmla="*/ 41945 w 3144611"/>
              <a:gd name="connsiteY1" fmla="*/ 1721762 h 4084785"/>
              <a:gd name="connsiteX2" fmla="*/ 16778 w 3144611"/>
              <a:gd name="connsiteY2" fmla="*/ 1609909 h 4084785"/>
              <a:gd name="connsiteX3" fmla="*/ 0 w 3144611"/>
              <a:gd name="connsiteY3" fmla="*/ 1514834 h 4084785"/>
              <a:gd name="connsiteX4" fmla="*/ 19574 w 3144611"/>
              <a:gd name="connsiteY4" fmla="*/ 1400184 h 4084785"/>
              <a:gd name="connsiteX5" fmla="*/ 120242 w 3144611"/>
              <a:gd name="connsiteY5" fmla="*/ 1319090 h 4084785"/>
              <a:gd name="connsiteX6" fmla="*/ 243281 w 3144611"/>
              <a:gd name="connsiteY6" fmla="*/ 1235200 h 4084785"/>
              <a:gd name="connsiteX7" fmla="*/ 290818 w 3144611"/>
              <a:gd name="connsiteY7" fmla="*/ 1047846 h 4084785"/>
              <a:gd name="connsiteX8" fmla="*/ 209725 w 3144611"/>
              <a:gd name="connsiteY8" fmla="*/ 930400 h 4084785"/>
              <a:gd name="connsiteX9" fmla="*/ 190150 w 3144611"/>
              <a:gd name="connsiteY9" fmla="*/ 857696 h 4084785"/>
              <a:gd name="connsiteX10" fmla="*/ 341152 w 3144611"/>
              <a:gd name="connsiteY10" fmla="*/ 782195 h 4084785"/>
              <a:gd name="connsiteX11" fmla="*/ 425042 w 3144611"/>
              <a:gd name="connsiteY11" fmla="*/ 661953 h 4084785"/>
              <a:gd name="connsiteX12" fmla="*/ 433431 w 3144611"/>
              <a:gd name="connsiteY12" fmla="*/ 533322 h 4084785"/>
              <a:gd name="connsiteX13" fmla="*/ 427839 w 3144611"/>
              <a:gd name="connsiteY13" fmla="*/ 474599 h 4084785"/>
              <a:gd name="connsiteX14" fmla="*/ 480969 w 3144611"/>
              <a:gd name="connsiteY14" fmla="*/ 415876 h 4084785"/>
              <a:gd name="connsiteX15" fmla="*/ 444616 w 3144611"/>
              <a:gd name="connsiteY15" fmla="*/ 318004 h 4084785"/>
              <a:gd name="connsiteX16" fmla="*/ 528506 w 3144611"/>
              <a:gd name="connsiteY16" fmla="*/ 337578 h 4084785"/>
              <a:gd name="connsiteX17" fmla="*/ 598415 w 3144611"/>
              <a:gd name="connsiteY17" fmla="*/ 278856 h 4084785"/>
              <a:gd name="connsiteX18" fmla="*/ 659934 w 3144611"/>
              <a:gd name="connsiteY18" fmla="*/ 231318 h 4084785"/>
              <a:gd name="connsiteX19" fmla="*/ 645952 w 3144611"/>
              <a:gd name="connsiteY19" fmla="*/ 144632 h 4084785"/>
              <a:gd name="connsiteX20" fmla="*/ 752213 w 3144611"/>
              <a:gd name="connsiteY20" fmla="*/ 150224 h 4084785"/>
              <a:gd name="connsiteX21" fmla="*/ 799750 w 3144611"/>
              <a:gd name="connsiteY21" fmla="*/ 192169 h 4084785"/>
              <a:gd name="connsiteX22" fmla="*/ 894826 w 3144611"/>
              <a:gd name="connsiteY22" fmla="*/ 127854 h 4084785"/>
              <a:gd name="connsiteX23" fmla="*/ 894826 w 3144611"/>
              <a:gd name="connsiteY23" fmla="*/ 127854 h 4084785"/>
              <a:gd name="connsiteX24" fmla="*/ 995494 w 3144611"/>
              <a:gd name="connsiteY24" fmla="*/ 113872 h 4084785"/>
              <a:gd name="connsiteX25" fmla="*/ 998290 w 3144611"/>
              <a:gd name="connsiteY25" fmla="*/ 111076 h 4084785"/>
              <a:gd name="connsiteX26" fmla="*/ 1269534 w 3144611"/>
              <a:gd name="connsiteY26" fmla="*/ 10408 h 4084785"/>
              <a:gd name="connsiteX27" fmla="*/ 2225878 w 3144611"/>
              <a:gd name="connsiteY27" fmla="*/ 2018 h 4084785"/>
              <a:gd name="connsiteX28" fmla="*/ 2935426 w 3144611"/>
              <a:gd name="connsiteY28" fmla="*/ 700104 h 4084785"/>
              <a:gd name="connsiteX29" fmla="*/ 3140076 w 3144611"/>
              <a:gd name="connsiteY29" fmla="*/ 1026675 h 4084785"/>
              <a:gd name="connsiteX30" fmla="*/ 2978967 w 3144611"/>
              <a:gd name="connsiteY30" fmla="*/ 1196492 h 4084785"/>
              <a:gd name="connsiteX31" fmla="*/ 2735127 w 3144611"/>
              <a:gd name="connsiteY31" fmla="*/ 1340184 h 4084785"/>
              <a:gd name="connsiteX32" fmla="*/ 2399846 w 3144611"/>
              <a:gd name="connsiteY32" fmla="*/ 1466459 h 4084785"/>
              <a:gd name="connsiteX33" fmla="*/ 1881686 w 3144611"/>
              <a:gd name="connsiteY33" fmla="*/ 1523064 h 4084785"/>
              <a:gd name="connsiteX34" fmla="*/ 1563823 w 3144611"/>
              <a:gd name="connsiteY34" fmla="*/ 1705945 h 4084785"/>
              <a:gd name="connsiteX35" fmla="*/ 1520281 w 3144611"/>
              <a:gd name="connsiteY35" fmla="*/ 1544835 h 4084785"/>
              <a:gd name="connsiteX36" fmla="*/ 1354819 w 3144611"/>
              <a:gd name="connsiteY36" fmla="*/ 1601441 h 4084785"/>
              <a:gd name="connsiteX37" fmla="*/ 1263378 w 3144611"/>
              <a:gd name="connsiteY37" fmla="*/ 1758195 h 4084785"/>
              <a:gd name="connsiteX38" fmla="*/ 1372235 w 3144611"/>
              <a:gd name="connsiteY38" fmla="*/ 1997681 h 4084785"/>
              <a:gd name="connsiteX39" fmla="*/ 1494156 w 3144611"/>
              <a:gd name="connsiteY39" fmla="*/ 2084765 h 4084785"/>
              <a:gd name="connsiteX40" fmla="*/ 1459321 w 3144611"/>
              <a:gd name="connsiteY40" fmla="*/ 2250228 h 4084785"/>
              <a:gd name="connsiteX41" fmla="*/ 1520281 w 3144611"/>
              <a:gd name="connsiteY41" fmla="*/ 2372149 h 4084785"/>
              <a:gd name="connsiteX42" fmla="*/ 1720577 w 3144611"/>
              <a:gd name="connsiteY42" fmla="*/ 2398274 h 4084785"/>
              <a:gd name="connsiteX43" fmla="*/ 2269218 w 3144611"/>
              <a:gd name="connsiteY43" fmla="*/ 2546319 h 4084785"/>
              <a:gd name="connsiteX44" fmla="*/ 2277926 w 3144611"/>
              <a:gd name="connsiteY44" fmla="*/ 2772742 h 4084785"/>
              <a:gd name="connsiteX45" fmla="*/ 2286634 w 3144611"/>
              <a:gd name="connsiteY45" fmla="*/ 3160272 h 4084785"/>
              <a:gd name="connsiteX46" fmla="*/ 2147298 w 3144611"/>
              <a:gd name="connsiteY46" fmla="*/ 3182043 h 4084785"/>
              <a:gd name="connsiteX47" fmla="*/ 2103755 w 3144611"/>
              <a:gd name="connsiteY47" fmla="*/ 3042705 h 4084785"/>
              <a:gd name="connsiteX48" fmla="*/ 1999252 w 3144611"/>
              <a:gd name="connsiteY48" fmla="*/ 3177688 h 4084785"/>
              <a:gd name="connsiteX49" fmla="*/ 1781538 w 3144611"/>
              <a:gd name="connsiteY49" fmla="*/ 3142854 h 4084785"/>
              <a:gd name="connsiteX50" fmla="*/ 1616075 w 3144611"/>
              <a:gd name="connsiteY50" fmla="*/ 2990454 h 4084785"/>
              <a:gd name="connsiteX51" fmla="*/ 1454966 w 3144611"/>
              <a:gd name="connsiteY51" fmla="*/ 2851117 h 4084785"/>
              <a:gd name="connsiteX52" fmla="*/ 1398361 w 3144611"/>
              <a:gd name="connsiteY52" fmla="*/ 2811929 h 4084785"/>
              <a:gd name="connsiteX53" fmla="*/ 1324338 w 3144611"/>
              <a:gd name="connsiteY53" fmla="*/ 2720489 h 4084785"/>
              <a:gd name="connsiteX54" fmla="*/ 1280795 w 3144611"/>
              <a:gd name="connsiteY54" fmla="*/ 2546317 h 4084785"/>
              <a:gd name="connsiteX55" fmla="*/ 1145813 w 3144611"/>
              <a:gd name="connsiteY55" fmla="*/ 2363437 h 4084785"/>
              <a:gd name="connsiteX56" fmla="*/ 1076145 w 3144611"/>
              <a:gd name="connsiteY56" fmla="*/ 2420043 h 4084785"/>
              <a:gd name="connsiteX57" fmla="*/ 1063082 w 3144611"/>
              <a:gd name="connsiteY57" fmla="*/ 2811927 h 4084785"/>
              <a:gd name="connsiteX58" fmla="*/ 1511572 w 3144611"/>
              <a:gd name="connsiteY58" fmla="*/ 3012226 h 4084785"/>
              <a:gd name="connsiteX59" fmla="*/ 1655264 w 3144611"/>
              <a:gd name="connsiteY59" fmla="*/ 3234294 h 4084785"/>
              <a:gd name="connsiteX60" fmla="*/ 1733641 w 3144611"/>
              <a:gd name="connsiteY60" fmla="*/ 3360569 h 4084785"/>
              <a:gd name="connsiteX61" fmla="*/ 1912167 w 3144611"/>
              <a:gd name="connsiteY61" fmla="*/ 3417174 h 4084785"/>
              <a:gd name="connsiteX62" fmla="*/ 2038441 w 3144611"/>
              <a:gd name="connsiteY62" fmla="*/ 3282191 h 4084785"/>
              <a:gd name="connsiteX63" fmla="*/ 2095046 w 3144611"/>
              <a:gd name="connsiteY63" fmla="*/ 3369277 h 4084785"/>
              <a:gd name="connsiteX64" fmla="*/ 2225674 w 3144611"/>
              <a:gd name="connsiteY64" fmla="*/ 3356215 h 4084785"/>
              <a:gd name="connsiteX65" fmla="*/ 2317116 w 3144611"/>
              <a:gd name="connsiteY65" fmla="*/ 3469425 h 4084785"/>
              <a:gd name="connsiteX66" fmla="*/ 2247446 w 3144611"/>
              <a:gd name="connsiteY66" fmla="*/ 3608762 h 4084785"/>
              <a:gd name="connsiteX67" fmla="*/ 2264864 w 3144611"/>
              <a:gd name="connsiteY67" fmla="*/ 3691494 h 4084785"/>
              <a:gd name="connsiteX68" fmla="*/ 2188447 w 3144611"/>
              <a:gd name="connsiteY68" fmla="*/ 3769509 h 4084785"/>
              <a:gd name="connsiteX69" fmla="*/ 2134235 w 3144611"/>
              <a:gd name="connsiteY69" fmla="*/ 3848246 h 4084785"/>
              <a:gd name="connsiteX70" fmla="*/ 2032039 w 3144611"/>
              <a:gd name="connsiteY70" fmla="*/ 3935533 h 4084785"/>
              <a:gd name="connsiteX71" fmla="*/ 1882162 w 3144611"/>
              <a:gd name="connsiteY71" fmla="*/ 4044535 h 4084785"/>
              <a:gd name="connsiteX72" fmla="*/ 1885189 w 3144611"/>
              <a:gd name="connsiteY72" fmla="*/ 4082382 h 4084785"/>
              <a:gd name="connsiteX73" fmla="*/ 1882162 w 3144611"/>
              <a:gd name="connsiteY73" fmla="*/ 4080867 h 4084785"/>
              <a:gd name="connsiteX0" fmla="*/ 120242 w 3144611"/>
              <a:gd name="connsiteY0" fmla="*/ 1830819 h 4332175"/>
              <a:gd name="connsiteX1" fmla="*/ 41945 w 3144611"/>
              <a:gd name="connsiteY1" fmla="*/ 1721762 h 4332175"/>
              <a:gd name="connsiteX2" fmla="*/ 16778 w 3144611"/>
              <a:gd name="connsiteY2" fmla="*/ 1609909 h 4332175"/>
              <a:gd name="connsiteX3" fmla="*/ 0 w 3144611"/>
              <a:gd name="connsiteY3" fmla="*/ 1514834 h 4332175"/>
              <a:gd name="connsiteX4" fmla="*/ 19574 w 3144611"/>
              <a:gd name="connsiteY4" fmla="*/ 1400184 h 4332175"/>
              <a:gd name="connsiteX5" fmla="*/ 120242 w 3144611"/>
              <a:gd name="connsiteY5" fmla="*/ 1319090 h 4332175"/>
              <a:gd name="connsiteX6" fmla="*/ 243281 w 3144611"/>
              <a:gd name="connsiteY6" fmla="*/ 1235200 h 4332175"/>
              <a:gd name="connsiteX7" fmla="*/ 290818 w 3144611"/>
              <a:gd name="connsiteY7" fmla="*/ 1047846 h 4332175"/>
              <a:gd name="connsiteX8" fmla="*/ 209725 w 3144611"/>
              <a:gd name="connsiteY8" fmla="*/ 930400 h 4332175"/>
              <a:gd name="connsiteX9" fmla="*/ 190150 w 3144611"/>
              <a:gd name="connsiteY9" fmla="*/ 857696 h 4332175"/>
              <a:gd name="connsiteX10" fmla="*/ 341152 w 3144611"/>
              <a:gd name="connsiteY10" fmla="*/ 782195 h 4332175"/>
              <a:gd name="connsiteX11" fmla="*/ 425042 w 3144611"/>
              <a:gd name="connsiteY11" fmla="*/ 661953 h 4332175"/>
              <a:gd name="connsiteX12" fmla="*/ 433431 w 3144611"/>
              <a:gd name="connsiteY12" fmla="*/ 533322 h 4332175"/>
              <a:gd name="connsiteX13" fmla="*/ 427839 w 3144611"/>
              <a:gd name="connsiteY13" fmla="*/ 474599 h 4332175"/>
              <a:gd name="connsiteX14" fmla="*/ 480969 w 3144611"/>
              <a:gd name="connsiteY14" fmla="*/ 415876 h 4332175"/>
              <a:gd name="connsiteX15" fmla="*/ 444616 w 3144611"/>
              <a:gd name="connsiteY15" fmla="*/ 318004 h 4332175"/>
              <a:gd name="connsiteX16" fmla="*/ 528506 w 3144611"/>
              <a:gd name="connsiteY16" fmla="*/ 337578 h 4332175"/>
              <a:gd name="connsiteX17" fmla="*/ 598415 w 3144611"/>
              <a:gd name="connsiteY17" fmla="*/ 278856 h 4332175"/>
              <a:gd name="connsiteX18" fmla="*/ 659934 w 3144611"/>
              <a:gd name="connsiteY18" fmla="*/ 231318 h 4332175"/>
              <a:gd name="connsiteX19" fmla="*/ 645952 w 3144611"/>
              <a:gd name="connsiteY19" fmla="*/ 144632 h 4332175"/>
              <a:gd name="connsiteX20" fmla="*/ 752213 w 3144611"/>
              <a:gd name="connsiteY20" fmla="*/ 150224 h 4332175"/>
              <a:gd name="connsiteX21" fmla="*/ 799750 w 3144611"/>
              <a:gd name="connsiteY21" fmla="*/ 192169 h 4332175"/>
              <a:gd name="connsiteX22" fmla="*/ 894826 w 3144611"/>
              <a:gd name="connsiteY22" fmla="*/ 127854 h 4332175"/>
              <a:gd name="connsiteX23" fmla="*/ 894826 w 3144611"/>
              <a:gd name="connsiteY23" fmla="*/ 127854 h 4332175"/>
              <a:gd name="connsiteX24" fmla="*/ 995494 w 3144611"/>
              <a:gd name="connsiteY24" fmla="*/ 113872 h 4332175"/>
              <a:gd name="connsiteX25" fmla="*/ 998290 w 3144611"/>
              <a:gd name="connsiteY25" fmla="*/ 111076 h 4332175"/>
              <a:gd name="connsiteX26" fmla="*/ 1269534 w 3144611"/>
              <a:gd name="connsiteY26" fmla="*/ 10408 h 4332175"/>
              <a:gd name="connsiteX27" fmla="*/ 2225878 w 3144611"/>
              <a:gd name="connsiteY27" fmla="*/ 2018 h 4332175"/>
              <a:gd name="connsiteX28" fmla="*/ 2935426 w 3144611"/>
              <a:gd name="connsiteY28" fmla="*/ 700104 h 4332175"/>
              <a:gd name="connsiteX29" fmla="*/ 3140076 w 3144611"/>
              <a:gd name="connsiteY29" fmla="*/ 1026675 h 4332175"/>
              <a:gd name="connsiteX30" fmla="*/ 2978967 w 3144611"/>
              <a:gd name="connsiteY30" fmla="*/ 1196492 h 4332175"/>
              <a:gd name="connsiteX31" fmla="*/ 2735127 w 3144611"/>
              <a:gd name="connsiteY31" fmla="*/ 1340184 h 4332175"/>
              <a:gd name="connsiteX32" fmla="*/ 2399846 w 3144611"/>
              <a:gd name="connsiteY32" fmla="*/ 1466459 h 4332175"/>
              <a:gd name="connsiteX33" fmla="*/ 1881686 w 3144611"/>
              <a:gd name="connsiteY33" fmla="*/ 1523064 h 4332175"/>
              <a:gd name="connsiteX34" fmla="*/ 1563823 w 3144611"/>
              <a:gd name="connsiteY34" fmla="*/ 1705945 h 4332175"/>
              <a:gd name="connsiteX35" fmla="*/ 1520281 w 3144611"/>
              <a:gd name="connsiteY35" fmla="*/ 1544835 h 4332175"/>
              <a:gd name="connsiteX36" fmla="*/ 1354819 w 3144611"/>
              <a:gd name="connsiteY36" fmla="*/ 1601441 h 4332175"/>
              <a:gd name="connsiteX37" fmla="*/ 1263378 w 3144611"/>
              <a:gd name="connsiteY37" fmla="*/ 1758195 h 4332175"/>
              <a:gd name="connsiteX38" fmla="*/ 1372235 w 3144611"/>
              <a:gd name="connsiteY38" fmla="*/ 1997681 h 4332175"/>
              <a:gd name="connsiteX39" fmla="*/ 1494156 w 3144611"/>
              <a:gd name="connsiteY39" fmla="*/ 2084765 h 4332175"/>
              <a:gd name="connsiteX40" fmla="*/ 1459321 w 3144611"/>
              <a:gd name="connsiteY40" fmla="*/ 2250228 h 4332175"/>
              <a:gd name="connsiteX41" fmla="*/ 1520281 w 3144611"/>
              <a:gd name="connsiteY41" fmla="*/ 2372149 h 4332175"/>
              <a:gd name="connsiteX42" fmla="*/ 1720577 w 3144611"/>
              <a:gd name="connsiteY42" fmla="*/ 2398274 h 4332175"/>
              <a:gd name="connsiteX43" fmla="*/ 2269218 w 3144611"/>
              <a:gd name="connsiteY43" fmla="*/ 2546319 h 4332175"/>
              <a:gd name="connsiteX44" fmla="*/ 2277926 w 3144611"/>
              <a:gd name="connsiteY44" fmla="*/ 2772742 h 4332175"/>
              <a:gd name="connsiteX45" fmla="*/ 2286634 w 3144611"/>
              <a:gd name="connsiteY45" fmla="*/ 3160272 h 4332175"/>
              <a:gd name="connsiteX46" fmla="*/ 2147298 w 3144611"/>
              <a:gd name="connsiteY46" fmla="*/ 3182043 h 4332175"/>
              <a:gd name="connsiteX47" fmla="*/ 2103755 w 3144611"/>
              <a:gd name="connsiteY47" fmla="*/ 3042705 h 4332175"/>
              <a:gd name="connsiteX48" fmla="*/ 1999252 w 3144611"/>
              <a:gd name="connsiteY48" fmla="*/ 3177688 h 4332175"/>
              <a:gd name="connsiteX49" fmla="*/ 1781538 w 3144611"/>
              <a:gd name="connsiteY49" fmla="*/ 3142854 h 4332175"/>
              <a:gd name="connsiteX50" fmla="*/ 1616075 w 3144611"/>
              <a:gd name="connsiteY50" fmla="*/ 2990454 h 4332175"/>
              <a:gd name="connsiteX51" fmla="*/ 1454966 w 3144611"/>
              <a:gd name="connsiteY51" fmla="*/ 2851117 h 4332175"/>
              <a:gd name="connsiteX52" fmla="*/ 1398361 w 3144611"/>
              <a:gd name="connsiteY52" fmla="*/ 2811929 h 4332175"/>
              <a:gd name="connsiteX53" fmla="*/ 1324338 w 3144611"/>
              <a:gd name="connsiteY53" fmla="*/ 2720489 h 4332175"/>
              <a:gd name="connsiteX54" fmla="*/ 1280795 w 3144611"/>
              <a:gd name="connsiteY54" fmla="*/ 2546317 h 4332175"/>
              <a:gd name="connsiteX55" fmla="*/ 1145813 w 3144611"/>
              <a:gd name="connsiteY55" fmla="*/ 2363437 h 4332175"/>
              <a:gd name="connsiteX56" fmla="*/ 1076145 w 3144611"/>
              <a:gd name="connsiteY56" fmla="*/ 2420043 h 4332175"/>
              <a:gd name="connsiteX57" fmla="*/ 1063082 w 3144611"/>
              <a:gd name="connsiteY57" fmla="*/ 2811927 h 4332175"/>
              <a:gd name="connsiteX58" fmla="*/ 1511572 w 3144611"/>
              <a:gd name="connsiteY58" fmla="*/ 3012226 h 4332175"/>
              <a:gd name="connsiteX59" fmla="*/ 1655264 w 3144611"/>
              <a:gd name="connsiteY59" fmla="*/ 3234294 h 4332175"/>
              <a:gd name="connsiteX60" fmla="*/ 1733641 w 3144611"/>
              <a:gd name="connsiteY60" fmla="*/ 3360569 h 4332175"/>
              <a:gd name="connsiteX61" fmla="*/ 1912167 w 3144611"/>
              <a:gd name="connsiteY61" fmla="*/ 3417174 h 4332175"/>
              <a:gd name="connsiteX62" fmla="*/ 2038441 w 3144611"/>
              <a:gd name="connsiteY62" fmla="*/ 3282191 h 4332175"/>
              <a:gd name="connsiteX63" fmla="*/ 2095046 w 3144611"/>
              <a:gd name="connsiteY63" fmla="*/ 3369277 h 4332175"/>
              <a:gd name="connsiteX64" fmla="*/ 2225674 w 3144611"/>
              <a:gd name="connsiteY64" fmla="*/ 3356215 h 4332175"/>
              <a:gd name="connsiteX65" fmla="*/ 2317116 w 3144611"/>
              <a:gd name="connsiteY65" fmla="*/ 3469425 h 4332175"/>
              <a:gd name="connsiteX66" fmla="*/ 2247446 w 3144611"/>
              <a:gd name="connsiteY66" fmla="*/ 3608762 h 4332175"/>
              <a:gd name="connsiteX67" fmla="*/ 2264864 w 3144611"/>
              <a:gd name="connsiteY67" fmla="*/ 3691494 h 4332175"/>
              <a:gd name="connsiteX68" fmla="*/ 2188447 w 3144611"/>
              <a:gd name="connsiteY68" fmla="*/ 3769509 h 4332175"/>
              <a:gd name="connsiteX69" fmla="*/ 2134235 w 3144611"/>
              <a:gd name="connsiteY69" fmla="*/ 3848246 h 4332175"/>
              <a:gd name="connsiteX70" fmla="*/ 2032039 w 3144611"/>
              <a:gd name="connsiteY70" fmla="*/ 3935533 h 4332175"/>
              <a:gd name="connsiteX71" fmla="*/ 1882162 w 3144611"/>
              <a:gd name="connsiteY71" fmla="*/ 4044535 h 4332175"/>
              <a:gd name="connsiteX72" fmla="*/ 1885189 w 3144611"/>
              <a:gd name="connsiteY72" fmla="*/ 4082382 h 4332175"/>
              <a:gd name="connsiteX73" fmla="*/ 1482491 w 3144611"/>
              <a:gd name="connsiteY73" fmla="*/ 4332175 h 4332175"/>
              <a:gd name="connsiteX0" fmla="*/ 120242 w 3144611"/>
              <a:gd name="connsiteY0" fmla="*/ 1830819 h 4351118"/>
              <a:gd name="connsiteX1" fmla="*/ 41945 w 3144611"/>
              <a:gd name="connsiteY1" fmla="*/ 1721762 h 4351118"/>
              <a:gd name="connsiteX2" fmla="*/ 16778 w 3144611"/>
              <a:gd name="connsiteY2" fmla="*/ 1609909 h 4351118"/>
              <a:gd name="connsiteX3" fmla="*/ 0 w 3144611"/>
              <a:gd name="connsiteY3" fmla="*/ 1514834 h 4351118"/>
              <a:gd name="connsiteX4" fmla="*/ 19574 w 3144611"/>
              <a:gd name="connsiteY4" fmla="*/ 1400184 h 4351118"/>
              <a:gd name="connsiteX5" fmla="*/ 120242 w 3144611"/>
              <a:gd name="connsiteY5" fmla="*/ 1319090 h 4351118"/>
              <a:gd name="connsiteX6" fmla="*/ 243281 w 3144611"/>
              <a:gd name="connsiteY6" fmla="*/ 1235200 h 4351118"/>
              <a:gd name="connsiteX7" fmla="*/ 290818 w 3144611"/>
              <a:gd name="connsiteY7" fmla="*/ 1047846 h 4351118"/>
              <a:gd name="connsiteX8" fmla="*/ 209725 w 3144611"/>
              <a:gd name="connsiteY8" fmla="*/ 930400 h 4351118"/>
              <a:gd name="connsiteX9" fmla="*/ 190150 w 3144611"/>
              <a:gd name="connsiteY9" fmla="*/ 857696 h 4351118"/>
              <a:gd name="connsiteX10" fmla="*/ 341152 w 3144611"/>
              <a:gd name="connsiteY10" fmla="*/ 782195 h 4351118"/>
              <a:gd name="connsiteX11" fmla="*/ 425042 w 3144611"/>
              <a:gd name="connsiteY11" fmla="*/ 661953 h 4351118"/>
              <a:gd name="connsiteX12" fmla="*/ 433431 w 3144611"/>
              <a:gd name="connsiteY12" fmla="*/ 533322 h 4351118"/>
              <a:gd name="connsiteX13" fmla="*/ 427839 w 3144611"/>
              <a:gd name="connsiteY13" fmla="*/ 474599 h 4351118"/>
              <a:gd name="connsiteX14" fmla="*/ 480969 w 3144611"/>
              <a:gd name="connsiteY14" fmla="*/ 415876 h 4351118"/>
              <a:gd name="connsiteX15" fmla="*/ 444616 w 3144611"/>
              <a:gd name="connsiteY15" fmla="*/ 318004 h 4351118"/>
              <a:gd name="connsiteX16" fmla="*/ 528506 w 3144611"/>
              <a:gd name="connsiteY16" fmla="*/ 337578 h 4351118"/>
              <a:gd name="connsiteX17" fmla="*/ 598415 w 3144611"/>
              <a:gd name="connsiteY17" fmla="*/ 278856 h 4351118"/>
              <a:gd name="connsiteX18" fmla="*/ 659934 w 3144611"/>
              <a:gd name="connsiteY18" fmla="*/ 231318 h 4351118"/>
              <a:gd name="connsiteX19" fmla="*/ 645952 w 3144611"/>
              <a:gd name="connsiteY19" fmla="*/ 144632 h 4351118"/>
              <a:gd name="connsiteX20" fmla="*/ 752213 w 3144611"/>
              <a:gd name="connsiteY20" fmla="*/ 150224 h 4351118"/>
              <a:gd name="connsiteX21" fmla="*/ 799750 w 3144611"/>
              <a:gd name="connsiteY21" fmla="*/ 192169 h 4351118"/>
              <a:gd name="connsiteX22" fmla="*/ 894826 w 3144611"/>
              <a:gd name="connsiteY22" fmla="*/ 127854 h 4351118"/>
              <a:gd name="connsiteX23" fmla="*/ 894826 w 3144611"/>
              <a:gd name="connsiteY23" fmla="*/ 127854 h 4351118"/>
              <a:gd name="connsiteX24" fmla="*/ 995494 w 3144611"/>
              <a:gd name="connsiteY24" fmla="*/ 113872 h 4351118"/>
              <a:gd name="connsiteX25" fmla="*/ 998290 w 3144611"/>
              <a:gd name="connsiteY25" fmla="*/ 111076 h 4351118"/>
              <a:gd name="connsiteX26" fmla="*/ 1269534 w 3144611"/>
              <a:gd name="connsiteY26" fmla="*/ 10408 h 4351118"/>
              <a:gd name="connsiteX27" fmla="*/ 2225878 w 3144611"/>
              <a:gd name="connsiteY27" fmla="*/ 2018 h 4351118"/>
              <a:gd name="connsiteX28" fmla="*/ 2935426 w 3144611"/>
              <a:gd name="connsiteY28" fmla="*/ 700104 h 4351118"/>
              <a:gd name="connsiteX29" fmla="*/ 3140076 w 3144611"/>
              <a:gd name="connsiteY29" fmla="*/ 1026675 h 4351118"/>
              <a:gd name="connsiteX30" fmla="*/ 2978967 w 3144611"/>
              <a:gd name="connsiteY30" fmla="*/ 1196492 h 4351118"/>
              <a:gd name="connsiteX31" fmla="*/ 2735127 w 3144611"/>
              <a:gd name="connsiteY31" fmla="*/ 1340184 h 4351118"/>
              <a:gd name="connsiteX32" fmla="*/ 2399846 w 3144611"/>
              <a:gd name="connsiteY32" fmla="*/ 1466459 h 4351118"/>
              <a:gd name="connsiteX33" fmla="*/ 1881686 w 3144611"/>
              <a:gd name="connsiteY33" fmla="*/ 1523064 h 4351118"/>
              <a:gd name="connsiteX34" fmla="*/ 1563823 w 3144611"/>
              <a:gd name="connsiteY34" fmla="*/ 1705945 h 4351118"/>
              <a:gd name="connsiteX35" fmla="*/ 1520281 w 3144611"/>
              <a:gd name="connsiteY35" fmla="*/ 1544835 h 4351118"/>
              <a:gd name="connsiteX36" fmla="*/ 1354819 w 3144611"/>
              <a:gd name="connsiteY36" fmla="*/ 1601441 h 4351118"/>
              <a:gd name="connsiteX37" fmla="*/ 1263378 w 3144611"/>
              <a:gd name="connsiteY37" fmla="*/ 1758195 h 4351118"/>
              <a:gd name="connsiteX38" fmla="*/ 1372235 w 3144611"/>
              <a:gd name="connsiteY38" fmla="*/ 1997681 h 4351118"/>
              <a:gd name="connsiteX39" fmla="*/ 1494156 w 3144611"/>
              <a:gd name="connsiteY39" fmla="*/ 2084765 h 4351118"/>
              <a:gd name="connsiteX40" fmla="*/ 1459321 w 3144611"/>
              <a:gd name="connsiteY40" fmla="*/ 2250228 h 4351118"/>
              <a:gd name="connsiteX41" fmla="*/ 1520281 w 3144611"/>
              <a:gd name="connsiteY41" fmla="*/ 2372149 h 4351118"/>
              <a:gd name="connsiteX42" fmla="*/ 1720577 w 3144611"/>
              <a:gd name="connsiteY42" fmla="*/ 2398274 h 4351118"/>
              <a:gd name="connsiteX43" fmla="*/ 2269218 w 3144611"/>
              <a:gd name="connsiteY43" fmla="*/ 2546319 h 4351118"/>
              <a:gd name="connsiteX44" fmla="*/ 2277926 w 3144611"/>
              <a:gd name="connsiteY44" fmla="*/ 2772742 h 4351118"/>
              <a:gd name="connsiteX45" fmla="*/ 2286634 w 3144611"/>
              <a:gd name="connsiteY45" fmla="*/ 3160272 h 4351118"/>
              <a:gd name="connsiteX46" fmla="*/ 2147298 w 3144611"/>
              <a:gd name="connsiteY46" fmla="*/ 3182043 h 4351118"/>
              <a:gd name="connsiteX47" fmla="*/ 2103755 w 3144611"/>
              <a:gd name="connsiteY47" fmla="*/ 3042705 h 4351118"/>
              <a:gd name="connsiteX48" fmla="*/ 1999252 w 3144611"/>
              <a:gd name="connsiteY48" fmla="*/ 3177688 h 4351118"/>
              <a:gd name="connsiteX49" fmla="*/ 1781538 w 3144611"/>
              <a:gd name="connsiteY49" fmla="*/ 3142854 h 4351118"/>
              <a:gd name="connsiteX50" fmla="*/ 1616075 w 3144611"/>
              <a:gd name="connsiteY50" fmla="*/ 2990454 h 4351118"/>
              <a:gd name="connsiteX51" fmla="*/ 1454966 w 3144611"/>
              <a:gd name="connsiteY51" fmla="*/ 2851117 h 4351118"/>
              <a:gd name="connsiteX52" fmla="*/ 1398361 w 3144611"/>
              <a:gd name="connsiteY52" fmla="*/ 2811929 h 4351118"/>
              <a:gd name="connsiteX53" fmla="*/ 1324338 w 3144611"/>
              <a:gd name="connsiteY53" fmla="*/ 2720489 h 4351118"/>
              <a:gd name="connsiteX54" fmla="*/ 1280795 w 3144611"/>
              <a:gd name="connsiteY54" fmla="*/ 2546317 h 4351118"/>
              <a:gd name="connsiteX55" fmla="*/ 1145813 w 3144611"/>
              <a:gd name="connsiteY55" fmla="*/ 2363437 h 4351118"/>
              <a:gd name="connsiteX56" fmla="*/ 1076145 w 3144611"/>
              <a:gd name="connsiteY56" fmla="*/ 2420043 h 4351118"/>
              <a:gd name="connsiteX57" fmla="*/ 1063082 w 3144611"/>
              <a:gd name="connsiteY57" fmla="*/ 2811927 h 4351118"/>
              <a:gd name="connsiteX58" fmla="*/ 1511572 w 3144611"/>
              <a:gd name="connsiteY58" fmla="*/ 3012226 h 4351118"/>
              <a:gd name="connsiteX59" fmla="*/ 1655264 w 3144611"/>
              <a:gd name="connsiteY59" fmla="*/ 3234294 h 4351118"/>
              <a:gd name="connsiteX60" fmla="*/ 1733641 w 3144611"/>
              <a:gd name="connsiteY60" fmla="*/ 3360569 h 4351118"/>
              <a:gd name="connsiteX61" fmla="*/ 1912167 w 3144611"/>
              <a:gd name="connsiteY61" fmla="*/ 3417174 h 4351118"/>
              <a:gd name="connsiteX62" fmla="*/ 2038441 w 3144611"/>
              <a:gd name="connsiteY62" fmla="*/ 3282191 h 4351118"/>
              <a:gd name="connsiteX63" fmla="*/ 2095046 w 3144611"/>
              <a:gd name="connsiteY63" fmla="*/ 3369277 h 4351118"/>
              <a:gd name="connsiteX64" fmla="*/ 2225674 w 3144611"/>
              <a:gd name="connsiteY64" fmla="*/ 3356215 h 4351118"/>
              <a:gd name="connsiteX65" fmla="*/ 2317116 w 3144611"/>
              <a:gd name="connsiteY65" fmla="*/ 3469425 h 4351118"/>
              <a:gd name="connsiteX66" fmla="*/ 2247446 w 3144611"/>
              <a:gd name="connsiteY66" fmla="*/ 3608762 h 4351118"/>
              <a:gd name="connsiteX67" fmla="*/ 2264864 w 3144611"/>
              <a:gd name="connsiteY67" fmla="*/ 3691494 h 4351118"/>
              <a:gd name="connsiteX68" fmla="*/ 2188447 w 3144611"/>
              <a:gd name="connsiteY68" fmla="*/ 3769509 h 4351118"/>
              <a:gd name="connsiteX69" fmla="*/ 2134235 w 3144611"/>
              <a:gd name="connsiteY69" fmla="*/ 3848246 h 4351118"/>
              <a:gd name="connsiteX70" fmla="*/ 2032039 w 3144611"/>
              <a:gd name="connsiteY70" fmla="*/ 3935533 h 4351118"/>
              <a:gd name="connsiteX71" fmla="*/ 1882162 w 3144611"/>
              <a:gd name="connsiteY71" fmla="*/ 4044535 h 4351118"/>
              <a:gd name="connsiteX72" fmla="*/ 1885189 w 3144611"/>
              <a:gd name="connsiteY72" fmla="*/ 4082382 h 4351118"/>
              <a:gd name="connsiteX73" fmla="*/ 1482491 w 3144611"/>
              <a:gd name="connsiteY73" fmla="*/ 4332175 h 4351118"/>
              <a:gd name="connsiteX74" fmla="*/ 1487033 w 3144611"/>
              <a:gd name="connsiteY74" fmla="*/ 4333689 h 4351118"/>
              <a:gd name="connsiteX0" fmla="*/ 120242 w 3144611"/>
              <a:gd name="connsiteY0" fmla="*/ 1830819 h 4351118"/>
              <a:gd name="connsiteX1" fmla="*/ 41945 w 3144611"/>
              <a:gd name="connsiteY1" fmla="*/ 1721762 h 4351118"/>
              <a:gd name="connsiteX2" fmla="*/ 16778 w 3144611"/>
              <a:gd name="connsiteY2" fmla="*/ 1609909 h 4351118"/>
              <a:gd name="connsiteX3" fmla="*/ 0 w 3144611"/>
              <a:gd name="connsiteY3" fmla="*/ 1514834 h 4351118"/>
              <a:gd name="connsiteX4" fmla="*/ 19574 w 3144611"/>
              <a:gd name="connsiteY4" fmla="*/ 1400184 h 4351118"/>
              <a:gd name="connsiteX5" fmla="*/ 120242 w 3144611"/>
              <a:gd name="connsiteY5" fmla="*/ 1319090 h 4351118"/>
              <a:gd name="connsiteX6" fmla="*/ 243281 w 3144611"/>
              <a:gd name="connsiteY6" fmla="*/ 1235200 h 4351118"/>
              <a:gd name="connsiteX7" fmla="*/ 290818 w 3144611"/>
              <a:gd name="connsiteY7" fmla="*/ 1047846 h 4351118"/>
              <a:gd name="connsiteX8" fmla="*/ 209725 w 3144611"/>
              <a:gd name="connsiteY8" fmla="*/ 930400 h 4351118"/>
              <a:gd name="connsiteX9" fmla="*/ 190150 w 3144611"/>
              <a:gd name="connsiteY9" fmla="*/ 857696 h 4351118"/>
              <a:gd name="connsiteX10" fmla="*/ 341152 w 3144611"/>
              <a:gd name="connsiteY10" fmla="*/ 782195 h 4351118"/>
              <a:gd name="connsiteX11" fmla="*/ 425042 w 3144611"/>
              <a:gd name="connsiteY11" fmla="*/ 661953 h 4351118"/>
              <a:gd name="connsiteX12" fmla="*/ 433431 w 3144611"/>
              <a:gd name="connsiteY12" fmla="*/ 533322 h 4351118"/>
              <a:gd name="connsiteX13" fmla="*/ 427839 w 3144611"/>
              <a:gd name="connsiteY13" fmla="*/ 474599 h 4351118"/>
              <a:gd name="connsiteX14" fmla="*/ 480969 w 3144611"/>
              <a:gd name="connsiteY14" fmla="*/ 415876 h 4351118"/>
              <a:gd name="connsiteX15" fmla="*/ 444616 w 3144611"/>
              <a:gd name="connsiteY15" fmla="*/ 318004 h 4351118"/>
              <a:gd name="connsiteX16" fmla="*/ 528506 w 3144611"/>
              <a:gd name="connsiteY16" fmla="*/ 337578 h 4351118"/>
              <a:gd name="connsiteX17" fmla="*/ 598415 w 3144611"/>
              <a:gd name="connsiteY17" fmla="*/ 278856 h 4351118"/>
              <a:gd name="connsiteX18" fmla="*/ 659934 w 3144611"/>
              <a:gd name="connsiteY18" fmla="*/ 231318 h 4351118"/>
              <a:gd name="connsiteX19" fmla="*/ 645952 w 3144611"/>
              <a:gd name="connsiteY19" fmla="*/ 144632 h 4351118"/>
              <a:gd name="connsiteX20" fmla="*/ 752213 w 3144611"/>
              <a:gd name="connsiteY20" fmla="*/ 150224 h 4351118"/>
              <a:gd name="connsiteX21" fmla="*/ 799750 w 3144611"/>
              <a:gd name="connsiteY21" fmla="*/ 192169 h 4351118"/>
              <a:gd name="connsiteX22" fmla="*/ 894826 w 3144611"/>
              <a:gd name="connsiteY22" fmla="*/ 127854 h 4351118"/>
              <a:gd name="connsiteX23" fmla="*/ 894826 w 3144611"/>
              <a:gd name="connsiteY23" fmla="*/ 127854 h 4351118"/>
              <a:gd name="connsiteX24" fmla="*/ 995494 w 3144611"/>
              <a:gd name="connsiteY24" fmla="*/ 113872 h 4351118"/>
              <a:gd name="connsiteX25" fmla="*/ 998290 w 3144611"/>
              <a:gd name="connsiteY25" fmla="*/ 111076 h 4351118"/>
              <a:gd name="connsiteX26" fmla="*/ 1269534 w 3144611"/>
              <a:gd name="connsiteY26" fmla="*/ 10408 h 4351118"/>
              <a:gd name="connsiteX27" fmla="*/ 2225878 w 3144611"/>
              <a:gd name="connsiteY27" fmla="*/ 2018 h 4351118"/>
              <a:gd name="connsiteX28" fmla="*/ 2935426 w 3144611"/>
              <a:gd name="connsiteY28" fmla="*/ 700104 h 4351118"/>
              <a:gd name="connsiteX29" fmla="*/ 3140076 w 3144611"/>
              <a:gd name="connsiteY29" fmla="*/ 1026675 h 4351118"/>
              <a:gd name="connsiteX30" fmla="*/ 2978967 w 3144611"/>
              <a:gd name="connsiteY30" fmla="*/ 1196492 h 4351118"/>
              <a:gd name="connsiteX31" fmla="*/ 2735127 w 3144611"/>
              <a:gd name="connsiteY31" fmla="*/ 1340184 h 4351118"/>
              <a:gd name="connsiteX32" fmla="*/ 2399846 w 3144611"/>
              <a:gd name="connsiteY32" fmla="*/ 1466459 h 4351118"/>
              <a:gd name="connsiteX33" fmla="*/ 1881686 w 3144611"/>
              <a:gd name="connsiteY33" fmla="*/ 1523064 h 4351118"/>
              <a:gd name="connsiteX34" fmla="*/ 1563823 w 3144611"/>
              <a:gd name="connsiteY34" fmla="*/ 1705945 h 4351118"/>
              <a:gd name="connsiteX35" fmla="*/ 1520281 w 3144611"/>
              <a:gd name="connsiteY35" fmla="*/ 1544835 h 4351118"/>
              <a:gd name="connsiteX36" fmla="*/ 1354819 w 3144611"/>
              <a:gd name="connsiteY36" fmla="*/ 1601441 h 4351118"/>
              <a:gd name="connsiteX37" fmla="*/ 1263378 w 3144611"/>
              <a:gd name="connsiteY37" fmla="*/ 1758195 h 4351118"/>
              <a:gd name="connsiteX38" fmla="*/ 1372235 w 3144611"/>
              <a:gd name="connsiteY38" fmla="*/ 1997681 h 4351118"/>
              <a:gd name="connsiteX39" fmla="*/ 1494156 w 3144611"/>
              <a:gd name="connsiteY39" fmla="*/ 2084765 h 4351118"/>
              <a:gd name="connsiteX40" fmla="*/ 1459321 w 3144611"/>
              <a:gd name="connsiteY40" fmla="*/ 2250228 h 4351118"/>
              <a:gd name="connsiteX41" fmla="*/ 1520281 w 3144611"/>
              <a:gd name="connsiteY41" fmla="*/ 2372149 h 4351118"/>
              <a:gd name="connsiteX42" fmla="*/ 1720577 w 3144611"/>
              <a:gd name="connsiteY42" fmla="*/ 2398274 h 4351118"/>
              <a:gd name="connsiteX43" fmla="*/ 2269218 w 3144611"/>
              <a:gd name="connsiteY43" fmla="*/ 2546319 h 4351118"/>
              <a:gd name="connsiteX44" fmla="*/ 2277926 w 3144611"/>
              <a:gd name="connsiteY44" fmla="*/ 2772742 h 4351118"/>
              <a:gd name="connsiteX45" fmla="*/ 2286634 w 3144611"/>
              <a:gd name="connsiteY45" fmla="*/ 3160272 h 4351118"/>
              <a:gd name="connsiteX46" fmla="*/ 2147298 w 3144611"/>
              <a:gd name="connsiteY46" fmla="*/ 3182043 h 4351118"/>
              <a:gd name="connsiteX47" fmla="*/ 2103755 w 3144611"/>
              <a:gd name="connsiteY47" fmla="*/ 3042705 h 4351118"/>
              <a:gd name="connsiteX48" fmla="*/ 1999252 w 3144611"/>
              <a:gd name="connsiteY48" fmla="*/ 3177688 h 4351118"/>
              <a:gd name="connsiteX49" fmla="*/ 1781538 w 3144611"/>
              <a:gd name="connsiteY49" fmla="*/ 3142854 h 4351118"/>
              <a:gd name="connsiteX50" fmla="*/ 1616075 w 3144611"/>
              <a:gd name="connsiteY50" fmla="*/ 2990454 h 4351118"/>
              <a:gd name="connsiteX51" fmla="*/ 1454966 w 3144611"/>
              <a:gd name="connsiteY51" fmla="*/ 2851117 h 4351118"/>
              <a:gd name="connsiteX52" fmla="*/ 1398361 w 3144611"/>
              <a:gd name="connsiteY52" fmla="*/ 2811929 h 4351118"/>
              <a:gd name="connsiteX53" fmla="*/ 1324338 w 3144611"/>
              <a:gd name="connsiteY53" fmla="*/ 2720489 h 4351118"/>
              <a:gd name="connsiteX54" fmla="*/ 1280795 w 3144611"/>
              <a:gd name="connsiteY54" fmla="*/ 2546317 h 4351118"/>
              <a:gd name="connsiteX55" fmla="*/ 1145813 w 3144611"/>
              <a:gd name="connsiteY55" fmla="*/ 2363437 h 4351118"/>
              <a:gd name="connsiteX56" fmla="*/ 1076145 w 3144611"/>
              <a:gd name="connsiteY56" fmla="*/ 2420043 h 4351118"/>
              <a:gd name="connsiteX57" fmla="*/ 1063082 w 3144611"/>
              <a:gd name="connsiteY57" fmla="*/ 2811927 h 4351118"/>
              <a:gd name="connsiteX58" fmla="*/ 1511572 w 3144611"/>
              <a:gd name="connsiteY58" fmla="*/ 3012226 h 4351118"/>
              <a:gd name="connsiteX59" fmla="*/ 1655264 w 3144611"/>
              <a:gd name="connsiteY59" fmla="*/ 3234294 h 4351118"/>
              <a:gd name="connsiteX60" fmla="*/ 1733641 w 3144611"/>
              <a:gd name="connsiteY60" fmla="*/ 3360569 h 4351118"/>
              <a:gd name="connsiteX61" fmla="*/ 1912167 w 3144611"/>
              <a:gd name="connsiteY61" fmla="*/ 3417174 h 4351118"/>
              <a:gd name="connsiteX62" fmla="*/ 2038441 w 3144611"/>
              <a:gd name="connsiteY62" fmla="*/ 3282191 h 4351118"/>
              <a:gd name="connsiteX63" fmla="*/ 2095046 w 3144611"/>
              <a:gd name="connsiteY63" fmla="*/ 3369277 h 4351118"/>
              <a:gd name="connsiteX64" fmla="*/ 2225674 w 3144611"/>
              <a:gd name="connsiteY64" fmla="*/ 3356215 h 4351118"/>
              <a:gd name="connsiteX65" fmla="*/ 2317116 w 3144611"/>
              <a:gd name="connsiteY65" fmla="*/ 3469425 h 4351118"/>
              <a:gd name="connsiteX66" fmla="*/ 2247446 w 3144611"/>
              <a:gd name="connsiteY66" fmla="*/ 3608762 h 4351118"/>
              <a:gd name="connsiteX67" fmla="*/ 2264864 w 3144611"/>
              <a:gd name="connsiteY67" fmla="*/ 3691494 h 4351118"/>
              <a:gd name="connsiteX68" fmla="*/ 2188447 w 3144611"/>
              <a:gd name="connsiteY68" fmla="*/ 3769509 h 4351118"/>
              <a:gd name="connsiteX69" fmla="*/ 2134235 w 3144611"/>
              <a:gd name="connsiteY69" fmla="*/ 3848246 h 4351118"/>
              <a:gd name="connsiteX70" fmla="*/ 2032039 w 3144611"/>
              <a:gd name="connsiteY70" fmla="*/ 3935533 h 4351118"/>
              <a:gd name="connsiteX71" fmla="*/ 1882162 w 3144611"/>
              <a:gd name="connsiteY71" fmla="*/ 4044535 h 4351118"/>
              <a:gd name="connsiteX72" fmla="*/ 1885189 w 3144611"/>
              <a:gd name="connsiteY72" fmla="*/ 4082382 h 4351118"/>
              <a:gd name="connsiteX73" fmla="*/ 1482491 w 3144611"/>
              <a:gd name="connsiteY73" fmla="*/ 4332175 h 4351118"/>
              <a:gd name="connsiteX74" fmla="*/ 1487033 w 3144611"/>
              <a:gd name="connsiteY74" fmla="*/ 4333689 h 4351118"/>
              <a:gd name="connsiteX75" fmla="*/ 1480977 w 3144611"/>
              <a:gd name="connsiteY75" fmla="*/ 4338230 h 4351118"/>
              <a:gd name="connsiteX0" fmla="*/ 120242 w 3144611"/>
              <a:gd name="connsiteY0" fmla="*/ 1830819 h 4423009"/>
              <a:gd name="connsiteX1" fmla="*/ 41945 w 3144611"/>
              <a:gd name="connsiteY1" fmla="*/ 1721762 h 4423009"/>
              <a:gd name="connsiteX2" fmla="*/ 16778 w 3144611"/>
              <a:gd name="connsiteY2" fmla="*/ 1609909 h 4423009"/>
              <a:gd name="connsiteX3" fmla="*/ 0 w 3144611"/>
              <a:gd name="connsiteY3" fmla="*/ 1514834 h 4423009"/>
              <a:gd name="connsiteX4" fmla="*/ 19574 w 3144611"/>
              <a:gd name="connsiteY4" fmla="*/ 1400184 h 4423009"/>
              <a:gd name="connsiteX5" fmla="*/ 120242 w 3144611"/>
              <a:gd name="connsiteY5" fmla="*/ 1319090 h 4423009"/>
              <a:gd name="connsiteX6" fmla="*/ 243281 w 3144611"/>
              <a:gd name="connsiteY6" fmla="*/ 1235200 h 4423009"/>
              <a:gd name="connsiteX7" fmla="*/ 290818 w 3144611"/>
              <a:gd name="connsiteY7" fmla="*/ 1047846 h 4423009"/>
              <a:gd name="connsiteX8" fmla="*/ 209725 w 3144611"/>
              <a:gd name="connsiteY8" fmla="*/ 930400 h 4423009"/>
              <a:gd name="connsiteX9" fmla="*/ 190150 w 3144611"/>
              <a:gd name="connsiteY9" fmla="*/ 857696 h 4423009"/>
              <a:gd name="connsiteX10" fmla="*/ 341152 w 3144611"/>
              <a:gd name="connsiteY10" fmla="*/ 782195 h 4423009"/>
              <a:gd name="connsiteX11" fmla="*/ 425042 w 3144611"/>
              <a:gd name="connsiteY11" fmla="*/ 661953 h 4423009"/>
              <a:gd name="connsiteX12" fmla="*/ 433431 w 3144611"/>
              <a:gd name="connsiteY12" fmla="*/ 533322 h 4423009"/>
              <a:gd name="connsiteX13" fmla="*/ 427839 w 3144611"/>
              <a:gd name="connsiteY13" fmla="*/ 474599 h 4423009"/>
              <a:gd name="connsiteX14" fmla="*/ 480969 w 3144611"/>
              <a:gd name="connsiteY14" fmla="*/ 415876 h 4423009"/>
              <a:gd name="connsiteX15" fmla="*/ 444616 w 3144611"/>
              <a:gd name="connsiteY15" fmla="*/ 318004 h 4423009"/>
              <a:gd name="connsiteX16" fmla="*/ 528506 w 3144611"/>
              <a:gd name="connsiteY16" fmla="*/ 337578 h 4423009"/>
              <a:gd name="connsiteX17" fmla="*/ 598415 w 3144611"/>
              <a:gd name="connsiteY17" fmla="*/ 278856 h 4423009"/>
              <a:gd name="connsiteX18" fmla="*/ 659934 w 3144611"/>
              <a:gd name="connsiteY18" fmla="*/ 231318 h 4423009"/>
              <a:gd name="connsiteX19" fmla="*/ 645952 w 3144611"/>
              <a:gd name="connsiteY19" fmla="*/ 144632 h 4423009"/>
              <a:gd name="connsiteX20" fmla="*/ 752213 w 3144611"/>
              <a:gd name="connsiteY20" fmla="*/ 150224 h 4423009"/>
              <a:gd name="connsiteX21" fmla="*/ 799750 w 3144611"/>
              <a:gd name="connsiteY21" fmla="*/ 192169 h 4423009"/>
              <a:gd name="connsiteX22" fmla="*/ 894826 w 3144611"/>
              <a:gd name="connsiteY22" fmla="*/ 127854 h 4423009"/>
              <a:gd name="connsiteX23" fmla="*/ 894826 w 3144611"/>
              <a:gd name="connsiteY23" fmla="*/ 127854 h 4423009"/>
              <a:gd name="connsiteX24" fmla="*/ 995494 w 3144611"/>
              <a:gd name="connsiteY24" fmla="*/ 113872 h 4423009"/>
              <a:gd name="connsiteX25" fmla="*/ 998290 w 3144611"/>
              <a:gd name="connsiteY25" fmla="*/ 111076 h 4423009"/>
              <a:gd name="connsiteX26" fmla="*/ 1269534 w 3144611"/>
              <a:gd name="connsiteY26" fmla="*/ 10408 h 4423009"/>
              <a:gd name="connsiteX27" fmla="*/ 2225878 w 3144611"/>
              <a:gd name="connsiteY27" fmla="*/ 2018 h 4423009"/>
              <a:gd name="connsiteX28" fmla="*/ 2935426 w 3144611"/>
              <a:gd name="connsiteY28" fmla="*/ 700104 h 4423009"/>
              <a:gd name="connsiteX29" fmla="*/ 3140076 w 3144611"/>
              <a:gd name="connsiteY29" fmla="*/ 1026675 h 4423009"/>
              <a:gd name="connsiteX30" fmla="*/ 2978967 w 3144611"/>
              <a:gd name="connsiteY30" fmla="*/ 1196492 h 4423009"/>
              <a:gd name="connsiteX31" fmla="*/ 2735127 w 3144611"/>
              <a:gd name="connsiteY31" fmla="*/ 1340184 h 4423009"/>
              <a:gd name="connsiteX32" fmla="*/ 2399846 w 3144611"/>
              <a:gd name="connsiteY32" fmla="*/ 1466459 h 4423009"/>
              <a:gd name="connsiteX33" fmla="*/ 1881686 w 3144611"/>
              <a:gd name="connsiteY33" fmla="*/ 1523064 h 4423009"/>
              <a:gd name="connsiteX34" fmla="*/ 1563823 w 3144611"/>
              <a:gd name="connsiteY34" fmla="*/ 1705945 h 4423009"/>
              <a:gd name="connsiteX35" fmla="*/ 1520281 w 3144611"/>
              <a:gd name="connsiteY35" fmla="*/ 1544835 h 4423009"/>
              <a:gd name="connsiteX36" fmla="*/ 1354819 w 3144611"/>
              <a:gd name="connsiteY36" fmla="*/ 1601441 h 4423009"/>
              <a:gd name="connsiteX37" fmla="*/ 1263378 w 3144611"/>
              <a:gd name="connsiteY37" fmla="*/ 1758195 h 4423009"/>
              <a:gd name="connsiteX38" fmla="*/ 1372235 w 3144611"/>
              <a:gd name="connsiteY38" fmla="*/ 1997681 h 4423009"/>
              <a:gd name="connsiteX39" fmla="*/ 1494156 w 3144611"/>
              <a:gd name="connsiteY39" fmla="*/ 2084765 h 4423009"/>
              <a:gd name="connsiteX40" fmla="*/ 1459321 w 3144611"/>
              <a:gd name="connsiteY40" fmla="*/ 2250228 h 4423009"/>
              <a:gd name="connsiteX41" fmla="*/ 1520281 w 3144611"/>
              <a:gd name="connsiteY41" fmla="*/ 2372149 h 4423009"/>
              <a:gd name="connsiteX42" fmla="*/ 1720577 w 3144611"/>
              <a:gd name="connsiteY42" fmla="*/ 2398274 h 4423009"/>
              <a:gd name="connsiteX43" fmla="*/ 2269218 w 3144611"/>
              <a:gd name="connsiteY43" fmla="*/ 2546319 h 4423009"/>
              <a:gd name="connsiteX44" fmla="*/ 2277926 w 3144611"/>
              <a:gd name="connsiteY44" fmla="*/ 2772742 h 4423009"/>
              <a:gd name="connsiteX45" fmla="*/ 2286634 w 3144611"/>
              <a:gd name="connsiteY45" fmla="*/ 3160272 h 4423009"/>
              <a:gd name="connsiteX46" fmla="*/ 2147298 w 3144611"/>
              <a:gd name="connsiteY46" fmla="*/ 3182043 h 4423009"/>
              <a:gd name="connsiteX47" fmla="*/ 2103755 w 3144611"/>
              <a:gd name="connsiteY47" fmla="*/ 3042705 h 4423009"/>
              <a:gd name="connsiteX48" fmla="*/ 1999252 w 3144611"/>
              <a:gd name="connsiteY48" fmla="*/ 3177688 h 4423009"/>
              <a:gd name="connsiteX49" fmla="*/ 1781538 w 3144611"/>
              <a:gd name="connsiteY49" fmla="*/ 3142854 h 4423009"/>
              <a:gd name="connsiteX50" fmla="*/ 1616075 w 3144611"/>
              <a:gd name="connsiteY50" fmla="*/ 2990454 h 4423009"/>
              <a:gd name="connsiteX51" fmla="*/ 1454966 w 3144611"/>
              <a:gd name="connsiteY51" fmla="*/ 2851117 h 4423009"/>
              <a:gd name="connsiteX52" fmla="*/ 1398361 w 3144611"/>
              <a:gd name="connsiteY52" fmla="*/ 2811929 h 4423009"/>
              <a:gd name="connsiteX53" fmla="*/ 1324338 w 3144611"/>
              <a:gd name="connsiteY53" fmla="*/ 2720489 h 4423009"/>
              <a:gd name="connsiteX54" fmla="*/ 1280795 w 3144611"/>
              <a:gd name="connsiteY54" fmla="*/ 2546317 h 4423009"/>
              <a:gd name="connsiteX55" fmla="*/ 1145813 w 3144611"/>
              <a:gd name="connsiteY55" fmla="*/ 2363437 h 4423009"/>
              <a:gd name="connsiteX56" fmla="*/ 1076145 w 3144611"/>
              <a:gd name="connsiteY56" fmla="*/ 2420043 h 4423009"/>
              <a:gd name="connsiteX57" fmla="*/ 1063082 w 3144611"/>
              <a:gd name="connsiteY57" fmla="*/ 2811927 h 4423009"/>
              <a:gd name="connsiteX58" fmla="*/ 1511572 w 3144611"/>
              <a:gd name="connsiteY58" fmla="*/ 3012226 h 4423009"/>
              <a:gd name="connsiteX59" fmla="*/ 1655264 w 3144611"/>
              <a:gd name="connsiteY59" fmla="*/ 3234294 h 4423009"/>
              <a:gd name="connsiteX60" fmla="*/ 1733641 w 3144611"/>
              <a:gd name="connsiteY60" fmla="*/ 3360569 h 4423009"/>
              <a:gd name="connsiteX61" fmla="*/ 1912167 w 3144611"/>
              <a:gd name="connsiteY61" fmla="*/ 3417174 h 4423009"/>
              <a:gd name="connsiteX62" fmla="*/ 2038441 w 3144611"/>
              <a:gd name="connsiteY62" fmla="*/ 3282191 h 4423009"/>
              <a:gd name="connsiteX63" fmla="*/ 2095046 w 3144611"/>
              <a:gd name="connsiteY63" fmla="*/ 3369277 h 4423009"/>
              <a:gd name="connsiteX64" fmla="*/ 2225674 w 3144611"/>
              <a:gd name="connsiteY64" fmla="*/ 3356215 h 4423009"/>
              <a:gd name="connsiteX65" fmla="*/ 2317116 w 3144611"/>
              <a:gd name="connsiteY65" fmla="*/ 3469425 h 4423009"/>
              <a:gd name="connsiteX66" fmla="*/ 2247446 w 3144611"/>
              <a:gd name="connsiteY66" fmla="*/ 3608762 h 4423009"/>
              <a:gd name="connsiteX67" fmla="*/ 2264864 w 3144611"/>
              <a:gd name="connsiteY67" fmla="*/ 3691494 h 4423009"/>
              <a:gd name="connsiteX68" fmla="*/ 2188447 w 3144611"/>
              <a:gd name="connsiteY68" fmla="*/ 3769509 h 4423009"/>
              <a:gd name="connsiteX69" fmla="*/ 2134235 w 3144611"/>
              <a:gd name="connsiteY69" fmla="*/ 3848246 h 4423009"/>
              <a:gd name="connsiteX70" fmla="*/ 2032039 w 3144611"/>
              <a:gd name="connsiteY70" fmla="*/ 3935533 h 4423009"/>
              <a:gd name="connsiteX71" fmla="*/ 1882162 w 3144611"/>
              <a:gd name="connsiteY71" fmla="*/ 4044535 h 4423009"/>
              <a:gd name="connsiteX72" fmla="*/ 1885189 w 3144611"/>
              <a:gd name="connsiteY72" fmla="*/ 4082382 h 4423009"/>
              <a:gd name="connsiteX73" fmla="*/ 1482491 w 3144611"/>
              <a:gd name="connsiteY73" fmla="*/ 4332175 h 4423009"/>
              <a:gd name="connsiteX74" fmla="*/ 1487033 w 3144611"/>
              <a:gd name="connsiteY74" fmla="*/ 4333689 h 4423009"/>
              <a:gd name="connsiteX75" fmla="*/ 1240266 w 3144611"/>
              <a:gd name="connsiteY75" fmla="*/ 4423009 h 4423009"/>
              <a:gd name="connsiteX0" fmla="*/ 120242 w 3144611"/>
              <a:gd name="connsiteY0" fmla="*/ 1830819 h 4426961"/>
              <a:gd name="connsiteX1" fmla="*/ 41945 w 3144611"/>
              <a:gd name="connsiteY1" fmla="*/ 1721762 h 4426961"/>
              <a:gd name="connsiteX2" fmla="*/ 16778 w 3144611"/>
              <a:gd name="connsiteY2" fmla="*/ 1609909 h 4426961"/>
              <a:gd name="connsiteX3" fmla="*/ 0 w 3144611"/>
              <a:gd name="connsiteY3" fmla="*/ 1514834 h 4426961"/>
              <a:gd name="connsiteX4" fmla="*/ 19574 w 3144611"/>
              <a:gd name="connsiteY4" fmla="*/ 1400184 h 4426961"/>
              <a:gd name="connsiteX5" fmla="*/ 120242 w 3144611"/>
              <a:gd name="connsiteY5" fmla="*/ 1319090 h 4426961"/>
              <a:gd name="connsiteX6" fmla="*/ 243281 w 3144611"/>
              <a:gd name="connsiteY6" fmla="*/ 1235200 h 4426961"/>
              <a:gd name="connsiteX7" fmla="*/ 290818 w 3144611"/>
              <a:gd name="connsiteY7" fmla="*/ 1047846 h 4426961"/>
              <a:gd name="connsiteX8" fmla="*/ 209725 w 3144611"/>
              <a:gd name="connsiteY8" fmla="*/ 930400 h 4426961"/>
              <a:gd name="connsiteX9" fmla="*/ 190150 w 3144611"/>
              <a:gd name="connsiteY9" fmla="*/ 857696 h 4426961"/>
              <a:gd name="connsiteX10" fmla="*/ 341152 w 3144611"/>
              <a:gd name="connsiteY10" fmla="*/ 782195 h 4426961"/>
              <a:gd name="connsiteX11" fmla="*/ 425042 w 3144611"/>
              <a:gd name="connsiteY11" fmla="*/ 661953 h 4426961"/>
              <a:gd name="connsiteX12" fmla="*/ 433431 w 3144611"/>
              <a:gd name="connsiteY12" fmla="*/ 533322 h 4426961"/>
              <a:gd name="connsiteX13" fmla="*/ 427839 w 3144611"/>
              <a:gd name="connsiteY13" fmla="*/ 474599 h 4426961"/>
              <a:gd name="connsiteX14" fmla="*/ 480969 w 3144611"/>
              <a:gd name="connsiteY14" fmla="*/ 415876 h 4426961"/>
              <a:gd name="connsiteX15" fmla="*/ 444616 w 3144611"/>
              <a:gd name="connsiteY15" fmla="*/ 318004 h 4426961"/>
              <a:gd name="connsiteX16" fmla="*/ 528506 w 3144611"/>
              <a:gd name="connsiteY16" fmla="*/ 337578 h 4426961"/>
              <a:gd name="connsiteX17" fmla="*/ 598415 w 3144611"/>
              <a:gd name="connsiteY17" fmla="*/ 278856 h 4426961"/>
              <a:gd name="connsiteX18" fmla="*/ 659934 w 3144611"/>
              <a:gd name="connsiteY18" fmla="*/ 231318 h 4426961"/>
              <a:gd name="connsiteX19" fmla="*/ 645952 w 3144611"/>
              <a:gd name="connsiteY19" fmla="*/ 144632 h 4426961"/>
              <a:gd name="connsiteX20" fmla="*/ 752213 w 3144611"/>
              <a:gd name="connsiteY20" fmla="*/ 150224 h 4426961"/>
              <a:gd name="connsiteX21" fmla="*/ 799750 w 3144611"/>
              <a:gd name="connsiteY21" fmla="*/ 192169 h 4426961"/>
              <a:gd name="connsiteX22" fmla="*/ 894826 w 3144611"/>
              <a:gd name="connsiteY22" fmla="*/ 127854 h 4426961"/>
              <a:gd name="connsiteX23" fmla="*/ 894826 w 3144611"/>
              <a:gd name="connsiteY23" fmla="*/ 127854 h 4426961"/>
              <a:gd name="connsiteX24" fmla="*/ 995494 w 3144611"/>
              <a:gd name="connsiteY24" fmla="*/ 113872 h 4426961"/>
              <a:gd name="connsiteX25" fmla="*/ 998290 w 3144611"/>
              <a:gd name="connsiteY25" fmla="*/ 111076 h 4426961"/>
              <a:gd name="connsiteX26" fmla="*/ 1269534 w 3144611"/>
              <a:gd name="connsiteY26" fmla="*/ 10408 h 4426961"/>
              <a:gd name="connsiteX27" fmla="*/ 2225878 w 3144611"/>
              <a:gd name="connsiteY27" fmla="*/ 2018 h 4426961"/>
              <a:gd name="connsiteX28" fmla="*/ 2935426 w 3144611"/>
              <a:gd name="connsiteY28" fmla="*/ 700104 h 4426961"/>
              <a:gd name="connsiteX29" fmla="*/ 3140076 w 3144611"/>
              <a:gd name="connsiteY29" fmla="*/ 1026675 h 4426961"/>
              <a:gd name="connsiteX30" fmla="*/ 2978967 w 3144611"/>
              <a:gd name="connsiteY30" fmla="*/ 1196492 h 4426961"/>
              <a:gd name="connsiteX31" fmla="*/ 2735127 w 3144611"/>
              <a:gd name="connsiteY31" fmla="*/ 1340184 h 4426961"/>
              <a:gd name="connsiteX32" fmla="*/ 2399846 w 3144611"/>
              <a:gd name="connsiteY32" fmla="*/ 1466459 h 4426961"/>
              <a:gd name="connsiteX33" fmla="*/ 1881686 w 3144611"/>
              <a:gd name="connsiteY33" fmla="*/ 1523064 h 4426961"/>
              <a:gd name="connsiteX34" fmla="*/ 1563823 w 3144611"/>
              <a:gd name="connsiteY34" fmla="*/ 1705945 h 4426961"/>
              <a:gd name="connsiteX35" fmla="*/ 1520281 w 3144611"/>
              <a:gd name="connsiteY35" fmla="*/ 1544835 h 4426961"/>
              <a:gd name="connsiteX36" fmla="*/ 1354819 w 3144611"/>
              <a:gd name="connsiteY36" fmla="*/ 1601441 h 4426961"/>
              <a:gd name="connsiteX37" fmla="*/ 1263378 w 3144611"/>
              <a:gd name="connsiteY37" fmla="*/ 1758195 h 4426961"/>
              <a:gd name="connsiteX38" fmla="*/ 1372235 w 3144611"/>
              <a:gd name="connsiteY38" fmla="*/ 1997681 h 4426961"/>
              <a:gd name="connsiteX39" fmla="*/ 1494156 w 3144611"/>
              <a:gd name="connsiteY39" fmla="*/ 2084765 h 4426961"/>
              <a:gd name="connsiteX40" fmla="*/ 1459321 w 3144611"/>
              <a:gd name="connsiteY40" fmla="*/ 2250228 h 4426961"/>
              <a:gd name="connsiteX41" fmla="*/ 1520281 w 3144611"/>
              <a:gd name="connsiteY41" fmla="*/ 2372149 h 4426961"/>
              <a:gd name="connsiteX42" fmla="*/ 1720577 w 3144611"/>
              <a:gd name="connsiteY42" fmla="*/ 2398274 h 4426961"/>
              <a:gd name="connsiteX43" fmla="*/ 2269218 w 3144611"/>
              <a:gd name="connsiteY43" fmla="*/ 2546319 h 4426961"/>
              <a:gd name="connsiteX44" fmla="*/ 2277926 w 3144611"/>
              <a:gd name="connsiteY44" fmla="*/ 2772742 h 4426961"/>
              <a:gd name="connsiteX45" fmla="*/ 2286634 w 3144611"/>
              <a:gd name="connsiteY45" fmla="*/ 3160272 h 4426961"/>
              <a:gd name="connsiteX46" fmla="*/ 2147298 w 3144611"/>
              <a:gd name="connsiteY46" fmla="*/ 3182043 h 4426961"/>
              <a:gd name="connsiteX47" fmla="*/ 2103755 w 3144611"/>
              <a:gd name="connsiteY47" fmla="*/ 3042705 h 4426961"/>
              <a:gd name="connsiteX48" fmla="*/ 1999252 w 3144611"/>
              <a:gd name="connsiteY48" fmla="*/ 3177688 h 4426961"/>
              <a:gd name="connsiteX49" fmla="*/ 1781538 w 3144611"/>
              <a:gd name="connsiteY49" fmla="*/ 3142854 h 4426961"/>
              <a:gd name="connsiteX50" fmla="*/ 1616075 w 3144611"/>
              <a:gd name="connsiteY50" fmla="*/ 2990454 h 4426961"/>
              <a:gd name="connsiteX51" fmla="*/ 1454966 w 3144611"/>
              <a:gd name="connsiteY51" fmla="*/ 2851117 h 4426961"/>
              <a:gd name="connsiteX52" fmla="*/ 1398361 w 3144611"/>
              <a:gd name="connsiteY52" fmla="*/ 2811929 h 4426961"/>
              <a:gd name="connsiteX53" fmla="*/ 1324338 w 3144611"/>
              <a:gd name="connsiteY53" fmla="*/ 2720489 h 4426961"/>
              <a:gd name="connsiteX54" fmla="*/ 1280795 w 3144611"/>
              <a:gd name="connsiteY54" fmla="*/ 2546317 h 4426961"/>
              <a:gd name="connsiteX55" fmla="*/ 1145813 w 3144611"/>
              <a:gd name="connsiteY55" fmla="*/ 2363437 h 4426961"/>
              <a:gd name="connsiteX56" fmla="*/ 1076145 w 3144611"/>
              <a:gd name="connsiteY56" fmla="*/ 2420043 h 4426961"/>
              <a:gd name="connsiteX57" fmla="*/ 1063082 w 3144611"/>
              <a:gd name="connsiteY57" fmla="*/ 2811927 h 4426961"/>
              <a:gd name="connsiteX58" fmla="*/ 1511572 w 3144611"/>
              <a:gd name="connsiteY58" fmla="*/ 3012226 h 4426961"/>
              <a:gd name="connsiteX59" fmla="*/ 1655264 w 3144611"/>
              <a:gd name="connsiteY59" fmla="*/ 3234294 h 4426961"/>
              <a:gd name="connsiteX60" fmla="*/ 1733641 w 3144611"/>
              <a:gd name="connsiteY60" fmla="*/ 3360569 h 4426961"/>
              <a:gd name="connsiteX61" fmla="*/ 1912167 w 3144611"/>
              <a:gd name="connsiteY61" fmla="*/ 3417174 h 4426961"/>
              <a:gd name="connsiteX62" fmla="*/ 2038441 w 3144611"/>
              <a:gd name="connsiteY62" fmla="*/ 3282191 h 4426961"/>
              <a:gd name="connsiteX63" fmla="*/ 2095046 w 3144611"/>
              <a:gd name="connsiteY63" fmla="*/ 3369277 h 4426961"/>
              <a:gd name="connsiteX64" fmla="*/ 2225674 w 3144611"/>
              <a:gd name="connsiteY64" fmla="*/ 3356215 h 4426961"/>
              <a:gd name="connsiteX65" fmla="*/ 2317116 w 3144611"/>
              <a:gd name="connsiteY65" fmla="*/ 3469425 h 4426961"/>
              <a:gd name="connsiteX66" fmla="*/ 2247446 w 3144611"/>
              <a:gd name="connsiteY66" fmla="*/ 3608762 h 4426961"/>
              <a:gd name="connsiteX67" fmla="*/ 2264864 w 3144611"/>
              <a:gd name="connsiteY67" fmla="*/ 3691494 h 4426961"/>
              <a:gd name="connsiteX68" fmla="*/ 2188447 w 3144611"/>
              <a:gd name="connsiteY68" fmla="*/ 3769509 h 4426961"/>
              <a:gd name="connsiteX69" fmla="*/ 2134235 w 3144611"/>
              <a:gd name="connsiteY69" fmla="*/ 3848246 h 4426961"/>
              <a:gd name="connsiteX70" fmla="*/ 2032039 w 3144611"/>
              <a:gd name="connsiteY70" fmla="*/ 3935533 h 4426961"/>
              <a:gd name="connsiteX71" fmla="*/ 1882162 w 3144611"/>
              <a:gd name="connsiteY71" fmla="*/ 4044535 h 4426961"/>
              <a:gd name="connsiteX72" fmla="*/ 1885189 w 3144611"/>
              <a:gd name="connsiteY72" fmla="*/ 4082382 h 4426961"/>
              <a:gd name="connsiteX73" fmla="*/ 1482491 w 3144611"/>
              <a:gd name="connsiteY73" fmla="*/ 4332175 h 4426961"/>
              <a:gd name="connsiteX74" fmla="*/ 1487033 w 3144611"/>
              <a:gd name="connsiteY74" fmla="*/ 4333689 h 4426961"/>
              <a:gd name="connsiteX75" fmla="*/ 1240266 w 3144611"/>
              <a:gd name="connsiteY75" fmla="*/ 4423009 h 4426961"/>
              <a:gd name="connsiteX76" fmla="*/ 1237238 w 3144611"/>
              <a:gd name="connsiteY76" fmla="*/ 4410898 h 4426961"/>
              <a:gd name="connsiteX0" fmla="*/ 120242 w 3144611"/>
              <a:gd name="connsiteY0" fmla="*/ 1830819 h 4426961"/>
              <a:gd name="connsiteX1" fmla="*/ 41945 w 3144611"/>
              <a:gd name="connsiteY1" fmla="*/ 1721762 h 4426961"/>
              <a:gd name="connsiteX2" fmla="*/ 16778 w 3144611"/>
              <a:gd name="connsiteY2" fmla="*/ 1609909 h 4426961"/>
              <a:gd name="connsiteX3" fmla="*/ 0 w 3144611"/>
              <a:gd name="connsiteY3" fmla="*/ 1514834 h 4426961"/>
              <a:gd name="connsiteX4" fmla="*/ 19574 w 3144611"/>
              <a:gd name="connsiteY4" fmla="*/ 1400184 h 4426961"/>
              <a:gd name="connsiteX5" fmla="*/ 120242 w 3144611"/>
              <a:gd name="connsiteY5" fmla="*/ 1319090 h 4426961"/>
              <a:gd name="connsiteX6" fmla="*/ 243281 w 3144611"/>
              <a:gd name="connsiteY6" fmla="*/ 1235200 h 4426961"/>
              <a:gd name="connsiteX7" fmla="*/ 290818 w 3144611"/>
              <a:gd name="connsiteY7" fmla="*/ 1047846 h 4426961"/>
              <a:gd name="connsiteX8" fmla="*/ 209725 w 3144611"/>
              <a:gd name="connsiteY8" fmla="*/ 930400 h 4426961"/>
              <a:gd name="connsiteX9" fmla="*/ 190150 w 3144611"/>
              <a:gd name="connsiteY9" fmla="*/ 857696 h 4426961"/>
              <a:gd name="connsiteX10" fmla="*/ 341152 w 3144611"/>
              <a:gd name="connsiteY10" fmla="*/ 782195 h 4426961"/>
              <a:gd name="connsiteX11" fmla="*/ 425042 w 3144611"/>
              <a:gd name="connsiteY11" fmla="*/ 661953 h 4426961"/>
              <a:gd name="connsiteX12" fmla="*/ 433431 w 3144611"/>
              <a:gd name="connsiteY12" fmla="*/ 533322 h 4426961"/>
              <a:gd name="connsiteX13" fmla="*/ 427839 w 3144611"/>
              <a:gd name="connsiteY13" fmla="*/ 474599 h 4426961"/>
              <a:gd name="connsiteX14" fmla="*/ 480969 w 3144611"/>
              <a:gd name="connsiteY14" fmla="*/ 415876 h 4426961"/>
              <a:gd name="connsiteX15" fmla="*/ 444616 w 3144611"/>
              <a:gd name="connsiteY15" fmla="*/ 318004 h 4426961"/>
              <a:gd name="connsiteX16" fmla="*/ 528506 w 3144611"/>
              <a:gd name="connsiteY16" fmla="*/ 337578 h 4426961"/>
              <a:gd name="connsiteX17" fmla="*/ 598415 w 3144611"/>
              <a:gd name="connsiteY17" fmla="*/ 278856 h 4426961"/>
              <a:gd name="connsiteX18" fmla="*/ 659934 w 3144611"/>
              <a:gd name="connsiteY18" fmla="*/ 231318 h 4426961"/>
              <a:gd name="connsiteX19" fmla="*/ 645952 w 3144611"/>
              <a:gd name="connsiteY19" fmla="*/ 144632 h 4426961"/>
              <a:gd name="connsiteX20" fmla="*/ 752213 w 3144611"/>
              <a:gd name="connsiteY20" fmla="*/ 150224 h 4426961"/>
              <a:gd name="connsiteX21" fmla="*/ 799750 w 3144611"/>
              <a:gd name="connsiteY21" fmla="*/ 192169 h 4426961"/>
              <a:gd name="connsiteX22" fmla="*/ 894826 w 3144611"/>
              <a:gd name="connsiteY22" fmla="*/ 127854 h 4426961"/>
              <a:gd name="connsiteX23" fmla="*/ 894826 w 3144611"/>
              <a:gd name="connsiteY23" fmla="*/ 127854 h 4426961"/>
              <a:gd name="connsiteX24" fmla="*/ 995494 w 3144611"/>
              <a:gd name="connsiteY24" fmla="*/ 113872 h 4426961"/>
              <a:gd name="connsiteX25" fmla="*/ 998290 w 3144611"/>
              <a:gd name="connsiteY25" fmla="*/ 111076 h 4426961"/>
              <a:gd name="connsiteX26" fmla="*/ 1269534 w 3144611"/>
              <a:gd name="connsiteY26" fmla="*/ 10408 h 4426961"/>
              <a:gd name="connsiteX27" fmla="*/ 2225878 w 3144611"/>
              <a:gd name="connsiteY27" fmla="*/ 2018 h 4426961"/>
              <a:gd name="connsiteX28" fmla="*/ 2935426 w 3144611"/>
              <a:gd name="connsiteY28" fmla="*/ 700104 h 4426961"/>
              <a:gd name="connsiteX29" fmla="*/ 3140076 w 3144611"/>
              <a:gd name="connsiteY29" fmla="*/ 1026675 h 4426961"/>
              <a:gd name="connsiteX30" fmla="*/ 2978967 w 3144611"/>
              <a:gd name="connsiteY30" fmla="*/ 1196492 h 4426961"/>
              <a:gd name="connsiteX31" fmla="*/ 2735127 w 3144611"/>
              <a:gd name="connsiteY31" fmla="*/ 1340184 h 4426961"/>
              <a:gd name="connsiteX32" fmla="*/ 2399846 w 3144611"/>
              <a:gd name="connsiteY32" fmla="*/ 1466459 h 4426961"/>
              <a:gd name="connsiteX33" fmla="*/ 1881686 w 3144611"/>
              <a:gd name="connsiteY33" fmla="*/ 1523064 h 4426961"/>
              <a:gd name="connsiteX34" fmla="*/ 1563823 w 3144611"/>
              <a:gd name="connsiteY34" fmla="*/ 1705945 h 4426961"/>
              <a:gd name="connsiteX35" fmla="*/ 1520281 w 3144611"/>
              <a:gd name="connsiteY35" fmla="*/ 1544835 h 4426961"/>
              <a:gd name="connsiteX36" fmla="*/ 1354819 w 3144611"/>
              <a:gd name="connsiteY36" fmla="*/ 1601441 h 4426961"/>
              <a:gd name="connsiteX37" fmla="*/ 1263378 w 3144611"/>
              <a:gd name="connsiteY37" fmla="*/ 1758195 h 4426961"/>
              <a:gd name="connsiteX38" fmla="*/ 1372235 w 3144611"/>
              <a:gd name="connsiteY38" fmla="*/ 1997681 h 4426961"/>
              <a:gd name="connsiteX39" fmla="*/ 1494156 w 3144611"/>
              <a:gd name="connsiteY39" fmla="*/ 2084765 h 4426961"/>
              <a:gd name="connsiteX40" fmla="*/ 1459321 w 3144611"/>
              <a:gd name="connsiteY40" fmla="*/ 2250228 h 4426961"/>
              <a:gd name="connsiteX41" fmla="*/ 1520281 w 3144611"/>
              <a:gd name="connsiteY41" fmla="*/ 2372149 h 4426961"/>
              <a:gd name="connsiteX42" fmla="*/ 1720577 w 3144611"/>
              <a:gd name="connsiteY42" fmla="*/ 2398274 h 4426961"/>
              <a:gd name="connsiteX43" fmla="*/ 2269218 w 3144611"/>
              <a:gd name="connsiteY43" fmla="*/ 2546319 h 4426961"/>
              <a:gd name="connsiteX44" fmla="*/ 2277926 w 3144611"/>
              <a:gd name="connsiteY44" fmla="*/ 2772742 h 4426961"/>
              <a:gd name="connsiteX45" fmla="*/ 2286634 w 3144611"/>
              <a:gd name="connsiteY45" fmla="*/ 3160272 h 4426961"/>
              <a:gd name="connsiteX46" fmla="*/ 2147298 w 3144611"/>
              <a:gd name="connsiteY46" fmla="*/ 3182043 h 4426961"/>
              <a:gd name="connsiteX47" fmla="*/ 2103755 w 3144611"/>
              <a:gd name="connsiteY47" fmla="*/ 3042705 h 4426961"/>
              <a:gd name="connsiteX48" fmla="*/ 1999252 w 3144611"/>
              <a:gd name="connsiteY48" fmla="*/ 3177688 h 4426961"/>
              <a:gd name="connsiteX49" fmla="*/ 1781538 w 3144611"/>
              <a:gd name="connsiteY49" fmla="*/ 3142854 h 4426961"/>
              <a:gd name="connsiteX50" fmla="*/ 1616075 w 3144611"/>
              <a:gd name="connsiteY50" fmla="*/ 2990454 h 4426961"/>
              <a:gd name="connsiteX51" fmla="*/ 1454966 w 3144611"/>
              <a:gd name="connsiteY51" fmla="*/ 2851117 h 4426961"/>
              <a:gd name="connsiteX52" fmla="*/ 1398361 w 3144611"/>
              <a:gd name="connsiteY52" fmla="*/ 2811929 h 4426961"/>
              <a:gd name="connsiteX53" fmla="*/ 1324338 w 3144611"/>
              <a:gd name="connsiteY53" fmla="*/ 2720489 h 4426961"/>
              <a:gd name="connsiteX54" fmla="*/ 1280795 w 3144611"/>
              <a:gd name="connsiteY54" fmla="*/ 2546317 h 4426961"/>
              <a:gd name="connsiteX55" fmla="*/ 1145813 w 3144611"/>
              <a:gd name="connsiteY55" fmla="*/ 2363437 h 4426961"/>
              <a:gd name="connsiteX56" fmla="*/ 1076145 w 3144611"/>
              <a:gd name="connsiteY56" fmla="*/ 2420043 h 4426961"/>
              <a:gd name="connsiteX57" fmla="*/ 1063082 w 3144611"/>
              <a:gd name="connsiteY57" fmla="*/ 2811927 h 4426961"/>
              <a:gd name="connsiteX58" fmla="*/ 1511572 w 3144611"/>
              <a:gd name="connsiteY58" fmla="*/ 3012226 h 4426961"/>
              <a:gd name="connsiteX59" fmla="*/ 1655264 w 3144611"/>
              <a:gd name="connsiteY59" fmla="*/ 3234294 h 4426961"/>
              <a:gd name="connsiteX60" fmla="*/ 1733641 w 3144611"/>
              <a:gd name="connsiteY60" fmla="*/ 3360569 h 4426961"/>
              <a:gd name="connsiteX61" fmla="*/ 1912167 w 3144611"/>
              <a:gd name="connsiteY61" fmla="*/ 3417174 h 4426961"/>
              <a:gd name="connsiteX62" fmla="*/ 2038441 w 3144611"/>
              <a:gd name="connsiteY62" fmla="*/ 3282191 h 4426961"/>
              <a:gd name="connsiteX63" fmla="*/ 2095046 w 3144611"/>
              <a:gd name="connsiteY63" fmla="*/ 3369277 h 4426961"/>
              <a:gd name="connsiteX64" fmla="*/ 2225674 w 3144611"/>
              <a:gd name="connsiteY64" fmla="*/ 3356215 h 4426961"/>
              <a:gd name="connsiteX65" fmla="*/ 2317116 w 3144611"/>
              <a:gd name="connsiteY65" fmla="*/ 3469425 h 4426961"/>
              <a:gd name="connsiteX66" fmla="*/ 2247446 w 3144611"/>
              <a:gd name="connsiteY66" fmla="*/ 3608762 h 4426961"/>
              <a:gd name="connsiteX67" fmla="*/ 2264864 w 3144611"/>
              <a:gd name="connsiteY67" fmla="*/ 3691494 h 4426961"/>
              <a:gd name="connsiteX68" fmla="*/ 2188447 w 3144611"/>
              <a:gd name="connsiteY68" fmla="*/ 3769509 h 4426961"/>
              <a:gd name="connsiteX69" fmla="*/ 2134235 w 3144611"/>
              <a:gd name="connsiteY69" fmla="*/ 3848246 h 4426961"/>
              <a:gd name="connsiteX70" fmla="*/ 2032039 w 3144611"/>
              <a:gd name="connsiteY70" fmla="*/ 3935533 h 4426961"/>
              <a:gd name="connsiteX71" fmla="*/ 1882162 w 3144611"/>
              <a:gd name="connsiteY71" fmla="*/ 4044535 h 4426961"/>
              <a:gd name="connsiteX72" fmla="*/ 1885189 w 3144611"/>
              <a:gd name="connsiteY72" fmla="*/ 4082382 h 4426961"/>
              <a:gd name="connsiteX73" fmla="*/ 1482491 w 3144611"/>
              <a:gd name="connsiteY73" fmla="*/ 4332175 h 4426961"/>
              <a:gd name="connsiteX74" fmla="*/ 1487033 w 3144611"/>
              <a:gd name="connsiteY74" fmla="*/ 4333689 h 4426961"/>
              <a:gd name="connsiteX75" fmla="*/ 1240266 w 3144611"/>
              <a:gd name="connsiteY75" fmla="*/ 4423009 h 4426961"/>
              <a:gd name="connsiteX76" fmla="*/ 1184251 w 3144611"/>
              <a:gd name="connsiteY76" fmla="*/ 4410898 h 4426961"/>
              <a:gd name="connsiteX0" fmla="*/ 120242 w 3144611"/>
              <a:gd name="connsiteY0" fmla="*/ 1830819 h 4470047"/>
              <a:gd name="connsiteX1" fmla="*/ 41945 w 3144611"/>
              <a:gd name="connsiteY1" fmla="*/ 1721762 h 4470047"/>
              <a:gd name="connsiteX2" fmla="*/ 16778 w 3144611"/>
              <a:gd name="connsiteY2" fmla="*/ 1609909 h 4470047"/>
              <a:gd name="connsiteX3" fmla="*/ 0 w 3144611"/>
              <a:gd name="connsiteY3" fmla="*/ 1514834 h 4470047"/>
              <a:gd name="connsiteX4" fmla="*/ 19574 w 3144611"/>
              <a:gd name="connsiteY4" fmla="*/ 1400184 h 4470047"/>
              <a:gd name="connsiteX5" fmla="*/ 120242 w 3144611"/>
              <a:gd name="connsiteY5" fmla="*/ 1319090 h 4470047"/>
              <a:gd name="connsiteX6" fmla="*/ 243281 w 3144611"/>
              <a:gd name="connsiteY6" fmla="*/ 1235200 h 4470047"/>
              <a:gd name="connsiteX7" fmla="*/ 290818 w 3144611"/>
              <a:gd name="connsiteY7" fmla="*/ 1047846 h 4470047"/>
              <a:gd name="connsiteX8" fmla="*/ 209725 w 3144611"/>
              <a:gd name="connsiteY8" fmla="*/ 930400 h 4470047"/>
              <a:gd name="connsiteX9" fmla="*/ 190150 w 3144611"/>
              <a:gd name="connsiteY9" fmla="*/ 857696 h 4470047"/>
              <a:gd name="connsiteX10" fmla="*/ 341152 w 3144611"/>
              <a:gd name="connsiteY10" fmla="*/ 782195 h 4470047"/>
              <a:gd name="connsiteX11" fmla="*/ 425042 w 3144611"/>
              <a:gd name="connsiteY11" fmla="*/ 661953 h 4470047"/>
              <a:gd name="connsiteX12" fmla="*/ 433431 w 3144611"/>
              <a:gd name="connsiteY12" fmla="*/ 533322 h 4470047"/>
              <a:gd name="connsiteX13" fmla="*/ 427839 w 3144611"/>
              <a:gd name="connsiteY13" fmla="*/ 474599 h 4470047"/>
              <a:gd name="connsiteX14" fmla="*/ 480969 w 3144611"/>
              <a:gd name="connsiteY14" fmla="*/ 415876 h 4470047"/>
              <a:gd name="connsiteX15" fmla="*/ 444616 w 3144611"/>
              <a:gd name="connsiteY15" fmla="*/ 318004 h 4470047"/>
              <a:gd name="connsiteX16" fmla="*/ 528506 w 3144611"/>
              <a:gd name="connsiteY16" fmla="*/ 337578 h 4470047"/>
              <a:gd name="connsiteX17" fmla="*/ 598415 w 3144611"/>
              <a:gd name="connsiteY17" fmla="*/ 278856 h 4470047"/>
              <a:gd name="connsiteX18" fmla="*/ 659934 w 3144611"/>
              <a:gd name="connsiteY18" fmla="*/ 231318 h 4470047"/>
              <a:gd name="connsiteX19" fmla="*/ 645952 w 3144611"/>
              <a:gd name="connsiteY19" fmla="*/ 144632 h 4470047"/>
              <a:gd name="connsiteX20" fmla="*/ 752213 w 3144611"/>
              <a:gd name="connsiteY20" fmla="*/ 150224 h 4470047"/>
              <a:gd name="connsiteX21" fmla="*/ 799750 w 3144611"/>
              <a:gd name="connsiteY21" fmla="*/ 192169 h 4470047"/>
              <a:gd name="connsiteX22" fmla="*/ 894826 w 3144611"/>
              <a:gd name="connsiteY22" fmla="*/ 127854 h 4470047"/>
              <a:gd name="connsiteX23" fmla="*/ 894826 w 3144611"/>
              <a:gd name="connsiteY23" fmla="*/ 127854 h 4470047"/>
              <a:gd name="connsiteX24" fmla="*/ 995494 w 3144611"/>
              <a:gd name="connsiteY24" fmla="*/ 113872 h 4470047"/>
              <a:gd name="connsiteX25" fmla="*/ 998290 w 3144611"/>
              <a:gd name="connsiteY25" fmla="*/ 111076 h 4470047"/>
              <a:gd name="connsiteX26" fmla="*/ 1269534 w 3144611"/>
              <a:gd name="connsiteY26" fmla="*/ 10408 h 4470047"/>
              <a:gd name="connsiteX27" fmla="*/ 2225878 w 3144611"/>
              <a:gd name="connsiteY27" fmla="*/ 2018 h 4470047"/>
              <a:gd name="connsiteX28" fmla="*/ 2935426 w 3144611"/>
              <a:gd name="connsiteY28" fmla="*/ 700104 h 4470047"/>
              <a:gd name="connsiteX29" fmla="*/ 3140076 w 3144611"/>
              <a:gd name="connsiteY29" fmla="*/ 1026675 h 4470047"/>
              <a:gd name="connsiteX30" fmla="*/ 2978967 w 3144611"/>
              <a:gd name="connsiteY30" fmla="*/ 1196492 h 4470047"/>
              <a:gd name="connsiteX31" fmla="*/ 2735127 w 3144611"/>
              <a:gd name="connsiteY31" fmla="*/ 1340184 h 4470047"/>
              <a:gd name="connsiteX32" fmla="*/ 2399846 w 3144611"/>
              <a:gd name="connsiteY32" fmla="*/ 1466459 h 4470047"/>
              <a:gd name="connsiteX33" fmla="*/ 1881686 w 3144611"/>
              <a:gd name="connsiteY33" fmla="*/ 1523064 h 4470047"/>
              <a:gd name="connsiteX34" fmla="*/ 1563823 w 3144611"/>
              <a:gd name="connsiteY34" fmla="*/ 1705945 h 4470047"/>
              <a:gd name="connsiteX35" fmla="*/ 1520281 w 3144611"/>
              <a:gd name="connsiteY35" fmla="*/ 1544835 h 4470047"/>
              <a:gd name="connsiteX36" fmla="*/ 1354819 w 3144611"/>
              <a:gd name="connsiteY36" fmla="*/ 1601441 h 4470047"/>
              <a:gd name="connsiteX37" fmla="*/ 1263378 w 3144611"/>
              <a:gd name="connsiteY37" fmla="*/ 1758195 h 4470047"/>
              <a:gd name="connsiteX38" fmla="*/ 1372235 w 3144611"/>
              <a:gd name="connsiteY38" fmla="*/ 1997681 h 4470047"/>
              <a:gd name="connsiteX39" fmla="*/ 1494156 w 3144611"/>
              <a:gd name="connsiteY39" fmla="*/ 2084765 h 4470047"/>
              <a:gd name="connsiteX40" fmla="*/ 1459321 w 3144611"/>
              <a:gd name="connsiteY40" fmla="*/ 2250228 h 4470047"/>
              <a:gd name="connsiteX41" fmla="*/ 1520281 w 3144611"/>
              <a:gd name="connsiteY41" fmla="*/ 2372149 h 4470047"/>
              <a:gd name="connsiteX42" fmla="*/ 1720577 w 3144611"/>
              <a:gd name="connsiteY42" fmla="*/ 2398274 h 4470047"/>
              <a:gd name="connsiteX43" fmla="*/ 2269218 w 3144611"/>
              <a:gd name="connsiteY43" fmla="*/ 2546319 h 4470047"/>
              <a:gd name="connsiteX44" fmla="*/ 2277926 w 3144611"/>
              <a:gd name="connsiteY44" fmla="*/ 2772742 h 4470047"/>
              <a:gd name="connsiteX45" fmla="*/ 2286634 w 3144611"/>
              <a:gd name="connsiteY45" fmla="*/ 3160272 h 4470047"/>
              <a:gd name="connsiteX46" fmla="*/ 2147298 w 3144611"/>
              <a:gd name="connsiteY46" fmla="*/ 3182043 h 4470047"/>
              <a:gd name="connsiteX47" fmla="*/ 2103755 w 3144611"/>
              <a:gd name="connsiteY47" fmla="*/ 3042705 h 4470047"/>
              <a:gd name="connsiteX48" fmla="*/ 1999252 w 3144611"/>
              <a:gd name="connsiteY48" fmla="*/ 3177688 h 4470047"/>
              <a:gd name="connsiteX49" fmla="*/ 1781538 w 3144611"/>
              <a:gd name="connsiteY49" fmla="*/ 3142854 h 4470047"/>
              <a:gd name="connsiteX50" fmla="*/ 1616075 w 3144611"/>
              <a:gd name="connsiteY50" fmla="*/ 2990454 h 4470047"/>
              <a:gd name="connsiteX51" fmla="*/ 1454966 w 3144611"/>
              <a:gd name="connsiteY51" fmla="*/ 2851117 h 4470047"/>
              <a:gd name="connsiteX52" fmla="*/ 1398361 w 3144611"/>
              <a:gd name="connsiteY52" fmla="*/ 2811929 h 4470047"/>
              <a:gd name="connsiteX53" fmla="*/ 1324338 w 3144611"/>
              <a:gd name="connsiteY53" fmla="*/ 2720489 h 4470047"/>
              <a:gd name="connsiteX54" fmla="*/ 1280795 w 3144611"/>
              <a:gd name="connsiteY54" fmla="*/ 2546317 h 4470047"/>
              <a:gd name="connsiteX55" fmla="*/ 1145813 w 3144611"/>
              <a:gd name="connsiteY55" fmla="*/ 2363437 h 4470047"/>
              <a:gd name="connsiteX56" fmla="*/ 1076145 w 3144611"/>
              <a:gd name="connsiteY56" fmla="*/ 2420043 h 4470047"/>
              <a:gd name="connsiteX57" fmla="*/ 1063082 w 3144611"/>
              <a:gd name="connsiteY57" fmla="*/ 2811927 h 4470047"/>
              <a:gd name="connsiteX58" fmla="*/ 1511572 w 3144611"/>
              <a:gd name="connsiteY58" fmla="*/ 3012226 h 4470047"/>
              <a:gd name="connsiteX59" fmla="*/ 1655264 w 3144611"/>
              <a:gd name="connsiteY59" fmla="*/ 3234294 h 4470047"/>
              <a:gd name="connsiteX60" fmla="*/ 1733641 w 3144611"/>
              <a:gd name="connsiteY60" fmla="*/ 3360569 h 4470047"/>
              <a:gd name="connsiteX61" fmla="*/ 1912167 w 3144611"/>
              <a:gd name="connsiteY61" fmla="*/ 3417174 h 4470047"/>
              <a:gd name="connsiteX62" fmla="*/ 2038441 w 3144611"/>
              <a:gd name="connsiteY62" fmla="*/ 3282191 h 4470047"/>
              <a:gd name="connsiteX63" fmla="*/ 2095046 w 3144611"/>
              <a:gd name="connsiteY63" fmla="*/ 3369277 h 4470047"/>
              <a:gd name="connsiteX64" fmla="*/ 2225674 w 3144611"/>
              <a:gd name="connsiteY64" fmla="*/ 3356215 h 4470047"/>
              <a:gd name="connsiteX65" fmla="*/ 2317116 w 3144611"/>
              <a:gd name="connsiteY65" fmla="*/ 3469425 h 4470047"/>
              <a:gd name="connsiteX66" fmla="*/ 2247446 w 3144611"/>
              <a:gd name="connsiteY66" fmla="*/ 3608762 h 4470047"/>
              <a:gd name="connsiteX67" fmla="*/ 2264864 w 3144611"/>
              <a:gd name="connsiteY67" fmla="*/ 3691494 h 4470047"/>
              <a:gd name="connsiteX68" fmla="*/ 2188447 w 3144611"/>
              <a:gd name="connsiteY68" fmla="*/ 3769509 h 4470047"/>
              <a:gd name="connsiteX69" fmla="*/ 2134235 w 3144611"/>
              <a:gd name="connsiteY69" fmla="*/ 3848246 h 4470047"/>
              <a:gd name="connsiteX70" fmla="*/ 2032039 w 3144611"/>
              <a:gd name="connsiteY70" fmla="*/ 3935533 h 4470047"/>
              <a:gd name="connsiteX71" fmla="*/ 1882162 w 3144611"/>
              <a:gd name="connsiteY71" fmla="*/ 4044535 h 4470047"/>
              <a:gd name="connsiteX72" fmla="*/ 1885189 w 3144611"/>
              <a:gd name="connsiteY72" fmla="*/ 4082382 h 4470047"/>
              <a:gd name="connsiteX73" fmla="*/ 1482491 w 3144611"/>
              <a:gd name="connsiteY73" fmla="*/ 4332175 h 4470047"/>
              <a:gd name="connsiteX74" fmla="*/ 1487033 w 3144611"/>
              <a:gd name="connsiteY74" fmla="*/ 4333689 h 4470047"/>
              <a:gd name="connsiteX75" fmla="*/ 1234210 w 3144611"/>
              <a:gd name="connsiteY75" fmla="*/ 4468426 h 4470047"/>
              <a:gd name="connsiteX76" fmla="*/ 1184251 w 3144611"/>
              <a:gd name="connsiteY76" fmla="*/ 4410898 h 4470047"/>
              <a:gd name="connsiteX0" fmla="*/ 120242 w 3144611"/>
              <a:gd name="connsiteY0" fmla="*/ 1830819 h 4468760"/>
              <a:gd name="connsiteX1" fmla="*/ 41945 w 3144611"/>
              <a:gd name="connsiteY1" fmla="*/ 1721762 h 4468760"/>
              <a:gd name="connsiteX2" fmla="*/ 16778 w 3144611"/>
              <a:gd name="connsiteY2" fmla="*/ 1609909 h 4468760"/>
              <a:gd name="connsiteX3" fmla="*/ 0 w 3144611"/>
              <a:gd name="connsiteY3" fmla="*/ 1514834 h 4468760"/>
              <a:gd name="connsiteX4" fmla="*/ 19574 w 3144611"/>
              <a:gd name="connsiteY4" fmla="*/ 1400184 h 4468760"/>
              <a:gd name="connsiteX5" fmla="*/ 120242 w 3144611"/>
              <a:gd name="connsiteY5" fmla="*/ 1319090 h 4468760"/>
              <a:gd name="connsiteX6" fmla="*/ 243281 w 3144611"/>
              <a:gd name="connsiteY6" fmla="*/ 1235200 h 4468760"/>
              <a:gd name="connsiteX7" fmla="*/ 290818 w 3144611"/>
              <a:gd name="connsiteY7" fmla="*/ 1047846 h 4468760"/>
              <a:gd name="connsiteX8" fmla="*/ 209725 w 3144611"/>
              <a:gd name="connsiteY8" fmla="*/ 930400 h 4468760"/>
              <a:gd name="connsiteX9" fmla="*/ 190150 w 3144611"/>
              <a:gd name="connsiteY9" fmla="*/ 857696 h 4468760"/>
              <a:gd name="connsiteX10" fmla="*/ 341152 w 3144611"/>
              <a:gd name="connsiteY10" fmla="*/ 782195 h 4468760"/>
              <a:gd name="connsiteX11" fmla="*/ 425042 w 3144611"/>
              <a:gd name="connsiteY11" fmla="*/ 661953 h 4468760"/>
              <a:gd name="connsiteX12" fmla="*/ 433431 w 3144611"/>
              <a:gd name="connsiteY12" fmla="*/ 533322 h 4468760"/>
              <a:gd name="connsiteX13" fmla="*/ 427839 w 3144611"/>
              <a:gd name="connsiteY13" fmla="*/ 474599 h 4468760"/>
              <a:gd name="connsiteX14" fmla="*/ 480969 w 3144611"/>
              <a:gd name="connsiteY14" fmla="*/ 415876 h 4468760"/>
              <a:gd name="connsiteX15" fmla="*/ 444616 w 3144611"/>
              <a:gd name="connsiteY15" fmla="*/ 318004 h 4468760"/>
              <a:gd name="connsiteX16" fmla="*/ 528506 w 3144611"/>
              <a:gd name="connsiteY16" fmla="*/ 337578 h 4468760"/>
              <a:gd name="connsiteX17" fmla="*/ 598415 w 3144611"/>
              <a:gd name="connsiteY17" fmla="*/ 278856 h 4468760"/>
              <a:gd name="connsiteX18" fmla="*/ 659934 w 3144611"/>
              <a:gd name="connsiteY18" fmla="*/ 231318 h 4468760"/>
              <a:gd name="connsiteX19" fmla="*/ 645952 w 3144611"/>
              <a:gd name="connsiteY19" fmla="*/ 144632 h 4468760"/>
              <a:gd name="connsiteX20" fmla="*/ 752213 w 3144611"/>
              <a:gd name="connsiteY20" fmla="*/ 150224 h 4468760"/>
              <a:gd name="connsiteX21" fmla="*/ 799750 w 3144611"/>
              <a:gd name="connsiteY21" fmla="*/ 192169 h 4468760"/>
              <a:gd name="connsiteX22" fmla="*/ 894826 w 3144611"/>
              <a:gd name="connsiteY22" fmla="*/ 127854 h 4468760"/>
              <a:gd name="connsiteX23" fmla="*/ 894826 w 3144611"/>
              <a:gd name="connsiteY23" fmla="*/ 127854 h 4468760"/>
              <a:gd name="connsiteX24" fmla="*/ 995494 w 3144611"/>
              <a:gd name="connsiteY24" fmla="*/ 113872 h 4468760"/>
              <a:gd name="connsiteX25" fmla="*/ 998290 w 3144611"/>
              <a:gd name="connsiteY25" fmla="*/ 111076 h 4468760"/>
              <a:gd name="connsiteX26" fmla="*/ 1269534 w 3144611"/>
              <a:gd name="connsiteY26" fmla="*/ 10408 h 4468760"/>
              <a:gd name="connsiteX27" fmla="*/ 2225878 w 3144611"/>
              <a:gd name="connsiteY27" fmla="*/ 2018 h 4468760"/>
              <a:gd name="connsiteX28" fmla="*/ 2935426 w 3144611"/>
              <a:gd name="connsiteY28" fmla="*/ 700104 h 4468760"/>
              <a:gd name="connsiteX29" fmla="*/ 3140076 w 3144611"/>
              <a:gd name="connsiteY29" fmla="*/ 1026675 h 4468760"/>
              <a:gd name="connsiteX30" fmla="*/ 2978967 w 3144611"/>
              <a:gd name="connsiteY30" fmla="*/ 1196492 h 4468760"/>
              <a:gd name="connsiteX31" fmla="*/ 2735127 w 3144611"/>
              <a:gd name="connsiteY31" fmla="*/ 1340184 h 4468760"/>
              <a:gd name="connsiteX32" fmla="*/ 2399846 w 3144611"/>
              <a:gd name="connsiteY32" fmla="*/ 1466459 h 4468760"/>
              <a:gd name="connsiteX33" fmla="*/ 1881686 w 3144611"/>
              <a:gd name="connsiteY33" fmla="*/ 1523064 h 4468760"/>
              <a:gd name="connsiteX34" fmla="*/ 1563823 w 3144611"/>
              <a:gd name="connsiteY34" fmla="*/ 1705945 h 4468760"/>
              <a:gd name="connsiteX35" fmla="*/ 1520281 w 3144611"/>
              <a:gd name="connsiteY35" fmla="*/ 1544835 h 4468760"/>
              <a:gd name="connsiteX36" fmla="*/ 1354819 w 3144611"/>
              <a:gd name="connsiteY36" fmla="*/ 1601441 h 4468760"/>
              <a:gd name="connsiteX37" fmla="*/ 1263378 w 3144611"/>
              <a:gd name="connsiteY37" fmla="*/ 1758195 h 4468760"/>
              <a:gd name="connsiteX38" fmla="*/ 1372235 w 3144611"/>
              <a:gd name="connsiteY38" fmla="*/ 1997681 h 4468760"/>
              <a:gd name="connsiteX39" fmla="*/ 1494156 w 3144611"/>
              <a:gd name="connsiteY39" fmla="*/ 2084765 h 4468760"/>
              <a:gd name="connsiteX40" fmla="*/ 1459321 w 3144611"/>
              <a:gd name="connsiteY40" fmla="*/ 2250228 h 4468760"/>
              <a:gd name="connsiteX41" fmla="*/ 1520281 w 3144611"/>
              <a:gd name="connsiteY41" fmla="*/ 2372149 h 4468760"/>
              <a:gd name="connsiteX42" fmla="*/ 1720577 w 3144611"/>
              <a:gd name="connsiteY42" fmla="*/ 2398274 h 4468760"/>
              <a:gd name="connsiteX43" fmla="*/ 2269218 w 3144611"/>
              <a:gd name="connsiteY43" fmla="*/ 2546319 h 4468760"/>
              <a:gd name="connsiteX44" fmla="*/ 2277926 w 3144611"/>
              <a:gd name="connsiteY44" fmla="*/ 2772742 h 4468760"/>
              <a:gd name="connsiteX45" fmla="*/ 2286634 w 3144611"/>
              <a:gd name="connsiteY45" fmla="*/ 3160272 h 4468760"/>
              <a:gd name="connsiteX46" fmla="*/ 2147298 w 3144611"/>
              <a:gd name="connsiteY46" fmla="*/ 3182043 h 4468760"/>
              <a:gd name="connsiteX47" fmla="*/ 2103755 w 3144611"/>
              <a:gd name="connsiteY47" fmla="*/ 3042705 h 4468760"/>
              <a:gd name="connsiteX48" fmla="*/ 1999252 w 3144611"/>
              <a:gd name="connsiteY48" fmla="*/ 3177688 h 4468760"/>
              <a:gd name="connsiteX49" fmla="*/ 1781538 w 3144611"/>
              <a:gd name="connsiteY49" fmla="*/ 3142854 h 4468760"/>
              <a:gd name="connsiteX50" fmla="*/ 1616075 w 3144611"/>
              <a:gd name="connsiteY50" fmla="*/ 2990454 h 4468760"/>
              <a:gd name="connsiteX51" fmla="*/ 1454966 w 3144611"/>
              <a:gd name="connsiteY51" fmla="*/ 2851117 h 4468760"/>
              <a:gd name="connsiteX52" fmla="*/ 1398361 w 3144611"/>
              <a:gd name="connsiteY52" fmla="*/ 2811929 h 4468760"/>
              <a:gd name="connsiteX53" fmla="*/ 1324338 w 3144611"/>
              <a:gd name="connsiteY53" fmla="*/ 2720489 h 4468760"/>
              <a:gd name="connsiteX54" fmla="*/ 1280795 w 3144611"/>
              <a:gd name="connsiteY54" fmla="*/ 2546317 h 4468760"/>
              <a:gd name="connsiteX55" fmla="*/ 1145813 w 3144611"/>
              <a:gd name="connsiteY55" fmla="*/ 2363437 h 4468760"/>
              <a:gd name="connsiteX56" fmla="*/ 1076145 w 3144611"/>
              <a:gd name="connsiteY56" fmla="*/ 2420043 h 4468760"/>
              <a:gd name="connsiteX57" fmla="*/ 1063082 w 3144611"/>
              <a:gd name="connsiteY57" fmla="*/ 2811927 h 4468760"/>
              <a:gd name="connsiteX58" fmla="*/ 1511572 w 3144611"/>
              <a:gd name="connsiteY58" fmla="*/ 3012226 h 4468760"/>
              <a:gd name="connsiteX59" fmla="*/ 1655264 w 3144611"/>
              <a:gd name="connsiteY59" fmla="*/ 3234294 h 4468760"/>
              <a:gd name="connsiteX60" fmla="*/ 1733641 w 3144611"/>
              <a:gd name="connsiteY60" fmla="*/ 3360569 h 4468760"/>
              <a:gd name="connsiteX61" fmla="*/ 1912167 w 3144611"/>
              <a:gd name="connsiteY61" fmla="*/ 3417174 h 4468760"/>
              <a:gd name="connsiteX62" fmla="*/ 2038441 w 3144611"/>
              <a:gd name="connsiteY62" fmla="*/ 3282191 h 4468760"/>
              <a:gd name="connsiteX63" fmla="*/ 2095046 w 3144611"/>
              <a:gd name="connsiteY63" fmla="*/ 3369277 h 4468760"/>
              <a:gd name="connsiteX64" fmla="*/ 2225674 w 3144611"/>
              <a:gd name="connsiteY64" fmla="*/ 3356215 h 4468760"/>
              <a:gd name="connsiteX65" fmla="*/ 2317116 w 3144611"/>
              <a:gd name="connsiteY65" fmla="*/ 3469425 h 4468760"/>
              <a:gd name="connsiteX66" fmla="*/ 2247446 w 3144611"/>
              <a:gd name="connsiteY66" fmla="*/ 3608762 h 4468760"/>
              <a:gd name="connsiteX67" fmla="*/ 2264864 w 3144611"/>
              <a:gd name="connsiteY67" fmla="*/ 3691494 h 4468760"/>
              <a:gd name="connsiteX68" fmla="*/ 2188447 w 3144611"/>
              <a:gd name="connsiteY68" fmla="*/ 3769509 h 4468760"/>
              <a:gd name="connsiteX69" fmla="*/ 2134235 w 3144611"/>
              <a:gd name="connsiteY69" fmla="*/ 3848246 h 4468760"/>
              <a:gd name="connsiteX70" fmla="*/ 2032039 w 3144611"/>
              <a:gd name="connsiteY70" fmla="*/ 3935533 h 4468760"/>
              <a:gd name="connsiteX71" fmla="*/ 1882162 w 3144611"/>
              <a:gd name="connsiteY71" fmla="*/ 4044535 h 4468760"/>
              <a:gd name="connsiteX72" fmla="*/ 1885189 w 3144611"/>
              <a:gd name="connsiteY72" fmla="*/ 4082382 h 4468760"/>
              <a:gd name="connsiteX73" fmla="*/ 1482491 w 3144611"/>
              <a:gd name="connsiteY73" fmla="*/ 4332175 h 4468760"/>
              <a:gd name="connsiteX74" fmla="*/ 1487033 w 3144611"/>
              <a:gd name="connsiteY74" fmla="*/ 4333689 h 4468760"/>
              <a:gd name="connsiteX75" fmla="*/ 1234210 w 3144611"/>
              <a:gd name="connsiteY75" fmla="*/ 4468426 h 4468760"/>
              <a:gd name="connsiteX76" fmla="*/ 1129750 w 3144611"/>
              <a:gd name="connsiteY76" fmla="*/ 4115687 h 4468760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454966 w 3144611"/>
              <a:gd name="connsiteY51" fmla="*/ 2851117 h 4352341"/>
              <a:gd name="connsiteX52" fmla="*/ 1398361 w 3144611"/>
              <a:gd name="connsiteY52" fmla="*/ 2811929 h 4352341"/>
              <a:gd name="connsiteX53" fmla="*/ 1324338 w 3144611"/>
              <a:gd name="connsiteY53" fmla="*/ 2720489 h 4352341"/>
              <a:gd name="connsiteX54" fmla="*/ 1280795 w 3144611"/>
              <a:gd name="connsiteY54" fmla="*/ 2546317 h 4352341"/>
              <a:gd name="connsiteX55" fmla="*/ 1145813 w 3144611"/>
              <a:gd name="connsiteY55" fmla="*/ 2363437 h 4352341"/>
              <a:gd name="connsiteX56" fmla="*/ 1076145 w 3144611"/>
              <a:gd name="connsiteY56" fmla="*/ 2420043 h 4352341"/>
              <a:gd name="connsiteX57" fmla="*/ 1063082 w 3144611"/>
              <a:gd name="connsiteY57" fmla="*/ 2811927 h 4352341"/>
              <a:gd name="connsiteX58" fmla="*/ 1511572 w 3144611"/>
              <a:gd name="connsiteY58" fmla="*/ 3012226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454966 w 3144611"/>
              <a:gd name="connsiteY51" fmla="*/ 2851117 h 4352341"/>
              <a:gd name="connsiteX52" fmla="*/ 1398361 w 3144611"/>
              <a:gd name="connsiteY52" fmla="*/ 2811929 h 4352341"/>
              <a:gd name="connsiteX53" fmla="*/ 1324338 w 3144611"/>
              <a:gd name="connsiteY53" fmla="*/ 2720489 h 4352341"/>
              <a:gd name="connsiteX54" fmla="*/ 1280795 w 3144611"/>
              <a:gd name="connsiteY54" fmla="*/ 2546317 h 4352341"/>
              <a:gd name="connsiteX55" fmla="*/ 1145813 w 3144611"/>
              <a:gd name="connsiteY55" fmla="*/ 2363437 h 4352341"/>
              <a:gd name="connsiteX56" fmla="*/ 1076145 w 3144611"/>
              <a:gd name="connsiteY56" fmla="*/ 2420043 h 4352341"/>
              <a:gd name="connsiteX57" fmla="*/ 1063082 w 3144611"/>
              <a:gd name="connsiteY57" fmla="*/ 2811927 h 4352341"/>
              <a:gd name="connsiteX58" fmla="*/ 1511572 w 3144611"/>
              <a:gd name="connsiteY58" fmla="*/ 3012226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26723 w 3144611"/>
              <a:gd name="connsiteY77" fmla="*/ 4115687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454966 w 3144611"/>
              <a:gd name="connsiteY51" fmla="*/ 2851117 h 4352341"/>
              <a:gd name="connsiteX52" fmla="*/ 1398361 w 3144611"/>
              <a:gd name="connsiteY52" fmla="*/ 2811929 h 4352341"/>
              <a:gd name="connsiteX53" fmla="*/ 1324338 w 3144611"/>
              <a:gd name="connsiteY53" fmla="*/ 2720489 h 4352341"/>
              <a:gd name="connsiteX54" fmla="*/ 1280795 w 3144611"/>
              <a:gd name="connsiteY54" fmla="*/ 2546317 h 4352341"/>
              <a:gd name="connsiteX55" fmla="*/ 1145813 w 3144611"/>
              <a:gd name="connsiteY55" fmla="*/ 2363437 h 4352341"/>
              <a:gd name="connsiteX56" fmla="*/ 1076145 w 3144611"/>
              <a:gd name="connsiteY56" fmla="*/ 2420043 h 4352341"/>
              <a:gd name="connsiteX57" fmla="*/ 1063082 w 3144611"/>
              <a:gd name="connsiteY57" fmla="*/ 2811927 h 4352341"/>
              <a:gd name="connsiteX58" fmla="*/ 1511572 w 3144611"/>
              <a:gd name="connsiteY58" fmla="*/ 3012226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454966 w 3144611"/>
              <a:gd name="connsiteY51" fmla="*/ 2851117 h 4352341"/>
              <a:gd name="connsiteX52" fmla="*/ 1398361 w 3144611"/>
              <a:gd name="connsiteY52" fmla="*/ 2811929 h 4352341"/>
              <a:gd name="connsiteX53" fmla="*/ 1324338 w 3144611"/>
              <a:gd name="connsiteY53" fmla="*/ 2720489 h 4352341"/>
              <a:gd name="connsiteX54" fmla="*/ 1280795 w 3144611"/>
              <a:gd name="connsiteY54" fmla="*/ 2546317 h 4352341"/>
              <a:gd name="connsiteX55" fmla="*/ 1145813 w 3144611"/>
              <a:gd name="connsiteY55" fmla="*/ 2363437 h 4352341"/>
              <a:gd name="connsiteX56" fmla="*/ 1076145 w 3144611"/>
              <a:gd name="connsiteY56" fmla="*/ 2420043 h 4352341"/>
              <a:gd name="connsiteX57" fmla="*/ 1063082 w 3144611"/>
              <a:gd name="connsiteY57" fmla="*/ 2811927 h 4352341"/>
              <a:gd name="connsiteX58" fmla="*/ 1511572 w 3144611"/>
              <a:gd name="connsiteY58" fmla="*/ 3012226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138834 w 3144611"/>
              <a:gd name="connsiteY78" fmla="*/ 4053617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454966 w 3144611"/>
              <a:gd name="connsiteY51" fmla="*/ 2851117 h 4352341"/>
              <a:gd name="connsiteX52" fmla="*/ 1398361 w 3144611"/>
              <a:gd name="connsiteY52" fmla="*/ 2811929 h 4352341"/>
              <a:gd name="connsiteX53" fmla="*/ 1324338 w 3144611"/>
              <a:gd name="connsiteY53" fmla="*/ 2720489 h 4352341"/>
              <a:gd name="connsiteX54" fmla="*/ 1280795 w 3144611"/>
              <a:gd name="connsiteY54" fmla="*/ 2546317 h 4352341"/>
              <a:gd name="connsiteX55" fmla="*/ 1145813 w 3144611"/>
              <a:gd name="connsiteY55" fmla="*/ 2363437 h 4352341"/>
              <a:gd name="connsiteX56" fmla="*/ 1076145 w 3144611"/>
              <a:gd name="connsiteY56" fmla="*/ 2420043 h 4352341"/>
              <a:gd name="connsiteX57" fmla="*/ 1063082 w 3144611"/>
              <a:gd name="connsiteY57" fmla="*/ 2811927 h 4352341"/>
              <a:gd name="connsiteX58" fmla="*/ 1511572 w 3144611"/>
              <a:gd name="connsiteY58" fmla="*/ 3012226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454966 w 3144611"/>
              <a:gd name="connsiteY51" fmla="*/ 2851117 h 4352341"/>
              <a:gd name="connsiteX52" fmla="*/ 1398361 w 3144611"/>
              <a:gd name="connsiteY52" fmla="*/ 2811929 h 4352341"/>
              <a:gd name="connsiteX53" fmla="*/ 1324338 w 3144611"/>
              <a:gd name="connsiteY53" fmla="*/ 2720489 h 4352341"/>
              <a:gd name="connsiteX54" fmla="*/ 1280795 w 3144611"/>
              <a:gd name="connsiteY54" fmla="*/ 2546317 h 4352341"/>
              <a:gd name="connsiteX55" fmla="*/ 1145813 w 3144611"/>
              <a:gd name="connsiteY55" fmla="*/ 2363437 h 4352341"/>
              <a:gd name="connsiteX56" fmla="*/ 1076145 w 3144611"/>
              <a:gd name="connsiteY56" fmla="*/ 2420043 h 4352341"/>
              <a:gd name="connsiteX57" fmla="*/ 1063082 w 3144611"/>
              <a:gd name="connsiteY57" fmla="*/ 2811927 h 4352341"/>
              <a:gd name="connsiteX58" fmla="*/ 1511572 w 3144611"/>
              <a:gd name="connsiteY58" fmla="*/ 3012226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22263 w 3144611"/>
              <a:gd name="connsiteY79" fmla="*/ 3935532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454966 w 3144611"/>
              <a:gd name="connsiteY51" fmla="*/ 2851117 h 4352341"/>
              <a:gd name="connsiteX52" fmla="*/ 1398361 w 3144611"/>
              <a:gd name="connsiteY52" fmla="*/ 2811929 h 4352341"/>
              <a:gd name="connsiteX53" fmla="*/ 1324338 w 3144611"/>
              <a:gd name="connsiteY53" fmla="*/ 2720489 h 4352341"/>
              <a:gd name="connsiteX54" fmla="*/ 1280795 w 3144611"/>
              <a:gd name="connsiteY54" fmla="*/ 2546317 h 4352341"/>
              <a:gd name="connsiteX55" fmla="*/ 1145813 w 3144611"/>
              <a:gd name="connsiteY55" fmla="*/ 2363437 h 4352341"/>
              <a:gd name="connsiteX56" fmla="*/ 1076145 w 3144611"/>
              <a:gd name="connsiteY56" fmla="*/ 2420043 h 4352341"/>
              <a:gd name="connsiteX57" fmla="*/ 1063082 w 3144611"/>
              <a:gd name="connsiteY57" fmla="*/ 2811927 h 4352341"/>
              <a:gd name="connsiteX58" fmla="*/ 1511572 w 3144611"/>
              <a:gd name="connsiteY58" fmla="*/ 3012226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454966 w 3144611"/>
              <a:gd name="connsiteY51" fmla="*/ 2851117 h 4352341"/>
              <a:gd name="connsiteX52" fmla="*/ 1398361 w 3144611"/>
              <a:gd name="connsiteY52" fmla="*/ 2811929 h 4352341"/>
              <a:gd name="connsiteX53" fmla="*/ 1324338 w 3144611"/>
              <a:gd name="connsiteY53" fmla="*/ 2720489 h 4352341"/>
              <a:gd name="connsiteX54" fmla="*/ 1280795 w 3144611"/>
              <a:gd name="connsiteY54" fmla="*/ 2546317 h 4352341"/>
              <a:gd name="connsiteX55" fmla="*/ 1145813 w 3144611"/>
              <a:gd name="connsiteY55" fmla="*/ 2363437 h 4352341"/>
              <a:gd name="connsiteX56" fmla="*/ 1076145 w 3144611"/>
              <a:gd name="connsiteY56" fmla="*/ 2420043 h 4352341"/>
              <a:gd name="connsiteX57" fmla="*/ 1063082 w 3144611"/>
              <a:gd name="connsiteY57" fmla="*/ 2811927 h 4352341"/>
              <a:gd name="connsiteX58" fmla="*/ 1511572 w 3144611"/>
              <a:gd name="connsiteY58" fmla="*/ 3012226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1001068 w 3144611"/>
              <a:gd name="connsiteY80" fmla="*/ 3838642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454966 w 3144611"/>
              <a:gd name="connsiteY51" fmla="*/ 2851117 h 4352341"/>
              <a:gd name="connsiteX52" fmla="*/ 1398361 w 3144611"/>
              <a:gd name="connsiteY52" fmla="*/ 2811929 h 4352341"/>
              <a:gd name="connsiteX53" fmla="*/ 1324338 w 3144611"/>
              <a:gd name="connsiteY53" fmla="*/ 2720489 h 4352341"/>
              <a:gd name="connsiteX54" fmla="*/ 1280795 w 3144611"/>
              <a:gd name="connsiteY54" fmla="*/ 2546317 h 4352341"/>
              <a:gd name="connsiteX55" fmla="*/ 1145813 w 3144611"/>
              <a:gd name="connsiteY55" fmla="*/ 2363437 h 4352341"/>
              <a:gd name="connsiteX56" fmla="*/ 1076145 w 3144611"/>
              <a:gd name="connsiteY56" fmla="*/ 2420043 h 4352341"/>
              <a:gd name="connsiteX57" fmla="*/ 1063082 w 3144611"/>
              <a:gd name="connsiteY57" fmla="*/ 2811927 h 4352341"/>
              <a:gd name="connsiteX58" fmla="*/ 1511572 w 3144611"/>
              <a:gd name="connsiteY58" fmla="*/ 3012226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454966 w 3144611"/>
              <a:gd name="connsiteY51" fmla="*/ 2851117 h 4352341"/>
              <a:gd name="connsiteX52" fmla="*/ 1398361 w 3144611"/>
              <a:gd name="connsiteY52" fmla="*/ 2811929 h 4352341"/>
              <a:gd name="connsiteX53" fmla="*/ 1324338 w 3144611"/>
              <a:gd name="connsiteY53" fmla="*/ 2720489 h 4352341"/>
              <a:gd name="connsiteX54" fmla="*/ 1280795 w 3144611"/>
              <a:gd name="connsiteY54" fmla="*/ 2546317 h 4352341"/>
              <a:gd name="connsiteX55" fmla="*/ 1145813 w 3144611"/>
              <a:gd name="connsiteY55" fmla="*/ 2363437 h 4352341"/>
              <a:gd name="connsiteX56" fmla="*/ 1076145 w 3144611"/>
              <a:gd name="connsiteY56" fmla="*/ 2420043 h 4352341"/>
              <a:gd name="connsiteX57" fmla="*/ 1063082 w 3144611"/>
              <a:gd name="connsiteY57" fmla="*/ 2811927 h 4352341"/>
              <a:gd name="connsiteX58" fmla="*/ 1511572 w 3144611"/>
              <a:gd name="connsiteY58" fmla="*/ 3012226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75414 w 3144611"/>
              <a:gd name="connsiteY81" fmla="*/ 3775058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454966 w 3144611"/>
              <a:gd name="connsiteY51" fmla="*/ 2851117 h 4352341"/>
              <a:gd name="connsiteX52" fmla="*/ 1398361 w 3144611"/>
              <a:gd name="connsiteY52" fmla="*/ 2811929 h 4352341"/>
              <a:gd name="connsiteX53" fmla="*/ 1324338 w 3144611"/>
              <a:gd name="connsiteY53" fmla="*/ 2720489 h 4352341"/>
              <a:gd name="connsiteX54" fmla="*/ 1280795 w 3144611"/>
              <a:gd name="connsiteY54" fmla="*/ 2546317 h 4352341"/>
              <a:gd name="connsiteX55" fmla="*/ 1145813 w 3144611"/>
              <a:gd name="connsiteY55" fmla="*/ 2363437 h 4352341"/>
              <a:gd name="connsiteX56" fmla="*/ 1076145 w 3144611"/>
              <a:gd name="connsiteY56" fmla="*/ 2420043 h 4352341"/>
              <a:gd name="connsiteX57" fmla="*/ 1063082 w 3144611"/>
              <a:gd name="connsiteY57" fmla="*/ 2811927 h 4352341"/>
              <a:gd name="connsiteX58" fmla="*/ 1511572 w 3144611"/>
              <a:gd name="connsiteY58" fmla="*/ 3012226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454966 w 3144611"/>
              <a:gd name="connsiteY51" fmla="*/ 2851117 h 4352341"/>
              <a:gd name="connsiteX52" fmla="*/ 1398361 w 3144611"/>
              <a:gd name="connsiteY52" fmla="*/ 2811929 h 4352341"/>
              <a:gd name="connsiteX53" fmla="*/ 1324338 w 3144611"/>
              <a:gd name="connsiteY53" fmla="*/ 2720489 h 4352341"/>
              <a:gd name="connsiteX54" fmla="*/ 1280795 w 3144611"/>
              <a:gd name="connsiteY54" fmla="*/ 2546317 h 4352341"/>
              <a:gd name="connsiteX55" fmla="*/ 1145813 w 3144611"/>
              <a:gd name="connsiteY55" fmla="*/ 2363437 h 4352341"/>
              <a:gd name="connsiteX56" fmla="*/ 1076145 w 3144611"/>
              <a:gd name="connsiteY56" fmla="*/ 2420043 h 4352341"/>
              <a:gd name="connsiteX57" fmla="*/ 1063082 w 3144611"/>
              <a:gd name="connsiteY57" fmla="*/ 2811927 h 4352341"/>
              <a:gd name="connsiteX58" fmla="*/ 1511572 w 3144611"/>
              <a:gd name="connsiteY58" fmla="*/ 3012226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49678 w 3144611"/>
              <a:gd name="connsiteY82" fmla="*/ 3688765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454966 w 3144611"/>
              <a:gd name="connsiteY51" fmla="*/ 2851117 h 4352341"/>
              <a:gd name="connsiteX52" fmla="*/ 1398361 w 3144611"/>
              <a:gd name="connsiteY52" fmla="*/ 2811929 h 4352341"/>
              <a:gd name="connsiteX53" fmla="*/ 1324338 w 3144611"/>
              <a:gd name="connsiteY53" fmla="*/ 2720489 h 4352341"/>
              <a:gd name="connsiteX54" fmla="*/ 1280795 w 3144611"/>
              <a:gd name="connsiteY54" fmla="*/ 2546317 h 4352341"/>
              <a:gd name="connsiteX55" fmla="*/ 1145813 w 3144611"/>
              <a:gd name="connsiteY55" fmla="*/ 2363437 h 4352341"/>
              <a:gd name="connsiteX56" fmla="*/ 1076145 w 3144611"/>
              <a:gd name="connsiteY56" fmla="*/ 2420043 h 4352341"/>
              <a:gd name="connsiteX57" fmla="*/ 1063082 w 3144611"/>
              <a:gd name="connsiteY57" fmla="*/ 2811927 h 4352341"/>
              <a:gd name="connsiteX58" fmla="*/ 1511572 w 3144611"/>
              <a:gd name="connsiteY58" fmla="*/ 3012226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454966 w 3144611"/>
              <a:gd name="connsiteY51" fmla="*/ 2851117 h 4352341"/>
              <a:gd name="connsiteX52" fmla="*/ 1398361 w 3144611"/>
              <a:gd name="connsiteY52" fmla="*/ 2811929 h 4352341"/>
              <a:gd name="connsiteX53" fmla="*/ 1324338 w 3144611"/>
              <a:gd name="connsiteY53" fmla="*/ 2720489 h 4352341"/>
              <a:gd name="connsiteX54" fmla="*/ 1280795 w 3144611"/>
              <a:gd name="connsiteY54" fmla="*/ 2546317 h 4352341"/>
              <a:gd name="connsiteX55" fmla="*/ 1145813 w 3144611"/>
              <a:gd name="connsiteY55" fmla="*/ 2363437 h 4352341"/>
              <a:gd name="connsiteX56" fmla="*/ 1076145 w 3144611"/>
              <a:gd name="connsiteY56" fmla="*/ 2420043 h 4352341"/>
              <a:gd name="connsiteX57" fmla="*/ 1063082 w 3144611"/>
              <a:gd name="connsiteY57" fmla="*/ 2811927 h 4352341"/>
              <a:gd name="connsiteX58" fmla="*/ 1511572 w 3144611"/>
              <a:gd name="connsiteY58" fmla="*/ 3012226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851192 w 3144611"/>
              <a:gd name="connsiteY83" fmla="*/ 3637292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454966 w 3144611"/>
              <a:gd name="connsiteY51" fmla="*/ 2851117 h 4352341"/>
              <a:gd name="connsiteX52" fmla="*/ 1398361 w 3144611"/>
              <a:gd name="connsiteY52" fmla="*/ 2811929 h 4352341"/>
              <a:gd name="connsiteX53" fmla="*/ 1324338 w 3144611"/>
              <a:gd name="connsiteY53" fmla="*/ 2720489 h 4352341"/>
              <a:gd name="connsiteX54" fmla="*/ 1280795 w 3144611"/>
              <a:gd name="connsiteY54" fmla="*/ 2546317 h 4352341"/>
              <a:gd name="connsiteX55" fmla="*/ 1145813 w 3144611"/>
              <a:gd name="connsiteY55" fmla="*/ 2363437 h 4352341"/>
              <a:gd name="connsiteX56" fmla="*/ 1076145 w 3144611"/>
              <a:gd name="connsiteY56" fmla="*/ 2420043 h 4352341"/>
              <a:gd name="connsiteX57" fmla="*/ 1063082 w 3144611"/>
              <a:gd name="connsiteY57" fmla="*/ 2811927 h 4352341"/>
              <a:gd name="connsiteX58" fmla="*/ 1511572 w 3144611"/>
              <a:gd name="connsiteY58" fmla="*/ 3012226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454966 w 3144611"/>
              <a:gd name="connsiteY51" fmla="*/ 2851117 h 4352341"/>
              <a:gd name="connsiteX52" fmla="*/ 1398361 w 3144611"/>
              <a:gd name="connsiteY52" fmla="*/ 2811929 h 4352341"/>
              <a:gd name="connsiteX53" fmla="*/ 1324338 w 3144611"/>
              <a:gd name="connsiteY53" fmla="*/ 2720489 h 4352341"/>
              <a:gd name="connsiteX54" fmla="*/ 1280795 w 3144611"/>
              <a:gd name="connsiteY54" fmla="*/ 2546317 h 4352341"/>
              <a:gd name="connsiteX55" fmla="*/ 1145813 w 3144611"/>
              <a:gd name="connsiteY55" fmla="*/ 2363437 h 4352341"/>
              <a:gd name="connsiteX56" fmla="*/ 1076145 w 3144611"/>
              <a:gd name="connsiteY56" fmla="*/ 2420043 h 4352341"/>
              <a:gd name="connsiteX57" fmla="*/ 1063082 w 3144611"/>
              <a:gd name="connsiteY57" fmla="*/ 2811927 h 4352341"/>
              <a:gd name="connsiteX58" fmla="*/ 1511572 w 3144611"/>
              <a:gd name="connsiteY58" fmla="*/ 3012226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90635 w 3144611"/>
              <a:gd name="connsiteY84" fmla="*/ 3525263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454966 w 3144611"/>
              <a:gd name="connsiteY51" fmla="*/ 2851117 h 4352341"/>
              <a:gd name="connsiteX52" fmla="*/ 1398361 w 3144611"/>
              <a:gd name="connsiteY52" fmla="*/ 2811929 h 4352341"/>
              <a:gd name="connsiteX53" fmla="*/ 1324338 w 3144611"/>
              <a:gd name="connsiteY53" fmla="*/ 2720489 h 4352341"/>
              <a:gd name="connsiteX54" fmla="*/ 1280795 w 3144611"/>
              <a:gd name="connsiteY54" fmla="*/ 2546317 h 4352341"/>
              <a:gd name="connsiteX55" fmla="*/ 1145813 w 3144611"/>
              <a:gd name="connsiteY55" fmla="*/ 2363437 h 4352341"/>
              <a:gd name="connsiteX56" fmla="*/ 1076145 w 3144611"/>
              <a:gd name="connsiteY56" fmla="*/ 2420043 h 4352341"/>
              <a:gd name="connsiteX57" fmla="*/ 1063082 w 3144611"/>
              <a:gd name="connsiteY57" fmla="*/ 2811927 h 4352341"/>
              <a:gd name="connsiteX58" fmla="*/ 1511572 w 3144611"/>
              <a:gd name="connsiteY58" fmla="*/ 3012226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454966 w 3144611"/>
              <a:gd name="connsiteY51" fmla="*/ 2851117 h 4352341"/>
              <a:gd name="connsiteX52" fmla="*/ 1398361 w 3144611"/>
              <a:gd name="connsiteY52" fmla="*/ 2811929 h 4352341"/>
              <a:gd name="connsiteX53" fmla="*/ 1324338 w 3144611"/>
              <a:gd name="connsiteY53" fmla="*/ 2720489 h 4352341"/>
              <a:gd name="connsiteX54" fmla="*/ 1280795 w 3144611"/>
              <a:gd name="connsiteY54" fmla="*/ 2546317 h 4352341"/>
              <a:gd name="connsiteX55" fmla="*/ 1145813 w 3144611"/>
              <a:gd name="connsiteY55" fmla="*/ 2363437 h 4352341"/>
              <a:gd name="connsiteX56" fmla="*/ 1076145 w 3144611"/>
              <a:gd name="connsiteY56" fmla="*/ 2420043 h 4352341"/>
              <a:gd name="connsiteX57" fmla="*/ 1063082 w 3144611"/>
              <a:gd name="connsiteY57" fmla="*/ 2811927 h 4352341"/>
              <a:gd name="connsiteX58" fmla="*/ 1511572 w 3144611"/>
              <a:gd name="connsiteY58" fmla="*/ 3012226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70762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454966 w 3144611"/>
              <a:gd name="connsiteY51" fmla="*/ 2851117 h 4352341"/>
              <a:gd name="connsiteX52" fmla="*/ 1398361 w 3144611"/>
              <a:gd name="connsiteY52" fmla="*/ 2811929 h 4352341"/>
              <a:gd name="connsiteX53" fmla="*/ 1324338 w 3144611"/>
              <a:gd name="connsiteY53" fmla="*/ 2720489 h 4352341"/>
              <a:gd name="connsiteX54" fmla="*/ 1280795 w 3144611"/>
              <a:gd name="connsiteY54" fmla="*/ 2546317 h 4352341"/>
              <a:gd name="connsiteX55" fmla="*/ 1145813 w 3144611"/>
              <a:gd name="connsiteY55" fmla="*/ 2363437 h 4352341"/>
              <a:gd name="connsiteX56" fmla="*/ 1076145 w 3144611"/>
              <a:gd name="connsiteY56" fmla="*/ 2420043 h 4352341"/>
              <a:gd name="connsiteX57" fmla="*/ 1063082 w 3144611"/>
              <a:gd name="connsiteY57" fmla="*/ 2811927 h 4352341"/>
              <a:gd name="connsiteX58" fmla="*/ 1511572 w 3144611"/>
              <a:gd name="connsiteY58" fmla="*/ 3012226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454966 w 3144611"/>
              <a:gd name="connsiteY51" fmla="*/ 2851117 h 4352341"/>
              <a:gd name="connsiteX52" fmla="*/ 1398361 w 3144611"/>
              <a:gd name="connsiteY52" fmla="*/ 2811929 h 4352341"/>
              <a:gd name="connsiteX53" fmla="*/ 1324338 w 3144611"/>
              <a:gd name="connsiteY53" fmla="*/ 2720489 h 4352341"/>
              <a:gd name="connsiteX54" fmla="*/ 1280795 w 3144611"/>
              <a:gd name="connsiteY54" fmla="*/ 2546317 h 4352341"/>
              <a:gd name="connsiteX55" fmla="*/ 1145813 w 3144611"/>
              <a:gd name="connsiteY55" fmla="*/ 2363437 h 4352341"/>
              <a:gd name="connsiteX56" fmla="*/ 1076145 w 3144611"/>
              <a:gd name="connsiteY56" fmla="*/ 2420043 h 4352341"/>
              <a:gd name="connsiteX57" fmla="*/ 1063082 w 3144611"/>
              <a:gd name="connsiteY57" fmla="*/ 2811927 h 4352341"/>
              <a:gd name="connsiteX58" fmla="*/ 1511572 w 3144611"/>
              <a:gd name="connsiteY58" fmla="*/ 3012226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705856 w 3144611"/>
              <a:gd name="connsiteY86" fmla="*/ 3420803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454966 w 3144611"/>
              <a:gd name="connsiteY51" fmla="*/ 2851117 h 4352341"/>
              <a:gd name="connsiteX52" fmla="*/ 1398361 w 3144611"/>
              <a:gd name="connsiteY52" fmla="*/ 2811929 h 4352341"/>
              <a:gd name="connsiteX53" fmla="*/ 1324338 w 3144611"/>
              <a:gd name="connsiteY53" fmla="*/ 2720489 h 4352341"/>
              <a:gd name="connsiteX54" fmla="*/ 1280795 w 3144611"/>
              <a:gd name="connsiteY54" fmla="*/ 2546317 h 4352341"/>
              <a:gd name="connsiteX55" fmla="*/ 1145813 w 3144611"/>
              <a:gd name="connsiteY55" fmla="*/ 2363437 h 4352341"/>
              <a:gd name="connsiteX56" fmla="*/ 1076145 w 3144611"/>
              <a:gd name="connsiteY56" fmla="*/ 2420043 h 4352341"/>
              <a:gd name="connsiteX57" fmla="*/ 1063082 w 3144611"/>
              <a:gd name="connsiteY57" fmla="*/ 2811927 h 4352341"/>
              <a:gd name="connsiteX58" fmla="*/ 1511572 w 3144611"/>
              <a:gd name="connsiteY58" fmla="*/ 3012226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454966 w 3144611"/>
              <a:gd name="connsiteY51" fmla="*/ 2851117 h 4352341"/>
              <a:gd name="connsiteX52" fmla="*/ 1398361 w 3144611"/>
              <a:gd name="connsiteY52" fmla="*/ 2811929 h 4352341"/>
              <a:gd name="connsiteX53" fmla="*/ 1324338 w 3144611"/>
              <a:gd name="connsiteY53" fmla="*/ 2720489 h 4352341"/>
              <a:gd name="connsiteX54" fmla="*/ 1280795 w 3144611"/>
              <a:gd name="connsiteY54" fmla="*/ 2546317 h 4352341"/>
              <a:gd name="connsiteX55" fmla="*/ 1145813 w 3144611"/>
              <a:gd name="connsiteY55" fmla="*/ 2363437 h 4352341"/>
              <a:gd name="connsiteX56" fmla="*/ 1076145 w 3144611"/>
              <a:gd name="connsiteY56" fmla="*/ 2420043 h 4352341"/>
              <a:gd name="connsiteX57" fmla="*/ 1063082 w 3144611"/>
              <a:gd name="connsiteY57" fmla="*/ 2811927 h 4352341"/>
              <a:gd name="connsiteX58" fmla="*/ 1511572 w 3144611"/>
              <a:gd name="connsiteY58" fmla="*/ 3012226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603808 w 3144611"/>
              <a:gd name="connsiteY87" fmla="*/ 3295846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454966 w 3144611"/>
              <a:gd name="connsiteY51" fmla="*/ 2851117 h 4352341"/>
              <a:gd name="connsiteX52" fmla="*/ 1398361 w 3144611"/>
              <a:gd name="connsiteY52" fmla="*/ 2811929 h 4352341"/>
              <a:gd name="connsiteX53" fmla="*/ 1324338 w 3144611"/>
              <a:gd name="connsiteY53" fmla="*/ 2720489 h 4352341"/>
              <a:gd name="connsiteX54" fmla="*/ 1280795 w 3144611"/>
              <a:gd name="connsiteY54" fmla="*/ 2546317 h 4352341"/>
              <a:gd name="connsiteX55" fmla="*/ 1145813 w 3144611"/>
              <a:gd name="connsiteY55" fmla="*/ 2363437 h 4352341"/>
              <a:gd name="connsiteX56" fmla="*/ 1076145 w 3144611"/>
              <a:gd name="connsiteY56" fmla="*/ 2420043 h 4352341"/>
              <a:gd name="connsiteX57" fmla="*/ 1063082 w 3144611"/>
              <a:gd name="connsiteY57" fmla="*/ 2811927 h 4352341"/>
              <a:gd name="connsiteX58" fmla="*/ 1511572 w 3144611"/>
              <a:gd name="connsiteY58" fmla="*/ 3012226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454966 w 3144611"/>
              <a:gd name="connsiteY51" fmla="*/ 2851117 h 4352341"/>
              <a:gd name="connsiteX52" fmla="*/ 1398361 w 3144611"/>
              <a:gd name="connsiteY52" fmla="*/ 2811929 h 4352341"/>
              <a:gd name="connsiteX53" fmla="*/ 1324338 w 3144611"/>
              <a:gd name="connsiteY53" fmla="*/ 2720489 h 4352341"/>
              <a:gd name="connsiteX54" fmla="*/ 1280795 w 3144611"/>
              <a:gd name="connsiteY54" fmla="*/ 2546317 h 4352341"/>
              <a:gd name="connsiteX55" fmla="*/ 1145813 w 3144611"/>
              <a:gd name="connsiteY55" fmla="*/ 2363437 h 4352341"/>
              <a:gd name="connsiteX56" fmla="*/ 1076145 w 3144611"/>
              <a:gd name="connsiteY56" fmla="*/ 2420043 h 4352341"/>
              <a:gd name="connsiteX57" fmla="*/ 1063082 w 3144611"/>
              <a:gd name="connsiteY57" fmla="*/ 2811927 h 4352341"/>
              <a:gd name="connsiteX58" fmla="*/ 1511572 w 3144611"/>
              <a:gd name="connsiteY58" fmla="*/ 3012226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560265 w 3144611"/>
              <a:gd name="connsiteY88" fmla="*/ 3269237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454966 w 3144611"/>
              <a:gd name="connsiteY51" fmla="*/ 2851117 h 4352341"/>
              <a:gd name="connsiteX52" fmla="*/ 1398361 w 3144611"/>
              <a:gd name="connsiteY52" fmla="*/ 2811929 h 4352341"/>
              <a:gd name="connsiteX53" fmla="*/ 1324338 w 3144611"/>
              <a:gd name="connsiteY53" fmla="*/ 2720489 h 4352341"/>
              <a:gd name="connsiteX54" fmla="*/ 1280795 w 3144611"/>
              <a:gd name="connsiteY54" fmla="*/ 2546317 h 4352341"/>
              <a:gd name="connsiteX55" fmla="*/ 1145813 w 3144611"/>
              <a:gd name="connsiteY55" fmla="*/ 2363437 h 4352341"/>
              <a:gd name="connsiteX56" fmla="*/ 1076145 w 3144611"/>
              <a:gd name="connsiteY56" fmla="*/ 2420043 h 4352341"/>
              <a:gd name="connsiteX57" fmla="*/ 1063082 w 3144611"/>
              <a:gd name="connsiteY57" fmla="*/ 2811927 h 4352341"/>
              <a:gd name="connsiteX58" fmla="*/ 1511572 w 3144611"/>
              <a:gd name="connsiteY58" fmla="*/ 3012226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598969 w 3144611"/>
              <a:gd name="connsiteY88" fmla="*/ 3138609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454966 w 3144611"/>
              <a:gd name="connsiteY51" fmla="*/ 2851117 h 4352341"/>
              <a:gd name="connsiteX52" fmla="*/ 1398361 w 3144611"/>
              <a:gd name="connsiteY52" fmla="*/ 2811929 h 4352341"/>
              <a:gd name="connsiteX53" fmla="*/ 1324338 w 3144611"/>
              <a:gd name="connsiteY53" fmla="*/ 2720489 h 4352341"/>
              <a:gd name="connsiteX54" fmla="*/ 1280795 w 3144611"/>
              <a:gd name="connsiteY54" fmla="*/ 2546317 h 4352341"/>
              <a:gd name="connsiteX55" fmla="*/ 1145813 w 3144611"/>
              <a:gd name="connsiteY55" fmla="*/ 2363437 h 4352341"/>
              <a:gd name="connsiteX56" fmla="*/ 1076145 w 3144611"/>
              <a:gd name="connsiteY56" fmla="*/ 2420043 h 4352341"/>
              <a:gd name="connsiteX57" fmla="*/ 1147748 w 3144611"/>
              <a:gd name="connsiteY57" fmla="*/ 2804670 h 4352341"/>
              <a:gd name="connsiteX58" fmla="*/ 1511572 w 3144611"/>
              <a:gd name="connsiteY58" fmla="*/ 3012226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598969 w 3144611"/>
              <a:gd name="connsiteY88" fmla="*/ 3138609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454966 w 3144611"/>
              <a:gd name="connsiteY51" fmla="*/ 2851117 h 4352341"/>
              <a:gd name="connsiteX52" fmla="*/ 1398361 w 3144611"/>
              <a:gd name="connsiteY52" fmla="*/ 2811929 h 4352341"/>
              <a:gd name="connsiteX53" fmla="*/ 1324338 w 3144611"/>
              <a:gd name="connsiteY53" fmla="*/ 2720489 h 4352341"/>
              <a:gd name="connsiteX54" fmla="*/ 1346109 w 3144611"/>
              <a:gd name="connsiteY54" fmla="*/ 2524546 h 4352341"/>
              <a:gd name="connsiteX55" fmla="*/ 1145813 w 3144611"/>
              <a:gd name="connsiteY55" fmla="*/ 2363437 h 4352341"/>
              <a:gd name="connsiteX56" fmla="*/ 1076145 w 3144611"/>
              <a:gd name="connsiteY56" fmla="*/ 2420043 h 4352341"/>
              <a:gd name="connsiteX57" fmla="*/ 1147748 w 3144611"/>
              <a:gd name="connsiteY57" fmla="*/ 2804670 h 4352341"/>
              <a:gd name="connsiteX58" fmla="*/ 1511572 w 3144611"/>
              <a:gd name="connsiteY58" fmla="*/ 3012226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598969 w 3144611"/>
              <a:gd name="connsiteY88" fmla="*/ 3138609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454966 w 3144611"/>
              <a:gd name="connsiteY51" fmla="*/ 2851117 h 4352341"/>
              <a:gd name="connsiteX52" fmla="*/ 1398361 w 3144611"/>
              <a:gd name="connsiteY52" fmla="*/ 2811929 h 4352341"/>
              <a:gd name="connsiteX53" fmla="*/ 1430776 w 3144611"/>
              <a:gd name="connsiteY53" fmla="*/ 2674527 h 4352341"/>
              <a:gd name="connsiteX54" fmla="*/ 1346109 w 3144611"/>
              <a:gd name="connsiteY54" fmla="*/ 2524546 h 4352341"/>
              <a:gd name="connsiteX55" fmla="*/ 1145813 w 3144611"/>
              <a:gd name="connsiteY55" fmla="*/ 2363437 h 4352341"/>
              <a:gd name="connsiteX56" fmla="*/ 1076145 w 3144611"/>
              <a:gd name="connsiteY56" fmla="*/ 2420043 h 4352341"/>
              <a:gd name="connsiteX57" fmla="*/ 1147748 w 3144611"/>
              <a:gd name="connsiteY57" fmla="*/ 2804670 h 4352341"/>
              <a:gd name="connsiteX58" fmla="*/ 1511572 w 3144611"/>
              <a:gd name="connsiteY58" fmla="*/ 3012226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598969 w 3144611"/>
              <a:gd name="connsiteY88" fmla="*/ 3138609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454966 w 3144611"/>
              <a:gd name="connsiteY51" fmla="*/ 2851117 h 4352341"/>
              <a:gd name="connsiteX52" fmla="*/ 1495123 w 3144611"/>
              <a:gd name="connsiteY52" fmla="*/ 2790158 h 4352341"/>
              <a:gd name="connsiteX53" fmla="*/ 1430776 w 3144611"/>
              <a:gd name="connsiteY53" fmla="*/ 2674527 h 4352341"/>
              <a:gd name="connsiteX54" fmla="*/ 1346109 w 3144611"/>
              <a:gd name="connsiteY54" fmla="*/ 2524546 h 4352341"/>
              <a:gd name="connsiteX55" fmla="*/ 1145813 w 3144611"/>
              <a:gd name="connsiteY55" fmla="*/ 2363437 h 4352341"/>
              <a:gd name="connsiteX56" fmla="*/ 1076145 w 3144611"/>
              <a:gd name="connsiteY56" fmla="*/ 2420043 h 4352341"/>
              <a:gd name="connsiteX57" fmla="*/ 1147748 w 3144611"/>
              <a:gd name="connsiteY57" fmla="*/ 2804670 h 4352341"/>
              <a:gd name="connsiteX58" fmla="*/ 1511572 w 3144611"/>
              <a:gd name="connsiteY58" fmla="*/ 3012226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598969 w 3144611"/>
              <a:gd name="connsiteY88" fmla="*/ 3138609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454966 w 3144611"/>
              <a:gd name="connsiteY51" fmla="*/ 2851117 h 4352341"/>
              <a:gd name="connsiteX52" fmla="*/ 1495123 w 3144611"/>
              <a:gd name="connsiteY52" fmla="*/ 2790158 h 4352341"/>
              <a:gd name="connsiteX53" fmla="*/ 1430776 w 3144611"/>
              <a:gd name="connsiteY53" fmla="*/ 2674527 h 4352341"/>
              <a:gd name="connsiteX54" fmla="*/ 1399328 w 3144611"/>
              <a:gd name="connsiteY54" fmla="*/ 2517289 h 4352341"/>
              <a:gd name="connsiteX55" fmla="*/ 1145813 w 3144611"/>
              <a:gd name="connsiteY55" fmla="*/ 2363437 h 4352341"/>
              <a:gd name="connsiteX56" fmla="*/ 1076145 w 3144611"/>
              <a:gd name="connsiteY56" fmla="*/ 2420043 h 4352341"/>
              <a:gd name="connsiteX57" fmla="*/ 1147748 w 3144611"/>
              <a:gd name="connsiteY57" fmla="*/ 2804670 h 4352341"/>
              <a:gd name="connsiteX58" fmla="*/ 1511572 w 3144611"/>
              <a:gd name="connsiteY58" fmla="*/ 3012226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598969 w 3144611"/>
              <a:gd name="connsiteY88" fmla="*/ 3138609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454966 w 3144611"/>
              <a:gd name="connsiteY51" fmla="*/ 2851117 h 4352341"/>
              <a:gd name="connsiteX52" fmla="*/ 1495123 w 3144611"/>
              <a:gd name="connsiteY52" fmla="*/ 2790158 h 4352341"/>
              <a:gd name="connsiteX53" fmla="*/ 1430776 w 3144611"/>
              <a:gd name="connsiteY53" fmla="*/ 2674527 h 4352341"/>
              <a:gd name="connsiteX54" fmla="*/ 1399328 w 3144611"/>
              <a:gd name="connsiteY54" fmla="*/ 2517289 h 4352341"/>
              <a:gd name="connsiteX55" fmla="*/ 1145813 w 3144611"/>
              <a:gd name="connsiteY55" fmla="*/ 2363437 h 4352341"/>
              <a:gd name="connsiteX56" fmla="*/ 1076145 w 3144611"/>
              <a:gd name="connsiteY56" fmla="*/ 2420043 h 4352341"/>
              <a:gd name="connsiteX57" fmla="*/ 1237253 w 3144611"/>
              <a:gd name="connsiteY57" fmla="*/ 2695813 h 4352341"/>
              <a:gd name="connsiteX58" fmla="*/ 1511572 w 3144611"/>
              <a:gd name="connsiteY58" fmla="*/ 3012226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598969 w 3144611"/>
              <a:gd name="connsiteY88" fmla="*/ 3138609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454966 w 3144611"/>
              <a:gd name="connsiteY51" fmla="*/ 2851117 h 4352341"/>
              <a:gd name="connsiteX52" fmla="*/ 1495123 w 3144611"/>
              <a:gd name="connsiteY52" fmla="*/ 2790158 h 4352341"/>
              <a:gd name="connsiteX53" fmla="*/ 1430776 w 3144611"/>
              <a:gd name="connsiteY53" fmla="*/ 2674527 h 4352341"/>
              <a:gd name="connsiteX54" fmla="*/ 1399328 w 3144611"/>
              <a:gd name="connsiteY54" fmla="*/ 2517289 h 4352341"/>
              <a:gd name="connsiteX55" fmla="*/ 1145813 w 3144611"/>
              <a:gd name="connsiteY55" fmla="*/ 2363437 h 4352341"/>
              <a:gd name="connsiteX56" fmla="*/ 1076145 w 3144611"/>
              <a:gd name="connsiteY56" fmla="*/ 2420043 h 4352341"/>
              <a:gd name="connsiteX57" fmla="*/ 1237253 w 3144611"/>
              <a:gd name="connsiteY57" fmla="*/ 2695813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598969 w 3144611"/>
              <a:gd name="connsiteY88" fmla="*/ 3138609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495123 w 3144611"/>
              <a:gd name="connsiteY52" fmla="*/ 2790158 h 4352341"/>
              <a:gd name="connsiteX53" fmla="*/ 1430776 w 3144611"/>
              <a:gd name="connsiteY53" fmla="*/ 2674527 h 4352341"/>
              <a:gd name="connsiteX54" fmla="*/ 1399328 w 3144611"/>
              <a:gd name="connsiteY54" fmla="*/ 2517289 h 4352341"/>
              <a:gd name="connsiteX55" fmla="*/ 1145813 w 3144611"/>
              <a:gd name="connsiteY55" fmla="*/ 2363437 h 4352341"/>
              <a:gd name="connsiteX56" fmla="*/ 1076145 w 3144611"/>
              <a:gd name="connsiteY56" fmla="*/ 2420043 h 4352341"/>
              <a:gd name="connsiteX57" fmla="*/ 1237253 w 3144611"/>
              <a:gd name="connsiteY57" fmla="*/ 2695813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598969 w 3144611"/>
              <a:gd name="connsiteY88" fmla="*/ 3138609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30776 w 3144611"/>
              <a:gd name="connsiteY53" fmla="*/ 2674527 h 4352341"/>
              <a:gd name="connsiteX54" fmla="*/ 1399328 w 3144611"/>
              <a:gd name="connsiteY54" fmla="*/ 2517289 h 4352341"/>
              <a:gd name="connsiteX55" fmla="*/ 1145813 w 3144611"/>
              <a:gd name="connsiteY55" fmla="*/ 2363437 h 4352341"/>
              <a:gd name="connsiteX56" fmla="*/ 1076145 w 3144611"/>
              <a:gd name="connsiteY56" fmla="*/ 2420043 h 4352341"/>
              <a:gd name="connsiteX57" fmla="*/ 1237253 w 3144611"/>
              <a:gd name="connsiteY57" fmla="*/ 2695813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598969 w 3144611"/>
              <a:gd name="connsiteY88" fmla="*/ 3138609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30776 w 3144611"/>
              <a:gd name="connsiteY53" fmla="*/ 2674527 h 4352341"/>
              <a:gd name="connsiteX54" fmla="*/ 1399328 w 3144611"/>
              <a:gd name="connsiteY54" fmla="*/ 2517289 h 4352341"/>
              <a:gd name="connsiteX55" fmla="*/ 1145813 w 3144611"/>
              <a:gd name="connsiteY55" fmla="*/ 2363437 h 4352341"/>
              <a:gd name="connsiteX56" fmla="*/ 1076145 w 3144611"/>
              <a:gd name="connsiteY56" fmla="*/ 2420043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598969 w 3144611"/>
              <a:gd name="connsiteY88" fmla="*/ 3138609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99328 w 3144611"/>
              <a:gd name="connsiteY54" fmla="*/ 2517289 h 4352341"/>
              <a:gd name="connsiteX55" fmla="*/ 1145813 w 3144611"/>
              <a:gd name="connsiteY55" fmla="*/ 2363437 h 4352341"/>
              <a:gd name="connsiteX56" fmla="*/ 1076145 w 3144611"/>
              <a:gd name="connsiteY56" fmla="*/ 2420043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598969 w 3144611"/>
              <a:gd name="connsiteY88" fmla="*/ 3138609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45813 w 3144611"/>
              <a:gd name="connsiteY55" fmla="*/ 2363437 h 4352341"/>
              <a:gd name="connsiteX56" fmla="*/ 1076145 w 3144611"/>
              <a:gd name="connsiteY56" fmla="*/ 2420043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598969 w 3144611"/>
              <a:gd name="connsiteY88" fmla="*/ 3138609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45813 w 3144611"/>
              <a:gd name="connsiteY55" fmla="*/ 2363437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598969 w 3144611"/>
              <a:gd name="connsiteY88" fmla="*/ 3138609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598969 w 3144611"/>
              <a:gd name="connsiteY88" fmla="*/ 3138609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598969 w 3144611"/>
              <a:gd name="connsiteY88" fmla="*/ 3138609 h 4352341"/>
              <a:gd name="connsiteX89" fmla="*/ 596563 w 3144611"/>
              <a:gd name="connsiteY89" fmla="*/ 3131299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598969 w 3144611"/>
              <a:gd name="connsiteY88" fmla="*/ 3138609 h 4352341"/>
              <a:gd name="connsiteX89" fmla="*/ 718809 w 3144611"/>
              <a:gd name="connsiteY89" fmla="*/ 3150859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598969 w 3144611"/>
              <a:gd name="connsiteY88" fmla="*/ 3138609 h 4352341"/>
              <a:gd name="connsiteX89" fmla="*/ 699250 w 3144611"/>
              <a:gd name="connsiteY89" fmla="*/ 3150859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598969 w 3144611"/>
              <a:gd name="connsiteY88" fmla="*/ 3138609 h 4352341"/>
              <a:gd name="connsiteX89" fmla="*/ 699250 w 3144611"/>
              <a:gd name="connsiteY89" fmla="*/ 3150859 h 4352341"/>
              <a:gd name="connsiteX90" fmla="*/ 699250 w 3144611"/>
              <a:gd name="connsiteY90" fmla="*/ 3153303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598969 w 3144611"/>
              <a:gd name="connsiteY88" fmla="*/ 3138609 h 4352341"/>
              <a:gd name="connsiteX89" fmla="*/ 699250 w 3144611"/>
              <a:gd name="connsiteY89" fmla="*/ 3150859 h 4352341"/>
              <a:gd name="connsiteX90" fmla="*/ 699250 w 3144611"/>
              <a:gd name="connsiteY90" fmla="*/ 3075065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598969 w 3144611"/>
              <a:gd name="connsiteY88" fmla="*/ 3138609 h 4352341"/>
              <a:gd name="connsiteX89" fmla="*/ 699250 w 3144611"/>
              <a:gd name="connsiteY89" fmla="*/ 3150859 h 4352341"/>
              <a:gd name="connsiteX90" fmla="*/ 689471 w 3144611"/>
              <a:gd name="connsiteY90" fmla="*/ 3070175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598969 w 3144611"/>
              <a:gd name="connsiteY88" fmla="*/ 3138609 h 4352341"/>
              <a:gd name="connsiteX89" fmla="*/ 699250 w 3144611"/>
              <a:gd name="connsiteY89" fmla="*/ 3150859 h 4352341"/>
              <a:gd name="connsiteX90" fmla="*/ 689471 w 3144611"/>
              <a:gd name="connsiteY90" fmla="*/ 3070175 h 4352341"/>
              <a:gd name="connsiteX91" fmla="*/ 679691 w 3144611"/>
              <a:gd name="connsiteY91" fmla="*/ 3060396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598969 w 3144611"/>
              <a:gd name="connsiteY88" fmla="*/ 3138609 h 4352341"/>
              <a:gd name="connsiteX89" fmla="*/ 699250 w 3144611"/>
              <a:gd name="connsiteY89" fmla="*/ 3150859 h 4352341"/>
              <a:gd name="connsiteX90" fmla="*/ 689471 w 3144611"/>
              <a:gd name="connsiteY90" fmla="*/ 3070175 h 4352341"/>
              <a:gd name="connsiteX91" fmla="*/ 782377 w 3144611"/>
              <a:gd name="connsiteY91" fmla="*/ 3045727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598969 w 3144611"/>
              <a:gd name="connsiteY88" fmla="*/ 3138609 h 4352341"/>
              <a:gd name="connsiteX89" fmla="*/ 699250 w 3144611"/>
              <a:gd name="connsiteY89" fmla="*/ 3150859 h 4352341"/>
              <a:gd name="connsiteX90" fmla="*/ 689471 w 3144611"/>
              <a:gd name="connsiteY90" fmla="*/ 3070175 h 4352341"/>
              <a:gd name="connsiteX91" fmla="*/ 782377 w 3144611"/>
              <a:gd name="connsiteY91" fmla="*/ 3045727 h 4352341"/>
              <a:gd name="connsiteX92" fmla="*/ 779932 w 3144611"/>
              <a:gd name="connsiteY92" fmla="*/ 3038392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598969 w 3144611"/>
              <a:gd name="connsiteY88" fmla="*/ 3138609 h 4352341"/>
              <a:gd name="connsiteX89" fmla="*/ 699250 w 3144611"/>
              <a:gd name="connsiteY89" fmla="*/ 3150859 h 4352341"/>
              <a:gd name="connsiteX90" fmla="*/ 689471 w 3144611"/>
              <a:gd name="connsiteY90" fmla="*/ 3070175 h 4352341"/>
              <a:gd name="connsiteX91" fmla="*/ 782377 w 3144611"/>
              <a:gd name="connsiteY91" fmla="*/ 3045727 h 4352341"/>
              <a:gd name="connsiteX92" fmla="*/ 762818 w 3144611"/>
              <a:gd name="connsiteY92" fmla="*/ 2967490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598969 w 3144611"/>
              <a:gd name="connsiteY88" fmla="*/ 3138609 h 4352341"/>
              <a:gd name="connsiteX89" fmla="*/ 699250 w 3144611"/>
              <a:gd name="connsiteY89" fmla="*/ 3150859 h 4352341"/>
              <a:gd name="connsiteX90" fmla="*/ 687026 w 3144611"/>
              <a:gd name="connsiteY90" fmla="*/ 3043280 h 4352341"/>
              <a:gd name="connsiteX91" fmla="*/ 782377 w 3144611"/>
              <a:gd name="connsiteY91" fmla="*/ 3045727 h 4352341"/>
              <a:gd name="connsiteX92" fmla="*/ 762818 w 3144611"/>
              <a:gd name="connsiteY92" fmla="*/ 2967490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598969 w 3144611"/>
              <a:gd name="connsiteY88" fmla="*/ 3138609 h 4352341"/>
              <a:gd name="connsiteX89" fmla="*/ 699250 w 3144611"/>
              <a:gd name="connsiteY89" fmla="*/ 3150859 h 4352341"/>
              <a:gd name="connsiteX90" fmla="*/ 687026 w 3144611"/>
              <a:gd name="connsiteY90" fmla="*/ 3043280 h 4352341"/>
              <a:gd name="connsiteX91" fmla="*/ 782377 w 3144611"/>
              <a:gd name="connsiteY91" fmla="*/ 3045727 h 4352341"/>
              <a:gd name="connsiteX92" fmla="*/ 762818 w 3144611"/>
              <a:gd name="connsiteY92" fmla="*/ 2967490 h 4352341"/>
              <a:gd name="connsiteX93" fmla="*/ 767708 w 3144611"/>
              <a:gd name="connsiteY93" fmla="*/ 2957710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598969 w 3144611"/>
              <a:gd name="connsiteY88" fmla="*/ 3138609 h 4352341"/>
              <a:gd name="connsiteX89" fmla="*/ 699250 w 3144611"/>
              <a:gd name="connsiteY89" fmla="*/ 3150859 h 4352341"/>
              <a:gd name="connsiteX90" fmla="*/ 687026 w 3144611"/>
              <a:gd name="connsiteY90" fmla="*/ 3043280 h 4352341"/>
              <a:gd name="connsiteX91" fmla="*/ 782377 w 3144611"/>
              <a:gd name="connsiteY91" fmla="*/ 3045727 h 4352341"/>
              <a:gd name="connsiteX92" fmla="*/ 762818 w 3144611"/>
              <a:gd name="connsiteY92" fmla="*/ 2967490 h 4352341"/>
              <a:gd name="connsiteX93" fmla="*/ 709030 w 3144611"/>
              <a:gd name="connsiteY93" fmla="*/ 2947930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598969 w 3144611"/>
              <a:gd name="connsiteY88" fmla="*/ 3138609 h 4352341"/>
              <a:gd name="connsiteX89" fmla="*/ 699250 w 3144611"/>
              <a:gd name="connsiteY89" fmla="*/ 3150859 h 4352341"/>
              <a:gd name="connsiteX90" fmla="*/ 687026 w 3144611"/>
              <a:gd name="connsiteY90" fmla="*/ 3043280 h 4352341"/>
              <a:gd name="connsiteX91" fmla="*/ 782377 w 3144611"/>
              <a:gd name="connsiteY91" fmla="*/ 3045727 h 4352341"/>
              <a:gd name="connsiteX92" fmla="*/ 762818 w 3144611"/>
              <a:gd name="connsiteY92" fmla="*/ 2967490 h 4352341"/>
              <a:gd name="connsiteX93" fmla="*/ 709030 w 3144611"/>
              <a:gd name="connsiteY93" fmla="*/ 2947930 h 4352341"/>
              <a:gd name="connsiteX94" fmla="*/ 706920 w 3144611"/>
              <a:gd name="connsiteY94" fmla="*/ 2947050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598969 w 3144611"/>
              <a:gd name="connsiteY88" fmla="*/ 3138609 h 4352341"/>
              <a:gd name="connsiteX89" fmla="*/ 699250 w 3144611"/>
              <a:gd name="connsiteY89" fmla="*/ 3150859 h 4352341"/>
              <a:gd name="connsiteX90" fmla="*/ 687026 w 3144611"/>
              <a:gd name="connsiteY90" fmla="*/ 3043280 h 4352341"/>
              <a:gd name="connsiteX91" fmla="*/ 782377 w 3144611"/>
              <a:gd name="connsiteY91" fmla="*/ 3045727 h 4352341"/>
              <a:gd name="connsiteX92" fmla="*/ 762818 w 3144611"/>
              <a:gd name="connsiteY92" fmla="*/ 2967490 h 4352341"/>
              <a:gd name="connsiteX93" fmla="*/ 709030 w 3144611"/>
              <a:gd name="connsiteY93" fmla="*/ 2947930 h 4352341"/>
              <a:gd name="connsiteX94" fmla="*/ 706920 w 3144611"/>
              <a:gd name="connsiteY94" fmla="*/ 2895343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598969 w 3144611"/>
              <a:gd name="connsiteY88" fmla="*/ 3138609 h 4352341"/>
              <a:gd name="connsiteX89" fmla="*/ 699250 w 3144611"/>
              <a:gd name="connsiteY89" fmla="*/ 3137252 h 4352341"/>
              <a:gd name="connsiteX90" fmla="*/ 687026 w 3144611"/>
              <a:gd name="connsiteY90" fmla="*/ 3043280 h 4352341"/>
              <a:gd name="connsiteX91" fmla="*/ 782377 w 3144611"/>
              <a:gd name="connsiteY91" fmla="*/ 3045727 h 4352341"/>
              <a:gd name="connsiteX92" fmla="*/ 762818 w 3144611"/>
              <a:gd name="connsiteY92" fmla="*/ 2967490 h 4352341"/>
              <a:gd name="connsiteX93" fmla="*/ 709030 w 3144611"/>
              <a:gd name="connsiteY93" fmla="*/ 2947930 h 4352341"/>
              <a:gd name="connsiteX94" fmla="*/ 706920 w 3144611"/>
              <a:gd name="connsiteY94" fmla="*/ 2895343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601691 w 3144611"/>
              <a:gd name="connsiteY88" fmla="*/ 3116837 h 4352341"/>
              <a:gd name="connsiteX89" fmla="*/ 699250 w 3144611"/>
              <a:gd name="connsiteY89" fmla="*/ 3137252 h 4352341"/>
              <a:gd name="connsiteX90" fmla="*/ 687026 w 3144611"/>
              <a:gd name="connsiteY90" fmla="*/ 3043280 h 4352341"/>
              <a:gd name="connsiteX91" fmla="*/ 782377 w 3144611"/>
              <a:gd name="connsiteY91" fmla="*/ 3045727 h 4352341"/>
              <a:gd name="connsiteX92" fmla="*/ 762818 w 3144611"/>
              <a:gd name="connsiteY92" fmla="*/ 2967490 h 4352341"/>
              <a:gd name="connsiteX93" fmla="*/ 709030 w 3144611"/>
              <a:gd name="connsiteY93" fmla="*/ 2947930 h 4352341"/>
              <a:gd name="connsiteX94" fmla="*/ 706920 w 3144611"/>
              <a:gd name="connsiteY94" fmla="*/ 2895343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601691 w 3144611"/>
              <a:gd name="connsiteY88" fmla="*/ 3116837 h 4352341"/>
              <a:gd name="connsiteX89" fmla="*/ 699250 w 3144611"/>
              <a:gd name="connsiteY89" fmla="*/ 3137252 h 4352341"/>
              <a:gd name="connsiteX90" fmla="*/ 687026 w 3144611"/>
              <a:gd name="connsiteY90" fmla="*/ 3043280 h 4352341"/>
              <a:gd name="connsiteX91" fmla="*/ 782377 w 3144611"/>
              <a:gd name="connsiteY91" fmla="*/ 3045727 h 4352341"/>
              <a:gd name="connsiteX92" fmla="*/ 762818 w 3144611"/>
              <a:gd name="connsiteY92" fmla="*/ 2967490 h 4352341"/>
              <a:gd name="connsiteX93" fmla="*/ 709030 w 3144611"/>
              <a:gd name="connsiteY93" fmla="*/ 2947930 h 4352341"/>
              <a:gd name="connsiteX94" fmla="*/ 706920 w 3144611"/>
              <a:gd name="connsiteY94" fmla="*/ 2895343 h 4352341"/>
              <a:gd name="connsiteX95" fmla="*/ 701477 w 3144611"/>
              <a:gd name="connsiteY95" fmla="*/ 2887178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601691 w 3144611"/>
              <a:gd name="connsiteY88" fmla="*/ 3116837 h 4352341"/>
              <a:gd name="connsiteX89" fmla="*/ 699250 w 3144611"/>
              <a:gd name="connsiteY89" fmla="*/ 3137252 h 4352341"/>
              <a:gd name="connsiteX90" fmla="*/ 687026 w 3144611"/>
              <a:gd name="connsiteY90" fmla="*/ 3043280 h 4352341"/>
              <a:gd name="connsiteX91" fmla="*/ 782377 w 3144611"/>
              <a:gd name="connsiteY91" fmla="*/ 3045727 h 4352341"/>
              <a:gd name="connsiteX92" fmla="*/ 762818 w 3144611"/>
              <a:gd name="connsiteY92" fmla="*/ 2967490 h 4352341"/>
              <a:gd name="connsiteX93" fmla="*/ 709030 w 3144611"/>
              <a:gd name="connsiteY93" fmla="*/ 2947930 h 4352341"/>
              <a:gd name="connsiteX94" fmla="*/ 706920 w 3144611"/>
              <a:gd name="connsiteY94" fmla="*/ 2895343 h 4352341"/>
              <a:gd name="connsiteX95" fmla="*/ 667459 w 3144611"/>
              <a:gd name="connsiteY95" fmla="*/ 2881735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601691 w 3144611"/>
              <a:gd name="connsiteY88" fmla="*/ 3116837 h 4352341"/>
              <a:gd name="connsiteX89" fmla="*/ 699250 w 3144611"/>
              <a:gd name="connsiteY89" fmla="*/ 3137252 h 4352341"/>
              <a:gd name="connsiteX90" fmla="*/ 687026 w 3144611"/>
              <a:gd name="connsiteY90" fmla="*/ 3043280 h 4352341"/>
              <a:gd name="connsiteX91" fmla="*/ 782377 w 3144611"/>
              <a:gd name="connsiteY91" fmla="*/ 3045727 h 4352341"/>
              <a:gd name="connsiteX92" fmla="*/ 762818 w 3144611"/>
              <a:gd name="connsiteY92" fmla="*/ 2967490 h 4352341"/>
              <a:gd name="connsiteX93" fmla="*/ 709030 w 3144611"/>
              <a:gd name="connsiteY93" fmla="*/ 2947930 h 4352341"/>
              <a:gd name="connsiteX94" fmla="*/ 706920 w 3144611"/>
              <a:gd name="connsiteY94" fmla="*/ 2895343 h 4352341"/>
              <a:gd name="connsiteX95" fmla="*/ 667459 w 3144611"/>
              <a:gd name="connsiteY95" fmla="*/ 2881735 h 4352341"/>
              <a:gd name="connsiteX96" fmla="*/ 667459 w 3144611"/>
              <a:gd name="connsiteY96" fmla="*/ 2887178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601691 w 3144611"/>
              <a:gd name="connsiteY88" fmla="*/ 3116837 h 4352341"/>
              <a:gd name="connsiteX89" fmla="*/ 699250 w 3144611"/>
              <a:gd name="connsiteY89" fmla="*/ 3137252 h 4352341"/>
              <a:gd name="connsiteX90" fmla="*/ 687026 w 3144611"/>
              <a:gd name="connsiteY90" fmla="*/ 3043280 h 4352341"/>
              <a:gd name="connsiteX91" fmla="*/ 782377 w 3144611"/>
              <a:gd name="connsiteY91" fmla="*/ 3045727 h 4352341"/>
              <a:gd name="connsiteX92" fmla="*/ 762818 w 3144611"/>
              <a:gd name="connsiteY92" fmla="*/ 2967490 h 4352341"/>
              <a:gd name="connsiteX93" fmla="*/ 709030 w 3144611"/>
              <a:gd name="connsiteY93" fmla="*/ 2947930 h 4352341"/>
              <a:gd name="connsiteX94" fmla="*/ 706920 w 3144611"/>
              <a:gd name="connsiteY94" fmla="*/ 2895343 h 4352341"/>
              <a:gd name="connsiteX95" fmla="*/ 667459 w 3144611"/>
              <a:gd name="connsiteY95" fmla="*/ 2881735 h 4352341"/>
              <a:gd name="connsiteX96" fmla="*/ 675623 w 3144611"/>
              <a:gd name="connsiteY96" fmla="*/ 2839553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601691 w 3144611"/>
              <a:gd name="connsiteY88" fmla="*/ 3116837 h 4352341"/>
              <a:gd name="connsiteX89" fmla="*/ 699250 w 3144611"/>
              <a:gd name="connsiteY89" fmla="*/ 3137252 h 4352341"/>
              <a:gd name="connsiteX90" fmla="*/ 687026 w 3144611"/>
              <a:gd name="connsiteY90" fmla="*/ 3043280 h 4352341"/>
              <a:gd name="connsiteX91" fmla="*/ 782377 w 3144611"/>
              <a:gd name="connsiteY91" fmla="*/ 3045727 h 4352341"/>
              <a:gd name="connsiteX92" fmla="*/ 762818 w 3144611"/>
              <a:gd name="connsiteY92" fmla="*/ 2967490 h 4352341"/>
              <a:gd name="connsiteX93" fmla="*/ 709030 w 3144611"/>
              <a:gd name="connsiteY93" fmla="*/ 2947930 h 4352341"/>
              <a:gd name="connsiteX94" fmla="*/ 706920 w 3144611"/>
              <a:gd name="connsiteY94" fmla="*/ 2895343 h 4352341"/>
              <a:gd name="connsiteX95" fmla="*/ 667459 w 3144611"/>
              <a:gd name="connsiteY95" fmla="*/ 2881735 h 4352341"/>
              <a:gd name="connsiteX96" fmla="*/ 675623 w 3144611"/>
              <a:gd name="connsiteY96" fmla="*/ 2839553 h 4352341"/>
              <a:gd name="connsiteX97" fmla="*/ 674262 w 3144611"/>
              <a:gd name="connsiteY97" fmla="*/ 2831389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601691 w 3144611"/>
              <a:gd name="connsiteY88" fmla="*/ 3116837 h 4352341"/>
              <a:gd name="connsiteX89" fmla="*/ 699250 w 3144611"/>
              <a:gd name="connsiteY89" fmla="*/ 3137252 h 4352341"/>
              <a:gd name="connsiteX90" fmla="*/ 687026 w 3144611"/>
              <a:gd name="connsiteY90" fmla="*/ 3043280 h 4352341"/>
              <a:gd name="connsiteX91" fmla="*/ 782377 w 3144611"/>
              <a:gd name="connsiteY91" fmla="*/ 3045727 h 4352341"/>
              <a:gd name="connsiteX92" fmla="*/ 762818 w 3144611"/>
              <a:gd name="connsiteY92" fmla="*/ 2967490 h 4352341"/>
              <a:gd name="connsiteX93" fmla="*/ 709030 w 3144611"/>
              <a:gd name="connsiteY93" fmla="*/ 2947930 h 4352341"/>
              <a:gd name="connsiteX94" fmla="*/ 706920 w 3144611"/>
              <a:gd name="connsiteY94" fmla="*/ 2895343 h 4352341"/>
              <a:gd name="connsiteX95" fmla="*/ 667459 w 3144611"/>
              <a:gd name="connsiteY95" fmla="*/ 2881735 h 4352341"/>
              <a:gd name="connsiteX96" fmla="*/ 675623 w 3144611"/>
              <a:gd name="connsiteY96" fmla="*/ 2839553 h 4352341"/>
              <a:gd name="connsiteX97" fmla="*/ 645687 w 3144611"/>
              <a:gd name="connsiteY97" fmla="*/ 2800092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601691 w 3144611"/>
              <a:gd name="connsiteY88" fmla="*/ 3116837 h 4352341"/>
              <a:gd name="connsiteX89" fmla="*/ 699250 w 3144611"/>
              <a:gd name="connsiteY89" fmla="*/ 3137252 h 4352341"/>
              <a:gd name="connsiteX90" fmla="*/ 687026 w 3144611"/>
              <a:gd name="connsiteY90" fmla="*/ 3043280 h 4352341"/>
              <a:gd name="connsiteX91" fmla="*/ 782377 w 3144611"/>
              <a:gd name="connsiteY91" fmla="*/ 3045727 h 4352341"/>
              <a:gd name="connsiteX92" fmla="*/ 762818 w 3144611"/>
              <a:gd name="connsiteY92" fmla="*/ 2967490 h 4352341"/>
              <a:gd name="connsiteX93" fmla="*/ 709030 w 3144611"/>
              <a:gd name="connsiteY93" fmla="*/ 2947930 h 4352341"/>
              <a:gd name="connsiteX94" fmla="*/ 706920 w 3144611"/>
              <a:gd name="connsiteY94" fmla="*/ 2895343 h 4352341"/>
              <a:gd name="connsiteX95" fmla="*/ 667459 w 3144611"/>
              <a:gd name="connsiteY95" fmla="*/ 2881735 h 4352341"/>
              <a:gd name="connsiteX96" fmla="*/ 675623 w 3144611"/>
              <a:gd name="connsiteY96" fmla="*/ 2839553 h 4352341"/>
              <a:gd name="connsiteX97" fmla="*/ 645687 w 3144611"/>
              <a:gd name="connsiteY97" fmla="*/ 2800092 h 4352341"/>
              <a:gd name="connsiteX98" fmla="*/ 636162 w 3144611"/>
              <a:gd name="connsiteY98" fmla="*/ 2796010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601691 w 3144611"/>
              <a:gd name="connsiteY88" fmla="*/ 3116837 h 4352341"/>
              <a:gd name="connsiteX89" fmla="*/ 699250 w 3144611"/>
              <a:gd name="connsiteY89" fmla="*/ 3137252 h 4352341"/>
              <a:gd name="connsiteX90" fmla="*/ 687026 w 3144611"/>
              <a:gd name="connsiteY90" fmla="*/ 3043280 h 4352341"/>
              <a:gd name="connsiteX91" fmla="*/ 782377 w 3144611"/>
              <a:gd name="connsiteY91" fmla="*/ 3045727 h 4352341"/>
              <a:gd name="connsiteX92" fmla="*/ 762818 w 3144611"/>
              <a:gd name="connsiteY92" fmla="*/ 2967490 h 4352341"/>
              <a:gd name="connsiteX93" fmla="*/ 709030 w 3144611"/>
              <a:gd name="connsiteY93" fmla="*/ 2947930 h 4352341"/>
              <a:gd name="connsiteX94" fmla="*/ 706920 w 3144611"/>
              <a:gd name="connsiteY94" fmla="*/ 2895343 h 4352341"/>
              <a:gd name="connsiteX95" fmla="*/ 667459 w 3144611"/>
              <a:gd name="connsiteY95" fmla="*/ 2881735 h 4352341"/>
              <a:gd name="connsiteX96" fmla="*/ 675623 w 3144611"/>
              <a:gd name="connsiteY96" fmla="*/ 2839553 h 4352341"/>
              <a:gd name="connsiteX97" fmla="*/ 645687 w 3144611"/>
              <a:gd name="connsiteY97" fmla="*/ 2800092 h 4352341"/>
              <a:gd name="connsiteX98" fmla="*/ 651130 w 3144611"/>
              <a:gd name="connsiteY98" fmla="*/ 2756549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601691 w 3144611"/>
              <a:gd name="connsiteY88" fmla="*/ 3116837 h 4352341"/>
              <a:gd name="connsiteX89" fmla="*/ 699250 w 3144611"/>
              <a:gd name="connsiteY89" fmla="*/ 3137252 h 4352341"/>
              <a:gd name="connsiteX90" fmla="*/ 687026 w 3144611"/>
              <a:gd name="connsiteY90" fmla="*/ 3043280 h 4352341"/>
              <a:gd name="connsiteX91" fmla="*/ 782377 w 3144611"/>
              <a:gd name="connsiteY91" fmla="*/ 3045727 h 4352341"/>
              <a:gd name="connsiteX92" fmla="*/ 762818 w 3144611"/>
              <a:gd name="connsiteY92" fmla="*/ 2967490 h 4352341"/>
              <a:gd name="connsiteX93" fmla="*/ 709030 w 3144611"/>
              <a:gd name="connsiteY93" fmla="*/ 2947930 h 4352341"/>
              <a:gd name="connsiteX94" fmla="*/ 706920 w 3144611"/>
              <a:gd name="connsiteY94" fmla="*/ 2895343 h 4352341"/>
              <a:gd name="connsiteX95" fmla="*/ 667459 w 3144611"/>
              <a:gd name="connsiteY95" fmla="*/ 2881735 h 4352341"/>
              <a:gd name="connsiteX96" fmla="*/ 675623 w 3144611"/>
              <a:gd name="connsiteY96" fmla="*/ 2839553 h 4352341"/>
              <a:gd name="connsiteX97" fmla="*/ 645687 w 3144611"/>
              <a:gd name="connsiteY97" fmla="*/ 2800092 h 4352341"/>
              <a:gd name="connsiteX98" fmla="*/ 651130 w 3144611"/>
              <a:gd name="connsiteY98" fmla="*/ 2756549 h 4352341"/>
              <a:gd name="connsiteX99" fmla="*/ 652491 w 3144611"/>
              <a:gd name="connsiteY99" fmla="*/ 2752468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601691 w 3144611"/>
              <a:gd name="connsiteY88" fmla="*/ 3116837 h 4352341"/>
              <a:gd name="connsiteX89" fmla="*/ 699250 w 3144611"/>
              <a:gd name="connsiteY89" fmla="*/ 3137252 h 4352341"/>
              <a:gd name="connsiteX90" fmla="*/ 687026 w 3144611"/>
              <a:gd name="connsiteY90" fmla="*/ 3043280 h 4352341"/>
              <a:gd name="connsiteX91" fmla="*/ 782377 w 3144611"/>
              <a:gd name="connsiteY91" fmla="*/ 3045727 h 4352341"/>
              <a:gd name="connsiteX92" fmla="*/ 762818 w 3144611"/>
              <a:gd name="connsiteY92" fmla="*/ 2967490 h 4352341"/>
              <a:gd name="connsiteX93" fmla="*/ 709030 w 3144611"/>
              <a:gd name="connsiteY93" fmla="*/ 2947930 h 4352341"/>
              <a:gd name="connsiteX94" fmla="*/ 706920 w 3144611"/>
              <a:gd name="connsiteY94" fmla="*/ 2895343 h 4352341"/>
              <a:gd name="connsiteX95" fmla="*/ 667459 w 3144611"/>
              <a:gd name="connsiteY95" fmla="*/ 2881735 h 4352341"/>
              <a:gd name="connsiteX96" fmla="*/ 675623 w 3144611"/>
              <a:gd name="connsiteY96" fmla="*/ 2839553 h 4352341"/>
              <a:gd name="connsiteX97" fmla="*/ 645687 w 3144611"/>
              <a:gd name="connsiteY97" fmla="*/ 2800092 h 4352341"/>
              <a:gd name="connsiteX98" fmla="*/ 651130 w 3144611"/>
              <a:gd name="connsiteY98" fmla="*/ 2756549 h 4352341"/>
              <a:gd name="connsiteX99" fmla="*/ 632081 w 3144611"/>
              <a:gd name="connsiteY99" fmla="*/ 2730696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601691 w 3144611"/>
              <a:gd name="connsiteY88" fmla="*/ 3116837 h 4352341"/>
              <a:gd name="connsiteX89" fmla="*/ 699250 w 3144611"/>
              <a:gd name="connsiteY89" fmla="*/ 3137252 h 4352341"/>
              <a:gd name="connsiteX90" fmla="*/ 687026 w 3144611"/>
              <a:gd name="connsiteY90" fmla="*/ 3043280 h 4352341"/>
              <a:gd name="connsiteX91" fmla="*/ 782377 w 3144611"/>
              <a:gd name="connsiteY91" fmla="*/ 3045727 h 4352341"/>
              <a:gd name="connsiteX92" fmla="*/ 762818 w 3144611"/>
              <a:gd name="connsiteY92" fmla="*/ 2967490 h 4352341"/>
              <a:gd name="connsiteX93" fmla="*/ 709030 w 3144611"/>
              <a:gd name="connsiteY93" fmla="*/ 2947930 h 4352341"/>
              <a:gd name="connsiteX94" fmla="*/ 706920 w 3144611"/>
              <a:gd name="connsiteY94" fmla="*/ 2895343 h 4352341"/>
              <a:gd name="connsiteX95" fmla="*/ 667459 w 3144611"/>
              <a:gd name="connsiteY95" fmla="*/ 2881735 h 4352341"/>
              <a:gd name="connsiteX96" fmla="*/ 675623 w 3144611"/>
              <a:gd name="connsiteY96" fmla="*/ 2839553 h 4352341"/>
              <a:gd name="connsiteX97" fmla="*/ 645687 w 3144611"/>
              <a:gd name="connsiteY97" fmla="*/ 2800092 h 4352341"/>
              <a:gd name="connsiteX98" fmla="*/ 651130 w 3144611"/>
              <a:gd name="connsiteY98" fmla="*/ 2756549 h 4352341"/>
              <a:gd name="connsiteX99" fmla="*/ 632081 w 3144611"/>
              <a:gd name="connsiteY99" fmla="*/ 2730696 h 4352341"/>
              <a:gd name="connsiteX100" fmla="*/ 634802 w 3144611"/>
              <a:gd name="connsiteY100" fmla="*/ 2725253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601691 w 3144611"/>
              <a:gd name="connsiteY88" fmla="*/ 3116837 h 4352341"/>
              <a:gd name="connsiteX89" fmla="*/ 699250 w 3144611"/>
              <a:gd name="connsiteY89" fmla="*/ 3137252 h 4352341"/>
              <a:gd name="connsiteX90" fmla="*/ 687026 w 3144611"/>
              <a:gd name="connsiteY90" fmla="*/ 3043280 h 4352341"/>
              <a:gd name="connsiteX91" fmla="*/ 782377 w 3144611"/>
              <a:gd name="connsiteY91" fmla="*/ 3045727 h 4352341"/>
              <a:gd name="connsiteX92" fmla="*/ 762818 w 3144611"/>
              <a:gd name="connsiteY92" fmla="*/ 2967490 h 4352341"/>
              <a:gd name="connsiteX93" fmla="*/ 709030 w 3144611"/>
              <a:gd name="connsiteY93" fmla="*/ 2947930 h 4352341"/>
              <a:gd name="connsiteX94" fmla="*/ 706920 w 3144611"/>
              <a:gd name="connsiteY94" fmla="*/ 2895343 h 4352341"/>
              <a:gd name="connsiteX95" fmla="*/ 667459 w 3144611"/>
              <a:gd name="connsiteY95" fmla="*/ 2881735 h 4352341"/>
              <a:gd name="connsiteX96" fmla="*/ 675623 w 3144611"/>
              <a:gd name="connsiteY96" fmla="*/ 2839553 h 4352341"/>
              <a:gd name="connsiteX97" fmla="*/ 645687 w 3144611"/>
              <a:gd name="connsiteY97" fmla="*/ 2800092 h 4352341"/>
              <a:gd name="connsiteX98" fmla="*/ 651130 w 3144611"/>
              <a:gd name="connsiteY98" fmla="*/ 2756549 h 4352341"/>
              <a:gd name="connsiteX99" fmla="*/ 632081 w 3144611"/>
              <a:gd name="connsiteY99" fmla="*/ 2730696 h 4352341"/>
              <a:gd name="connsiteX100" fmla="*/ 629359 w 3144611"/>
              <a:gd name="connsiteY100" fmla="*/ 2650413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601691 w 3144611"/>
              <a:gd name="connsiteY88" fmla="*/ 3116837 h 4352341"/>
              <a:gd name="connsiteX89" fmla="*/ 699250 w 3144611"/>
              <a:gd name="connsiteY89" fmla="*/ 3137252 h 4352341"/>
              <a:gd name="connsiteX90" fmla="*/ 687026 w 3144611"/>
              <a:gd name="connsiteY90" fmla="*/ 3043280 h 4352341"/>
              <a:gd name="connsiteX91" fmla="*/ 782377 w 3144611"/>
              <a:gd name="connsiteY91" fmla="*/ 3045727 h 4352341"/>
              <a:gd name="connsiteX92" fmla="*/ 762818 w 3144611"/>
              <a:gd name="connsiteY92" fmla="*/ 2967490 h 4352341"/>
              <a:gd name="connsiteX93" fmla="*/ 709030 w 3144611"/>
              <a:gd name="connsiteY93" fmla="*/ 2947930 h 4352341"/>
              <a:gd name="connsiteX94" fmla="*/ 706920 w 3144611"/>
              <a:gd name="connsiteY94" fmla="*/ 2895343 h 4352341"/>
              <a:gd name="connsiteX95" fmla="*/ 667459 w 3144611"/>
              <a:gd name="connsiteY95" fmla="*/ 2881735 h 4352341"/>
              <a:gd name="connsiteX96" fmla="*/ 675623 w 3144611"/>
              <a:gd name="connsiteY96" fmla="*/ 2839553 h 4352341"/>
              <a:gd name="connsiteX97" fmla="*/ 645687 w 3144611"/>
              <a:gd name="connsiteY97" fmla="*/ 2800092 h 4352341"/>
              <a:gd name="connsiteX98" fmla="*/ 651130 w 3144611"/>
              <a:gd name="connsiteY98" fmla="*/ 2756549 h 4352341"/>
              <a:gd name="connsiteX99" fmla="*/ 632081 w 3144611"/>
              <a:gd name="connsiteY99" fmla="*/ 2730696 h 4352341"/>
              <a:gd name="connsiteX100" fmla="*/ 629359 w 3144611"/>
              <a:gd name="connsiteY100" fmla="*/ 2650413 h 4352341"/>
              <a:gd name="connsiteX101" fmla="*/ 623916 w 3144611"/>
              <a:gd name="connsiteY101" fmla="*/ 2639528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601691 w 3144611"/>
              <a:gd name="connsiteY88" fmla="*/ 3116837 h 4352341"/>
              <a:gd name="connsiteX89" fmla="*/ 699250 w 3144611"/>
              <a:gd name="connsiteY89" fmla="*/ 3137252 h 4352341"/>
              <a:gd name="connsiteX90" fmla="*/ 687026 w 3144611"/>
              <a:gd name="connsiteY90" fmla="*/ 3043280 h 4352341"/>
              <a:gd name="connsiteX91" fmla="*/ 782377 w 3144611"/>
              <a:gd name="connsiteY91" fmla="*/ 3045727 h 4352341"/>
              <a:gd name="connsiteX92" fmla="*/ 762818 w 3144611"/>
              <a:gd name="connsiteY92" fmla="*/ 2967490 h 4352341"/>
              <a:gd name="connsiteX93" fmla="*/ 709030 w 3144611"/>
              <a:gd name="connsiteY93" fmla="*/ 2947930 h 4352341"/>
              <a:gd name="connsiteX94" fmla="*/ 706920 w 3144611"/>
              <a:gd name="connsiteY94" fmla="*/ 2895343 h 4352341"/>
              <a:gd name="connsiteX95" fmla="*/ 667459 w 3144611"/>
              <a:gd name="connsiteY95" fmla="*/ 2881735 h 4352341"/>
              <a:gd name="connsiteX96" fmla="*/ 675623 w 3144611"/>
              <a:gd name="connsiteY96" fmla="*/ 2839553 h 4352341"/>
              <a:gd name="connsiteX97" fmla="*/ 645687 w 3144611"/>
              <a:gd name="connsiteY97" fmla="*/ 2800092 h 4352341"/>
              <a:gd name="connsiteX98" fmla="*/ 651130 w 3144611"/>
              <a:gd name="connsiteY98" fmla="*/ 2756549 h 4352341"/>
              <a:gd name="connsiteX99" fmla="*/ 632081 w 3144611"/>
              <a:gd name="connsiteY99" fmla="*/ 2730696 h 4352341"/>
              <a:gd name="connsiteX100" fmla="*/ 629359 w 3144611"/>
              <a:gd name="connsiteY100" fmla="*/ 2650413 h 4352341"/>
              <a:gd name="connsiteX101" fmla="*/ 610308 w 3144611"/>
              <a:gd name="connsiteY101" fmla="*/ 2587821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601691 w 3144611"/>
              <a:gd name="connsiteY88" fmla="*/ 3116837 h 4352341"/>
              <a:gd name="connsiteX89" fmla="*/ 699250 w 3144611"/>
              <a:gd name="connsiteY89" fmla="*/ 3137252 h 4352341"/>
              <a:gd name="connsiteX90" fmla="*/ 687026 w 3144611"/>
              <a:gd name="connsiteY90" fmla="*/ 3043280 h 4352341"/>
              <a:gd name="connsiteX91" fmla="*/ 782377 w 3144611"/>
              <a:gd name="connsiteY91" fmla="*/ 3045727 h 4352341"/>
              <a:gd name="connsiteX92" fmla="*/ 762818 w 3144611"/>
              <a:gd name="connsiteY92" fmla="*/ 2967490 h 4352341"/>
              <a:gd name="connsiteX93" fmla="*/ 709030 w 3144611"/>
              <a:gd name="connsiteY93" fmla="*/ 2947930 h 4352341"/>
              <a:gd name="connsiteX94" fmla="*/ 706920 w 3144611"/>
              <a:gd name="connsiteY94" fmla="*/ 2895343 h 4352341"/>
              <a:gd name="connsiteX95" fmla="*/ 667459 w 3144611"/>
              <a:gd name="connsiteY95" fmla="*/ 2881735 h 4352341"/>
              <a:gd name="connsiteX96" fmla="*/ 675623 w 3144611"/>
              <a:gd name="connsiteY96" fmla="*/ 2839553 h 4352341"/>
              <a:gd name="connsiteX97" fmla="*/ 645687 w 3144611"/>
              <a:gd name="connsiteY97" fmla="*/ 2800092 h 4352341"/>
              <a:gd name="connsiteX98" fmla="*/ 651130 w 3144611"/>
              <a:gd name="connsiteY98" fmla="*/ 2756549 h 4352341"/>
              <a:gd name="connsiteX99" fmla="*/ 632081 w 3144611"/>
              <a:gd name="connsiteY99" fmla="*/ 2730696 h 4352341"/>
              <a:gd name="connsiteX100" fmla="*/ 629359 w 3144611"/>
              <a:gd name="connsiteY100" fmla="*/ 2650413 h 4352341"/>
              <a:gd name="connsiteX101" fmla="*/ 610308 w 3144611"/>
              <a:gd name="connsiteY101" fmla="*/ 2587821 h 4352341"/>
              <a:gd name="connsiteX102" fmla="*/ 607587 w 3144611"/>
              <a:gd name="connsiteY102" fmla="*/ 2585100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601691 w 3144611"/>
              <a:gd name="connsiteY88" fmla="*/ 3116837 h 4352341"/>
              <a:gd name="connsiteX89" fmla="*/ 699250 w 3144611"/>
              <a:gd name="connsiteY89" fmla="*/ 3137252 h 4352341"/>
              <a:gd name="connsiteX90" fmla="*/ 687026 w 3144611"/>
              <a:gd name="connsiteY90" fmla="*/ 3043280 h 4352341"/>
              <a:gd name="connsiteX91" fmla="*/ 782377 w 3144611"/>
              <a:gd name="connsiteY91" fmla="*/ 3045727 h 4352341"/>
              <a:gd name="connsiteX92" fmla="*/ 762818 w 3144611"/>
              <a:gd name="connsiteY92" fmla="*/ 2967490 h 4352341"/>
              <a:gd name="connsiteX93" fmla="*/ 709030 w 3144611"/>
              <a:gd name="connsiteY93" fmla="*/ 2947930 h 4352341"/>
              <a:gd name="connsiteX94" fmla="*/ 706920 w 3144611"/>
              <a:gd name="connsiteY94" fmla="*/ 2895343 h 4352341"/>
              <a:gd name="connsiteX95" fmla="*/ 667459 w 3144611"/>
              <a:gd name="connsiteY95" fmla="*/ 2881735 h 4352341"/>
              <a:gd name="connsiteX96" fmla="*/ 675623 w 3144611"/>
              <a:gd name="connsiteY96" fmla="*/ 2839553 h 4352341"/>
              <a:gd name="connsiteX97" fmla="*/ 645687 w 3144611"/>
              <a:gd name="connsiteY97" fmla="*/ 2800092 h 4352341"/>
              <a:gd name="connsiteX98" fmla="*/ 651130 w 3144611"/>
              <a:gd name="connsiteY98" fmla="*/ 2756549 h 4352341"/>
              <a:gd name="connsiteX99" fmla="*/ 632081 w 3144611"/>
              <a:gd name="connsiteY99" fmla="*/ 2730696 h 4352341"/>
              <a:gd name="connsiteX100" fmla="*/ 629359 w 3144611"/>
              <a:gd name="connsiteY100" fmla="*/ 2650413 h 4352341"/>
              <a:gd name="connsiteX101" fmla="*/ 610308 w 3144611"/>
              <a:gd name="connsiteY101" fmla="*/ 2587821 h 4352341"/>
              <a:gd name="connsiteX102" fmla="*/ 642965 w 3144611"/>
              <a:gd name="connsiteY102" fmla="*/ 2511622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601691 w 3144611"/>
              <a:gd name="connsiteY88" fmla="*/ 3116837 h 4352341"/>
              <a:gd name="connsiteX89" fmla="*/ 699250 w 3144611"/>
              <a:gd name="connsiteY89" fmla="*/ 3137252 h 4352341"/>
              <a:gd name="connsiteX90" fmla="*/ 687026 w 3144611"/>
              <a:gd name="connsiteY90" fmla="*/ 3043280 h 4352341"/>
              <a:gd name="connsiteX91" fmla="*/ 782377 w 3144611"/>
              <a:gd name="connsiteY91" fmla="*/ 3045727 h 4352341"/>
              <a:gd name="connsiteX92" fmla="*/ 762818 w 3144611"/>
              <a:gd name="connsiteY92" fmla="*/ 2967490 h 4352341"/>
              <a:gd name="connsiteX93" fmla="*/ 709030 w 3144611"/>
              <a:gd name="connsiteY93" fmla="*/ 2947930 h 4352341"/>
              <a:gd name="connsiteX94" fmla="*/ 706920 w 3144611"/>
              <a:gd name="connsiteY94" fmla="*/ 2895343 h 4352341"/>
              <a:gd name="connsiteX95" fmla="*/ 667459 w 3144611"/>
              <a:gd name="connsiteY95" fmla="*/ 2881735 h 4352341"/>
              <a:gd name="connsiteX96" fmla="*/ 675623 w 3144611"/>
              <a:gd name="connsiteY96" fmla="*/ 2839553 h 4352341"/>
              <a:gd name="connsiteX97" fmla="*/ 645687 w 3144611"/>
              <a:gd name="connsiteY97" fmla="*/ 2800092 h 4352341"/>
              <a:gd name="connsiteX98" fmla="*/ 651130 w 3144611"/>
              <a:gd name="connsiteY98" fmla="*/ 2756549 h 4352341"/>
              <a:gd name="connsiteX99" fmla="*/ 632081 w 3144611"/>
              <a:gd name="connsiteY99" fmla="*/ 2730696 h 4352341"/>
              <a:gd name="connsiteX100" fmla="*/ 629359 w 3144611"/>
              <a:gd name="connsiteY100" fmla="*/ 2650413 h 4352341"/>
              <a:gd name="connsiteX101" fmla="*/ 610308 w 3144611"/>
              <a:gd name="connsiteY101" fmla="*/ 2587821 h 4352341"/>
              <a:gd name="connsiteX102" fmla="*/ 642965 w 3144611"/>
              <a:gd name="connsiteY102" fmla="*/ 2511622 h 4352341"/>
              <a:gd name="connsiteX103" fmla="*/ 637523 w 3144611"/>
              <a:gd name="connsiteY103" fmla="*/ 2508900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601691 w 3144611"/>
              <a:gd name="connsiteY88" fmla="*/ 3116837 h 4352341"/>
              <a:gd name="connsiteX89" fmla="*/ 699250 w 3144611"/>
              <a:gd name="connsiteY89" fmla="*/ 3137252 h 4352341"/>
              <a:gd name="connsiteX90" fmla="*/ 687026 w 3144611"/>
              <a:gd name="connsiteY90" fmla="*/ 3043280 h 4352341"/>
              <a:gd name="connsiteX91" fmla="*/ 782377 w 3144611"/>
              <a:gd name="connsiteY91" fmla="*/ 3045727 h 4352341"/>
              <a:gd name="connsiteX92" fmla="*/ 762818 w 3144611"/>
              <a:gd name="connsiteY92" fmla="*/ 2967490 h 4352341"/>
              <a:gd name="connsiteX93" fmla="*/ 709030 w 3144611"/>
              <a:gd name="connsiteY93" fmla="*/ 2947930 h 4352341"/>
              <a:gd name="connsiteX94" fmla="*/ 706920 w 3144611"/>
              <a:gd name="connsiteY94" fmla="*/ 2895343 h 4352341"/>
              <a:gd name="connsiteX95" fmla="*/ 667459 w 3144611"/>
              <a:gd name="connsiteY95" fmla="*/ 2881735 h 4352341"/>
              <a:gd name="connsiteX96" fmla="*/ 675623 w 3144611"/>
              <a:gd name="connsiteY96" fmla="*/ 2839553 h 4352341"/>
              <a:gd name="connsiteX97" fmla="*/ 645687 w 3144611"/>
              <a:gd name="connsiteY97" fmla="*/ 2800092 h 4352341"/>
              <a:gd name="connsiteX98" fmla="*/ 651130 w 3144611"/>
              <a:gd name="connsiteY98" fmla="*/ 2756549 h 4352341"/>
              <a:gd name="connsiteX99" fmla="*/ 632081 w 3144611"/>
              <a:gd name="connsiteY99" fmla="*/ 2730696 h 4352341"/>
              <a:gd name="connsiteX100" fmla="*/ 629359 w 3144611"/>
              <a:gd name="connsiteY100" fmla="*/ 2650413 h 4352341"/>
              <a:gd name="connsiteX101" fmla="*/ 610308 w 3144611"/>
              <a:gd name="connsiteY101" fmla="*/ 2587821 h 4352341"/>
              <a:gd name="connsiteX102" fmla="*/ 642965 w 3144611"/>
              <a:gd name="connsiteY102" fmla="*/ 2511622 h 4352341"/>
              <a:gd name="connsiteX103" fmla="*/ 589898 w 3144611"/>
              <a:gd name="connsiteY103" fmla="*/ 2547000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601691 w 3144611"/>
              <a:gd name="connsiteY88" fmla="*/ 3116837 h 4352341"/>
              <a:gd name="connsiteX89" fmla="*/ 699250 w 3144611"/>
              <a:gd name="connsiteY89" fmla="*/ 3137252 h 4352341"/>
              <a:gd name="connsiteX90" fmla="*/ 687026 w 3144611"/>
              <a:gd name="connsiteY90" fmla="*/ 3043280 h 4352341"/>
              <a:gd name="connsiteX91" fmla="*/ 782377 w 3144611"/>
              <a:gd name="connsiteY91" fmla="*/ 3045727 h 4352341"/>
              <a:gd name="connsiteX92" fmla="*/ 762818 w 3144611"/>
              <a:gd name="connsiteY92" fmla="*/ 2967490 h 4352341"/>
              <a:gd name="connsiteX93" fmla="*/ 709030 w 3144611"/>
              <a:gd name="connsiteY93" fmla="*/ 2947930 h 4352341"/>
              <a:gd name="connsiteX94" fmla="*/ 706920 w 3144611"/>
              <a:gd name="connsiteY94" fmla="*/ 2895343 h 4352341"/>
              <a:gd name="connsiteX95" fmla="*/ 667459 w 3144611"/>
              <a:gd name="connsiteY95" fmla="*/ 2881735 h 4352341"/>
              <a:gd name="connsiteX96" fmla="*/ 675623 w 3144611"/>
              <a:gd name="connsiteY96" fmla="*/ 2839553 h 4352341"/>
              <a:gd name="connsiteX97" fmla="*/ 645687 w 3144611"/>
              <a:gd name="connsiteY97" fmla="*/ 2800092 h 4352341"/>
              <a:gd name="connsiteX98" fmla="*/ 651130 w 3144611"/>
              <a:gd name="connsiteY98" fmla="*/ 2756549 h 4352341"/>
              <a:gd name="connsiteX99" fmla="*/ 632081 w 3144611"/>
              <a:gd name="connsiteY99" fmla="*/ 2730696 h 4352341"/>
              <a:gd name="connsiteX100" fmla="*/ 629359 w 3144611"/>
              <a:gd name="connsiteY100" fmla="*/ 2650413 h 4352341"/>
              <a:gd name="connsiteX101" fmla="*/ 610308 w 3144611"/>
              <a:gd name="connsiteY101" fmla="*/ 2587821 h 4352341"/>
              <a:gd name="connsiteX102" fmla="*/ 642965 w 3144611"/>
              <a:gd name="connsiteY102" fmla="*/ 2511622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601691 w 3144611"/>
              <a:gd name="connsiteY88" fmla="*/ 3116837 h 4352341"/>
              <a:gd name="connsiteX89" fmla="*/ 699250 w 3144611"/>
              <a:gd name="connsiteY89" fmla="*/ 3137252 h 4352341"/>
              <a:gd name="connsiteX90" fmla="*/ 687026 w 3144611"/>
              <a:gd name="connsiteY90" fmla="*/ 3043280 h 4352341"/>
              <a:gd name="connsiteX91" fmla="*/ 782377 w 3144611"/>
              <a:gd name="connsiteY91" fmla="*/ 3045727 h 4352341"/>
              <a:gd name="connsiteX92" fmla="*/ 762818 w 3144611"/>
              <a:gd name="connsiteY92" fmla="*/ 2967490 h 4352341"/>
              <a:gd name="connsiteX93" fmla="*/ 709030 w 3144611"/>
              <a:gd name="connsiteY93" fmla="*/ 2947930 h 4352341"/>
              <a:gd name="connsiteX94" fmla="*/ 706920 w 3144611"/>
              <a:gd name="connsiteY94" fmla="*/ 2895343 h 4352341"/>
              <a:gd name="connsiteX95" fmla="*/ 667459 w 3144611"/>
              <a:gd name="connsiteY95" fmla="*/ 2881735 h 4352341"/>
              <a:gd name="connsiteX96" fmla="*/ 675623 w 3144611"/>
              <a:gd name="connsiteY96" fmla="*/ 2839553 h 4352341"/>
              <a:gd name="connsiteX97" fmla="*/ 645687 w 3144611"/>
              <a:gd name="connsiteY97" fmla="*/ 2800092 h 4352341"/>
              <a:gd name="connsiteX98" fmla="*/ 651130 w 3144611"/>
              <a:gd name="connsiteY98" fmla="*/ 2756549 h 4352341"/>
              <a:gd name="connsiteX99" fmla="*/ 632081 w 3144611"/>
              <a:gd name="connsiteY99" fmla="*/ 2730696 h 4352341"/>
              <a:gd name="connsiteX100" fmla="*/ 629359 w 3144611"/>
              <a:gd name="connsiteY100" fmla="*/ 2650413 h 4352341"/>
              <a:gd name="connsiteX101" fmla="*/ 610308 w 3144611"/>
              <a:gd name="connsiteY101" fmla="*/ 2587821 h 4352341"/>
              <a:gd name="connsiteX102" fmla="*/ 642965 w 3144611"/>
              <a:gd name="connsiteY102" fmla="*/ 2511622 h 4352341"/>
              <a:gd name="connsiteX103" fmla="*/ 645687 w 3144611"/>
              <a:gd name="connsiteY103" fmla="*/ 2506178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601691 w 3144611"/>
              <a:gd name="connsiteY88" fmla="*/ 3116837 h 4352341"/>
              <a:gd name="connsiteX89" fmla="*/ 699250 w 3144611"/>
              <a:gd name="connsiteY89" fmla="*/ 3137252 h 4352341"/>
              <a:gd name="connsiteX90" fmla="*/ 687026 w 3144611"/>
              <a:gd name="connsiteY90" fmla="*/ 3043280 h 4352341"/>
              <a:gd name="connsiteX91" fmla="*/ 782377 w 3144611"/>
              <a:gd name="connsiteY91" fmla="*/ 3045727 h 4352341"/>
              <a:gd name="connsiteX92" fmla="*/ 762818 w 3144611"/>
              <a:gd name="connsiteY92" fmla="*/ 2967490 h 4352341"/>
              <a:gd name="connsiteX93" fmla="*/ 709030 w 3144611"/>
              <a:gd name="connsiteY93" fmla="*/ 2947930 h 4352341"/>
              <a:gd name="connsiteX94" fmla="*/ 706920 w 3144611"/>
              <a:gd name="connsiteY94" fmla="*/ 2895343 h 4352341"/>
              <a:gd name="connsiteX95" fmla="*/ 667459 w 3144611"/>
              <a:gd name="connsiteY95" fmla="*/ 2881735 h 4352341"/>
              <a:gd name="connsiteX96" fmla="*/ 675623 w 3144611"/>
              <a:gd name="connsiteY96" fmla="*/ 2839553 h 4352341"/>
              <a:gd name="connsiteX97" fmla="*/ 645687 w 3144611"/>
              <a:gd name="connsiteY97" fmla="*/ 2800092 h 4352341"/>
              <a:gd name="connsiteX98" fmla="*/ 651130 w 3144611"/>
              <a:gd name="connsiteY98" fmla="*/ 2756549 h 4352341"/>
              <a:gd name="connsiteX99" fmla="*/ 632081 w 3144611"/>
              <a:gd name="connsiteY99" fmla="*/ 2730696 h 4352341"/>
              <a:gd name="connsiteX100" fmla="*/ 629359 w 3144611"/>
              <a:gd name="connsiteY100" fmla="*/ 2650413 h 4352341"/>
              <a:gd name="connsiteX101" fmla="*/ 610308 w 3144611"/>
              <a:gd name="connsiteY101" fmla="*/ 2587821 h 4352341"/>
              <a:gd name="connsiteX102" fmla="*/ 642965 w 3144611"/>
              <a:gd name="connsiteY102" fmla="*/ 2511622 h 4352341"/>
              <a:gd name="connsiteX103" fmla="*/ 579012 w 3144611"/>
              <a:gd name="connsiteY103" fmla="*/ 2551082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601691 w 3144611"/>
              <a:gd name="connsiteY88" fmla="*/ 3116837 h 4352341"/>
              <a:gd name="connsiteX89" fmla="*/ 699250 w 3144611"/>
              <a:gd name="connsiteY89" fmla="*/ 3137252 h 4352341"/>
              <a:gd name="connsiteX90" fmla="*/ 687026 w 3144611"/>
              <a:gd name="connsiteY90" fmla="*/ 3043280 h 4352341"/>
              <a:gd name="connsiteX91" fmla="*/ 782377 w 3144611"/>
              <a:gd name="connsiteY91" fmla="*/ 3045727 h 4352341"/>
              <a:gd name="connsiteX92" fmla="*/ 762818 w 3144611"/>
              <a:gd name="connsiteY92" fmla="*/ 2967490 h 4352341"/>
              <a:gd name="connsiteX93" fmla="*/ 709030 w 3144611"/>
              <a:gd name="connsiteY93" fmla="*/ 2947930 h 4352341"/>
              <a:gd name="connsiteX94" fmla="*/ 706920 w 3144611"/>
              <a:gd name="connsiteY94" fmla="*/ 2895343 h 4352341"/>
              <a:gd name="connsiteX95" fmla="*/ 667459 w 3144611"/>
              <a:gd name="connsiteY95" fmla="*/ 2881735 h 4352341"/>
              <a:gd name="connsiteX96" fmla="*/ 675623 w 3144611"/>
              <a:gd name="connsiteY96" fmla="*/ 2839553 h 4352341"/>
              <a:gd name="connsiteX97" fmla="*/ 645687 w 3144611"/>
              <a:gd name="connsiteY97" fmla="*/ 2800092 h 4352341"/>
              <a:gd name="connsiteX98" fmla="*/ 651130 w 3144611"/>
              <a:gd name="connsiteY98" fmla="*/ 2756549 h 4352341"/>
              <a:gd name="connsiteX99" fmla="*/ 632081 w 3144611"/>
              <a:gd name="connsiteY99" fmla="*/ 2730696 h 4352341"/>
              <a:gd name="connsiteX100" fmla="*/ 629359 w 3144611"/>
              <a:gd name="connsiteY100" fmla="*/ 2650413 h 4352341"/>
              <a:gd name="connsiteX101" fmla="*/ 610308 w 3144611"/>
              <a:gd name="connsiteY101" fmla="*/ 2587821 h 4352341"/>
              <a:gd name="connsiteX102" fmla="*/ 642965 w 3144611"/>
              <a:gd name="connsiteY102" fmla="*/ 2511622 h 4352341"/>
              <a:gd name="connsiteX103" fmla="*/ 579012 w 3144611"/>
              <a:gd name="connsiteY103" fmla="*/ 2551082 h 4352341"/>
              <a:gd name="connsiteX104" fmla="*/ 579012 w 3144611"/>
              <a:gd name="connsiteY104" fmla="*/ 2552443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601691 w 3144611"/>
              <a:gd name="connsiteY88" fmla="*/ 3116837 h 4352341"/>
              <a:gd name="connsiteX89" fmla="*/ 699250 w 3144611"/>
              <a:gd name="connsiteY89" fmla="*/ 3137252 h 4352341"/>
              <a:gd name="connsiteX90" fmla="*/ 687026 w 3144611"/>
              <a:gd name="connsiteY90" fmla="*/ 3043280 h 4352341"/>
              <a:gd name="connsiteX91" fmla="*/ 782377 w 3144611"/>
              <a:gd name="connsiteY91" fmla="*/ 3045727 h 4352341"/>
              <a:gd name="connsiteX92" fmla="*/ 762818 w 3144611"/>
              <a:gd name="connsiteY92" fmla="*/ 2967490 h 4352341"/>
              <a:gd name="connsiteX93" fmla="*/ 709030 w 3144611"/>
              <a:gd name="connsiteY93" fmla="*/ 2947930 h 4352341"/>
              <a:gd name="connsiteX94" fmla="*/ 706920 w 3144611"/>
              <a:gd name="connsiteY94" fmla="*/ 2895343 h 4352341"/>
              <a:gd name="connsiteX95" fmla="*/ 667459 w 3144611"/>
              <a:gd name="connsiteY95" fmla="*/ 2881735 h 4352341"/>
              <a:gd name="connsiteX96" fmla="*/ 675623 w 3144611"/>
              <a:gd name="connsiteY96" fmla="*/ 2839553 h 4352341"/>
              <a:gd name="connsiteX97" fmla="*/ 645687 w 3144611"/>
              <a:gd name="connsiteY97" fmla="*/ 2800092 h 4352341"/>
              <a:gd name="connsiteX98" fmla="*/ 651130 w 3144611"/>
              <a:gd name="connsiteY98" fmla="*/ 2756549 h 4352341"/>
              <a:gd name="connsiteX99" fmla="*/ 632081 w 3144611"/>
              <a:gd name="connsiteY99" fmla="*/ 2730696 h 4352341"/>
              <a:gd name="connsiteX100" fmla="*/ 629359 w 3144611"/>
              <a:gd name="connsiteY100" fmla="*/ 2650413 h 4352341"/>
              <a:gd name="connsiteX101" fmla="*/ 610308 w 3144611"/>
              <a:gd name="connsiteY101" fmla="*/ 2587821 h 4352341"/>
              <a:gd name="connsiteX102" fmla="*/ 642965 w 3144611"/>
              <a:gd name="connsiteY102" fmla="*/ 2511622 h 4352341"/>
              <a:gd name="connsiteX103" fmla="*/ 579012 w 3144611"/>
              <a:gd name="connsiteY103" fmla="*/ 2551082 h 4352341"/>
              <a:gd name="connsiteX104" fmla="*/ 579012 w 3144611"/>
              <a:gd name="connsiteY104" fmla="*/ 2552443 h 4352341"/>
              <a:gd name="connsiteX105" fmla="*/ 577652 w 3144611"/>
              <a:gd name="connsiteY105" fmla="*/ 2548360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601691 w 3144611"/>
              <a:gd name="connsiteY88" fmla="*/ 3116837 h 4352341"/>
              <a:gd name="connsiteX89" fmla="*/ 699250 w 3144611"/>
              <a:gd name="connsiteY89" fmla="*/ 3137252 h 4352341"/>
              <a:gd name="connsiteX90" fmla="*/ 687026 w 3144611"/>
              <a:gd name="connsiteY90" fmla="*/ 3043280 h 4352341"/>
              <a:gd name="connsiteX91" fmla="*/ 782377 w 3144611"/>
              <a:gd name="connsiteY91" fmla="*/ 3045727 h 4352341"/>
              <a:gd name="connsiteX92" fmla="*/ 762818 w 3144611"/>
              <a:gd name="connsiteY92" fmla="*/ 2967490 h 4352341"/>
              <a:gd name="connsiteX93" fmla="*/ 709030 w 3144611"/>
              <a:gd name="connsiteY93" fmla="*/ 2947930 h 4352341"/>
              <a:gd name="connsiteX94" fmla="*/ 706920 w 3144611"/>
              <a:gd name="connsiteY94" fmla="*/ 2895343 h 4352341"/>
              <a:gd name="connsiteX95" fmla="*/ 667459 w 3144611"/>
              <a:gd name="connsiteY95" fmla="*/ 2881735 h 4352341"/>
              <a:gd name="connsiteX96" fmla="*/ 675623 w 3144611"/>
              <a:gd name="connsiteY96" fmla="*/ 2839553 h 4352341"/>
              <a:gd name="connsiteX97" fmla="*/ 645687 w 3144611"/>
              <a:gd name="connsiteY97" fmla="*/ 2800092 h 4352341"/>
              <a:gd name="connsiteX98" fmla="*/ 651130 w 3144611"/>
              <a:gd name="connsiteY98" fmla="*/ 2756549 h 4352341"/>
              <a:gd name="connsiteX99" fmla="*/ 632081 w 3144611"/>
              <a:gd name="connsiteY99" fmla="*/ 2730696 h 4352341"/>
              <a:gd name="connsiteX100" fmla="*/ 629359 w 3144611"/>
              <a:gd name="connsiteY100" fmla="*/ 2650413 h 4352341"/>
              <a:gd name="connsiteX101" fmla="*/ 610308 w 3144611"/>
              <a:gd name="connsiteY101" fmla="*/ 2587821 h 4352341"/>
              <a:gd name="connsiteX102" fmla="*/ 642965 w 3144611"/>
              <a:gd name="connsiteY102" fmla="*/ 2511622 h 4352341"/>
              <a:gd name="connsiteX103" fmla="*/ 579012 w 3144611"/>
              <a:gd name="connsiteY103" fmla="*/ 2551082 h 4352341"/>
              <a:gd name="connsiteX104" fmla="*/ 579012 w 3144611"/>
              <a:gd name="connsiteY104" fmla="*/ 2552443 h 4352341"/>
              <a:gd name="connsiteX105" fmla="*/ 607587 w 3144611"/>
              <a:gd name="connsiteY105" fmla="*/ 2487128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601691 w 3144611"/>
              <a:gd name="connsiteY88" fmla="*/ 3116837 h 4352341"/>
              <a:gd name="connsiteX89" fmla="*/ 699250 w 3144611"/>
              <a:gd name="connsiteY89" fmla="*/ 3137252 h 4352341"/>
              <a:gd name="connsiteX90" fmla="*/ 687026 w 3144611"/>
              <a:gd name="connsiteY90" fmla="*/ 3043280 h 4352341"/>
              <a:gd name="connsiteX91" fmla="*/ 782377 w 3144611"/>
              <a:gd name="connsiteY91" fmla="*/ 3045727 h 4352341"/>
              <a:gd name="connsiteX92" fmla="*/ 762818 w 3144611"/>
              <a:gd name="connsiteY92" fmla="*/ 2967490 h 4352341"/>
              <a:gd name="connsiteX93" fmla="*/ 709030 w 3144611"/>
              <a:gd name="connsiteY93" fmla="*/ 2947930 h 4352341"/>
              <a:gd name="connsiteX94" fmla="*/ 706920 w 3144611"/>
              <a:gd name="connsiteY94" fmla="*/ 2895343 h 4352341"/>
              <a:gd name="connsiteX95" fmla="*/ 667459 w 3144611"/>
              <a:gd name="connsiteY95" fmla="*/ 2881735 h 4352341"/>
              <a:gd name="connsiteX96" fmla="*/ 675623 w 3144611"/>
              <a:gd name="connsiteY96" fmla="*/ 2839553 h 4352341"/>
              <a:gd name="connsiteX97" fmla="*/ 645687 w 3144611"/>
              <a:gd name="connsiteY97" fmla="*/ 2800092 h 4352341"/>
              <a:gd name="connsiteX98" fmla="*/ 651130 w 3144611"/>
              <a:gd name="connsiteY98" fmla="*/ 2756549 h 4352341"/>
              <a:gd name="connsiteX99" fmla="*/ 632081 w 3144611"/>
              <a:gd name="connsiteY99" fmla="*/ 2730696 h 4352341"/>
              <a:gd name="connsiteX100" fmla="*/ 629359 w 3144611"/>
              <a:gd name="connsiteY100" fmla="*/ 2650413 h 4352341"/>
              <a:gd name="connsiteX101" fmla="*/ 610308 w 3144611"/>
              <a:gd name="connsiteY101" fmla="*/ 2587821 h 4352341"/>
              <a:gd name="connsiteX102" fmla="*/ 642965 w 3144611"/>
              <a:gd name="connsiteY102" fmla="*/ 2511622 h 4352341"/>
              <a:gd name="connsiteX103" fmla="*/ 579012 w 3144611"/>
              <a:gd name="connsiteY103" fmla="*/ 2551082 h 4352341"/>
              <a:gd name="connsiteX104" fmla="*/ 579012 w 3144611"/>
              <a:gd name="connsiteY104" fmla="*/ 2552443 h 4352341"/>
              <a:gd name="connsiteX105" fmla="*/ 566766 w 3144611"/>
              <a:gd name="connsiteY105" fmla="*/ 2500735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601691 w 3144611"/>
              <a:gd name="connsiteY88" fmla="*/ 3116837 h 4352341"/>
              <a:gd name="connsiteX89" fmla="*/ 699250 w 3144611"/>
              <a:gd name="connsiteY89" fmla="*/ 3137252 h 4352341"/>
              <a:gd name="connsiteX90" fmla="*/ 687026 w 3144611"/>
              <a:gd name="connsiteY90" fmla="*/ 3043280 h 4352341"/>
              <a:gd name="connsiteX91" fmla="*/ 782377 w 3144611"/>
              <a:gd name="connsiteY91" fmla="*/ 3045727 h 4352341"/>
              <a:gd name="connsiteX92" fmla="*/ 762818 w 3144611"/>
              <a:gd name="connsiteY92" fmla="*/ 2967490 h 4352341"/>
              <a:gd name="connsiteX93" fmla="*/ 709030 w 3144611"/>
              <a:gd name="connsiteY93" fmla="*/ 2947930 h 4352341"/>
              <a:gd name="connsiteX94" fmla="*/ 706920 w 3144611"/>
              <a:gd name="connsiteY94" fmla="*/ 2895343 h 4352341"/>
              <a:gd name="connsiteX95" fmla="*/ 667459 w 3144611"/>
              <a:gd name="connsiteY95" fmla="*/ 2881735 h 4352341"/>
              <a:gd name="connsiteX96" fmla="*/ 675623 w 3144611"/>
              <a:gd name="connsiteY96" fmla="*/ 2839553 h 4352341"/>
              <a:gd name="connsiteX97" fmla="*/ 645687 w 3144611"/>
              <a:gd name="connsiteY97" fmla="*/ 2800092 h 4352341"/>
              <a:gd name="connsiteX98" fmla="*/ 651130 w 3144611"/>
              <a:gd name="connsiteY98" fmla="*/ 2756549 h 4352341"/>
              <a:gd name="connsiteX99" fmla="*/ 632081 w 3144611"/>
              <a:gd name="connsiteY99" fmla="*/ 2730696 h 4352341"/>
              <a:gd name="connsiteX100" fmla="*/ 629359 w 3144611"/>
              <a:gd name="connsiteY100" fmla="*/ 2650413 h 4352341"/>
              <a:gd name="connsiteX101" fmla="*/ 610308 w 3144611"/>
              <a:gd name="connsiteY101" fmla="*/ 2587821 h 4352341"/>
              <a:gd name="connsiteX102" fmla="*/ 642965 w 3144611"/>
              <a:gd name="connsiteY102" fmla="*/ 2511622 h 4352341"/>
              <a:gd name="connsiteX103" fmla="*/ 579012 w 3144611"/>
              <a:gd name="connsiteY103" fmla="*/ 2551082 h 4352341"/>
              <a:gd name="connsiteX104" fmla="*/ 608948 w 3144611"/>
              <a:gd name="connsiteY104" fmla="*/ 2496654 h 4352341"/>
              <a:gd name="connsiteX105" fmla="*/ 566766 w 3144611"/>
              <a:gd name="connsiteY105" fmla="*/ 2500735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601691 w 3144611"/>
              <a:gd name="connsiteY88" fmla="*/ 3116837 h 4352341"/>
              <a:gd name="connsiteX89" fmla="*/ 699250 w 3144611"/>
              <a:gd name="connsiteY89" fmla="*/ 3137252 h 4352341"/>
              <a:gd name="connsiteX90" fmla="*/ 687026 w 3144611"/>
              <a:gd name="connsiteY90" fmla="*/ 3043280 h 4352341"/>
              <a:gd name="connsiteX91" fmla="*/ 782377 w 3144611"/>
              <a:gd name="connsiteY91" fmla="*/ 3045727 h 4352341"/>
              <a:gd name="connsiteX92" fmla="*/ 762818 w 3144611"/>
              <a:gd name="connsiteY92" fmla="*/ 2967490 h 4352341"/>
              <a:gd name="connsiteX93" fmla="*/ 709030 w 3144611"/>
              <a:gd name="connsiteY93" fmla="*/ 2947930 h 4352341"/>
              <a:gd name="connsiteX94" fmla="*/ 706920 w 3144611"/>
              <a:gd name="connsiteY94" fmla="*/ 2895343 h 4352341"/>
              <a:gd name="connsiteX95" fmla="*/ 667459 w 3144611"/>
              <a:gd name="connsiteY95" fmla="*/ 2881735 h 4352341"/>
              <a:gd name="connsiteX96" fmla="*/ 675623 w 3144611"/>
              <a:gd name="connsiteY96" fmla="*/ 2839553 h 4352341"/>
              <a:gd name="connsiteX97" fmla="*/ 645687 w 3144611"/>
              <a:gd name="connsiteY97" fmla="*/ 2800092 h 4352341"/>
              <a:gd name="connsiteX98" fmla="*/ 651130 w 3144611"/>
              <a:gd name="connsiteY98" fmla="*/ 2756549 h 4352341"/>
              <a:gd name="connsiteX99" fmla="*/ 632081 w 3144611"/>
              <a:gd name="connsiteY99" fmla="*/ 2730696 h 4352341"/>
              <a:gd name="connsiteX100" fmla="*/ 629359 w 3144611"/>
              <a:gd name="connsiteY100" fmla="*/ 2650413 h 4352341"/>
              <a:gd name="connsiteX101" fmla="*/ 610308 w 3144611"/>
              <a:gd name="connsiteY101" fmla="*/ 2587821 h 4352341"/>
              <a:gd name="connsiteX102" fmla="*/ 642965 w 3144611"/>
              <a:gd name="connsiteY102" fmla="*/ 2511622 h 4352341"/>
              <a:gd name="connsiteX103" fmla="*/ 579012 w 3144611"/>
              <a:gd name="connsiteY103" fmla="*/ 2551082 h 4352341"/>
              <a:gd name="connsiteX104" fmla="*/ 608948 w 3144611"/>
              <a:gd name="connsiteY104" fmla="*/ 2496654 h 4352341"/>
              <a:gd name="connsiteX105" fmla="*/ 519141 w 3144611"/>
              <a:gd name="connsiteY105" fmla="*/ 2499374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601691 w 3144611"/>
              <a:gd name="connsiteY88" fmla="*/ 3116837 h 4352341"/>
              <a:gd name="connsiteX89" fmla="*/ 699250 w 3144611"/>
              <a:gd name="connsiteY89" fmla="*/ 3137252 h 4352341"/>
              <a:gd name="connsiteX90" fmla="*/ 687026 w 3144611"/>
              <a:gd name="connsiteY90" fmla="*/ 3043280 h 4352341"/>
              <a:gd name="connsiteX91" fmla="*/ 782377 w 3144611"/>
              <a:gd name="connsiteY91" fmla="*/ 3045727 h 4352341"/>
              <a:gd name="connsiteX92" fmla="*/ 762818 w 3144611"/>
              <a:gd name="connsiteY92" fmla="*/ 2967490 h 4352341"/>
              <a:gd name="connsiteX93" fmla="*/ 709030 w 3144611"/>
              <a:gd name="connsiteY93" fmla="*/ 2947930 h 4352341"/>
              <a:gd name="connsiteX94" fmla="*/ 706920 w 3144611"/>
              <a:gd name="connsiteY94" fmla="*/ 2895343 h 4352341"/>
              <a:gd name="connsiteX95" fmla="*/ 667459 w 3144611"/>
              <a:gd name="connsiteY95" fmla="*/ 2881735 h 4352341"/>
              <a:gd name="connsiteX96" fmla="*/ 675623 w 3144611"/>
              <a:gd name="connsiteY96" fmla="*/ 2839553 h 4352341"/>
              <a:gd name="connsiteX97" fmla="*/ 645687 w 3144611"/>
              <a:gd name="connsiteY97" fmla="*/ 2800092 h 4352341"/>
              <a:gd name="connsiteX98" fmla="*/ 651130 w 3144611"/>
              <a:gd name="connsiteY98" fmla="*/ 2756549 h 4352341"/>
              <a:gd name="connsiteX99" fmla="*/ 632081 w 3144611"/>
              <a:gd name="connsiteY99" fmla="*/ 2730696 h 4352341"/>
              <a:gd name="connsiteX100" fmla="*/ 629359 w 3144611"/>
              <a:gd name="connsiteY100" fmla="*/ 2650413 h 4352341"/>
              <a:gd name="connsiteX101" fmla="*/ 610308 w 3144611"/>
              <a:gd name="connsiteY101" fmla="*/ 2587821 h 4352341"/>
              <a:gd name="connsiteX102" fmla="*/ 642965 w 3144611"/>
              <a:gd name="connsiteY102" fmla="*/ 2511622 h 4352341"/>
              <a:gd name="connsiteX103" fmla="*/ 579012 w 3144611"/>
              <a:gd name="connsiteY103" fmla="*/ 2551082 h 4352341"/>
              <a:gd name="connsiteX104" fmla="*/ 566766 w 3144611"/>
              <a:gd name="connsiteY104" fmla="*/ 2499376 h 4352341"/>
              <a:gd name="connsiteX105" fmla="*/ 519141 w 3144611"/>
              <a:gd name="connsiteY105" fmla="*/ 2499374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601691 w 3144611"/>
              <a:gd name="connsiteY88" fmla="*/ 3116837 h 4352341"/>
              <a:gd name="connsiteX89" fmla="*/ 699250 w 3144611"/>
              <a:gd name="connsiteY89" fmla="*/ 3137252 h 4352341"/>
              <a:gd name="connsiteX90" fmla="*/ 687026 w 3144611"/>
              <a:gd name="connsiteY90" fmla="*/ 3043280 h 4352341"/>
              <a:gd name="connsiteX91" fmla="*/ 782377 w 3144611"/>
              <a:gd name="connsiteY91" fmla="*/ 3045727 h 4352341"/>
              <a:gd name="connsiteX92" fmla="*/ 762818 w 3144611"/>
              <a:gd name="connsiteY92" fmla="*/ 2967490 h 4352341"/>
              <a:gd name="connsiteX93" fmla="*/ 709030 w 3144611"/>
              <a:gd name="connsiteY93" fmla="*/ 2947930 h 4352341"/>
              <a:gd name="connsiteX94" fmla="*/ 706920 w 3144611"/>
              <a:gd name="connsiteY94" fmla="*/ 2895343 h 4352341"/>
              <a:gd name="connsiteX95" fmla="*/ 667459 w 3144611"/>
              <a:gd name="connsiteY95" fmla="*/ 2881735 h 4352341"/>
              <a:gd name="connsiteX96" fmla="*/ 675623 w 3144611"/>
              <a:gd name="connsiteY96" fmla="*/ 2839553 h 4352341"/>
              <a:gd name="connsiteX97" fmla="*/ 645687 w 3144611"/>
              <a:gd name="connsiteY97" fmla="*/ 2800092 h 4352341"/>
              <a:gd name="connsiteX98" fmla="*/ 651130 w 3144611"/>
              <a:gd name="connsiteY98" fmla="*/ 2756549 h 4352341"/>
              <a:gd name="connsiteX99" fmla="*/ 632081 w 3144611"/>
              <a:gd name="connsiteY99" fmla="*/ 2730696 h 4352341"/>
              <a:gd name="connsiteX100" fmla="*/ 629359 w 3144611"/>
              <a:gd name="connsiteY100" fmla="*/ 2650413 h 4352341"/>
              <a:gd name="connsiteX101" fmla="*/ 610308 w 3144611"/>
              <a:gd name="connsiteY101" fmla="*/ 2587821 h 4352341"/>
              <a:gd name="connsiteX102" fmla="*/ 642965 w 3144611"/>
              <a:gd name="connsiteY102" fmla="*/ 2511622 h 4352341"/>
              <a:gd name="connsiteX103" fmla="*/ 623916 w 3144611"/>
              <a:gd name="connsiteY103" fmla="*/ 2483047 h 4352341"/>
              <a:gd name="connsiteX104" fmla="*/ 566766 w 3144611"/>
              <a:gd name="connsiteY104" fmla="*/ 2499376 h 4352341"/>
              <a:gd name="connsiteX105" fmla="*/ 519141 w 3144611"/>
              <a:gd name="connsiteY105" fmla="*/ 2499374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601691 w 3144611"/>
              <a:gd name="connsiteY88" fmla="*/ 3116837 h 4352341"/>
              <a:gd name="connsiteX89" fmla="*/ 699250 w 3144611"/>
              <a:gd name="connsiteY89" fmla="*/ 3137252 h 4352341"/>
              <a:gd name="connsiteX90" fmla="*/ 687026 w 3144611"/>
              <a:gd name="connsiteY90" fmla="*/ 3043280 h 4352341"/>
              <a:gd name="connsiteX91" fmla="*/ 782377 w 3144611"/>
              <a:gd name="connsiteY91" fmla="*/ 3045727 h 4352341"/>
              <a:gd name="connsiteX92" fmla="*/ 762818 w 3144611"/>
              <a:gd name="connsiteY92" fmla="*/ 2967490 h 4352341"/>
              <a:gd name="connsiteX93" fmla="*/ 709030 w 3144611"/>
              <a:gd name="connsiteY93" fmla="*/ 2947930 h 4352341"/>
              <a:gd name="connsiteX94" fmla="*/ 706920 w 3144611"/>
              <a:gd name="connsiteY94" fmla="*/ 2895343 h 4352341"/>
              <a:gd name="connsiteX95" fmla="*/ 667459 w 3144611"/>
              <a:gd name="connsiteY95" fmla="*/ 2881735 h 4352341"/>
              <a:gd name="connsiteX96" fmla="*/ 675623 w 3144611"/>
              <a:gd name="connsiteY96" fmla="*/ 2839553 h 4352341"/>
              <a:gd name="connsiteX97" fmla="*/ 645687 w 3144611"/>
              <a:gd name="connsiteY97" fmla="*/ 2800092 h 4352341"/>
              <a:gd name="connsiteX98" fmla="*/ 651130 w 3144611"/>
              <a:gd name="connsiteY98" fmla="*/ 2756549 h 4352341"/>
              <a:gd name="connsiteX99" fmla="*/ 632081 w 3144611"/>
              <a:gd name="connsiteY99" fmla="*/ 2730696 h 4352341"/>
              <a:gd name="connsiteX100" fmla="*/ 629359 w 3144611"/>
              <a:gd name="connsiteY100" fmla="*/ 2650413 h 4352341"/>
              <a:gd name="connsiteX101" fmla="*/ 610308 w 3144611"/>
              <a:gd name="connsiteY101" fmla="*/ 2587821 h 4352341"/>
              <a:gd name="connsiteX102" fmla="*/ 642965 w 3144611"/>
              <a:gd name="connsiteY102" fmla="*/ 2511622 h 4352341"/>
              <a:gd name="connsiteX103" fmla="*/ 623916 w 3144611"/>
              <a:gd name="connsiteY103" fmla="*/ 2483047 h 4352341"/>
              <a:gd name="connsiteX104" fmla="*/ 566766 w 3144611"/>
              <a:gd name="connsiteY104" fmla="*/ 2499376 h 4352341"/>
              <a:gd name="connsiteX105" fmla="*/ 519141 w 3144611"/>
              <a:gd name="connsiteY105" fmla="*/ 2499374 h 4352341"/>
              <a:gd name="connsiteX106" fmla="*/ 525944 w 3144611"/>
              <a:gd name="connsiteY106" fmla="*/ 2500735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601691 w 3144611"/>
              <a:gd name="connsiteY88" fmla="*/ 3116837 h 4352341"/>
              <a:gd name="connsiteX89" fmla="*/ 699250 w 3144611"/>
              <a:gd name="connsiteY89" fmla="*/ 3137252 h 4352341"/>
              <a:gd name="connsiteX90" fmla="*/ 687026 w 3144611"/>
              <a:gd name="connsiteY90" fmla="*/ 3043280 h 4352341"/>
              <a:gd name="connsiteX91" fmla="*/ 782377 w 3144611"/>
              <a:gd name="connsiteY91" fmla="*/ 3045727 h 4352341"/>
              <a:gd name="connsiteX92" fmla="*/ 762818 w 3144611"/>
              <a:gd name="connsiteY92" fmla="*/ 2967490 h 4352341"/>
              <a:gd name="connsiteX93" fmla="*/ 709030 w 3144611"/>
              <a:gd name="connsiteY93" fmla="*/ 2947930 h 4352341"/>
              <a:gd name="connsiteX94" fmla="*/ 706920 w 3144611"/>
              <a:gd name="connsiteY94" fmla="*/ 2895343 h 4352341"/>
              <a:gd name="connsiteX95" fmla="*/ 667459 w 3144611"/>
              <a:gd name="connsiteY95" fmla="*/ 2881735 h 4352341"/>
              <a:gd name="connsiteX96" fmla="*/ 675623 w 3144611"/>
              <a:gd name="connsiteY96" fmla="*/ 2839553 h 4352341"/>
              <a:gd name="connsiteX97" fmla="*/ 645687 w 3144611"/>
              <a:gd name="connsiteY97" fmla="*/ 2800092 h 4352341"/>
              <a:gd name="connsiteX98" fmla="*/ 651130 w 3144611"/>
              <a:gd name="connsiteY98" fmla="*/ 2756549 h 4352341"/>
              <a:gd name="connsiteX99" fmla="*/ 632081 w 3144611"/>
              <a:gd name="connsiteY99" fmla="*/ 2730696 h 4352341"/>
              <a:gd name="connsiteX100" fmla="*/ 629359 w 3144611"/>
              <a:gd name="connsiteY100" fmla="*/ 2650413 h 4352341"/>
              <a:gd name="connsiteX101" fmla="*/ 610308 w 3144611"/>
              <a:gd name="connsiteY101" fmla="*/ 2587821 h 4352341"/>
              <a:gd name="connsiteX102" fmla="*/ 642965 w 3144611"/>
              <a:gd name="connsiteY102" fmla="*/ 2511622 h 4352341"/>
              <a:gd name="connsiteX103" fmla="*/ 623916 w 3144611"/>
              <a:gd name="connsiteY103" fmla="*/ 2483047 h 4352341"/>
              <a:gd name="connsiteX104" fmla="*/ 566766 w 3144611"/>
              <a:gd name="connsiteY104" fmla="*/ 2499376 h 4352341"/>
              <a:gd name="connsiteX105" fmla="*/ 519141 w 3144611"/>
              <a:gd name="connsiteY105" fmla="*/ 2499374 h 4352341"/>
              <a:gd name="connsiteX106" fmla="*/ 525944 w 3144611"/>
              <a:gd name="connsiteY106" fmla="*/ 2500735 h 4352341"/>
              <a:gd name="connsiteX107" fmla="*/ 519141 w 3144611"/>
              <a:gd name="connsiteY107" fmla="*/ 2498014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601691 w 3144611"/>
              <a:gd name="connsiteY88" fmla="*/ 3116837 h 4352341"/>
              <a:gd name="connsiteX89" fmla="*/ 699250 w 3144611"/>
              <a:gd name="connsiteY89" fmla="*/ 3137252 h 4352341"/>
              <a:gd name="connsiteX90" fmla="*/ 687026 w 3144611"/>
              <a:gd name="connsiteY90" fmla="*/ 3043280 h 4352341"/>
              <a:gd name="connsiteX91" fmla="*/ 782377 w 3144611"/>
              <a:gd name="connsiteY91" fmla="*/ 3045727 h 4352341"/>
              <a:gd name="connsiteX92" fmla="*/ 762818 w 3144611"/>
              <a:gd name="connsiteY92" fmla="*/ 2967490 h 4352341"/>
              <a:gd name="connsiteX93" fmla="*/ 709030 w 3144611"/>
              <a:gd name="connsiteY93" fmla="*/ 2947930 h 4352341"/>
              <a:gd name="connsiteX94" fmla="*/ 706920 w 3144611"/>
              <a:gd name="connsiteY94" fmla="*/ 2895343 h 4352341"/>
              <a:gd name="connsiteX95" fmla="*/ 667459 w 3144611"/>
              <a:gd name="connsiteY95" fmla="*/ 2881735 h 4352341"/>
              <a:gd name="connsiteX96" fmla="*/ 675623 w 3144611"/>
              <a:gd name="connsiteY96" fmla="*/ 2839553 h 4352341"/>
              <a:gd name="connsiteX97" fmla="*/ 645687 w 3144611"/>
              <a:gd name="connsiteY97" fmla="*/ 2800092 h 4352341"/>
              <a:gd name="connsiteX98" fmla="*/ 651130 w 3144611"/>
              <a:gd name="connsiteY98" fmla="*/ 2756549 h 4352341"/>
              <a:gd name="connsiteX99" fmla="*/ 632081 w 3144611"/>
              <a:gd name="connsiteY99" fmla="*/ 2730696 h 4352341"/>
              <a:gd name="connsiteX100" fmla="*/ 629359 w 3144611"/>
              <a:gd name="connsiteY100" fmla="*/ 2650413 h 4352341"/>
              <a:gd name="connsiteX101" fmla="*/ 610308 w 3144611"/>
              <a:gd name="connsiteY101" fmla="*/ 2587821 h 4352341"/>
              <a:gd name="connsiteX102" fmla="*/ 642965 w 3144611"/>
              <a:gd name="connsiteY102" fmla="*/ 2511622 h 4352341"/>
              <a:gd name="connsiteX103" fmla="*/ 623916 w 3144611"/>
              <a:gd name="connsiteY103" fmla="*/ 2483047 h 4352341"/>
              <a:gd name="connsiteX104" fmla="*/ 566766 w 3144611"/>
              <a:gd name="connsiteY104" fmla="*/ 2499376 h 4352341"/>
              <a:gd name="connsiteX105" fmla="*/ 519141 w 3144611"/>
              <a:gd name="connsiteY105" fmla="*/ 2499374 h 4352341"/>
              <a:gd name="connsiteX106" fmla="*/ 525944 w 3144611"/>
              <a:gd name="connsiteY106" fmla="*/ 2500735 h 4352341"/>
              <a:gd name="connsiteX107" fmla="*/ 466073 w 3144611"/>
              <a:gd name="connsiteY107" fmla="*/ 2560606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601691 w 3144611"/>
              <a:gd name="connsiteY88" fmla="*/ 3116837 h 4352341"/>
              <a:gd name="connsiteX89" fmla="*/ 699250 w 3144611"/>
              <a:gd name="connsiteY89" fmla="*/ 3137252 h 4352341"/>
              <a:gd name="connsiteX90" fmla="*/ 687026 w 3144611"/>
              <a:gd name="connsiteY90" fmla="*/ 3043280 h 4352341"/>
              <a:gd name="connsiteX91" fmla="*/ 782377 w 3144611"/>
              <a:gd name="connsiteY91" fmla="*/ 3045727 h 4352341"/>
              <a:gd name="connsiteX92" fmla="*/ 762818 w 3144611"/>
              <a:gd name="connsiteY92" fmla="*/ 2967490 h 4352341"/>
              <a:gd name="connsiteX93" fmla="*/ 709030 w 3144611"/>
              <a:gd name="connsiteY93" fmla="*/ 2947930 h 4352341"/>
              <a:gd name="connsiteX94" fmla="*/ 706920 w 3144611"/>
              <a:gd name="connsiteY94" fmla="*/ 2895343 h 4352341"/>
              <a:gd name="connsiteX95" fmla="*/ 667459 w 3144611"/>
              <a:gd name="connsiteY95" fmla="*/ 2881735 h 4352341"/>
              <a:gd name="connsiteX96" fmla="*/ 675623 w 3144611"/>
              <a:gd name="connsiteY96" fmla="*/ 2839553 h 4352341"/>
              <a:gd name="connsiteX97" fmla="*/ 645687 w 3144611"/>
              <a:gd name="connsiteY97" fmla="*/ 2800092 h 4352341"/>
              <a:gd name="connsiteX98" fmla="*/ 651130 w 3144611"/>
              <a:gd name="connsiteY98" fmla="*/ 2756549 h 4352341"/>
              <a:gd name="connsiteX99" fmla="*/ 632081 w 3144611"/>
              <a:gd name="connsiteY99" fmla="*/ 2730696 h 4352341"/>
              <a:gd name="connsiteX100" fmla="*/ 629359 w 3144611"/>
              <a:gd name="connsiteY100" fmla="*/ 2650413 h 4352341"/>
              <a:gd name="connsiteX101" fmla="*/ 610308 w 3144611"/>
              <a:gd name="connsiteY101" fmla="*/ 2587821 h 4352341"/>
              <a:gd name="connsiteX102" fmla="*/ 642965 w 3144611"/>
              <a:gd name="connsiteY102" fmla="*/ 2511622 h 4352341"/>
              <a:gd name="connsiteX103" fmla="*/ 623916 w 3144611"/>
              <a:gd name="connsiteY103" fmla="*/ 2483047 h 4352341"/>
              <a:gd name="connsiteX104" fmla="*/ 566766 w 3144611"/>
              <a:gd name="connsiteY104" fmla="*/ 2499376 h 4352341"/>
              <a:gd name="connsiteX105" fmla="*/ 519141 w 3144611"/>
              <a:gd name="connsiteY105" fmla="*/ 2499374 h 4352341"/>
              <a:gd name="connsiteX106" fmla="*/ 525944 w 3144611"/>
              <a:gd name="connsiteY106" fmla="*/ 2500735 h 4352341"/>
              <a:gd name="connsiteX107" fmla="*/ 466073 w 3144611"/>
              <a:gd name="connsiteY107" fmla="*/ 2560606 h 4352341"/>
              <a:gd name="connsiteX108" fmla="*/ 470155 w 3144611"/>
              <a:gd name="connsiteY108" fmla="*/ 2560606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601691 w 3144611"/>
              <a:gd name="connsiteY88" fmla="*/ 3116837 h 4352341"/>
              <a:gd name="connsiteX89" fmla="*/ 699250 w 3144611"/>
              <a:gd name="connsiteY89" fmla="*/ 3137252 h 4352341"/>
              <a:gd name="connsiteX90" fmla="*/ 687026 w 3144611"/>
              <a:gd name="connsiteY90" fmla="*/ 3043280 h 4352341"/>
              <a:gd name="connsiteX91" fmla="*/ 782377 w 3144611"/>
              <a:gd name="connsiteY91" fmla="*/ 3045727 h 4352341"/>
              <a:gd name="connsiteX92" fmla="*/ 762818 w 3144611"/>
              <a:gd name="connsiteY92" fmla="*/ 2967490 h 4352341"/>
              <a:gd name="connsiteX93" fmla="*/ 709030 w 3144611"/>
              <a:gd name="connsiteY93" fmla="*/ 2947930 h 4352341"/>
              <a:gd name="connsiteX94" fmla="*/ 706920 w 3144611"/>
              <a:gd name="connsiteY94" fmla="*/ 2895343 h 4352341"/>
              <a:gd name="connsiteX95" fmla="*/ 667459 w 3144611"/>
              <a:gd name="connsiteY95" fmla="*/ 2881735 h 4352341"/>
              <a:gd name="connsiteX96" fmla="*/ 675623 w 3144611"/>
              <a:gd name="connsiteY96" fmla="*/ 2839553 h 4352341"/>
              <a:gd name="connsiteX97" fmla="*/ 645687 w 3144611"/>
              <a:gd name="connsiteY97" fmla="*/ 2800092 h 4352341"/>
              <a:gd name="connsiteX98" fmla="*/ 651130 w 3144611"/>
              <a:gd name="connsiteY98" fmla="*/ 2756549 h 4352341"/>
              <a:gd name="connsiteX99" fmla="*/ 632081 w 3144611"/>
              <a:gd name="connsiteY99" fmla="*/ 2730696 h 4352341"/>
              <a:gd name="connsiteX100" fmla="*/ 629359 w 3144611"/>
              <a:gd name="connsiteY100" fmla="*/ 2650413 h 4352341"/>
              <a:gd name="connsiteX101" fmla="*/ 610308 w 3144611"/>
              <a:gd name="connsiteY101" fmla="*/ 2587821 h 4352341"/>
              <a:gd name="connsiteX102" fmla="*/ 642965 w 3144611"/>
              <a:gd name="connsiteY102" fmla="*/ 2511622 h 4352341"/>
              <a:gd name="connsiteX103" fmla="*/ 623916 w 3144611"/>
              <a:gd name="connsiteY103" fmla="*/ 2483047 h 4352341"/>
              <a:gd name="connsiteX104" fmla="*/ 566766 w 3144611"/>
              <a:gd name="connsiteY104" fmla="*/ 2499376 h 4352341"/>
              <a:gd name="connsiteX105" fmla="*/ 519141 w 3144611"/>
              <a:gd name="connsiteY105" fmla="*/ 2499374 h 4352341"/>
              <a:gd name="connsiteX106" fmla="*/ 525944 w 3144611"/>
              <a:gd name="connsiteY106" fmla="*/ 2500735 h 4352341"/>
              <a:gd name="connsiteX107" fmla="*/ 466073 w 3144611"/>
              <a:gd name="connsiteY107" fmla="*/ 2560606 h 4352341"/>
              <a:gd name="connsiteX108" fmla="*/ 470155 w 3144611"/>
              <a:gd name="connsiteY108" fmla="*/ 2560606 h 4352341"/>
              <a:gd name="connsiteX109" fmla="*/ 471516 w 3144611"/>
              <a:gd name="connsiteY109" fmla="*/ 2560606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601691 w 3144611"/>
              <a:gd name="connsiteY88" fmla="*/ 3116837 h 4352341"/>
              <a:gd name="connsiteX89" fmla="*/ 699250 w 3144611"/>
              <a:gd name="connsiteY89" fmla="*/ 3137252 h 4352341"/>
              <a:gd name="connsiteX90" fmla="*/ 687026 w 3144611"/>
              <a:gd name="connsiteY90" fmla="*/ 3043280 h 4352341"/>
              <a:gd name="connsiteX91" fmla="*/ 782377 w 3144611"/>
              <a:gd name="connsiteY91" fmla="*/ 3045727 h 4352341"/>
              <a:gd name="connsiteX92" fmla="*/ 762818 w 3144611"/>
              <a:gd name="connsiteY92" fmla="*/ 2967490 h 4352341"/>
              <a:gd name="connsiteX93" fmla="*/ 709030 w 3144611"/>
              <a:gd name="connsiteY93" fmla="*/ 2947930 h 4352341"/>
              <a:gd name="connsiteX94" fmla="*/ 706920 w 3144611"/>
              <a:gd name="connsiteY94" fmla="*/ 2895343 h 4352341"/>
              <a:gd name="connsiteX95" fmla="*/ 667459 w 3144611"/>
              <a:gd name="connsiteY95" fmla="*/ 2881735 h 4352341"/>
              <a:gd name="connsiteX96" fmla="*/ 675623 w 3144611"/>
              <a:gd name="connsiteY96" fmla="*/ 2839553 h 4352341"/>
              <a:gd name="connsiteX97" fmla="*/ 645687 w 3144611"/>
              <a:gd name="connsiteY97" fmla="*/ 2800092 h 4352341"/>
              <a:gd name="connsiteX98" fmla="*/ 651130 w 3144611"/>
              <a:gd name="connsiteY98" fmla="*/ 2756549 h 4352341"/>
              <a:gd name="connsiteX99" fmla="*/ 632081 w 3144611"/>
              <a:gd name="connsiteY99" fmla="*/ 2730696 h 4352341"/>
              <a:gd name="connsiteX100" fmla="*/ 629359 w 3144611"/>
              <a:gd name="connsiteY100" fmla="*/ 2650413 h 4352341"/>
              <a:gd name="connsiteX101" fmla="*/ 610308 w 3144611"/>
              <a:gd name="connsiteY101" fmla="*/ 2587821 h 4352341"/>
              <a:gd name="connsiteX102" fmla="*/ 642965 w 3144611"/>
              <a:gd name="connsiteY102" fmla="*/ 2511622 h 4352341"/>
              <a:gd name="connsiteX103" fmla="*/ 623916 w 3144611"/>
              <a:gd name="connsiteY103" fmla="*/ 2483047 h 4352341"/>
              <a:gd name="connsiteX104" fmla="*/ 566766 w 3144611"/>
              <a:gd name="connsiteY104" fmla="*/ 2499376 h 4352341"/>
              <a:gd name="connsiteX105" fmla="*/ 519141 w 3144611"/>
              <a:gd name="connsiteY105" fmla="*/ 2499374 h 4352341"/>
              <a:gd name="connsiteX106" fmla="*/ 525944 w 3144611"/>
              <a:gd name="connsiteY106" fmla="*/ 2500735 h 4352341"/>
              <a:gd name="connsiteX107" fmla="*/ 466073 w 3144611"/>
              <a:gd name="connsiteY107" fmla="*/ 2560606 h 4352341"/>
              <a:gd name="connsiteX108" fmla="*/ 470155 w 3144611"/>
              <a:gd name="connsiteY108" fmla="*/ 2560606 h 4352341"/>
              <a:gd name="connsiteX109" fmla="*/ 378987 w 3144611"/>
              <a:gd name="connsiteY109" fmla="*/ 2576934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601691 w 3144611"/>
              <a:gd name="connsiteY88" fmla="*/ 3116837 h 4352341"/>
              <a:gd name="connsiteX89" fmla="*/ 699250 w 3144611"/>
              <a:gd name="connsiteY89" fmla="*/ 3137252 h 4352341"/>
              <a:gd name="connsiteX90" fmla="*/ 687026 w 3144611"/>
              <a:gd name="connsiteY90" fmla="*/ 3043280 h 4352341"/>
              <a:gd name="connsiteX91" fmla="*/ 782377 w 3144611"/>
              <a:gd name="connsiteY91" fmla="*/ 3045727 h 4352341"/>
              <a:gd name="connsiteX92" fmla="*/ 762818 w 3144611"/>
              <a:gd name="connsiteY92" fmla="*/ 2967490 h 4352341"/>
              <a:gd name="connsiteX93" fmla="*/ 709030 w 3144611"/>
              <a:gd name="connsiteY93" fmla="*/ 2947930 h 4352341"/>
              <a:gd name="connsiteX94" fmla="*/ 706920 w 3144611"/>
              <a:gd name="connsiteY94" fmla="*/ 2895343 h 4352341"/>
              <a:gd name="connsiteX95" fmla="*/ 667459 w 3144611"/>
              <a:gd name="connsiteY95" fmla="*/ 2881735 h 4352341"/>
              <a:gd name="connsiteX96" fmla="*/ 675623 w 3144611"/>
              <a:gd name="connsiteY96" fmla="*/ 2839553 h 4352341"/>
              <a:gd name="connsiteX97" fmla="*/ 645687 w 3144611"/>
              <a:gd name="connsiteY97" fmla="*/ 2800092 h 4352341"/>
              <a:gd name="connsiteX98" fmla="*/ 651130 w 3144611"/>
              <a:gd name="connsiteY98" fmla="*/ 2756549 h 4352341"/>
              <a:gd name="connsiteX99" fmla="*/ 632081 w 3144611"/>
              <a:gd name="connsiteY99" fmla="*/ 2730696 h 4352341"/>
              <a:gd name="connsiteX100" fmla="*/ 629359 w 3144611"/>
              <a:gd name="connsiteY100" fmla="*/ 2650413 h 4352341"/>
              <a:gd name="connsiteX101" fmla="*/ 610308 w 3144611"/>
              <a:gd name="connsiteY101" fmla="*/ 2587821 h 4352341"/>
              <a:gd name="connsiteX102" fmla="*/ 642965 w 3144611"/>
              <a:gd name="connsiteY102" fmla="*/ 2511622 h 4352341"/>
              <a:gd name="connsiteX103" fmla="*/ 623916 w 3144611"/>
              <a:gd name="connsiteY103" fmla="*/ 2483047 h 4352341"/>
              <a:gd name="connsiteX104" fmla="*/ 566766 w 3144611"/>
              <a:gd name="connsiteY104" fmla="*/ 2499376 h 4352341"/>
              <a:gd name="connsiteX105" fmla="*/ 519141 w 3144611"/>
              <a:gd name="connsiteY105" fmla="*/ 2499374 h 4352341"/>
              <a:gd name="connsiteX106" fmla="*/ 525944 w 3144611"/>
              <a:gd name="connsiteY106" fmla="*/ 2500735 h 4352341"/>
              <a:gd name="connsiteX107" fmla="*/ 466073 w 3144611"/>
              <a:gd name="connsiteY107" fmla="*/ 2560606 h 4352341"/>
              <a:gd name="connsiteX108" fmla="*/ 466073 w 3144611"/>
              <a:gd name="connsiteY108" fmla="*/ 2610953 h 4352341"/>
              <a:gd name="connsiteX109" fmla="*/ 378987 w 3144611"/>
              <a:gd name="connsiteY109" fmla="*/ 2576934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601691 w 3144611"/>
              <a:gd name="connsiteY88" fmla="*/ 3116837 h 4352341"/>
              <a:gd name="connsiteX89" fmla="*/ 699250 w 3144611"/>
              <a:gd name="connsiteY89" fmla="*/ 3137252 h 4352341"/>
              <a:gd name="connsiteX90" fmla="*/ 687026 w 3144611"/>
              <a:gd name="connsiteY90" fmla="*/ 3043280 h 4352341"/>
              <a:gd name="connsiteX91" fmla="*/ 782377 w 3144611"/>
              <a:gd name="connsiteY91" fmla="*/ 3045727 h 4352341"/>
              <a:gd name="connsiteX92" fmla="*/ 762818 w 3144611"/>
              <a:gd name="connsiteY92" fmla="*/ 2967490 h 4352341"/>
              <a:gd name="connsiteX93" fmla="*/ 709030 w 3144611"/>
              <a:gd name="connsiteY93" fmla="*/ 2947930 h 4352341"/>
              <a:gd name="connsiteX94" fmla="*/ 706920 w 3144611"/>
              <a:gd name="connsiteY94" fmla="*/ 2895343 h 4352341"/>
              <a:gd name="connsiteX95" fmla="*/ 667459 w 3144611"/>
              <a:gd name="connsiteY95" fmla="*/ 2881735 h 4352341"/>
              <a:gd name="connsiteX96" fmla="*/ 675623 w 3144611"/>
              <a:gd name="connsiteY96" fmla="*/ 2839553 h 4352341"/>
              <a:gd name="connsiteX97" fmla="*/ 645687 w 3144611"/>
              <a:gd name="connsiteY97" fmla="*/ 2800092 h 4352341"/>
              <a:gd name="connsiteX98" fmla="*/ 651130 w 3144611"/>
              <a:gd name="connsiteY98" fmla="*/ 2756549 h 4352341"/>
              <a:gd name="connsiteX99" fmla="*/ 632081 w 3144611"/>
              <a:gd name="connsiteY99" fmla="*/ 2730696 h 4352341"/>
              <a:gd name="connsiteX100" fmla="*/ 629359 w 3144611"/>
              <a:gd name="connsiteY100" fmla="*/ 2650413 h 4352341"/>
              <a:gd name="connsiteX101" fmla="*/ 610308 w 3144611"/>
              <a:gd name="connsiteY101" fmla="*/ 2587821 h 4352341"/>
              <a:gd name="connsiteX102" fmla="*/ 642965 w 3144611"/>
              <a:gd name="connsiteY102" fmla="*/ 2511622 h 4352341"/>
              <a:gd name="connsiteX103" fmla="*/ 623916 w 3144611"/>
              <a:gd name="connsiteY103" fmla="*/ 2483047 h 4352341"/>
              <a:gd name="connsiteX104" fmla="*/ 566766 w 3144611"/>
              <a:gd name="connsiteY104" fmla="*/ 2499376 h 4352341"/>
              <a:gd name="connsiteX105" fmla="*/ 519141 w 3144611"/>
              <a:gd name="connsiteY105" fmla="*/ 2499374 h 4352341"/>
              <a:gd name="connsiteX106" fmla="*/ 525944 w 3144611"/>
              <a:gd name="connsiteY106" fmla="*/ 2500735 h 4352341"/>
              <a:gd name="connsiteX107" fmla="*/ 466073 w 3144611"/>
              <a:gd name="connsiteY107" fmla="*/ 2560606 h 4352341"/>
              <a:gd name="connsiteX108" fmla="*/ 298705 w 3144611"/>
              <a:gd name="connsiteY108" fmla="*/ 2536113 h 4352341"/>
              <a:gd name="connsiteX109" fmla="*/ 378987 w 3144611"/>
              <a:gd name="connsiteY109" fmla="*/ 2576934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601691 w 3144611"/>
              <a:gd name="connsiteY88" fmla="*/ 3116837 h 4352341"/>
              <a:gd name="connsiteX89" fmla="*/ 699250 w 3144611"/>
              <a:gd name="connsiteY89" fmla="*/ 3137252 h 4352341"/>
              <a:gd name="connsiteX90" fmla="*/ 687026 w 3144611"/>
              <a:gd name="connsiteY90" fmla="*/ 3043280 h 4352341"/>
              <a:gd name="connsiteX91" fmla="*/ 782377 w 3144611"/>
              <a:gd name="connsiteY91" fmla="*/ 3045727 h 4352341"/>
              <a:gd name="connsiteX92" fmla="*/ 762818 w 3144611"/>
              <a:gd name="connsiteY92" fmla="*/ 2967490 h 4352341"/>
              <a:gd name="connsiteX93" fmla="*/ 709030 w 3144611"/>
              <a:gd name="connsiteY93" fmla="*/ 2947930 h 4352341"/>
              <a:gd name="connsiteX94" fmla="*/ 706920 w 3144611"/>
              <a:gd name="connsiteY94" fmla="*/ 2895343 h 4352341"/>
              <a:gd name="connsiteX95" fmla="*/ 667459 w 3144611"/>
              <a:gd name="connsiteY95" fmla="*/ 2881735 h 4352341"/>
              <a:gd name="connsiteX96" fmla="*/ 675623 w 3144611"/>
              <a:gd name="connsiteY96" fmla="*/ 2839553 h 4352341"/>
              <a:gd name="connsiteX97" fmla="*/ 645687 w 3144611"/>
              <a:gd name="connsiteY97" fmla="*/ 2800092 h 4352341"/>
              <a:gd name="connsiteX98" fmla="*/ 651130 w 3144611"/>
              <a:gd name="connsiteY98" fmla="*/ 2756549 h 4352341"/>
              <a:gd name="connsiteX99" fmla="*/ 632081 w 3144611"/>
              <a:gd name="connsiteY99" fmla="*/ 2730696 h 4352341"/>
              <a:gd name="connsiteX100" fmla="*/ 629359 w 3144611"/>
              <a:gd name="connsiteY100" fmla="*/ 2650413 h 4352341"/>
              <a:gd name="connsiteX101" fmla="*/ 610308 w 3144611"/>
              <a:gd name="connsiteY101" fmla="*/ 2587821 h 4352341"/>
              <a:gd name="connsiteX102" fmla="*/ 642965 w 3144611"/>
              <a:gd name="connsiteY102" fmla="*/ 2511622 h 4352341"/>
              <a:gd name="connsiteX103" fmla="*/ 623916 w 3144611"/>
              <a:gd name="connsiteY103" fmla="*/ 2483047 h 4352341"/>
              <a:gd name="connsiteX104" fmla="*/ 566766 w 3144611"/>
              <a:gd name="connsiteY104" fmla="*/ 2499376 h 4352341"/>
              <a:gd name="connsiteX105" fmla="*/ 519141 w 3144611"/>
              <a:gd name="connsiteY105" fmla="*/ 2499374 h 4352341"/>
              <a:gd name="connsiteX106" fmla="*/ 525944 w 3144611"/>
              <a:gd name="connsiteY106" fmla="*/ 2500735 h 4352341"/>
              <a:gd name="connsiteX107" fmla="*/ 466073 w 3144611"/>
              <a:gd name="connsiteY107" fmla="*/ 2560606 h 4352341"/>
              <a:gd name="connsiteX108" fmla="*/ 298705 w 3144611"/>
              <a:gd name="connsiteY108" fmla="*/ 2536113 h 4352341"/>
              <a:gd name="connsiteX109" fmla="*/ 413005 w 3144611"/>
              <a:gd name="connsiteY109" fmla="*/ 2627281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601691 w 3144611"/>
              <a:gd name="connsiteY88" fmla="*/ 3116837 h 4352341"/>
              <a:gd name="connsiteX89" fmla="*/ 699250 w 3144611"/>
              <a:gd name="connsiteY89" fmla="*/ 3137252 h 4352341"/>
              <a:gd name="connsiteX90" fmla="*/ 687026 w 3144611"/>
              <a:gd name="connsiteY90" fmla="*/ 3043280 h 4352341"/>
              <a:gd name="connsiteX91" fmla="*/ 782377 w 3144611"/>
              <a:gd name="connsiteY91" fmla="*/ 3045727 h 4352341"/>
              <a:gd name="connsiteX92" fmla="*/ 762818 w 3144611"/>
              <a:gd name="connsiteY92" fmla="*/ 2967490 h 4352341"/>
              <a:gd name="connsiteX93" fmla="*/ 709030 w 3144611"/>
              <a:gd name="connsiteY93" fmla="*/ 2947930 h 4352341"/>
              <a:gd name="connsiteX94" fmla="*/ 706920 w 3144611"/>
              <a:gd name="connsiteY94" fmla="*/ 2895343 h 4352341"/>
              <a:gd name="connsiteX95" fmla="*/ 667459 w 3144611"/>
              <a:gd name="connsiteY95" fmla="*/ 2881735 h 4352341"/>
              <a:gd name="connsiteX96" fmla="*/ 675623 w 3144611"/>
              <a:gd name="connsiteY96" fmla="*/ 2839553 h 4352341"/>
              <a:gd name="connsiteX97" fmla="*/ 645687 w 3144611"/>
              <a:gd name="connsiteY97" fmla="*/ 2800092 h 4352341"/>
              <a:gd name="connsiteX98" fmla="*/ 651130 w 3144611"/>
              <a:gd name="connsiteY98" fmla="*/ 2756549 h 4352341"/>
              <a:gd name="connsiteX99" fmla="*/ 632081 w 3144611"/>
              <a:gd name="connsiteY99" fmla="*/ 2730696 h 4352341"/>
              <a:gd name="connsiteX100" fmla="*/ 629359 w 3144611"/>
              <a:gd name="connsiteY100" fmla="*/ 2650413 h 4352341"/>
              <a:gd name="connsiteX101" fmla="*/ 610308 w 3144611"/>
              <a:gd name="connsiteY101" fmla="*/ 2587821 h 4352341"/>
              <a:gd name="connsiteX102" fmla="*/ 642965 w 3144611"/>
              <a:gd name="connsiteY102" fmla="*/ 2511622 h 4352341"/>
              <a:gd name="connsiteX103" fmla="*/ 623916 w 3144611"/>
              <a:gd name="connsiteY103" fmla="*/ 2483047 h 4352341"/>
              <a:gd name="connsiteX104" fmla="*/ 566766 w 3144611"/>
              <a:gd name="connsiteY104" fmla="*/ 2499376 h 4352341"/>
              <a:gd name="connsiteX105" fmla="*/ 519141 w 3144611"/>
              <a:gd name="connsiteY105" fmla="*/ 2499374 h 4352341"/>
              <a:gd name="connsiteX106" fmla="*/ 525944 w 3144611"/>
              <a:gd name="connsiteY106" fmla="*/ 2500735 h 4352341"/>
              <a:gd name="connsiteX107" fmla="*/ 466073 w 3144611"/>
              <a:gd name="connsiteY107" fmla="*/ 2560606 h 4352341"/>
              <a:gd name="connsiteX108" fmla="*/ 378987 w 3144611"/>
              <a:gd name="connsiteY108" fmla="*/ 2571492 h 4352341"/>
              <a:gd name="connsiteX109" fmla="*/ 413005 w 3144611"/>
              <a:gd name="connsiteY109" fmla="*/ 2627281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601691 w 3144611"/>
              <a:gd name="connsiteY88" fmla="*/ 3116837 h 4352341"/>
              <a:gd name="connsiteX89" fmla="*/ 699250 w 3144611"/>
              <a:gd name="connsiteY89" fmla="*/ 3137252 h 4352341"/>
              <a:gd name="connsiteX90" fmla="*/ 687026 w 3144611"/>
              <a:gd name="connsiteY90" fmla="*/ 3043280 h 4352341"/>
              <a:gd name="connsiteX91" fmla="*/ 782377 w 3144611"/>
              <a:gd name="connsiteY91" fmla="*/ 3045727 h 4352341"/>
              <a:gd name="connsiteX92" fmla="*/ 762818 w 3144611"/>
              <a:gd name="connsiteY92" fmla="*/ 2967490 h 4352341"/>
              <a:gd name="connsiteX93" fmla="*/ 709030 w 3144611"/>
              <a:gd name="connsiteY93" fmla="*/ 2947930 h 4352341"/>
              <a:gd name="connsiteX94" fmla="*/ 706920 w 3144611"/>
              <a:gd name="connsiteY94" fmla="*/ 2895343 h 4352341"/>
              <a:gd name="connsiteX95" fmla="*/ 667459 w 3144611"/>
              <a:gd name="connsiteY95" fmla="*/ 2881735 h 4352341"/>
              <a:gd name="connsiteX96" fmla="*/ 675623 w 3144611"/>
              <a:gd name="connsiteY96" fmla="*/ 2839553 h 4352341"/>
              <a:gd name="connsiteX97" fmla="*/ 645687 w 3144611"/>
              <a:gd name="connsiteY97" fmla="*/ 2800092 h 4352341"/>
              <a:gd name="connsiteX98" fmla="*/ 651130 w 3144611"/>
              <a:gd name="connsiteY98" fmla="*/ 2756549 h 4352341"/>
              <a:gd name="connsiteX99" fmla="*/ 632081 w 3144611"/>
              <a:gd name="connsiteY99" fmla="*/ 2730696 h 4352341"/>
              <a:gd name="connsiteX100" fmla="*/ 629359 w 3144611"/>
              <a:gd name="connsiteY100" fmla="*/ 2650413 h 4352341"/>
              <a:gd name="connsiteX101" fmla="*/ 610308 w 3144611"/>
              <a:gd name="connsiteY101" fmla="*/ 2587821 h 4352341"/>
              <a:gd name="connsiteX102" fmla="*/ 642965 w 3144611"/>
              <a:gd name="connsiteY102" fmla="*/ 2511622 h 4352341"/>
              <a:gd name="connsiteX103" fmla="*/ 623916 w 3144611"/>
              <a:gd name="connsiteY103" fmla="*/ 2483047 h 4352341"/>
              <a:gd name="connsiteX104" fmla="*/ 566766 w 3144611"/>
              <a:gd name="connsiteY104" fmla="*/ 2499376 h 4352341"/>
              <a:gd name="connsiteX105" fmla="*/ 519141 w 3144611"/>
              <a:gd name="connsiteY105" fmla="*/ 2499374 h 4352341"/>
              <a:gd name="connsiteX106" fmla="*/ 525944 w 3144611"/>
              <a:gd name="connsiteY106" fmla="*/ 2500735 h 4352341"/>
              <a:gd name="connsiteX107" fmla="*/ 466073 w 3144611"/>
              <a:gd name="connsiteY107" fmla="*/ 2560606 h 4352341"/>
              <a:gd name="connsiteX108" fmla="*/ 378987 w 3144611"/>
              <a:gd name="connsiteY108" fmla="*/ 2571492 h 4352341"/>
              <a:gd name="connsiteX109" fmla="*/ 320477 w 3144611"/>
              <a:gd name="connsiteY109" fmla="*/ 2500735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601691 w 3144611"/>
              <a:gd name="connsiteY88" fmla="*/ 3116837 h 4352341"/>
              <a:gd name="connsiteX89" fmla="*/ 699250 w 3144611"/>
              <a:gd name="connsiteY89" fmla="*/ 3137252 h 4352341"/>
              <a:gd name="connsiteX90" fmla="*/ 687026 w 3144611"/>
              <a:gd name="connsiteY90" fmla="*/ 3043280 h 4352341"/>
              <a:gd name="connsiteX91" fmla="*/ 782377 w 3144611"/>
              <a:gd name="connsiteY91" fmla="*/ 3045727 h 4352341"/>
              <a:gd name="connsiteX92" fmla="*/ 762818 w 3144611"/>
              <a:gd name="connsiteY92" fmla="*/ 2967490 h 4352341"/>
              <a:gd name="connsiteX93" fmla="*/ 709030 w 3144611"/>
              <a:gd name="connsiteY93" fmla="*/ 2947930 h 4352341"/>
              <a:gd name="connsiteX94" fmla="*/ 706920 w 3144611"/>
              <a:gd name="connsiteY94" fmla="*/ 2895343 h 4352341"/>
              <a:gd name="connsiteX95" fmla="*/ 667459 w 3144611"/>
              <a:gd name="connsiteY95" fmla="*/ 2881735 h 4352341"/>
              <a:gd name="connsiteX96" fmla="*/ 675623 w 3144611"/>
              <a:gd name="connsiteY96" fmla="*/ 2839553 h 4352341"/>
              <a:gd name="connsiteX97" fmla="*/ 645687 w 3144611"/>
              <a:gd name="connsiteY97" fmla="*/ 2800092 h 4352341"/>
              <a:gd name="connsiteX98" fmla="*/ 651130 w 3144611"/>
              <a:gd name="connsiteY98" fmla="*/ 2756549 h 4352341"/>
              <a:gd name="connsiteX99" fmla="*/ 632081 w 3144611"/>
              <a:gd name="connsiteY99" fmla="*/ 2730696 h 4352341"/>
              <a:gd name="connsiteX100" fmla="*/ 629359 w 3144611"/>
              <a:gd name="connsiteY100" fmla="*/ 2650413 h 4352341"/>
              <a:gd name="connsiteX101" fmla="*/ 610308 w 3144611"/>
              <a:gd name="connsiteY101" fmla="*/ 2587821 h 4352341"/>
              <a:gd name="connsiteX102" fmla="*/ 642965 w 3144611"/>
              <a:gd name="connsiteY102" fmla="*/ 2511622 h 4352341"/>
              <a:gd name="connsiteX103" fmla="*/ 623916 w 3144611"/>
              <a:gd name="connsiteY103" fmla="*/ 2483047 h 4352341"/>
              <a:gd name="connsiteX104" fmla="*/ 566766 w 3144611"/>
              <a:gd name="connsiteY104" fmla="*/ 2499376 h 4352341"/>
              <a:gd name="connsiteX105" fmla="*/ 519141 w 3144611"/>
              <a:gd name="connsiteY105" fmla="*/ 2499374 h 4352341"/>
              <a:gd name="connsiteX106" fmla="*/ 525944 w 3144611"/>
              <a:gd name="connsiteY106" fmla="*/ 2500735 h 4352341"/>
              <a:gd name="connsiteX107" fmla="*/ 466073 w 3144611"/>
              <a:gd name="connsiteY107" fmla="*/ 2560606 h 4352341"/>
              <a:gd name="connsiteX108" fmla="*/ 378987 w 3144611"/>
              <a:gd name="connsiteY108" fmla="*/ 2571492 h 4352341"/>
              <a:gd name="connsiteX109" fmla="*/ 320477 w 3144611"/>
              <a:gd name="connsiteY109" fmla="*/ 2500735 h 4352341"/>
              <a:gd name="connsiteX110" fmla="*/ 313673 w 3144611"/>
              <a:gd name="connsiteY110" fmla="*/ 2499374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601691 w 3144611"/>
              <a:gd name="connsiteY88" fmla="*/ 3116837 h 4352341"/>
              <a:gd name="connsiteX89" fmla="*/ 699250 w 3144611"/>
              <a:gd name="connsiteY89" fmla="*/ 3137252 h 4352341"/>
              <a:gd name="connsiteX90" fmla="*/ 687026 w 3144611"/>
              <a:gd name="connsiteY90" fmla="*/ 3043280 h 4352341"/>
              <a:gd name="connsiteX91" fmla="*/ 782377 w 3144611"/>
              <a:gd name="connsiteY91" fmla="*/ 3045727 h 4352341"/>
              <a:gd name="connsiteX92" fmla="*/ 762818 w 3144611"/>
              <a:gd name="connsiteY92" fmla="*/ 2967490 h 4352341"/>
              <a:gd name="connsiteX93" fmla="*/ 709030 w 3144611"/>
              <a:gd name="connsiteY93" fmla="*/ 2947930 h 4352341"/>
              <a:gd name="connsiteX94" fmla="*/ 706920 w 3144611"/>
              <a:gd name="connsiteY94" fmla="*/ 2895343 h 4352341"/>
              <a:gd name="connsiteX95" fmla="*/ 667459 w 3144611"/>
              <a:gd name="connsiteY95" fmla="*/ 2881735 h 4352341"/>
              <a:gd name="connsiteX96" fmla="*/ 675623 w 3144611"/>
              <a:gd name="connsiteY96" fmla="*/ 2839553 h 4352341"/>
              <a:gd name="connsiteX97" fmla="*/ 645687 w 3144611"/>
              <a:gd name="connsiteY97" fmla="*/ 2800092 h 4352341"/>
              <a:gd name="connsiteX98" fmla="*/ 651130 w 3144611"/>
              <a:gd name="connsiteY98" fmla="*/ 2756549 h 4352341"/>
              <a:gd name="connsiteX99" fmla="*/ 632081 w 3144611"/>
              <a:gd name="connsiteY99" fmla="*/ 2730696 h 4352341"/>
              <a:gd name="connsiteX100" fmla="*/ 629359 w 3144611"/>
              <a:gd name="connsiteY100" fmla="*/ 2650413 h 4352341"/>
              <a:gd name="connsiteX101" fmla="*/ 610308 w 3144611"/>
              <a:gd name="connsiteY101" fmla="*/ 2587821 h 4352341"/>
              <a:gd name="connsiteX102" fmla="*/ 642965 w 3144611"/>
              <a:gd name="connsiteY102" fmla="*/ 2511622 h 4352341"/>
              <a:gd name="connsiteX103" fmla="*/ 623916 w 3144611"/>
              <a:gd name="connsiteY103" fmla="*/ 2483047 h 4352341"/>
              <a:gd name="connsiteX104" fmla="*/ 566766 w 3144611"/>
              <a:gd name="connsiteY104" fmla="*/ 2499376 h 4352341"/>
              <a:gd name="connsiteX105" fmla="*/ 519141 w 3144611"/>
              <a:gd name="connsiteY105" fmla="*/ 2499374 h 4352341"/>
              <a:gd name="connsiteX106" fmla="*/ 525944 w 3144611"/>
              <a:gd name="connsiteY106" fmla="*/ 2500735 h 4352341"/>
              <a:gd name="connsiteX107" fmla="*/ 466073 w 3144611"/>
              <a:gd name="connsiteY107" fmla="*/ 2560606 h 4352341"/>
              <a:gd name="connsiteX108" fmla="*/ 378987 w 3144611"/>
              <a:gd name="connsiteY108" fmla="*/ 2571492 h 4352341"/>
              <a:gd name="connsiteX109" fmla="*/ 320477 w 3144611"/>
              <a:gd name="connsiteY109" fmla="*/ 2500735 h 4352341"/>
              <a:gd name="connsiteX110" fmla="*/ 264688 w 3144611"/>
              <a:gd name="connsiteY110" fmla="*/ 2499374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601691 w 3144611"/>
              <a:gd name="connsiteY88" fmla="*/ 3116837 h 4352341"/>
              <a:gd name="connsiteX89" fmla="*/ 699250 w 3144611"/>
              <a:gd name="connsiteY89" fmla="*/ 3137252 h 4352341"/>
              <a:gd name="connsiteX90" fmla="*/ 687026 w 3144611"/>
              <a:gd name="connsiteY90" fmla="*/ 3043280 h 4352341"/>
              <a:gd name="connsiteX91" fmla="*/ 782377 w 3144611"/>
              <a:gd name="connsiteY91" fmla="*/ 3045727 h 4352341"/>
              <a:gd name="connsiteX92" fmla="*/ 762818 w 3144611"/>
              <a:gd name="connsiteY92" fmla="*/ 2967490 h 4352341"/>
              <a:gd name="connsiteX93" fmla="*/ 709030 w 3144611"/>
              <a:gd name="connsiteY93" fmla="*/ 2947930 h 4352341"/>
              <a:gd name="connsiteX94" fmla="*/ 706920 w 3144611"/>
              <a:gd name="connsiteY94" fmla="*/ 2895343 h 4352341"/>
              <a:gd name="connsiteX95" fmla="*/ 667459 w 3144611"/>
              <a:gd name="connsiteY95" fmla="*/ 2881735 h 4352341"/>
              <a:gd name="connsiteX96" fmla="*/ 675623 w 3144611"/>
              <a:gd name="connsiteY96" fmla="*/ 2839553 h 4352341"/>
              <a:gd name="connsiteX97" fmla="*/ 645687 w 3144611"/>
              <a:gd name="connsiteY97" fmla="*/ 2800092 h 4352341"/>
              <a:gd name="connsiteX98" fmla="*/ 651130 w 3144611"/>
              <a:gd name="connsiteY98" fmla="*/ 2756549 h 4352341"/>
              <a:gd name="connsiteX99" fmla="*/ 632081 w 3144611"/>
              <a:gd name="connsiteY99" fmla="*/ 2730696 h 4352341"/>
              <a:gd name="connsiteX100" fmla="*/ 629359 w 3144611"/>
              <a:gd name="connsiteY100" fmla="*/ 2650413 h 4352341"/>
              <a:gd name="connsiteX101" fmla="*/ 610308 w 3144611"/>
              <a:gd name="connsiteY101" fmla="*/ 2587821 h 4352341"/>
              <a:gd name="connsiteX102" fmla="*/ 642965 w 3144611"/>
              <a:gd name="connsiteY102" fmla="*/ 2511622 h 4352341"/>
              <a:gd name="connsiteX103" fmla="*/ 623916 w 3144611"/>
              <a:gd name="connsiteY103" fmla="*/ 2483047 h 4352341"/>
              <a:gd name="connsiteX104" fmla="*/ 566766 w 3144611"/>
              <a:gd name="connsiteY104" fmla="*/ 2499376 h 4352341"/>
              <a:gd name="connsiteX105" fmla="*/ 519141 w 3144611"/>
              <a:gd name="connsiteY105" fmla="*/ 2499374 h 4352341"/>
              <a:gd name="connsiteX106" fmla="*/ 525944 w 3144611"/>
              <a:gd name="connsiteY106" fmla="*/ 2500735 h 4352341"/>
              <a:gd name="connsiteX107" fmla="*/ 466073 w 3144611"/>
              <a:gd name="connsiteY107" fmla="*/ 2560606 h 4352341"/>
              <a:gd name="connsiteX108" fmla="*/ 378987 w 3144611"/>
              <a:gd name="connsiteY108" fmla="*/ 2571492 h 4352341"/>
              <a:gd name="connsiteX109" fmla="*/ 320477 w 3144611"/>
              <a:gd name="connsiteY109" fmla="*/ 2500735 h 4352341"/>
              <a:gd name="connsiteX110" fmla="*/ 264688 w 3144611"/>
              <a:gd name="connsiteY110" fmla="*/ 2499374 h 4352341"/>
              <a:gd name="connsiteX111" fmla="*/ 263327 w 3144611"/>
              <a:gd name="connsiteY111" fmla="*/ 2493931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601691 w 3144611"/>
              <a:gd name="connsiteY88" fmla="*/ 3116837 h 4352341"/>
              <a:gd name="connsiteX89" fmla="*/ 699250 w 3144611"/>
              <a:gd name="connsiteY89" fmla="*/ 3137252 h 4352341"/>
              <a:gd name="connsiteX90" fmla="*/ 687026 w 3144611"/>
              <a:gd name="connsiteY90" fmla="*/ 3043280 h 4352341"/>
              <a:gd name="connsiteX91" fmla="*/ 782377 w 3144611"/>
              <a:gd name="connsiteY91" fmla="*/ 3045727 h 4352341"/>
              <a:gd name="connsiteX92" fmla="*/ 762818 w 3144611"/>
              <a:gd name="connsiteY92" fmla="*/ 2967490 h 4352341"/>
              <a:gd name="connsiteX93" fmla="*/ 709030 w 3144611"/>
              <a:gd name="connsiteY93" fmla="*/ 2947930 h 4352341"/>
              <a:gd name="connsiteX94" fmla="*/ 706920 w 3144611"/>
              <a:gd name="connsiteY94" fmla="*/ 2895343 h 4352341"/>
              <a:gd name="connsiteX95" fmla="*/ 667459 w 3144611"/>
              <a:gd name="connsiteY95" fmla="*/ 2881735 h 4352341"/>
              <a:gd name="connsiteX96" fmla="*/ 675623 w 3144611"/>
              <a:gd name="connsiteY96" fmla="*/ 2839553 h 4352341"/>
              <a:gd name="connsiteX97" fmla="*/ 645687 w 3144611"/>
              <a:gd name="connsiteY97" fmla="*/ 2800092 h 4352341"/>
              <a:gd name="connsiteX98" fmla="*/ 651130 w 3144611"/>
              <a:gd name="connsiteY98" fmla="*/ 2756549 h 4352341"/>
              <a:gd name="connsiteX99" fmla="*/ 632081 w 3144611"/>
              <a:gd name="connsiteY99" fmla="*/ 2730696 h 4352341"/>
              <a:gd name="connsiteX100" fmla="*/ 629359 w 3144611"/>
              <a:gd name="connsiteY100" fmla="*/ 2650413 h 4352341"/>
              <a:gd name="connsiteX101" fmla="*/ 610308 w 3144611"/>
              <a:gd name="connsiteY101" fmla="*/ 2587821 h 4352341"/>
              <a:gd name="connsiteX102" fmla="*/ 642965 w 3144611"/>
              <a:gd name="connsiteY102" fmla="*/ 2511622 h 4352341"/>
              <a:gd name="connsiteX103" fmla="*/ 623916 w 3144611"/>
              <a:gd name="connsiteY103" fmla="*/ 2483047 h 4352341"/>
              <a:gd name="connsiteX104" fmla="*/ 566766 w 3144611"/>
              <a:gd name="connsiteY104" fmla="*/ 2499376 h 4352341"/>
              <a:gd name="connsiteX105" fmla="*/ 519141 w 3144611"/>
              <a:gd name="connsiteY105" fmla="*/ 2499374 h 4352341"/>
              <a:gd name="connsiteX106" fmla="*/ 525944 w 3144611"/>
              <a:gd name="connsiteY106" fmla="*/ 2500735 h 4352341"/>
              <a:gd name="connsiteX107" fmla="*/ 466073 w 3144611"/>
              <a:gd name="connsiteY107" fmla="*/ 2560606 h 4352341"/>
              <a:gd name="connsiteX108" fmla="*/ 378987 w 3144611"/>
              <a:gd name="connsiteY108" fmla="*/ 2571492 h 4352341"/>
              <a:gd name="connsiteX109" fmla="*/ 320477 w 3144611"/>
              <a:gd name="connsiteY109" fmla="*/ 2500735 h 4352341"/>
              <a:gd name="connsiteX110" fmla="*/ 264688 w 3144611"/>
              <a:gd name="connsiteY110" fmla="*/ 2499374 h 4352341"/>
              <a:gd name="connsiteX111" fmla="*/ 251081 w 3144611"/>
              <a:gd name="connsiteY111" fmla="*/ 2545638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601691 w 3144611"/>
              <a:gd name="connsiteY88" fmla="*/ 3116837 h 4352341"/>
              <a:gd name="connsiteX89" fmla="*/ 699250 w 3144611"/>
              <a:gd name="connsiteY89" fmla="*/ 3137252 h 4352341"/>
              <a:gd name="connsiteX90" fmla="*/ 687026 w 3144611"/>
              <a:gd name="connsiteY90" fmla="*/ 3043280 h 4352341"/>
              <a:gd name="connsiteX91" fmla="*/ 782377 w 3144611"/>
              <a:gd name="connsiteY91" fmla="*/ 3045727 h 4352341"/>
              <a:gd name="connsiteX92" fmla="*/ 762818 w 3144611"/>
              <a:gd name="connsiteY92" fmla="*/ 2967490 h 4352341"/>
              <a:gd name="connsiteX93" fmla="*/ 709030 w 3144611"/>
              <a:gd name="connsiteY93" fmla="*/ 2947930 h 4352341"/>
              <a:gd name="connsiteX94" fmla="*/ 706920 w 3144611"/>
              <a:gd name="connsiteY94" fmla="*/ 2895343 h 4352341"/>
              <a:gd name="connsiteX95" fmla="*/ 667459 w 3144611"/>
              <a:gd name="connsiteY95" fmla="*/ 2881735 h 4352341"/>
              <a:gd name="connsiteX96" fmla="*/ 675623 w 3144611"/>
              <a:gd name="connsiteY96" fmla="*/ 2839553 h 4352341"/>
              <a:gd name="connsiteX97" fmla="*/ 645687 w 3144611"/>
              <a:gd name="connsiteY97" fmla="*/ 2800092 h 4352341"/>
              <a:gd name="connsiteX98" fmla="*/ 651130 w 3144611"/>
              <a:gd name="connsiteY98" fmla="*/ 2756549 h 4352341"/>
              <a:gd name="connsiteX99" fmla="*/ 632081 w 3144611"/>
              <a:gd name="connsiteY99" fmla="*/ 2730696 h 4352341"/>
              <a:gd name="connsiteX100" fmla="*/ 629359 w 3144611"/>
              <a:gd name="connsiteY100" fmla="*/ 2650413 h 4352341"/>
              <a:gd name="connsiteX101" fmla="*/ 610308 w 3144611"/>
              <a:gd name="connsiteY101" fmla="*/ 2587821 h 4352341"/>
              <a:gd name="connsiteX102" fmla="*/ 642965 w 3144611"/>
              <a:gd name="connsiteY102" fmla="*/ 2511622 h 4352341"/>
              <a:gd name="connsiteX103" fmla="*/ 623916 w 3144611"/>
              <a:gd name="connsiteY103" fmla="*/ 2483047 h 4352341"/>
              <a:gd name="connsiteX104" fmla="*/ 566766 w 3144611"/>
              <a:gd name="connsiteY104" fmla="*/ 2499376 h 4352341"/>
              <a:gd name="connsiteX105" fmla="*/ 519141 w 3144611"/>
              <a:gd name="connsiteY105" fmla="*/ 2499374 h 4352341"/>
              <a:gd name="connsiteX106" fmla="*/ 525944 w 3144611"/>
              <a:gd name="connsiteY106" fmla="*/ 2500735 h 4352341"/>
              <a:gd name="connsiteX107" fmla="*/ 466073 w 3144611"/>
              <a:gd name="connsiteY107" fmla="*/ 2560606 h 4352341"/>
              <a:gd name="connsiteX108" fmla="*/ 378987 w 3144611"/>
              <a:gd name="connsiteY108" fmla="*/ 2571492 h 4352341"/>
              <a:gd name="connsiteX109" fmla="*/ 320477 w 3144611"/>
              <a:gd name="connsiteY109" fmla="*/ 2500735 h 4352341"/>
              <a:gd name="connsiteX110" fmla="*/ 264688 w 3144611"/>
              <a:gd name="connsiteY110" fmla="*/ 2499374 h 4352341"/>
              <a:gd name="connsiteX111" fmla="*/ 251081 w 3144611"/>
              <a:gd name="connsiteY111" fmla="*/ 2545638 h 4352341"/>
              <a:gd name="connsiteX112" fmla="*/ 253802 w 3144611"/>
              <a:gd name="connsiteY112" fmla="*/ 2548360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601691 w 3144611"/>
              <a:gd name="connsiteY88" fmla="*/ 3116837 h 4352341"/>
              <a:gd name="connsiteX89" fmla="*/ 699250 w 3144611"/>
              <a:gd name="connsiteY89" fmla="*/ 3137252 h 4352341"/>
              <a:gd name="connsiteX90" fmla="*/ 687026 w 3144611"/>
              <a:gd name="connsiteY90" fmla="*/ 3043280 h 4352341"/>
              <a:gd name="connsiteX91" fmla="*/ 782377 w 3144611"/>
              <a:gd name="connsiteY91" fmla="*/ 3045727 h 4352341"/>
              <a:gd name="connsiteX92" fmla="*/ 762818 w 3144611"/>
              <a:gd name="connsiteY92" fmla="*/ 2967490 h 4352341"/>
              <a:gd name="connsiteX93" fmla="*/ 709030 w 3144611"/>
              <a:gd name="connsiteY93" fmla="*/ 2947930 h 4352341"/>
              <a:gd name="connsiteX94" fmla="*/ 706920 w 3144611"/>
              <a:gd name="connsiteY94" fmla="*/ 2895343 h 4352341"/>
              <a:gd name="connsiteX95" fmla="*/ 667459 w 3144611"/>
              <a:gd name="connsiteY95" fmla="*/ 2881735 h 4352341"/>
              <a:gd name="connsiteX96" fmla="*/ 675623 w 3144611"/>
              <a:gd name="connsiteY96" fmla="*/ 2839553 h 4352341"/>
              <a:gd name="connsiteX97" fmla="*/ 645687 w 3144611"/>
              <a:gd name="connsiteY97" fmla="*/ 2800092 h 4352341"/>
              <a:gd name="connsiteX98" fmla="*/ 651130 w 3144611"/>
              <a:gd name="connsiteY98" fmla="*/ 2756549 h 4352341"/>
              <a:gd name="connsiteX99" fmla="*/ 632081 w 3144611"/>
              <a:gd name="connsiteY99" fmla="*/ 2730696 h 4352341"/>
              <a:gd name="connsiteX100" fmla="*/ 629359 w 3144611"/>
              <a:gd name="connsiteY100" fmla="*/ 2650413 h 4352341"/>
              <a:gd name="connsiteX101" fmla="*/ 610308 w 3144611"/>
              <a:gd name="connsiteY101" fmla="*/ 2587821 h 4352341"/>
              <a:gd name="connsiteX102" fmla="*/ 642965 w 3144611"/>
              <a:gd name="connsiteY102" fmla="*/ 2511622 h 4352341"/>
              <a:gd name="connsiteX103" fmla="*/ 623916 w 3144611"/>
              <a:gd name="connsiteY103" fmla="*/ 2483047 h 4352341"/>
              <a:gd name="connsiteX104" fmla="*/ 566766 w 3144611"/>
              <a:gd name="connsiteY104" fmla="*/ 2499376 h 4352341"/>
              <a:gd name="connsiteX105" fmla="*/ 519141 w 3144611"/>
              <a:gd name="connsiteY105" fmla="*/ 2499374 h 4352341"/>
              <a:gd name="connsiteX106" fmla="*/ 525944 w 3144611"/>
              <a:gd name="connsiteY106" fmla="*/ 2500735 h 4352341"/>
              <a:gd name="connsiteX107" fmla="*/ 466073 w 3144611"/>
              <a:gd name="connsiteY107" fmla="*/ 2560606 h 4352341"/>
              <a:gd name="connsiteX108" fmla="*/ 378987 w 3144611"/>
              <a:gd name="connsiteY108" fmla="*/ 2571492 h 4352341"/>
              <a:gd name="connsiteX109" fmla="*/ 320477 w 3144611"/>
              <a:gd name="connsiteY109" fmla="*/ 2500735 h 4352341"/>
              <a:gd name="connsiteX110" fmla="*/ 264688 w 3144611"/>
              <a:gd name="connsiteY110" fmla="*/ 2499374 h 4352341"/>
              <a:gd name="connsiteX111" fmla="*/ 251081 w 3144611"/>
              <a:gd name="connsiteY111" fmla="*/ 2545638 h 4352341"/>
              <a:gd name="connsiteX112" fmla="*/ 155831 w 3144611"/>
              <a:gd name="connsiteY112" fmla="*/ 2545639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601691 w 3144611"/>
              <a:gd name="connsiteY88" fmla="*/ 3116837 h 4352341"/>
              <a:gd name="connsiteX89" fmla="*/ 699250 w 3144611"/>
              <a:gd name="connsiteY89" fmla="*/ 3137252 h 4352341"/>
              <a:gd name="connsiteX90" fmla="*/ 687026 w 3144611"/>
              <a:gd name="connsiteY90" fmla="*/ 3043280 h 4352341"/>
              <a:gd name="connsiteX91" fmla="*/ 782377 w 3144611"/>
              <a:gd name="connsiteY91" fmla="*/ 3045727 h 4352341"/>
              <a:gd name="connsiteX92" fmla="*/ 762818 w 3144611"/>
              <a:gd name="connsiteY92" fmla="*/ 2967490 h 4352341"/>
              <a:gd name="connsiteX93" fmla="*/ 709030 w 3144611"/>
              <a:gd name="connsiteY93" fmla="*/ 2947930 h 4352341"/>
              <a:gd name="connsiteX94" fmla="*/ 706920 w 3144611"/>
              <a:gd name="connsiteY94" fmla="*/ 2895343 h 4352341"/>
              <a:gd name="connsiteX95" fmla="*/ 667459 w 3144611"/>
              <a:gd name="connsiteY95" fmla="*/ 2881735 h 4352341"/>
              <a:gd name="connsiteX96" fmla="*/ 675623 w 3144611"/>
              <a:gd name="connsiteY96" fmla="*/ 2839553 h 4352341"/>
              <a:gd name="connsiteX97" fmla="*/ 645687 w 3144611"/>
              <a:gd name="connsiteY97" fmla="*/ 2800092 h 4352341"/>
              <a:gd name="connsiteX98" fmla="*/ 651130 w 3144611"/>
              <a:gd name="connsiteY98" fmla="*/ 2756549 h 4352341"/>
              <a:gd name="connsiteX99" fmla="*/ 632081 w 3144611"/>
              <a:gd name="connsiteY99" fmla="*/ 2730696 h 4352341"/>
              <a:gd name="connsiteX100" fmla="*/ 629359 w 3144611"/>
              <a:gd name="connsiteY100" fmla="*/ 2650413 h 4352341"/>
              <a:gd name="connsiteX101" fmla="*/ 610308 w 3144611"/>
              <a:gd name="connsiteY101" fmla="*/ 2587821 h 4352341"/>
              <a:gd name="connsiteX102" fmla="*/ 642965 w 3144611"/>
              <a:gd name="connsiteY102" fmla="*/ 2511622 h 4352341"/>
              <a:gd name="connsiteX103" fmla="*/ 623916 w 3144611"/>
              <a:gd name="connsiteY103" fmla="*/ 2483047 h 4352341"/>
              <a:gd name="connsiteX104" fmla="*/ 566766 w 3144611"/>
              <a:gd name="connsiteY104" fmla="*/ 2499376 h 4352341"/>
              <a:gd name="connsiteX105" fmla="*/ 519141 w 3144611"/>
              <a:gd name="connsiteY105" fmla="*/ 2499374 h 4352341"/>
              <a:gd name="connsiteX106" fmla="*/ 525944 w 3144611"/>
              <a:gd name="connsiteY106" fmla="*/ 2500735 h 4352341"/>
              <a:gd name="connsiteX107" fmla="*/ 466073 w 3144611"/>
              <a:gd name="connsiteY107" fmla="*/ 2560606 h 4352341"/>
              <a:gd name="connsiteX108" fmla="*/ 378987 w 3144611"/>
              <a:gd name="connsiteY108" fmla="*/ 2571492 h 4352341"/>
              <a:gd name="connsiteX109" fmla="*/ 320477 w 3144611"/>
              <a:gd name="connsiteY109" fmla="*/ 2500735 h 4352341"/>
              <a:gd name="connsiteX110" fmla="*/ 264688 w 3144611"/>
              <a:gd name="connsiteY110" fmla="*/ 2499374 h 4352341"/>
              <a:gd name="connsiteX111" fmla="*/ 251081 w 3144611"/>
              <a:gd name="connsiteY111" fmla="*/ 2545638 h 4352341"/>
              <a:gd name="connsiteX112" fmla="*/ 155831 w 3144611"/>
              <a:gd name="connsiteY112" fmla="*/ 2545639 h 4352341"/>
              <a:gd name="connsiteX113" fmla="*/ 157191 w 3144611"/>
              <a:gd name="connsiteY113" fmla="*/ 2549721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601691 w 3144611"/>
              <a:gd name="connsiteY88" fmla="*/ 3116837 h 4352341"/>
              <a:gd name="connsiteX89" fmla="*/ 699250 w 3144611"/>
              <a:gd name="connsiteY89" fmla="*/ 3137252 h 4352341"/>
              <a:gd name="connsiteX90" fmla="*/ 687026 w 3144611"/>
              <a:gd name="connsiteY90" fmla="*/ 3043280 h 4352341"/>
              <a:gd name="connsiteX91" fmla="*/ 782377 w 3144611"/>
              <a:gd name="connsiteY91" fmla="*/ 3045727 h 4352341"/>
              <a:gd name="connsiteX92" fmla="*/ 762818 w 3144611"/>
              <a:gd name="connsiteY92" fmla="*/ 2967490 h 4352341"/>
              <a:gd name="connsiteX93" fmla="*/ 709030 w 3144611"/>
              <a:gd name="connsiteY93" fmla="*/ 2947930 h 4352341"/>
              <a:gd name="connsiteX94" fmla="*/ 706920 w 3144611"/>
              <a:gd name="connsiteY94" fmla="*/ 2895343 h 4352341"/>
              <a:gd name="connsiteX95" fmla="*/ 667459 w 3144611"/>
              <a:gd name="connsiteY95" fmla="*/ 2881735 h 4352341"/>
              <a:gd name="connsiteX96" fmla="*/ 675623 w 3144611"/>
              <a:gd name="connsiteY96" fmla="*/ 2839553 h 4352341"/>
              <a:gd name="connsiteX97" fmla="*/ 645687 w 3144611"/>
              <a:gd name="connsiteY97" fmla="*/ 2800092 h 4352341"/>
              <a:gd name="connsiteX98" fmla="*/ 651130 w 3144611"/>
              <a:gd name="connsiteY98" fmla="*/ 2756549 h 4352341"/>
              <a:gd name="connsiteX99" fmla="*/ 632081 w 3144611"/>
              <a:gd name="connsiteY99" fmla="*/ 2730696 h 4352341"/>
              <a:gd name="connsiteX100" fmla="*/ 629359 w 3144611"/>
              <a:gd name="connsiteY100" fmla="*/ 2650413 h 4352341"/>
              <a:gd name="connsiteX101" fmla="*/ 610308 w 3144611"/>
              <a:gd name="connsiteY101" fmla="*/ 2587821 h 4352341"/>
              <a:gd name="connsiteX102" fmla="*/ 642965 w 3144611"/>
              <a:gd name="connsiteY102" fmla="*/ 2511622 h 4352341"/>
              <a:gd name="connsiteX103" fmla="*/ 623916 w 3144611"/>
              <a:gd name="connsiteY103" fmla="*/ 2483047 h 4352341"/>
              <a:gd name="connsiteX104" fmla="*/ 566766 w 3144611"/>
              <a:gd name="connsiteY104" fmla="*/ 2499376 h 4352341"/>
              <a:gd name="connsiteX105" fmla="*/ 519141 w 3144611"/>
              <a:gd name="connsiteY105" fmla="*/ 2499374 h 4352341"/>
              <a:gd name="connsiteX106" fmla="*/ 525944 w 3144611"/>
              <a:gd name="connsiteY106" fmla="*/ 2500735 h 4352341"/>
              <a:gd name="connsiteX107" fmla="*/ 466073 w 3144611"/>
              <a:gd name="connsiteY107" fmla="*/ 2560606 h 4352341"/>
              <a:gd name="connsiteX108" fmla="*/ 378987 w 3144611"/>
              <a:gd name="connsiteY108" fmla="*/ 2571492 h 4352341"/>
              <a:gd name="connsiteX109" fmla="*/ 320477 w 3144611"/>
              <a:gd name="connsiteY109" fmla="*/ 2500735 h 4352341"/>
              <a:gd name="connsiteX110" fmla="*/ 264688 w 3144611"/>
              <a:gd name="connsiteY110" fmla="*/ 2499374 h 4352341"/>
              <a:gd name="connsiteX111" fmla="*/ 251081 w 3144611"/>
              <a:gd name="connsiteY111" fmla="*/ 2545638 h 4352341"/>
              <a:gd name="connsiteX112" fmla="*/ 155831 w 3144611"/>
              <a:gd name="connsiteY112" fmla="*/ 2545639 h 4352341"/>
              <a:gd name="connsiteX113" fmla="*/ 112288 w 3144611"/>
              <a:gd name="connsiteY113" fmla="*/ 2499375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601691 w 3144611"/>
              <a:gd name="connsiteY88" fmla="*/ 3116837 h 4352341"/>
              <a:gd name="connsiteX89" fmla="*/ 699250 w 3144611"/>
              <a:gd name="connsiteY89" fmla="*/ 3137252 h 4352341"/>
              <a:gd name="connsiteX90" fmla="*/ 687026 w 3144611"/>
              <a:gd name="connsiteY90" fmla="*/ 3043280 h 4352341"/>
              <a:gd name="connsiteX91" fmla="*/ 782377 w 3144611"/>
              <a:gd name="connsiteY91" fmla="*/ 3045727 h 4352341"/>
              <a:gd name="connsiteX92" fmla="*/ 762818 w 3144611"/>
              <a:gd name="connsiteY92" fmla="*/ 2967490 h 4352341"/>
              <a:gd name="connsiteX93" fmla="*/ 709030 w 3144611"/>
              <a:gd name="connsiteY93" fmla="*/ 2947930 h 4352341"/>
              <a:gd name="connsiteX94" fmla="*/ 706920 w 3144611"/>
              <a:gd name="connsiteY94" fmla="*/ 2895343 h 4352341"/>
              <a:gd name="connsiteX95" fmla="*/ 667459 w 3144611"/>
              <a:gd name="connsiteY95" fmla="*/ 2881735 h 4352341"/>
              <a:gd name="connsiteX96" fmla="*/ 675623 w 3144611"/>
              <a:gd name="connsiteY96" fmla="*/ 2839553 h 4352341"/>
              <a:gd name="connsiteX97" fmla="*/ 645687 w 3144611"/>
              <a:gd name="connsiteY97" fmla="*/ 2800092 h 4352341"/>
              <a:gd name="connsiteX98" fmla="*/ 651130 w 3144611"/>
              <a:gd name="connsiteY98" fmla="*/ 2756549 h 4352341"/>
              <a:gd name="connsiteX99" fmla="*/ 632081 w 3144611"/>
              <a:gd name="connsiteY99" fmla="*/ 2730696 h 4352341"/>
              <a:gd name="connsiteX100" fmla="*/ 629359 w 3144611"/>
              <a:gd name="connsiteY100" fmla="*/ 2650413 h 4352341"/>
              <a:gd name="connsiteX101" fmla="*/ 610308 w 3144611"/>
              <a:gd name="connsiteY101" fmla="*/ 2587821 h 4352341"/>
              <a:gd name="connsiteX102" fmla="*/ 642965 w 3144611"/>
              <a:gd name="connsiteY102" fmla="*/ 2511622 h 4352341"/>
              <a:gd name="connsiteX103" fmla="*/ 623916 w 3144611"/>
              <a:gd name="connsiteY103" fmla="*/ 2483047 h 4352341"/>
              <a:gd name="connsiteX104" fmla="*/ 566766 w 3144611"/>
              <a:gd name="connsiteY104" fmla="*/ 2499376 h 4352341"/>
              <a:gd name="connsiteX105" fmla="*/ 519141 w 3144611"/>
              <a:gd name="connsiteY105" fmla="*/ 2499374 h 4352341"/>
              <a:gd name="connsiteX106" fmla="*/ 525944 w 3144611"/>
              <a:gd name="connsiteY106" fmla="*/ 2500735 h 4352341"/>
              <a:gd name="connsiteX107" fmla="*/ 466073 w 3144611"/>
              <a:gd name="connsiteY107" fmla="*/ 2560606 h 4352341"/>
              <a:gd name="connsiteX108" fmla="*/ 378987 w 3144611"/>
              <a:gd name="connsiteY108" fmla="*/ 2571492 h 4352341"/>
              <a:gd name="connsiteX109" fmla="*/ 320477 w 3144611"/>
              <a:gd name="connsiteY109" fmla="*/ 2500735 h 4352341"/>
              <a:gd name="connsiteX110" fmla="*/ 264688 w 3144611"/>
              <a:gd name="connsiteY110" fmla="*/ 2499374 h 4352341"/>
              <a:gd name="connsiteX111" fmla="*/ 251081 w 3144611"/>
              <a:gd name="connsiteY111" fmla="*/ 2545638 h 4352341"/>
              <a:gd name="connsiteX112" fmla="*/ 155831 w 3144611"/>
              <a:gd name="connsiteY112" fmla="*/ 2545639 h 4352341"/>
              <a:gd name="connsiteX113" fmla="*/ 112288 w 3144611"/>
              <a:gd name="connsiteY113" fmla="*/ 2499375 h 4352341"/>
              <a:gd name="connsiteX114" fmla="*/ 110927 w 3144611"/>
              <a:gd name="connsiteY114" fmla="*/ 2500735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601691 w 3144611"/>
              <a:gd name="connsiteY88" fmla="*/ 3116837 h 4352341"/>
              <a:gd name="connsiteX89" fmla="*/ 699250 w 3144611"/>
              <a:gd name="connsiteY89" fmla="*/ 3137252 h 4352341"/>
              <a:gd name="connsiteX90" fmla="*/ 687026 w 3144611"/>
              <a:gd name="connsiteY90" fmla="*/ 3043280 h 4352341"/>
              <a:gd name="connsiteX91" fmla="*/ 782377 w 3144611"/>
              <a:gd name="connsiteY91" fmla="*/ 3045727 h 4352341"/>
              <a:gd name="connsiteX92" fmla="*/ 762818 w 3144611"/>
              <a:gd name="connsiteY92" fmla="*/ 2967490 h 4352341"/>
              <a:gd name="connsiteX93" fmla="*/ 709030 w 3144611"/>
              <a:gd name="connsiteY93" fmla="*/ 2947930 h 4352341"/>
              <a:gd name="connsiteX94" fmla="*/ 706920 w 3144611"/>
              <a:gd name="connsiteY94" fmla="*/ 2895343 h 4352341"/>
              <a:gd name="connsiteX95" fmla="*/ 667459 w 3144611"/>
              <a:gd name="connsiteY95" fmla="*/ 2881735 h 4352341"/>
              <a:gd name="connsiteX96" fmla="*/ 675623 w 3144611"/>
              <a:gd name="connsiteY96" fmla="*/ 2839553 h 4352341"/>
              <a:gd name="connsiteX97" fmla="*/ 645687 w 3144611"/>
              <a:gd name="connsiteY97" fmla="*/ 2800092 h 4352341"/>
              <a:gd name="connsiteX98" fmla="*/ 651130 w 3144611"/>
              <a:gd name="connsiteY98" fmla="*/ 2756549 h 4352341"/>
              <a:gd name="connsiteX99" fmla="*/ 632081 w 3144611"/>
              <a:gd name="connsiteY99" fmla="*/ 2730696 h 4352341"/>
              <a:gd name="connsiteX100" fmla="*/ 629359 w 3144611"/>
              <a:gd name="connsiteY100" fmla="*/ 2650413 h 4352341"/>
              <a:gd name="connsiteX101" fmla="*/ 610308 w 3144611"/>
              <a:gd name="connsiteY101" fmla="*/ 2587821 h 4352341"/>
              <a:gd name="connsiteX102" fmla="*/ 642965 w 3144611"/>
              <a:gd name="connsiteY102" fmla="*/ 2511622 h 4352341"/>
              <a:gd name="connsiteX103" fmla="*/ 623916 w 3144611"/>
              <a:gd name="connsiteY103" fmla="*/ 2483047 h 4352341"/>
              <a:gd name="connsiteX104" fmla="*/ 566766 w 3144611"/>
              <a:gd name="connsiteY104" fmla="*/ 2499376 h 4352341"/>
              <a:gd name="connsiteX105" fmla="*/ 519141 w 3144611"/>
              <a:gd name="connsiteY105" fmla="*/ 2499374 h 4352341"/>
              <a:gd name="connsiteX106" fmla="*/ 525944 w 3144611"/>
              <a:gd name="connsiteY106" fmla="*/ 2500735 h 4352341"/>
              <a:gd name="connsiteX107" fmla="*/ 466073 w 3144611"/>
              <a:gd name="connsiteY107" fmla="*/ 2560606 h 4352341"/>
              <a:gd name="connsiteX108" fmla="*/ 378987 w 3144611"/>
              <a:gd name="connsiteY108" fmla="*/ 2571492 h 4352341"/>
              <a:gd name="connsiteX109" fmla="*/ 320477 w 3144611"/>
              <a:gd name="connsiteY109" fmla="*/ 2500735 h 4352341"/>
              <a:gd name="connsiteX110" fmla="*/ 264688 w 3144611"/>
              <a:gd name="connsiteY110" fmla="*/ 2499374 h 4352341"/>
              <a:gd name="connsiteX111" fmla="*/ 251081 w 3144611"/>
              <a:gd name="connsiteY111" fmla="*/ 2545638 h 4352341"/>
              <a:gd name="connsiteX112" fmla="*/ 155831 w 3144611"/>
              <a:gd name="connsiteY112" fmla="*/ 2545639 h 4352341"/>
              <a:gd name="connsiteX113" fmla="*/ 112288 w 3144611"/>
              <a:gd name="connsiteY113" fmla="*/ 2499375 h 4352341"/>
              <a:gd name="connsiteX114" fmla="*/ 41531 w 3144611"/>
              <a:gd name="connsiteY114" fmla="*/ 2469439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601691 w 3144611"/>
              <a:gd name="connsiteY88" fmla="*/ 3116837 h 4352341"/>
              <a:gd name="connsiteX89" fmla="*/ 699250 w 3144611"/>
              <a:gd name="connsiteY89" fmla="*/ 3137252 h 4352341"/>
              <a:gd name="connsiteX90" fmla="*/ 687026 w 3144611"/>
              <a:gd name="connsiteY90" fmla="*/ 3043280 h 4352341"/>
              <a:gd name="connsiteX91" fmla="*/ 782377 w 3144611"/>
              <a:gd name="connsiteY91" fmla="*/ 3045727 h 4352341"/>
              <a:gd name="connsiteX92" fmla="*/ 762818 w 3144611"/>
              <a:gd name="connsiteY92" fmla="*/ 2967490 h 4352341"/>
              <a:gd name="connsiteX93" fmla="*/ 709030 w 3144611"/>
              <a:gd name="connsiteY93" fmla="*/ 2947930 h 4352341"/>
              <a:gd name="connsiteX94" fmla="*/ 706920 w 3144611"/>
              <a:gd name="connsiteY94" fmla="*/ 2895343 h 4352341"/>
              <a:gd name="connsiteX95" fmla="*/ 667459 w 3144611"/>
              <a:gd name="connsiteY95" fmla="*/ 2881735 h 4352341"/>
              <a:gd name="connsiteX96" fmla="*/ 675623 w 3144611"/>
              <a:gd name="connsiteY96" fmla="*/ 2839553 h 4352341"/>
              <a:gd name="connsiteX97" fmla="*/ 645687 w 3144611"/>
              <a:gd name="connsiteY97" fmla="*/ 2800092 h 4352341"/>
              <a:gd name="connsiteX98" fmla="*/ 651130 w 3144611"/>
              <a:gd name="connsiteY98" fmla="*/ 2756549 h 4352341"/>
              <a:gd name="connsiteX99" fmla="*/ 632081 w 3144611"/>
              <a:gd name="connsiteY99" fmla="*/ 2730696 h 4352341"/>
              <a:gd name="connsiteX100" fmla="*/ 629359 w 3144611"/>
              <a:gd name="connsiteY100" fmla="*/ 2650413 h 4352341"/>
              <a:gd name="connsiteX101" fmla="*/ 610308 w 3144611"/>
              <a:gd name="connsiteY101" fmla="*/ 2587821 h 4352341"/>
              <a:gd name="connsiteX102" fmla="*/ 642965 w 3144611"/>
              <a:gd name="connsiteY102" fmla="*/ 2511622 h 4352341"/>
              <a:gd name="connsiteX103" fmla="*/ 623916 w 3144611"/>
              <a:gd name="connsiteY103" fmla="*/ 2483047 h 4352341"/>
              <a:gd name="connsiteX104" fmla="*/ 566766 w 3144611"/>
              <a:gd name="connsiteY104" fmla="*/ 2499376 h 4352341"/>
              <a:gd name="connsiteX105" fmla="*/ 519141 w 3144611"/>
              <a:gd name="connsiteY105" fmla="*/ 2499374 h 4352341"/>
              <a:gd name="connsiteX106" fmla="*/ 525944 w 3144611"/>
              <a:gd name="connsiteY106" fmla="*/ 2500735 h 4352341"/>
              <a:gd name="connsiteX107" fmla="*/ 466073 w 3144611"/>
              <a:gd name="connsiteY107" fmla="*/ 2560606 h 4352341"/>
              <a:gd name="connsiteX108" fmla="*/ 378987 w 3144611"/>
              <a:gd name="connsiteY108" fmla="*/ 2571492 h 4352341"/>
              <a:gd name="connsiteX109" fmla="*/ 320477 w 3144611"/>
              <a:gd name="connsiteY109" fmla="*/ 2500735 h 4352341"/>
              <a:gd name="connsiteX110" fmla="*/ 264688 w 3144611"/>
              <a:gd name="connsiteY110" fmla="*/ 2499374 h 4352341"/>
              <a:gd name="connsiteX111" fmla="*/ 251081 w 3144611"/>
              <a:gd name="connsiteY111" fmla="*/ 2545638 h 4352341"/>
              <a:gd name="connsiteX112" fmla="*/ 155831 w 3144611"/>
              <a:gd name="connsiteY112" fmla="*/ 2545639 h 4352341"/>
              <a:gd name="connsiteX113" fmla="*/ 112288 w 3144611"/>
              <a:gd name="connsiteY113" fmla="*/ 2499375 h 4352341"/>
              <a:gd name="connsiteX114" fmla="*/ 41531 w 3144611"/>
              <a:gd name="connsiteY114" fmla="*/ 2469439 h 4352341"/>
              <a:gd name="connsiteX115" fmla="*/ 38809 w 3144611"/>
              <a:gd name="connsiteY115" fmla="*/ 2459914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601691 w 3144611"/>
              <a:gd name="connsiteY88" fmla="*/ 3116837 h 4352341"/>
              <a:gd name="connsiteX89" fmla="*/ 699250 w 3144611"/>
              <a:gd name="connsiteY89" fmla="*/ 3137252 h 4352341"/>
              <a:gd name="connsiteX90" fmla="*/ 687026 w 3144611"/>
              <a:gd name="connsiteY90" fmla="*/ 3043280 h 4352341"/>
              <a:gd name="connsiteX91" fmla="*/ 782377 w 3144611"/>
              <a:gd name="connsiteY91" fmla="*/ 3045727 h 4352341"/>
              <a:gd name="connsiteX92" fmla="*/ 762818 w 3144611"/>
              <a:gd name="connsiteY92" fmla="*/ 2967490 h 4352341"/>
              <a:gd name="connsiteX93" fmla="*/ 709030 w 3144611"/>
              <a:gd name="connsiteY93" fmla="*/ 2947930 h 4352341"/>
              <a:gd name="connsiteX94" fmla="*/ 706920 w 3144611"/>
              <a:gd name="connsiteY94" fmla="*/ 2895343 h 4352341"/>
              <a:gd name="connsiteX95" fmla="*/ 667459 w 3144611"/>
              <a:gd name="connsiteY95" fmla="*/ 2881735 h 4352341"/>
              <a:gd name="connsiteX96" fmla="*/ 675623 w 3144611"/>
              <a:gd name="connsiteY96" fmla="*/ 2839553 h 4352341"/>
              <a:gd name="connsiteX97" fmla="*/ 645687 w 3144611"/>
              <a:gd name="connsiteY97" fmla="*/ 2800092 h 4352341"/>
              <a:gd name="connsiteX98" fmla="*/ 651130 w 3144611"/>
              <a:gd name="connsiteY98" fmla="*/ 2756549 h 4352341"/>
              <a:gd name="connsiteX99" fmla="*/ 632081 w 3144611"/>
              <a:gd name="connsiteY99" fmla="*/ 2730696 h 4352341"/>
              <a:gd name="connsiteX100" fmla="*/ 629359 w 3144611"/>
              <a:gd name="connsiteY100" fmla="*/ 2650413 h 4352341"/>
              <a:gd name="connsiteX101" fmla="*/ 610308 w 3144611"/>
              <a:gd name="connsiteY101" fmla="*/ 2587821 h 4352341"/>
              <a:gd name="connsiteX102" fmla="*/ 642965 w 3144611"/>
              <a:gd name="connsiteY102" fmla="*/ 2511622 h 4352341"/>
              <a:gd name="connsiteX103" fmla="*/ 623916 w 3144611"/>
              <a:gd name="connsiteY103" fmla="*/ 2483047 h 4352341"/>
              <a:gd name="connsiteX104" fmla="*/ 566766 w 3144611"/>
              <a:gd name="connsiteY104" fmla="*/ 2499376 h 4352341"/>
              <a:gd name="connsiteX105" fmla="*/ 519141 w 3144611"/>
              <a:gd name="connsiteY105" fmla="*/ 2499374 h 4352341"/>
              <a:gd name="connsiteX106" fmla="*/ 525944 w 3144611"/>
              <a:gd name="connsiteY106" fmla="*/ 2500735 h 4352341"/>
              <a:gd name="connsiteX107" fmla="*/ 466073 w 3144611"/>
              <a:gd name="connsiteY107" fmla="*/ 2560606 h 4352341"/>
              <a:gd name="connsiteX108" fmla="*/ 378987 w 3144611"/>
              <a:gd name="connsiteY108" fmla="*/ 2571492 h 4352341"/>
              <a:gd name="connsiteX109" fmla="*/ 320477 w 3144611"/>
              <a:gd name="connsiteY109" fmla="*/ 2500735 h 4352341"/>
              <a:gd name="connsiteX110" fmla="*/ 264688 w 3144611"/>
              <a:gd name="connsiteY110" fmla="*/ 2499374 h 4352341"/>
              <a:gd name="connsiteX111" fmla="*/ 251081 w 3144611"/>
              <a:gd name="connsiteY111" fmla="*/ 2545638 h 4352341"/>
              <a:gd name="connsiteX112" fmla="*/ 155831 w 3144611"/>
              <a:gd name="connsiteY112" fmla="*/ 2545639 h 4352341"/>
              <a:gd name="connsiteX113" fmla="*/ 112288 w 3144611"/>
              <a:gd name="connsiteY113" fmla="*/ 2499375 h 4352341"/>
              <a:gd name="connsiteX114" fmla="*/ 41531 w 3144611"/>
              <a:gd name="connsiteY114" fmla="*/ 2469439 h 4352341"/>
              <a:gd name="connsiteX115" fmla="*/ 38809 w 3144611"/>
              <a:gd name="connsiteY115" fmla="*/ 2459914 h 4352341"/>
              <a:gd name="connsiteX0" fmla="*/ 126119 w 3150488"/>
              <a:gd name="connsiteY0" fmla="*/ 1830819 h 4352341"/>
              <a:gd name="connsiteX1" fmla="*/ 47822 w 3150488"/>
              <a:gd name="connsiteY1" fmla="*/ 1721762 h 4352341"/>
              <a:gd name="connsiteX2" fmla="*/ 22655 w 3150488"/>
              <a:gd name="connsiteY2" fmla="*/ 1609909 h 4352341"/>
              <a:gd name="connsiteX3" fmla="*/ 5877 w 3150488"/>
              <a:gd name="connsiteY3" fmla="*/ 1514834 h 4352341"/>
              <a:gd name="connsiteX4" fmla="*/ 25451 w 3150488"/>
              <a:gd name="connsiteY4" fmla="*/ 1400184 h 4352341"/>
              <a:gd name="connsiteX5" fmla="*/ 126119 w 3150488"/>
              <a:gd name="connsiteY5" fmla="*/ 1319090 h 4352341"/>
              <a:gd name="connsiteX6" fmla="*/ 249158 w 3150488"/>
              <a:gd name="connsiteY6" fmla="*/ 1235200 h 4352341"/>
              <a:gd name="connsiteX7" fmla="*/ 296695 w 3150488"/>
              <a:gd name="connsiteY7" fmla="*/ 1047846 h 4352341"/>
              <a:gd name="connsiteX8" fmla="*/ 215602 w 3150488"/>
              <a:gd name="connsiteY8" fmla="*/ 930400 h 4352341"/>
              <a:gd name="connsiteX9" fmla="*/ 196027 w 3150488"/>
              <a:gd name="connsiteY9" fmla="*/ 857696 h 4352341"/>
              <a:gd name="connsiteX10" fmla="*/ 347029 w 3150488"/>
              <a:gd name="connsiteY10" fmla="*/ 782195 h 4352341"/>
              <a:gd name="connsiteX11" fmla="*/ 430919 w 3150488"/>
              <a:gd name="connsiteY11" fmla="*/ 661953 h 4352341"/>
              <a:gd name="connsiteX12" fmla="*/ 439308 w 3150488"/>
              <a:gd name="connsiteY12" fmla="*/ 533322 h 4352341"/>
              <a:gd name="connsiteX13" fmla="*/ 433716 w 3150488"/>
              <a:gd name="connsiteY13" fmla="*/ 474599 h 4352341"/>
              <a:gd name="connsiteX14" fmla="*/ 486846 w 3150488"/>
              <a:gd name="connsiteY14" fmla="*/ 415876 h 4352341"/>
              <a:gd name="connsiteX15" fmla="*/ 450493 w 3150488"/>
              <a:gd name="connsiteY15" fmla="*/ 318004 h 4352341"/>
              <a:gd name="connsiteX16" fmla="*/ 534383 w 3150488"/>
              <a:gd name="connsiteY16" fmla="*/ 337578 h 4352341"/>
              <a:gd name="connsiteX17" fmla="*/ 604292 w 3150488"/>
              <a:gd name="connsiteY17" fmla="*/ 278856 h 4352341"/>
              <a:gd name="connsiteX18" fmla="*/ 665811 w 3150488"/>
              <a:gd name="connsiteY18" fmla="*/ 231318 h 4352341"/>
              <a:gd name="connsiteX19" fmla="*/ 651829 w 3150488"/>
              <a:gd name="connsiteY19" fmla="*/ 144632 h 4352341"/>
              <a:gd name="connsiteX20" fmla="*/ 758090 w 3150488"/>
              <a:gd name="connsiteY20" fmla="*/ 150224 h 4352341"/>
              <a:gd name="connsiteX21" fmla="*/ 805627 w 3150488"/>
              <a:gd name="connsiteY21" fmla="*/ 192169 h 4352341"/>
              <a:gd name="connsiteX22" fmla="*/ 900703 w 3150488"/>
              <a:gd name="connsiteY22" fmla="*/ 127854 h 4352341"/>
              <a:gd name="connsiteX23" fmla="*/ 900703 w 3150488"/>
              <a:gd name="connsiteY23" fmla="*/ 127854 h 4352341"/>
              <a:gd name="connsiteX24" fmla="*/ 1001371 w 3150488"/>
              <a:gd name="connsiteY24" fmla="*/ 113872 h 4352341"/>
              <a:gd name="connsiteX25" fmla="*/ 1004167 w 3150488"/>
              <a:gd name="connsiteY25" fmla="*/ 111076 h 4352341"/>
              <a:gd name="connsiteX26" fmla="*/ 1275411 w 3150488"/>
              <a:gd name="connsiteY26" fmla="*/ 10408 h 4352341"/>
              <a:gd name="connsiteX27" fmla="*/ 2231755 w 3150488"/>
              <a:gd name="connsiteY27" fmla="*/ 2018 h 4352341"/>
              <a:gd name="connsiteX28" fmla="*/ 2941303 w 3150488"/>
              <a:gd name="connsiteY28" fmla="*/ 700104 h 4352341"/>
              <a:gd name="connsiteX29" fmla="*/ 3145953 w 3150488"/>
              <a:gd name="connsiteY29" fmla="*/ 1026675 h 4352341"/>
              <a:gd name="connsiteX30" fmla="*/ 2984844 w 3150488"/>
              <a:gd name="connsiteY30" fmla="*/ 1196492 h 4352341"/>
              <a:gd name="connsiteX31" fmla="*/ 2741004 w 3150488"/>
              <a:gd name="connsiteY31" fmla="*/ 1340184 h 4352341"/>
              <a:gd name="connsiteX32" fmla="*/ 2405723 w 3150488"/>
              <a:gd name="connsiteY32" fmla="*/ 1466459 h 4352341"/>
              <a:gd name="connsiteX33" fmla="*/ 1887563 w 3150488"/>
              <a:gd name="connsiteY33" fmla="*/ 1523064 h 4352341"/>
              <a:gd name="connsiteX34" fmla="*/ 1569700 w 3150488"/>
              <a:gd name="connsiteY34" fmla="*/ 1705945 h 4352341"/>
              <a:gd name="connsiteX35" fmla="*/ 1526158 w 3150488"/>
              <a:gd name="connsiteY35" fmla="*/ 1544835 h 4352341"/>
              <a:gd name="connsiteX36" fmla="*/ 1360696 w 3150488"/>
              <a:gd name="connsiteY36" fmla="*/ 1601441 h 4352341"/>
              <a:gd name="connsiteX37" fmla="*/ 1269255 w 3150488"/>
              <a:gd name="connsiteY37" fmla="*/ 1758195 h 4352341"/>
              <a:gd name="connsiteX38" fmla="*/ 1378112 w 3150488"/>
              <a:gd name="connsiteY38" fmla="*/ 1997681 h 4352341"/>
              <a:gd name="connsiteX39" fmla="*/ 1500033 w 3150488"/>
              <a:gd name="connsiteY39" fmla="*/ 2084765 h 4352341"/>
              <a:gd name="connsiteX40" fmla="*/ 1465198 w 3150488"/>
              <a:gd name="connsiteY40" fmla="*/ 2250228 h 4352341"/>
              <a:gd name="connsiteX41" fmla="*/ 1526158 w 3150488"/>
              <a:gd name="connsiteY41" fmla="*/ 2372149 h 4352341"/>
              <a:gd name="connsiteX42" fmla="*/ 1726454 w 3150488"/>
              <a:gd name="connsiteY42" fmla="*/ 2398274 h 4352341"/>
              <a:gd name="connsiteX43" fmla="*/ 2275095 w 3150488"/>
              <a:gd name="connsiteY43" fmla="*/ 2546319 h 4352341"/>
              <a:gd name="connsiteX44" fmla="*/ 2283803 w 3150488"/>
              <a:gd name="connsiteY44" fmla="*/ 2772742 h 4352341"/>
              <a:gd name="connsiteX45" fmla="*/ 2292511 w 3150488"/>
              <a:gd name="connsiteY45" fmla="*/ 3160272 h 4352341"/>
              <a:gd name="connsiteX46" fmla="*/ 2153175 w 3150488"/>
              <a:gd name="connsiteY46" fmla="*/ 3182043 h 4352341"/>
              <a:gd name="connsiteX47" fmla="*/ 2109632 w 3150488"/>
              <a:gd name="connsiteY47" fmla="*/ 3042705 h 4352341"/>
              <a:gd name="connsiteX48" fmla="*/ 2005129 w 3150488"/>
              <a:gd name="connsiteY48" fmla="*/ 3177688 h 4352341"/>
              <a:gd name="connsiteX49" fmla="*/ 1787415 w 3150488"/>
              <a:gd name="connsiteY49" fmla="*/ 3142854 h 4352341"/>
              <a:gd name="connsiteX50" fmla="*/ 1621952 w 3150488"/>
              <a:gd name="connsiteY50" fmla="*/ 2990454 h 4352341"/>
              <a:gd name="connsiteX51" fmla="*/ 1581796 w 3150488"/>
              <a:gd name="connsiteY51" fmla="*/ 3095441 h 4352341"/>
              <a:gd name="connsiteX52" fmla="*/ 1527609 w 3150488"/>
              <a:gd name="connsiteY52" fmla="*/ 3143339 h 4352341"/>
              <a:gd name="connsiteX53" fmla="*/ 1431815 w 3150488"/>
              <a:gd name="connsiteY53" fmla="*/ 3102698 h 4352341"/>
              <a:gd name="connsiteX54" fmla="*/ 1330215 w 3150488"/>
              <a:gd name="connsiteY54" fmla="*/ 3175270 h 4352341"/>
              <a:gd name="connsiteX55" fmla="*/ 1158947 w 3150488"/>
              <a:gd name="connsiteY55" fmla="*/ 3205265 h 4352341"/>
              <a:gd name="connsiteX56" fmla="*/ 968327 w 3150488"/>
              <a:gd name="connsiteY56" fmla="*/ 3351377 h 4352341"/>
              <a:gd name="connsiteX57" fmla="*/ 1192330 w 3150488"/>
              <a:gd name="connsiteY57" fmla="*/ 3361051 h 4352341"/>
              <a:gd name="connsiteX58" fmla="*/ 1454554 w 3150488"/>
              <a:gd name="connsiteY58" fmla="*/ 3217845 h 4352341"/>
              <a:gd name="connsiteX59" fmla="*/ 1661141 w 3150488"/>
              <a:gd name="connsiteY59" fmla="*/ 3234294 h 4352341"/>
              <a:gd name="connsiteX60" fmla="*/ 1739518 w 3150488"/>
              <a:gd name="connsiteY60" fmla="*/ 3360569 h 4352341"/>
              <a:gd name="connsiteX61" fmla="*/ 1918044 w 3150488"/>
              <a:gd name="connsiteY61" fmla="*/ 3417174 h 4352341"/>
              <a:gd name="connsiteX62" fmla="*/ 2044318 w 3150488"/>
              <a:gd name="connsiteY62" fmla="*/ 3282191 h 4352341"/>
              <a:gd name="connsiteX63" fmla="*/ 2100923 w 3150488"/>
              <a:gd name="connsiteY63" fmla="*/ 3369277 h 4352341"/>
              <a:gd name="connsiteX64" fmla="*/ 2231551 w 3150488"/>
              <a:gd name="connsiteY64" fmla="*/ 3356215 h 4352341"/>
              <a:gd name="connsiteX65" fmla="*/ 2322993 w 3150488"/>
              <a:gd name="connsiteY65" fmla="*/ 3469425 h 4352341"/>
              <a:gd name="connsiteX66" fmla="*/ 2253323 w 3150488"/>
              <a:gd name="connsiteY66" fmla="*/ 3608762 h 4352341"/>
              <a:gd name="connsiteX67" fmla="*/ 2270741 w 3150488"/>
              <a:gd name="connsiteY67" fmla="*/ 3691494 h 4352341"/>
              <a:gd name="connsiteX68" fmla="*/ 2194324 w 3150488"/>
              <a:gd name="connsiteY68" fmla="*/ 3769509 h 4352341"/>
              <a:gd name="connsiteX69" fmla="*/ 2140112 w 3150488"/>
              <a:gd name="connsiteY69" fmla="*/ 3848246 h 4352341"/>
              <a:gd name="connsiteX70" fmla="*/ 2037916 w 3150488"/>
              <a:gd name="connsiteY70" fmla="*/ 3935533 h 4352341"/>
              <a:gd name="connsiteX71" fmla="*/ 1888039 w 3150488"/>
              <a:gd name="connsiteY71" fmla="*/ 4044535 h 4352341"/>
              <a:gd name="connsiteX72" fmla="*/ 1891066 w 3150488"/>
              <a:gd name="connsiteY72" fmla="*/ 4082382 h 4352341"/>
              <a:gd name="connsiteX73" fmla="*/ 1488368 w 3150488"/>
              <a:gd name="connsiteY73" fmla="*/ 4332175 h 4352341"/>
              <a:gd name="connsiteX74" fmla="*/ 1492910 w 3150488"/>
              <a:gd name="connsiteY74" fmla="*/ 4333689 h 4352341"/>
              <a:gd name="connsiteX75" fmla="*/ 1237059 w 3150488"/>
              <a:gd name="connsiteY75" fmla="*/ 4351855 h 4352341"/>
              <a:gd name="connsiteX76" fmla="*/ 1135627 w 3150488"/>
              <a:gd name="connsiteY76" fmla="*/ 4115687 h 4352341"/>
              <a:gd name="connsiteX77" fmla="*/ 1150766 w 3150488"/>
              <a:gd name="connsiteY77" fmla="*/ 4059673 h 4352341"/>
              <a:gd name="connsiteX78" fmla="*/ 1031168 w 3150488"/>
              <a:gd name="connsiteY78" fmla="*/ 3934018 h 4352341"/>
              <a:gd name="connsiteX79" fmla="*/ 1006945 w 3150488"/>
              <a:gd name="connsiteY79" fmla="*/ 3849239 h 4352341"/>
              <a:gd name="connsiteX80" fmla="*/ 884318 w 3150488"/>
              <a:gd name="connsiteY80" fmla="*/ 3781114 h 4352341"/>
              <a:gd name="connsiteX81" fmla="*/ 849499 w 3150488"/>
              <a:gd name="connsiteY81" fmla="*/ 3696335 h 4352341"/>
              <a:gd name="connsiteX82" fmla="*/ 863125 w 3150488"/>
              <a:gd name="connsiteY82" fmla="*/ 3635778 h 4352341"/>
              <a:gd name="connsiteX83" fmla="*/ 791971 w 3150488"/>
              <a:gd name="connsiteY83" fmla="*/ 3519207 h 4352341"/>
              <a:gd name="connsiteX84" fmla="*/ 710219 w 3150488"/>
              <a:gd name="connsiteY84" fmla="*/ 3472277 h 4352341"/>
              <a:gd name="connsiteX85" fmla="*/ 710220 w 3150488"/>
              <a:gd name="connsiteY85" fmla="*/ 3425345 h 4352341"/>
              <a:gd name="connsiteX86" fmla="*/ 619385 w 3150488"/>
              <a:gd name="connsiteY86" fmla="*/ 3298176 h 4352341"/>
              <a:gd name="connsiteX87" fmla="*/ 578237 w 3150488"/>
              <a:gd name="connsiteY87" fmla="*/ 3274075 h 4352341"/>
              <a:gd name="connsiteX88" fmla="*/ 607568 w 3150488"/>
              <a:gd name="connsiteY88" fmla="*/ 3116837 h 4352341"/>
              <a:gd name="connsiteX89" fmla="*/ 705127 w 3150488"/>
              <a:gd name="connsiteY89" fmla="*/ 3137252 h 4352341"/>
              <a:gd name="connsiteX90" fmla="*/ 692903 w 3150488"/>
              <a:gd name="connsiteY90" fmla="*/ 3043280 h 4352341"/>
              <a:gd name="connsiteX91" fmla="*/ 788254 w 3150488"/>
              <a:gd name="connsiteY91" fmla="*/ 3045727 h 4352341"/>
              <a:gd name="connsiteX92" fmla="*/ 768695 w 3150488"/>
              <a:gd name="connsiteY92" fmla="*/ 2967490 h 4352341"/>
              <a:gd name="connsiteX93" fmla="*/ 714907 w 3150488"/>
              <a:gd name="connsiteY93" fmla="*/ 2947930 h 4352341"/>
              <a:gd name="connsiteX94" fmla="*/ 712797 w 3150488"/>
              <a:gd name="connsiteY94" fmla="*/ 2895343 h 4352341"/>
              <a:gd name="connsiteX95" fmla="*/ 673336 w 3150488"/>
              <a:gd name="connsiteY95" fmla="*/ 2881735 h 4352341"/>
              <a:gd name="connsiteX96" fmla="*/ 681500 w 3150488"/>
              <a:gd name="connsiteY96" fmla="*/ 2839553 h 4352341"/>
              <a:gd name="connsiteX97" fmla="*/ 651564 w 3150488"/>
              <a:gd name="connsiteY97" fmla="*/ 2800092 h 4352341"/>
              <a:gd name="connsiteX98" fmla="*/ 657007 w 3150488"/>
              <a:gd name="connsiteY98" fmla="*/ 2756549 h 4352341"/>
              <a:gd name="connsiteX99" fmla="*/ 637958 w 3150488"/>
              <a:gd name="connsiteY99" fmla="*/ 2730696 h 4352341"/>
              <a:gd name="connsiteX100" fmla="*/ 635236 w 3150488"/>
              <a:gd name="connsiteY100" fmla="*/ 2650413 h 4352341"/>
              <a:gd name="connsiteX101" fmla="*/ 616185 w 3150488"/>
              <a:gd name="connsiteY101" fmla="*/ 2587821 h 4352341"/>
              <a:gd name="connsiteX102" fmla="*/ 648842 w 3150488"/>
              <a:gd name="connsiteY102" fmla="*/ 2511622 h 4352341"/>
              <a:gd name="connsiteX103" fmla="*/ 629793 w 3150488"/>
              <a:gd name="connsiteY103" fmla="*/ 2483047 h 4352341"/>
              <a:gd name="connsiteX104" fmla="*/ 572643 w 3150488"/>
              <a:gd name="connsiteY104" fmla="*/ 2499376 h 4352341"/>
              <a:gd name="connsiteX105" fmla="*/ 525018 w 3150488"/>
              <a:gd name="connsiteY105" fmla="*/ 2499374 h 4352341"/>
              <a:gd name="connsiteX106" fmla="*/ 531821 w 3150488"/>
              <a:gd name="connsiteY106" fmla="*/ 2500735 h 4352341"/>
              <a:gd name="connsiteX107" fmla="*/ 471950 w 3150488"/>
              <a:gd name="connsiteY107" fmla="*/ 2560606 h 4352341"/>
              <a:gd name="connsiteX108" fmla="*/ 384864 w 3150488"/>
              <a:gd name="connsiteY108" fmla="*/ 2571492 h 4352341"/>
              <a:gd name="connsiteX109" fmla="*/ 326354 w 3150488"/>
              <a:gd name="connsiteY109" fmla="*/ 2500735 h 4352341"/>
              <a:gd name="connsiteX110" fmla="*/ 270565 w 3150488"/>
              <a:gd name="connsiteY110" fmla="*/ 2499374 h 4352341"/>
              <a:gd name="connsiteX111" fmla="*/ 256958 w 3150488"/>
              <a:gd name="connsiteY111" fmla="*/ 2545638 h 4352341"/>
              <a:gd name="connsiteX112" fmla="*/ 161708 w 3150488"/>
              <a:gd name="connsiteY112" fmla="*/ 2545639 h 4352341"/>
              <a:gd name="connsiteX113" fmla="*/ 118165 w 3150488"/>
              <a:gd name="connsiteY113" fmla="*/ 2499375 h 4352341"/>
              <a:gd name="connsiteX114" fmla="*/ 47408 w 3150488"/>
              <a:gd name="connsiteY114" fmla="*/ 2469439 h 4352341"/>
              <a:gd name="connsiteX115" fmla="*/ 14751 w 3150488"/>
              <a:gd name="connsiteY115" fmla="*/ 2398682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601691 w 3144611"/>
              <a:gd name="connsiteY88" fmla="*/ 3116837 h 4352341"/>
              <a:gd name="connsiteX89" fmla="*/ 699250 w 3144611"/>
              <a:gd name="connsiteY89" fmla="*/ 3137252 h 4352341"/>
              <a:gd name="connsiteX90" fmla="*/ 687026 w 3144611"/>
              <a:gd name="connsiteY90" fmla="*/ 3043280 h 4352341"/>
              <a:gd name="connsiteX91" fmla="*/ 782377 w 3144611"/>
              <a:gd name="connsiteY91" fmla="*/ 3045727 h 4352341"/>
              <a:gd name="connsiteX92" fmla="*/ 762818 w 3144611"/>
              <a:gd name="connsiteY92" fmla="*/ 2967490 h 4352341"/>
              <a:gd name="connsiteX93" fmla="*/ 709030 w 3144611"/>
              <a:gd name="connsiteY93" fmla="*/ 2947930 h 4352341"/>
              <a:gd name="connsiteX94" fmla="*/ 706920 w 3144611"/>
              <a:gd name="connsiteY94" fmla="*/ 2895343 h 4352341"/>
              <a:gd name="connsiteX95" fmla="*/ 667459 w 3144611"/>
              <a:gd name="connsiteY95" fmla="*/ 2881735 h 4352341"/>
              <a:gd name="connsiteX96" fmla="*/ 675623 w 3144611"/>
              <a:gd name="connsiteY96" fmla="*/ 2839553 h 4352341"/>
              <a:gd name="connsiteX97" fmla="*/ 645687 w 3144611"/>
              <a:gd name="connsiteY97" fmla="*/ 2800092 h 4352341"/>
              <a:gd name="connsiteX98" fmla="*/ 651130 w 3144611"/>
              <a:gd name="connsiteY98" fmla="*/ 2756549 h 4352341"/>
              <a:gd name="connsiteX99" fmla="*/ 632081 w 3144611"/>
              <a:gd name="connsiteY99" fmla="*/ 2730696 h 4352341"/>
              <a:gd name="connsiteX100" fmla="*/ 629359 w 3144611"/>
              <a:gd name="connsiteY100" fmla="*/ 2650413 h 4352341"/>
              <a:gd name="connsiteX101" fmla="*/ 610308 w 3144611"/>
              <a:gd name="connsiteY101" fmla="*/ 2587821 h 4352341"/>
              <a:gd name="connsiteX102" fmla="*/ 642965 w 3144611"/>
              <a:gd name="connsiteY102" fmla="*/ 2511622 h 4352341"/>
              <a:gd name="connsiteX103" fmla="*/ 623916 w 3144611"/>
              <a:gd name="connsiteY103" fmla="*/ 2483047 h 4352341"/>
              <a:gd name="connsiteX104" fmla="*/ 566766 w 3144611"/>
              <a:gd name="connsiteY104" fmla="*/ 2499376 h 4352341"/>
              <a:gd name="connsiteX105" fmla="*/ 519141 w 3144611"/>
              <a:gd name="connsiteY105" fmla="*/ 2499374 h 4352341"/>
              <a:gd name="connsiteX106" fmla="*/ 525944 w 3144611"/>
              <a:gd name="connsiteY106" fmla="*/ 2500735 h 4352341"/>
              <a:gd name="connsiteX107" fmla="*/ 466073 w 3144611"/>
              <a:gd name="connsiteY107" fmla="*/ 2560606 h 4352341"/>
              <a:gd name="connsiteX108" fmla="*/ 378987 w 3144611"/>
              <a:gd name="connsiteY108" fmla="*/ 2571492 h 4352341"/>
              <a:gd name="connsiteX109" fmla="*/ 320477 w 3144611"/>
              <a:gd name="connsiteY109" fmla="*/ 2500735 h 4352341"/>
              <a:gd name="connsiteX110" fmla="*/ 264688 w 3144611"/>
              <a:gd name="connsiteY110" fmla="*/ 2499374 h 4352341"/>
              <a:gd name="connsiteX111" fmla="*/ 251081 w 3144611"/>
              <a:gd name="connsiteY111" fmla="*/ 2545638 h 4352341"/>
              <a:gd name="connsiteX112" fmla="*/ 155831 w 3144611"/>
              <a:gd name="connsiteY112" fmla="*/ 2545639 h 4352341"/>
              <a:gd name="connsiteX113" fmla="*/ 112288 w 3144611"/>
              <a:gd name="connsiteY113" fmla="*/ 2499375 h 4352341"/>
              <a:gd name="connsiteX114" fmla="*/ 41531 w 3144611"/>
              <a:gd name="connsiteY114" fmla="*/ 2469439 h 4352341"/>
              <a:gd name="connsiteX115" fmla="*/ 26563 w 3144611"/>
              <a:gd name="connsiteY115" fmla="*/ 2385075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601691 w 3144611"/>
              <a:gd name="connsiteY88" fmla="*/ 3116837 h 4352341"/>
              <a:gd name="connsiteX89" fmla="*/ 699250 w 3144611"/>
              <a:gd name="connsiteY89" fmla="*/ 3137252 h 4352341"/>
              <a:gd name="connsiteX90" fmla="*/ 687026 w 3144611"/>
              <a:gd name="connsiteY90" fmla="*/ 3043280 h 4352341"/>
              <a:gd name="connsiteX91" fmla="*/ 782377 w 3144611"/>
              <a:gd name="connsiteY91" fmla="*/ 3045727 h 4352341"/>
              <a:gd name="connsiteX92" fmla="*/ 762818 w 3144611"/>
              <a:gd name="connsiteY92" fmla="*/ 2967490 h 4352341"/>
              <a:gd name="connsiteX93" fmla="*/ 709030 w 3144611"/>
              <a:gd name="connsiteY93" fmla="*/ 2947930 h 4352341"/>
              <a:gd name="connsiteX94" fmla="*/ 706920 w 3144611"/>
              <a:gd name="connsiteY94" fmla="*/ 2895343 h 4352341"/>
              <a:gd name="connsiteX95" fmla="*/ 667459 w 3144611"/>
              <a:gd name="connsiteY95" fmla="*/ 2881735 h 4352341"/>
              <a:gd name="connsiteX96" fmla="*/ 675623 w 3144611"/>
              <a:gd name="connsiteY96" fmla="*/ 2839553 h 4352341"/>
              <a:gd name="connsiteX97" fmla="*/ 645687 w 3144611"/>
              <a:gd name="connsiteY97" fmla="*/ 2800092 h 4352341"/>
              <a:gd name="connsiteX98" fmla="*/ 651130 w 3144611"/>
              <a:gd name="connsiteY98" fmla="*/ 2756549 h 4352341"/>
              <a:gd name="connsiteX99" fmla="*/ 632081 w 3144611"/>
              <a:gd name="connsiteY99" fmla="*/ 2730696 h 4352341"/>
              <a:gd name="connsiteX100" fmla="*/ 629359 w 3144611"/>
              <a:gd name="connsiteY100" fmla="*/ 2650413 h 4352341"/>
              <a:gd name="connsiteX101" fmla="*/ 610308 w 3144611"/>
              <a:gd name="connsiteY101" fmla="*/ 2587821 h 4352341"/>
              <a:gd name="connsiteX102" fmla="*/ 642965 w 3144611"/>
              <a:gd name="connsiteY102" fmla="*/ 2511622 h 4352341"/>
              <a:gd name="connsiteX103" fmla="*/ 623916 w 3144611"/>
              <a:gd name="connsiteY103" fmla="*/ 2483047 h 4352341"/>
              <a:gd name="connsiteX104" fmla="*/ 566766 w 3144611"/>
              <a:gd name="connsiteY104" fmla="*/ 2499376 h 4352341"/>
              <a:gd name="connsiteX105" fmla="*/ 519141 w 3144611"/>
              <a:gd name="connsiteY105" fmla="*/ 2499374 h 4352341"/>
              <a:gd name="connsiteX106" fmla="*/ 525944 w 3144611"/>
              <a:gd name="connsiteY106" fmla="*/ 2500735 h 4352341"/>
              <a:gd name="connsiteX107" fmla="*/ 466073 w 3144611"/>
              <a:gd name="connsiteY107" fmla="*/ 2560606 h 4352341"/>
              <a:gd name="connsiteX108" fmla="*/ 378987 w 3144611"/>
              <a:gd name="connsiteY108" fmla="*/ 2571492 h 4352341"/>
              <a:gd name="connsiteX109" fmla="*/ 320477 w 3144611"/>
              <a:gd name="connsiteY109" fmla="*/ 2500735 h 4352341"/>
              <a:gd name="connsiteX110" fmla="*/ 264688 w 3144611"/>
              <a:gd name="connsiteY110" fmla="*/ 2499374 h 4352341"/>
              <a:gd name="connsiteX111" fmla="*/ 251081 w 3144611"/>
              <a:gd name="connsiteY111" fmla="*/ 2545638 h 4352341"/>
              <a:gd name="connsiteX112" fmla="*/ 155831 w 3144611"/>
              <a:gd name="connsiteY112" fmla="*/ 2545639 h 4352341"/>
              <a:gd name="connsiteX113" fmla="*/ 112288 w 3144611"/>
              <a:gd name="connsiteY113" fmla="*/ 2499375 h 4352341"/>
              <a:gd name="connsiteX114" fmla="*/ 41531 w 3144611"/>
              <a:gd name="connsiteY114" fmla="*/ 2469439 h 4352341"/>
              <a:gd name="connsiteX115" fmla="*/ 26563 w 3144611"/>
              <a:gd name="connsiteY115" fmla="*/ 2385075 h 4352341"/>
              <a:gd name="connsiteX0" fmla="*/ 131858 w 3156227"/>
              <a:gd name="connsiteY0" fmla="*/ 1830819 h 4352341"/>
              <a:gd name="connsiteX1" fmla="*/ 53561 w 3156227"/>
              <a:gd name="connsiteY1" fmla="*/ 1721762 h 4352341"/>
              <a:gd name="connsiteX2" fmla="*/ 28394 w 3156227"/>
              <a:gd name="connsiteY2" fmla="*/ 1609909 h 4352341"/>
              <a:gd name="connsiteX3" fmla="*/ 11616 w 3156227"/>
              <a:gd name="connsiteY3" fmla="*/ 1514834 h 4352341"/>
              <a:gd name="connsiteX4" fmla="*/ 31190 w 3156227"/>
              <a:gd name="connsiteY4" fmla="*/ 1400184 h 4352341"/>
              <a:gd name="connsiteX5" fmla="*/ 131858 w 3156227"/>
              <a:gd name="connsiteY5" fmla="*/ 1319090 h 4352341"/>
              <a:gd name="connsiteX6" fmla="*/ 254897 w 3156227"/>
              <a:gd name="connsiteY6" fmla="*/ 1235200 h 4352341"/>
              <a:gd name="connsiteX7" fmla="*/ 302434 w 3156227"/>
              <a:gd name="connsiteY7" fmla="*/ 1047846 h 4352341"/>
              <a:gd name="connsiteX8" fmla="*/ 221341 w 3156227"/>
              <a:gd name="connsiteY8" fmla="*/ 930400 h 4352341"/>
              <a:gd name="connsiteX9" fmla="*/ 201766 w 3156227"/>
              <a:gd name="connsiteY9" fmla="*/ 857696 h 4352341"/>
              <a:gd name="connsiteX10" fmla="*/ 352768 w 3156227"/>
              <a:gd name="connsiteY10" fmla="*/ 782195 h 4352341"/>
              <a:gd name="connsiteX11" fmla="*/ 436658 w 3156227"/>
              <a:gd name="connsiteY11" fmla="*/ 661953 h 4352341"/>
              <a:gd name="connsiteX12" fmla="*/ 445047 w 3156227"/>
              <a:gd name="connsiteY12" fmla="*/ 533322 h 4352341"/>
              <a:gd name="connsiteX13" fmla="*/ 439455 w 3156227"/>
              <a:gd name="connsiteY13" fmla="*/ 474599 h 4352341"/>
              <a:gd name="connsiteX14" fmla="*/ 492585 w 3156227"/>
              <a:gd name="connsiteY14" fmla="*/ 415876 h 4352341"/>
              <a:gd name="connsiteX15" fmla="*/ 456232 w 3156227"/>
              <a:gd name="connsiteY15" fmla="*/ 318004 h 4352341"/>
              <a:gd name="connsiteX16" fmla="*/ 540122 w 3156227"/>
              <a:gd name="connsiteY16" fmla="*/ 337578 h 4352341"/>
              <a:gd name="connsiteX17" fmla="*/ 610031 w 3156227"/>
              <a:gd name="connsiteY17" fmla="*/ 278856 h 4352341"/>
              <a:gd name="connsiteX18" fmla="*/ 671550 w 3156227"/>
              <a:gd name="connsiteY18" fmla="*/ 231318 h 4352341"/>
              <a:gd name="connsiteX19" fmla="*/ 657568 w 3156227"/>
              <a:gd name="connsiteY19" fmla="*/ 144632 h 4352341"/>
              <a:gd name="connsiteX20" fmla="*/ 763829 w 3156227"/>
              <a:gd name="connsiteY20" fmla="*/ 150224 h 4352341"/>
              <a:gd name="connsiteX21" fmla="*/ 811366 w 3156227"/>
              <a:gd name="connsiteY21" fmla="*/ 192169 h 4352341"/>
              <a:gd name="connsiteX22" fmla="*/ 906442 w 3156227"/>
              <a:gd name="connsiteY22" fmla="*/ 127854 h 4352341"/>
              <a:gd name="connsiteX23" fmla="*/ 906442 w 3156227"/>
              <a:gd name="connsiteY23" fmla="*/ 127854 h 4352341"/>
              <a:gd name="connsiteX24" fmla="*/ 1007110 w 3156227"/>
              <a:gd name="connsiteY24" fmla="*/ 113872 h 4352341"/>
              <a:gd name="connsiteX25" fmla="*/ 1009906 w 3156227"/>
              <a:gd name="connsiteY25" fmla="*/ 111076 h 4352341"/>
              <a:gd name="connsiteX26" fmla="*/ 1281150 w 3156227"/>
              <a:gd name="connsiteY26" fmla="*/ 10408 h 4352341"/>
              <a:gd name="connsiteX27" fmla="*/ 2237494 w 3156227"/>
              <a:gd name="connsiteY27" fmla="*/ 2018 h 4352341"/>
              <a:gd name="connsiteX28" fmla="*/ 2947042 w 3156227"/>
              <a:gd name="connsiteY28" fmla="*/ 700104 h 4352341"/>
              <a:gd name="connsiteX29" fmla="*/ 3151692 w 3156227"/>
              <a:gd name="connsiteY29" fmla="*/ 1026675 h 4352341"/>
              <a:gd name="connsiteX30" fmla="*/ 2990583 w 3156227"/>
              <a:gd name="connsiteY30" fmla="*/ 1196492 h 4352341"/>
              <a:gd name="connsiteX31" fmla="*/ 2746743 w 3156227"/>
              <a:gd name="connsiteY31" fmla="*/ 1340184 h 4352341"/>
              <a:gd name="connsiteX32" fmla="*/ 2411462 w 3156227"/>
              <a:gd name="connsiteY32" fmla="*/ 1466459 h 4352341"/>
              <a:gd name="connsiteX33" fmla="*/ 1893302 w 3156227"/>
              <a:gd name="connsiteY33" fmla="*/ 1523064 h 4352341"/>
              <a:gd name="connsiteX34" fmla="*/ 1575439 w 3156227"/>
              <a:gd name="connsiteY34" fmla="*/ 1705945 h 4352341"/>
              <a:gd name="connsiteX35" fmla="*/ 1531897 w 3156227"/>
              <a:gd name="connsiteY35" fmla="*/ 1544835 h 4352341"/>
              <a:gd name="connsiteX36" fmla="*/ 1366435 w 3156227"/>
              <a:gd name="connsiteY36" fmla="*/ 1601441 h 4352341"/>
              <a:gd name="connsiteX37" fmla="*/ 1274994 w 3156227"/>
              <a:gd name="connsiteY37" fmla="*/ 1758195 h 4352341"/>
              <a:gd name="connsiteX38" fmla="*/ 1383851 w 3156227"/>
              <a:gd name="connsiteY38" fmla="*/ 1997681 h 4352341"/>
              <a:gd name="connsiteX39" fmla="*/ 1505772 w 3156227"/>
              <a:gd name="connsiteY39" fmla="*/ 2084765 h 4352341"/>
              <a:gd name="connsiteX40" fmla="*/ 1470937 w 3156227"/>
              <a:gd name="connsiteY40" fmla="*/ 2250228 h 4352341"/>
              <a:gd name="connsiteX41" fmla="*/ 1531897 w 3156227"/>
              <a:gd name="connsiteY41" fmla="*/ 2372149 h 4352341"/>
              <a:gd name="connsiteX42" fmla="*/ 1732193 w 3156227"/>
              <a:gd name="connsiteY42" fmla="*/ 2398274 h 4352341"/>
              <a:gd name="connsiteX43" fmla="*/ 2280834 w 3156227"/>
              <a:gd name="connsiteY43" fmla="*/ 2546319 h 4352341"/>
              <a:gd name="connsiteX44" fmla="*/ 2289542 w 3156227"/>
              <a:gd name="connsiteY44" fmla="*/ 2772742 h 4352341"/>
              <a:gd name="connsiteX45" fmla="*/ 2298250 w 3156227"/>
              <a:gd name="connsiteY45" fmla="*/ 3160272 h 4352341"/>
              <a:gd name="connsiteX46" fmla="*/ 2158914 w 3156227"/>
              <a:gd name="connsiteY46" fmla="*/ 3182043 h 4352341"/>
              <a:gd name="connsiteX47" fmla="*/ 2115371 w 3156227"/>
              <a:gd name="connsiteY47" fmla="*/ 3042705 h 4352341"/>
              <a:gd name="connsiteX48" fmla="*/ 2010868 w 3156227"/>
              <a:gd name="connsiteY48" fmla="*/ 3177688 h 4352341"/>
              <a:gd name="connsiteX49" fmla="*/ 1793154 w 3156227"/>
              <a:gd name="connsiteY49" fmla="*/ 3142854 h 4352341"/>
              <a:gd name="connsiteX50" fmla="*/ 1627691 w 3156227"/>
              <a:gd name="connsiteY50" fmla="*/ 2990454 h 4352341"/>
              <a:gd name="connsiteX51" fmla="*/ 1587535 w 3156227"/>
              <a:gd name="connsiteY51" fmla="*/ 3095441 h 4352341"/>
              <a:gd name="connsiteX52" fmla="*/ 1533348 w 3156227"/>
              <a:gd name="connsiteY52" fmla="*/ 3143339 h 4352341"/>
              <a:gd name="connsiteX53" fmla="*/ 1437554 w 3156227"/>
              <a:gd name="connsiteY53" fmla="*/ 3102698 h 4352341"/>
              <a:gd name="connsiteX54" fmla="*/ 1335954 w 3156227"/>
              <a:gd name="connsiteY54" fmla="*/ 3175270 h 4352341"/>
              <a:gd name="connsiteX55" fmla="*/ 1164686 w 3156227"/>
              <a:gd name="connsiteY55" fmla="*/ 3205265 h 4352341"/>
              <a:gd name="connsiteX56" fmla="*/ 974066 w 3156227"/>
              <a:gd name="connsiteY56" fmla="*/ 3351377 h 4352341"/>
              <a:gd name="connsiteX57" fmla="*/ 1198069 w 3156227"/>
              <a:gd name="connsiteY57" fmla="*/ 3361051 h 4352341"/>
              <a:gd name="connsiteX58" fmla="*/ 1460293 w 3156227"/>
              <a:gd name="connsiteY58" fmla="*/ 3217845 h 4352341"/>
              <a:gd name="connsiteX59" fmla="*/ 1666880 w 3156227"/>
              <a:gd name="connsiteY59" fmla="*/ 3234294 h 4352341"/>
              <a:gd name="connsiteX60" fmla="*/ 1745257 w 3156227"/>
              <a:gd name="connsiteY60" fmla="*/ 3360569 h 4352341"/>
              <a:gd name="connsiteX61" fmla="*/ 1923783 w 3156227"/>
              <a:gd name="connsiteY61" fmla="*/ 3417174 h 4352341"/>
              <a:gd name="connsiteX62" fmla="*/ 2050057 w 3156227"/>
              <a:gd name="connsiteY62" fmla="*/ 3282191 h 4352341"/>
              <a:gd name="connsiteX63" fmla="*/ 2106662 w 3156227"/>
              <a:gd name="connsiteY63" fmla="*/ 3369277 h 4352341"/>
              <a:gd name="connsiteX64" fmla="*/ 2237290 w 3156227"/>
              <a:gd name="connsiteY64" fmla="*/ 3356215 h 4352341"/>
              <a:gd name="connsiteX65" fmla="*/ 2328732 w 3156227"/>
              <a:gd name="connsiteY65" fmla="*/ 3469425 h 4352341"/>
              <a:gd name="connsiteX66" fmla="*/ 2259062 w 3156227"/>
              <a:gd name="connsiteY66" fmla="*/ 3608762 h 4352341"/>
              <a:gd name="connsiteX67" fmla="*/ 2276480 w 3156227"/>
              <a:gd name="connsiteY67" fmla="*/ 3691494 h 4352341"/>
              <a:gd name="connsiteX68" fmla="*/ 2200063 w 3156227"/>
              <a:gd name="connsiteY68" fmla="*/ 3769509 h 4352341"/>
              <a:gd name="connsiteX69" fmla="*/ 2145851 w 3156227"/>
              <a:gd name="connsiteY69" fmla="*/ 3848246 h 4352341"/>
              <a:gd name="connsiteX70" fmla="*/ 2043655 w 3156227"/>
              <a:gd name="connsiteY70" fmla="*/ 3935533 h 4352341"/>
              <a:gd name="connsiteX71" fmla="*/ 1893778 w 3156227"/>
              <a:gd name="connsiteY71" fmla="*/ 4044535 h 4352341"/>
              <a:gd name="connsiteX72" fmla="*/ 1896805 w 3156227"/>
              <a:gd name="connsiteY72" fmla="*/ 4082382 h 4352341"/>
              <a:gd name="connsiteX73" fmla="*/ 1494107 w 3156227"/>
              <a:gd name="connsiteY73" fmla="*/ 4332175 h 4352341"/>
              <a:gd name="connsiteX74" fmla="*/ 1498649 w 3156227"/>
              <a:gd name="connsiteY74" fmla="*/ 4333689 h 4352341"/>
              <a:gd name="connsiteX75" fmla="*/ 1242798 w 3156227"/>
              <a:gd name="connsiteY75" fmla="*/ 4351855 h 4352341"/>
              <a:gd name="connsiteX76" fmla="*/ 1141366 w 3156227"/>
              <a:gd name="connsiteY76" fmla="*/ 4115687 h 4352341"/>
              <a:gd name="connsiteX77" fmla="*/ 1156505 w 3156227"/>
              <a:gd name="connsiteY77" fmla="*/ 4059673 h 4352341"/>
              <a:gd name="connsiteX78" fmla="*/ 1036907 w 3156227"/>
              <a:gd name="connsiteY78" fmla="*/ 3934018 h 4352341"/>
              <a:gd name="connsiteX79" fmla="*/ 1012684 w 3156227"/>
              <a:gd name="connsiteY79" fmla="*/ 3849239 h 4352341"/>
              <a:gd name="connsiteX80" fmla="*/ 890057 w 3156227"/>
              <a:gd name="connsiteY80" fmla="*/ 3781114 h 4352341"/>
              <a:gd name="connsiteX81" fmla="*/ 855238 w 3156227"/>
              <a:gd name="connsiteY81" fmla="*/ 3696335 h 4352341"/>
              <a:gd name="connsiteX82" fmla="*/ 868864 w 3156227"/>
              <a:gd name="connsiteY82" fmla="*/ 3635778 h 4352341"/>
              <a:gd name="connsiteX83" fmla="*/ 797710 w 3156227"/>
              <a:gd name="connsiteY83" fmla="*/ 3519207 h 4352341"/>
              <a:gd name="connsiteX84" fmla="*/ 715958 w 3156227"/>
              <a:gd name="connsiteY84" fmla="*/ 3472277 h 4352341"/>
              <a:gd name="connsiteX85" fmla="*/ 715959 w 3156227"/>
              <a:gd name="connsiteY85" fmla="*/ 3425345 h 4352341"/>
              <a:gd name="connsiteX86" fmla="*/ 625124 w 3156227"/>
              <a:gd name="connsiteY86" fmla="*/ 3298176 h 4352341"/>
              <a:gd name="connsiteX87" fmla="*/ 583976 w 3156227"/>
              <a:gd name="connsiteY87" fmla="*/ 3274075 h 4352341"/>
              <a:gd name="connsiteX88" fmla="*/ 613307 w 3156227"/>
              <a:gd name="connsiteY88" fmla="*/ 3116837 h 4352341"/>
              <a:gd name="connsiteX89" fmla="*/ 710866 w 3156227"/>
              <a:gd name="connsiteY89" fmla="*/ 3137252 h 4352341"/>
              <a:gd name="connsiteX90" fmla="*/ 698642 w 3156227"/>
              <a:gd name="connsiteY90" fmla="*/ 3043280 h 4352341"/>
              <a:gd name="connsiteX91" fmla="*/ 793993 w 3156227"/>
              <a:gd name="connsiteY91" fmla="*/ 3045727 h 4352341"/>
              <a:gd name="connsiteX92" fmla="*/ 774434 w 3156227"/>
              <a:gd name="connsiteY92" fmla="*/ 2967490 h 4352341"/>
              <a:gd name="connsiteX93" fmla="*/ 720646 w 3156227"/>
              <a:gd name="connsiteY93" fmla="*/ 2947930 h 4352341"/>
              <a:gd name="connsiteX94" fmla="*/ 718536 w 3156227"/>
              <a:gd name="connsiteY94" fmla="*/ 2895343 h 4352341"/>
              <a:gd name="connsiteX95" fmla="*/ 679075 w 3156227"/>
              <a:gd name="connsiteY95" fmla="*/ 2881735 h 4352341"/>
              <a:gd name="connsiteX96" fmla="*/ 687239 w 3156227"/>
              <a:gd name="connsiteY96" fmla="*/ 2839553 h 4352341"/>
              <a:gd name="connsiteX97" fmla="*/ 657303 w 3156227"/>
              <a:gd name="connsiteY97" fmla="*/ 2800092 h 4352341"/>
              <a:gd name="connsiteX98" fmla="*/ 662746 w 3156227"/>
              <a:gd name="connsiteY98" fmla="*/ 2756549 h 4352341"/>
              <a:gd name="connsiteX99" fmla="*/ 643697 w 3156227"/>
              <a:gd name="connsiteY99" fmla="*/ 2730696 h 4352341"/>
              <a:gd name="connsiteX100" fmla="*/ 640975 w 3156227"/>
              <a:gd name="connsiteY100" fmla="*/ 2650413 h 4352341"/>
              <a:gd name="connsiteX101" fmla="*/ 621924 w 3156227"/>
              <a:gd name="connsiteY101" fmla="*/ 2587821 h 4352341"/>
              <a:gd name="connsiteX102" fmla="*/ 654581 w 3156227"/>
              <a:gd name="connsiteY102" fmla="*/ 2511622 h 4352341"/>
              <a:gd name="connsiteX103" fmla="*/ 635532 w 3156227"/>
              <a:gd name="connsiteY103" fmla="*/ 2483047 h 4352341"/>
              <a:gd name="connsiteX104" fmla="*/ 578382 w 3156227"/>
              <a:gd name="connsiteY104" fmla="*/ 2499376 h 4352341"/>
              <a:gd name="connsiteX105" fmla="*/ 530757 w 3156227"/>
              <a:gd name="connsiteY105" fmla="*/ 2499374 h 4352341"/>
              <a:gd name="connsiteX106" fmla="*/ 537560 w 3156227"/>
              <a:gd name="connsiteY106" fmla="*/ 2500735 h 4352341"/>
              <a:gd name="connsiteX107" fmla="*/ 477689 w 3156227"/>
              <a:gd name="connsiteY107" fmla="*/ 2560606 h 4352341"/>
              <a:gd name="connsiteX108" fmla="*/ 390603 w 3156227"/>
              <a:gd name="connsiteY108" fmla="*/ 2571492 h 4352341"/>
              <a:gd name="connsiteX109" fmla="*/ 332093 w 3156227"/>
              <a:gd name="connsiteY109" fmla="*/ 2500735 h 4352341"/>
              <a:gd name="connsiteX110" fmla="*/ 276304 w 3156227"/>
              <a:gd name="connsiteY110" fmla="*/ 2499374 h 4352341"/>
              <a:gd name="connsiteX111" fmla="*/ 262697 w 3156227"/>
              <a:gd name="connsiteY111" fmla="*/ 2545638 h 4352341"/>
              <a:gd name="connsiteX112" fmla="*/ 167447 w 3156227"/>
              <a:gd name="connsiteY112" fmla="*/ 2545639 h 4352341"/>
              <a:gd name="connsiteX113" fmla="*/ 123904 w 3156227"/>
              <a:gd name="connsiteY113" fmla="*/ 2499375 h 4352341"/>
              <a:gd name="connsiteX114" fmla="*/ 53147 w 3156227"/>
              <a:gd name="connsiteY114" fmla="*/ 2469439 h 4352341"/>
              <a:gd name="connsiteX115" fmla="*/ 17769 w 3156227"/>
              <a:gd name="connsiteY115" fmla="*/ 2364664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601691 w 3144611"/>
              <a:gd name="connsiteY88" fmla="*/ 3116837 h 4352341"/>
              <a:gd name="connsiteX89" fmla="*/ 699250 w 3144611"/>
              <a:gd name="connsiteY89" fmla="*/ 3137252 h 4352341"/>
              <a:gd name="connsiteX90" fmla="*/ 687026 w 3144611"/>
              <a:gd name="connsiteY90" fmla="*/ 3043280 h 4352341"/>
              <a:gd name="connsiteX91" fmla="*/ 782377 w 3144611"/>
              <a:gd name="connsiteY91" fmla="*/ 3045727 h 4352341"/>
              <a:gd name="connsiteX92" fmla="*/ 762818 w 3144611"/>
              <a:gd name="connsiteY92" fmla="*/ 2967490 h 4352341"/>
              <a:gd name="connsiteX93" fmla="*/ 709030 w 3144611"/>
              <a:gd name="connsiteY93" fmla="*/ 2947930 h 4352341"/>
              <a:gd name="connsiteX94" fmla="*/ 706920 w 3144611"/>
              <a:gd name="connsiteY94" fmla="*/ 2895343 h 4352341"/>
              <a:gd name="connsiteX95" fmla="*/ 667459 w 3144611"/>
              <a:gd name="connsiteY95" fmla="*/ 2881735 h 4352341"/>
              <a:gd name="connsiteX96" fmla="*/ 675623 w 3144611"/>
              <a:gd name="connsiteY96" fmla="*/ 2839553 h 4352341"/>
              <a:gd name="connsiteX97" fmla="*/ 645687 w 3144611"/>
              <a:gd name="connsiteY97" fmla="*/ 2800092 h 4352341"/>
              <a:gd name="connsiteX98" fmla="*/ 651130 w 3144611"/>
              <a:gd name="connsiteY98" fmla="*/ 2756549 h 4352341"/>
              <a:gd name="connsiteX99" fmla="*/ 632081 w 3144611"/>
              <a:gd name="connsiteY99" fmla="*/ 2730696 h 4352341"/>
              <a:gd name="connsiteX100" fmla="*/ 629359 w 3144611"/>
              <a:gd name="connsiteY100" fmla="*/ 2650413 h 4352341"/>
              <a:gd name="connsiteX101" fmla="*/ 610308 w 3144611"/>
              <a:gd name="connsiteY101" fmla="*/ 2587821 h 4352341"/>
              <a:gd name="connsiteX102" fmla="*/ 642965 w 3144611"/>
              <a:gd name="connsiteY102" fmla="*/ 2511622 h 4352341"/>
              <a:gd name="connsiteX103" fmla="*/ 623916 w 3144611"/>
              <a:gd name="connsiteY103" fmla="*/ 2483047 h 4352341"/>
              <a:gd name="connsiteX104" fmla="*/ 566766 w 3144611"/>
              <a:gd name="connsiteY104" fmla="*/ 2499376 h 4352341"/>
              <a:gd name="connsiteX105" fmla="*/ 519141 w 3144611"/>
              <a:gd name="connsiteY105" fmla="*/ 2499374 h 4352341"/>
              <a:gd name="connsiteX106" fmla="*/ 525944 w 3144611"/>
              <a:gd name="connsiteY106" fmla="*/ 2500735 h 4352341"/>
              <a:gd name="connsiteX107" fmla="*/ 466073 w 3144611"/>
              <a:gd name="connsiteY107" fmla="*/ 2560606 h 4352341"/>
              <a:gd name="connsiteX108" fmla="*/ 378987 w 3144611"/>
              <a:gd name="connsiteY108" fmla="*/ 2571492 h 4352341"/>
              <a:gd name="connsiteX109" fmla="*/ 320477 w 3144611"/>
              <a:gd name="connsiteY109" fmla="*/ 2500735 h 4352341"/>
              <a:gd name="connsiteX110" fmla="*/ 264688 w 3144611"/>
              <a:gd name="connsiteY110" fmla="*/ 2499374 h 4352341"/>
              <a:gd name="connsiteX111" fmla="*/ 251081 w 3144611"/>
              <a:gd name="connsiteY111" fmla="*/ 2545638 h 4352341"/>
              <a:gd name="connsiteX112" fmla="*/ 155831 w 3144611"/>
              <a:gd name="connsiteY112" fmla="*/ 2545639 h 4352341"/>
              <a:gd name="connsiteX113" fmla="*/ 112288 w 3144611"/>
              <a:gd name="connsiteY113" fmla="*/ 2499375 h 4352341"/>
              <a:gd name="connsiteX114" fmla="*/ 41531 w 3144611"/>
              <a:gd name="connsiteY114" fmla="*/ 2469439 h 4352341"/>
              <a:gd name="connsiteX115" fmla="*/ 6153 w 3144611"/>
              <a:gd name="connsiteY115" fmla="*/ 2364664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601691 w 3144611"/>
              <a:gd name="connsiteY88" fmla="*/ 3116837 h 4352341"/>
              <a:gd name="connsiteX89" fmla="*/ 699250 w 3144611"/>
              <a:gd name="connsiteY89" fmla="*/ 3137252 h 4352341"/>
              <a:gd name="connsiteX90" fmla="*/ 687026 w 3144611"/>
              <a:gd name="connsiteY90" fmla="*/ 3043280 h 4352341"/>
              <a:gd name="connsiteX91" fmla="*/ 782377 w 3144611"/>
              <a:gd name="connsiteY91" fmla="*/ 3045727 h 4352341"/>
              <a:gd name="connsiteX92" fmla="*/ 762818 w 3144611"/>
              <a:gd name="connsiteY92" fmla="*/ 2967490 h 4352341"/>
              <a:gd name="connsiteX93" fmla="*/ 709030 w 3144611"/>
              <a:gd name="connsiteY93" fmla="*/ 2947930 h 4352341"/>
              <a:gd name="connsiteX94" fmla="*/ 706920 w 3144611"/>
              <a:gd name="connsiteY94" fmla="*/ 2895343 h 4352341"/>
              <a:gd name="connsiteX95" fmla="*/ 667459 w 3144611"/>
              <a:gd name="connsiteY95" fmla="*/ 2881735 h 4352341"/>
              <a:gd name="connsiteX96" fmla="*/ 675623 w 3144611"/>
              <a:gd name="connsiteY96" fmla="*/ 2839553 h 4352341"/>
              <a:gd name="connsiteX97" fmla="*/ 645687 w 3144611"/>
              <a:gd name="connsiteY97" fmla="*/ 2800092 h 4352341"/>
              <a:gd name="connsiteX98" fmla="*/ 651130 w 3144611"/>
              <a:gd name="connsiteY98" fmla="*/ 2756549 h 4352341"/>
              <a:gd name="connsiteX99" fmla="*/ 632081 w 3144611"/>
              <a:gd name="connsiteY99" fmla="*/ 2730696 h 4352341"/>
              <a:gd name="connsiteX100" fmla="*/ 629359 w 3144611"/>
              <a:gd name="connsiteY100" fmla="*/ 2650413 h 4352341"/>
              <a:gd name="connsiteX101" fmla="*/ 610308 w 3144611"/>
              <a:gd name="connsiteY101" fmla="*/ 2587821 h 4352341"/>
              <a:gd name="connsiteX102" fmla="*/ 642965 w 3144611"/>
              <a:gd name="connsiteY102" fmla="*/ 2511622 h 4352341"/>
              <a:gd name="connsiteX103" fmla="*/ 623916 w 3144611"/>
              <a:gd name="connsiteY103" fmla="*/ 2483047 h 4352341"/>
              <a:gd name="connsiteX104" fmla="*/ 566766 w 3144611"/>
              <a:gd name="connsiteY104" fmla="*/ 2499376 h 4352341"/>
              <a:gd name="connsiteX105" fmla="*/ 519141 w 3144611"/>
              <a:gd name="connsiteY105" fmla="*/ 2499374 h 4352341"/>
              <a:gd name="connsiteX106" fmla="*/ 525944 w 3144611"/>
              <a:gd name="connsiteY106" fmla="*/ 2500735 h 4352341"/>
              <a:gd name="connsiteX107" fmla="*/ 466073 w 3144611"/>
              <a:gd name="connsiteY107" fmla="*/ 2560606 h 4352341"/>
              <a:gd name="connsiteX108" fmla="*/ 378987 w 3144611"/>
              <a:gd name="connsiteY108" fmla="*/ 2571492 h 4352341"/>
              <a:gd name="connsiteX109" fmla="*/ 320477 w 3144611"/>
              <a:gd name="connsiteY109" fmla="*/ 2500735 h 4352341"/>
              <a:gd name="connsiteX110" fmla="*/ 264688 w 3144611"/>
              <a:gd name="connsiteY110" fmla="*/ 2499374 h 4352341"/>
              <a:gd name="connsiteX111" fmla="*/ 251081 w 3144611"/>
              <a:gd name="connsiteY111" fmla="*/ 2545638 h 4352341"/>
              <a:gd name="connsiteX112" fmla="*/ 155831 w 3144611"/>
              <a:gd name="connsiteY112" fmla="*/ 2545639 h 4352341"/>
              <a:gd name="connsiteX113" fmla="*/ 112288 w 3144611"/>
              <a:gd name="connsiteY113" fmla="*/ 2499375 h 4352341"/>
              <a:gd name="connsiteX114" fmla="*/ 41531 w 3144611"/>
              <a:gd name="connsiteY114" fmla="*/ 2469439 h 4352341"/>
              <a:gd name="connsiteX115" fmla="*/ 4791 w 3144611"/>
              <a:gd name="connsiteY115" fmla="*/ 2443585 h 4352341"/>
              <a:gd name="connsiteX116" fmla="*/ 6153 w 3144611"/>
              <a:gd name="connsiteY116" fmla="*/ 2364664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601691 w 3144611"/>
              <a:gd name="connsiteY88" fmla="*/ 3116837 h 4352341"/>
              <a:gd name="connsiteX89" fmla="*/ 699250 w 3144611"/>
              <a:gd name="connsiteY89" fmla="*/ 3137252 h 4352341"/>
              <a:gd name="connsiteX90" fmla="*/ 687026 w 3144611"/>
              <a:gd name="connsiteY90" fmla="*/ 3043280 h 4352341"/>
              <a:gd name="connsiteX91" fmla="*/ 782377 w 3144611"/>
              <a:gd name="connsiteY91" fmla="*/ 3045727 h 4352341"/>
              <a:gd name="connsiteX92" fmla="*/ 762818 w 3144611"/>
              <a:gd name="connsiteY92" fmla="*/ 2967490 h 4352341"/>
              <a:gd name="connsiteX93" fmla="*/ 709030 w 3144611"/>
              <a:gd name="connsiteY93" fmla="*/ 2947930 h 4352341"/>
              <a:gd name="connsiteX94" fmla="*/ 706920 w 3144611"/>
              <a:gd name="connsiteY94" fmla="*/ 2895343 h 4352341"/>
              <a:gd name="connsiteX95" fmla="*/ 667459 w 3144611"/>
              <a:gd name="connsiteY95" fmla="*/ 2881735 h 4352341"/>
              <a:gd name="connsiteX96" fmla="*/ 675623 w 3144611"/>
              <a:gd name="connsiteY96" fmla="*/ 2839553 h 4352341"/>
              <a:gd name="connsiteX97" fmla="*/ 645687 w 3144611"/>
              <a:gd name="connsiteY97" fmla="*/ 2800092 h 4352341"/>
              <a:gd name="connsiteX98" fmla="*/ 651130 w 3144611"/>
              <a:gd name="connsiteY98" fmla="*/ 2756549 h 4352341"/>
              <a:gd name="connsiteX99" fmla="*/ 632081 w 3144611"/>
              <a:gd name="connsiteY99" fmla="*/ 2730696 h 4352341"/>
              <a:gd name="connsiteX100" fmla="*/ 629359 w 3144611"/>
              <a:gd name="connsiteY100" fmla="*/ 2650413 h 4352341"/>
              <a:gd name="connsiteX101" fmla="*/ 610308 w 3144611"/>
              <a:gd name="connsiteY101" fmla="*/ 2587821 h 4352341"/>
              <a:gd name="connsiteX102" fmla="*/ 642965 w 3144611"/>
              <a:gd name="connsiteY102" fmla="*/ 2511622 h 4352341"/>
              <a:gd name="connsiteX103" fmla="*/ 623916 w 3144611"/>
              <a:gd name="connsiteY103" fmla="*/ 2483047 h 4352341"/>
              <a:gd name="connsiteX104" fmla="*/ 566766 w 3144611"/>
              <a:gd name="connsiteY104" fmla="*/ 2499376 h 4352341"/>
              <a:gd name="connsiteX105" fmla="*/ 519141 w 3144611"/>
              <a:gd name="connsiteY105" fmla="*/ 2499374 h 4352341"/>
              <a:gd name="connsiteX106" fmla="*/ 525944 w 3144611"/>
              <a:gd name="connsiteY106" fmla="*/ 2500735 h 4352341"/>
              <a:gd name="connsiteX107" fmla="*/ 466073 w 3144611"/>
              <a:gd name="connsiteY107" fmla="*/ 2560606 h 4352341"/>
              <a:gd name="connsiteX108" fmla="*/ 378987 w 3144611"/>
              <a:gd name="connsiteY108" fmla="*/ 2571492 h 4352341"/>
              <a:gd name="connsiteX109" fmla="*/ 320477 w 3144611"/>
              <a:gd name="connsiteY109" fmla="*/ 2500735 h 4352341"/>
              <a:gd name="connsiteX110" fmla="*/ 264688 w 3144611"/>
              <a:gd name="connsiteY110" fmla="*/ 2499374 h 4352341"/>
              <a:gd name="connsiteX111" fmla="*/ 251081 w 3144611"/>
              <a:gd name="connsiteY111" fmla="*/ 2545638 h 4352341"/>
              <a:gd name="connsiteX112" fmla="*/ 155831 w 3144611"/>
              <a:gd name="connsiteY112" fmla="*/ 2545639 h 4352341"/>
              <a:gd name="connsiteX113" fmla="*/ 112288 w 3144611"/>
              <a:gd name="connsiteY113" fmla="*/ 2499375 h 4352341"/>
              <a:gd name="connsiteX114" fmla="*/ 41531 w 3144611"/>
              <a:gd name="connsiteY114" fmla="*/ 2469439 h 4352341"/>
              <a:gd name="connsiteX115" fmla="*/ 4791 w 3144611"/>
              <a:gd name="connsiteY115" fmla="*/ 2443585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601691 w 3144611"/>
              <a:gd name="connsiteY88" fmla="*/ 3116837 h 4352341"/>
              <a:gd name="connsiteX89" fmla="*/ 699250 w 3144611"/>
              <a:gd name="connsiteY89" fmla="*/ 3137252 h 4352341"/>
              <a:gd name="connsiteX90" fmla="*/ 687026 w 3144611"/>
              <a:gd name="connsiteY90" fmla="*/ 3043280 h 4352341"/>
              <a:gd name="connsiteX91" fmla="*/ 782377 w 3144611"/>
              <a:gd name="connsiteY91" fmla="*/ 3045727 h 4352341"/>
              <a:gd name="connsiteX92" fmla="*/ 762818 w 3144611"/>
              <a:gd name="connsiteY92" fmla="*/ 2967490 h 4352341"/>
              <a:gd name="connsiteX93" fmla="*/ 709030 w 3144611"/>
              <a:gd name="connsiteY93" fmla="*/ 2947930 h 4352341"/>
              <a:gd name="connsiteX94" fmla="*/ 706920 w 3144611"/>
              <a:gd name="connsiteY94" fmla="*/ 2895343 h 4352341"/>
              <a:gd name="connsiteX95" fmla="*/ 667459 w 3144611"/>
              <a:gd name="connsiteY95" fmla="*/ 2881735 h 4352341"/>
              <a:gd name="connsiteX96" fmla="*/ 675623 w 3144611"/>
              <a:gd name="connsiteY96" fmla="*/ 2839553 h 4352341"/>
              <a:gd name="connsiteX97" fmla="*/ 645687 w 3144611"/>
              <a:gd name="connsiteY97" fmla="*/ 2800092 h 4352341"/>
              <a:gd name="connsiteX98" fmla="*/ 651130 w 3144611"/>
              <a:gd name="connsiteY98" fmla="*/ 2756549 h 4352341"/>
              <a:gd name="connsiteX99" fmla="*/ 632081 w 3144611"/>
              <a:gd name="connsiteY99" fmla="*/ 2730696 h 4352341"/>
              <a:gd name="connsiteX100" fmla="*/ 629359 w 3144611"/>
              <a:gd name="connsiteY100" fmla="*/ 2650413 h 4352341"/>
              <a:gd name="connsiteX101" fmla="*/ 610308 w 3144611"/>
              <a:gd name="connsiteY101" fmla="*/ 2587821 h 4352341"/>
              <a:gd name="connsiteX102" fmla="*/ 642965 w 3144611"/>
              <a:gd name="connsiteY102" fmla="*/ 2511622 h 4352341"/>
              <a:gd name="connsiteX103" fmla="*/ 623916 w 3144611"/>
              <a:gd name="connsiteY103" fmla="*/ 2483047 h 4352341"/>
              <a:gd name="connsiteX104" fmla="*/ 566766 w 3144611"/>
              <a:gd name="connsiteY104" fmla="*/ 2499376 h 4352341"/>
              <a:gd name="connsiteX105" fmla="*/ 519141 w 3144611"/>
              <a:gd name="connsiteY105" fmla="*/ 2499374 h 4352341"/>
              <a:gd name="connsiteX106" fmla="*/ 525944 w 3144611"/>
              <a:gd name="connsiteY106" fmla="*/ 2500735 h 4352341"/>
              <a:gd name="connsiteX107" fmla="*/ 466073 w 3144611"/>
              <a:gd name="connsiteY107" fmla="*/ 2560606 h 4352341"/>
              <a:gd name="connsiteX108" fmla="*/ 378987 w 3144611"/>
              <a:gd name="connsiteY108" fmla="*/ 2571492 h 4352341"/>
              <a:gd name="connsiteX109" fmla="*/ 320477 w 3144611"/>
              <a:gd name="connsiteY109" fmla="*/ 2500735 h 4352341"/>
              <a:gd name="connsiteX110" fmla="*/ 264688 w 3144611"/>
              <a:gd name="connsiteY110" fmla="*/ 2499374 h 4352341"/>
              <a:gd name="connsiteX111" fmla="*/ 251081 w 3144611"/>
              <a:gd name="connsiteY111" fmla="*/ 2545638 h 4352341"/>
              <a:gd name="connsiteX112" fmla="*/ 155831 w 3144611"/>
              <a:gd name="connsiteY112" fmla="*/ 2545639 h 4352341"/>
              <a:gd name="connsiteX113" fmla="*/ 112288 w 3144611"/>
              <a:gd name="connsiteY113" fmla="*/ 2499375 h 4352341"/>
              <a:gd name="connsiteX114" fmla="*/ 41531 w 3144611"/>
              <a:gd name="connsiteY114" fmla="*/ 2469439 h 4352341"/>
              <a:gd name="connsiteX115" fmla="*/ 4791 w 3144611"/>
              <a:gd name="connsiteY115" fmla="*/ 2443585 h 4352341"/>
              <a:gd name="connsiteX116" fmla="*/ 2069 w 3144611"/>
              <a:gd name="connsiteY116" fmla="*/ 2449028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601691 w 3144611"/>
              <a:gd name="connsiteY88" fmla="*/ 3116837 h 4352341"/>
              <a:gd name="connsiteX89" fmla="*/ 699250 w 3144611"/>
              <a:gd name="connsiteY89" fmla="*/ 3137252 h 4352341"/>
              <a:gd name="connsiteX90" fmla="*/ 687026 w 3144611"/>
              <a:gd name="connsiteY90" fmla="*/ 3043280 h 4352341"/>
              <a:gd name="connsiteX91" fmla="*/ 782377 w 3144611"/>
              <a:gd name="connsiteY91" fmla="*/ 3045727 h 4352341"/>
              <a:gd name="connsiteX92" fmla="*/ 762818 w 3144611"/>
              <a:gd name="connsiteY92" fmla="*/ 2967490 h 4352341"/>
              <a:gd name="connsiteX93" fmla="*/ 709030 w 3144611"/>
              <a:gd name="connsiteY93" fmla="*/ 2947930 h 4352341"/>
              <a:gd name="connsiteX94" fmla="*/ 706920 w 3144611"/>
              <a:gd name="connsiteY94" fmla="*/ 2895343 h 4352341"/>
              <a:gd name="connsiteX95" fmla="*/ 667459 w 3144611"/>
              <a:gd name="connsiteY95" fmla="*/ 2881735 h 4352341"/>
              <a:gd name="connsiteX96" fmla="*/ 675623 w 3144611"/>
              <a:gd name="connsiteY96" fmla="*/ 2839553 h 4352341"/>
              <a:gd name="connsiteX97" fmla="*/ 645687 w 3144611"/>
              <a:gd name="connsiteY97" fmla="*/ 2800092 h 4352341"/>
              <a:gd name="connsiteX98" fmla="*/ 651130 w 3144611"/>
              <a:gd name="connsiteY98" fmla="*/ 2756549 h 4352341"/>
              <a:gd name="connsiteX99" fmla="*/ 632081 w 3144611"/>
              <a:gd name="connsiteY99" fmla="*/ 2730696 h 4352341"/>
              <a:gd name="connsiteX100" fmla="*/ 629359 w 3144611"/>
              <a:gd name="connsiteY100" fmla="*/ 2650413 h 4352341"/>
              <a:gd name="connsiteX101" fmla="*/ 610308 w 3144611"/>
              <a:gd name="connsiteY101" fmla="*/ 2587821 h 4352341"/>
              <a:gd name="connsiteX102" fmla="*/ 642965 w 3144611"/>
              <a:gd name="connsiteY102" fmla="*/ 2511622 h 4352341"/>
              <a:gd name="connsiteX103" fmla="*/ 623916 w 3144611"/>
              <a:gd name="connsiteY103" fmla="*/ 2483047 h 4352341"/>
              <a:gd name="connsiteX104" fmla="*/ 566766 w 3144611"/>
              <a:gd name="connsiteY104" fmla="*/ 2499376 h 4352341"/>
              <a:gd name="connsiteX105" fmla="*/ 519141 w 3144611"/>
              <a:gd name="connsiteY105" fmla="*/ 2499374 h 4352341"/>
              <a:gd name="connsiteX106" fmla="*/ 525944 w 3144611"/>
              <a:gd name="connsiteY106" fmla="*/ 2500735 h 4352341"/>
              <a:gd name="connsiteX107" fmla="*/ 466073 w 3144611"/>
              <a:gd name="connsiteY107" fmla="*/ 2560606 h 4352341"/>
              <a:gd name="connsiteX108" fmla="*/ 378987 w 3144611"/>
              <a:gd name="connsiteY108" fmla="*/ 2571492 h 4352341"/>
              <a:gd name="connsiteX109" fmla="*/ 320477 w 3144611"/>
              <a:gd name="connsiteY109" fmla="*/ 2500735 h 4352341"/>
              <a:gd name="connsiteX110" fmla="*/ 264688 w 3144611"/>
              <a:gd name="connsiteY110" fmla="*/ 2499374 h 4352341"/>
              <a:gd name="connsiteX111" fmla="*/ 251081 w 3144611"/>
              <a:gd name="connsiteY111" fmla="*/ 2545638 h 4352341"/>
              <a:gd name="connsiteX112" fmla="*/ 155831 w 3144611"/>
              <a:gd name="connsiteY112" fmla="*/ 2545639 h 4352341"/>
              <a:gd name="connsiteX113" fmla="*/ 112288 w 3144611"/>
              <a:gd name="connsiteY113" fmla="*/ 2499375 h 4352341"/>
              <a:gd name="connsiteX114" fmla="*/ 41531 w 3144611"/>
              <a:gd name="connsiteY114" fmla="*/ 2469439 h 4352341"/>
              <a:gd name="connsiteX115" fmla="*/ 4791 w 3144611"/>
              <a:gd name="connsiteY115" fmla="*/ 2443585 h 4352341"/>
              <a:gd name="connsiteX116" fmla="*/ 3430 w 3144611"/>
              <a:gd name="connsiteY116" fmla="*/ 2393239 h 4352341"/>
              <a:gd name="connsiteX0" fmla="*/ 120242 w 3144611"/>
              <a:gd name="connsiteY0" fmla="*/ 1830819 h 4352341"/>
              <a:gd name="connsiteX1" fmla="*/ 41945 w 3144611"/>
              <a:gd name="connsiteY1" fmla="*/ 1721762 h 4352341"/>
              <a:gd name="connsiteX2" fmla="*/ 16778 w 3144611"/>
              <a:gd name="connsiteY2" fmla="*/ 1609909 h 4352341"/>
              <a:gd name="connsiteX3" fmla="*/ 0 w 3144611"/>
              <a:gd name="connsiteY3" fmla="*/ 1514834 h 4352341"/>
              <a:gd name="connsiteX4" fmla="*/ 19574 w 3144611"/>
              <a:gd name="connsiteY4" fmla="*/ 1400184 h 4352341"/>
              <a:gd name="connsiteX5" fmla="*/ 120242 w 3144611"/>
              <a:gd name="connsiteY5" fmla="*/ 1319090 h 4352341"/>
              <a:gd name="connsiteX6" fmla="*/ 243281 w 3144611"/>
              <a:gd name="connsiteY6" fmla="*/ 1235200 h 4352341"/>
              <a:gd name="connsiteX7" fmla="*/ 290818 w 3144611"/>
              <a:gd name="connsiteY7" fmla="*/ 1047846 h 4352341"/>
              <a:gd name="connsiteX8" fmla="*/ 209725 w 3144611"/>
              <a:gd name="connsiteY8" fmla="*/ 930400 h 4352341"/>
              <a:gd name="connsiteX9" fmla="*/ 190150 w 3144611"/>
              <a:gd name="connsiteY9" fmla="*/ 857696 h 4352341"/>
              <a:gd name="connsiteX10" fmla="*/ 341152 w 3144611"/>
              <a:gd name="connsiteY10" fmla="*/ 782195 h 4352341"/>
              <a:gd name="connsiteX11" fmla="*/ 425042 w 3144611"/>
              <a:gd name="connsiteY11" fmla="*/ 661953 h 4352341"/>
              <a:gd name="connsiteX12" fmla="*/ 433431 w 3144611"/>
              <a:gd name="connsiteY12" fmla="*/ 533322 h 4352341"/>
              <a:gd name="connsiteX13" fmla="*/ 427839 w 3144611"/>
              <a:gd name="connsiteY13" fmla="*/ 474599 h 4352341"/>
              <a:gd name="connsiteX14" fmla="*/ 480969 w 3144611"/>
              <a:gd name="connsiteY14" fmla="*/ 415876 h 4352341"/>
              <a:gd name="connsiteX15" fmla="*/ 444616 w 3144611"/>
              <a:gd name="connsiteY15" fmla="*/ 318004 h 4352341"/>
              <a:gd name="connsiteX16" fmla="*/ 528506 w 3144611"/>
              <a:gd name="connsiteY16" fmla="*/ 337578 h 4352341"/>
              <a:gd name="connsiteX17" fmla="*/ 598415 w 3144611"/>
              <a:gd name="connsiteY17" fmla="*/ 278856 h 4352341"/>
              <a:gd name="connsiteX18" fmla="*/ 659934 w 3144611"/>
              <a:gd name="connsiteY18" fmla="*/ 231318 h 4352341"/>
              <a:gd name="connsiteX19" fmla="*/ 645952 w 3144611"/>
              <a:gd name="connsiteY19" fmla="*/ 144632 h 4352341"/>
              <a:gd name="connsiteX20" fmla="*/ 752213 w 3144611"/>
              <a:gd name="connsiteY20" fmla="*/ 150224 h 4352341"/>
              <a:gd name="connsiteX21" fmla="*/ 799750 w 3144611"/>
              <a:gd name="connsiteY21" fmla="*/ 192169 h 4352341"/>
              <a:gd name="connsiteX22" fmla="*/ 894826 w 3144611"/>
              <a:gd name="connsiteY22" fmla="*/ 127854 h 4352341"/>
              <a:gd name="connsiteX23" fmla="*/ 894826 w 3144611"/>
              <a:gd name="connsiteY23" fmla="*/ 127854 h 4352341"/>
              <a:gd name="connsiteX24" fmla="*/ 995494 w 3144611"/>
              <a:gd name="connsiteY24" fmla="*/ 113872 h 4352341"/>
              <a:gd name="connsiteX25" fmla="*/ 998290 w 3144611"/>
              <a:gd name="connsiteY25" fmla="*/ 111076 h 4352341"/>
              <a:gd name="connsiteX26" fmla="*/ 1269534 w 3144611"/>
              <a:gd name="connsiteY26" fmla="*/ 10408 h 4352341"/>
              <a:gd name="connsiteX27" fmla="*/ 2225878 w 3144611"/>
              <a:gd name="connsiteY27" fmla="*/ 2018 h 4352341"/>
              <a:gd name="connsiteX28" fmla="*/ 2935426 w 3144611"/>
              <a:gd name="connsiteY28" fmla="*/ 700104 h 4352341"/>
              <a:gd name="connsiteX29" fmla="*/ 3140076 w 3144611"/>
              <a:gd name="connsiteY29" fmla="*/ 1026675 h 4352341"/>
              <a:gd name="connsiteX30" fmla="*/ 2978967 w 3144611"/>
              <a:gd name="connsiteY30" fmla="*/ 1196492 h 4352341"/>
              <a:gd name="connsiteX31" fmla="*/ 2735127 w 3144611"/>
              <a:gd name="connsiteY31" fmla="*/ 1340184 h 4352341"/>
              <a:gd name="connsiteX32" fmla="*/ 2399846 w 3144611"/>
              <a:gd name="connsiteY32" fmla="*/ 1466459 h 4352341"/>
              <a:gd name="connsiteX33" fmla="*/ 1881686 w 3144611"/>
              <a:gd name="connsiteY33" fmla="*/ 1523064 h 4352341"/>
              <a:gd name="connsiteX34" fmla="*/ 1563823 w 3144611"/>
              <a:gd name="connsiteY34" fmla="*/ 1705945 h 4352341"/>
              <a:gd name="connsiteX35" fmla="*/ 1520281 w 3144611"/>
              <a:gd name="connsiteY35" fmla="*/ 1544835 h 4352341"/>
              <a:gd name="connsiteX36" fmla="*/ 1354819 w 3144611"/>
              <a:gd name="connsiteY36" fmla="*/ 1601441 h 4352341"/>
              <a:gd name="connsiteX37" fmla="*/ 1263378 w 3144611"/>
              <a:gd name="connsiteY37" fmla="*/ 1758195 h 4352341"/>
              <a:gd name="connsiteX38" fmla="*/ 1372235 w 3144611"/>
              <a:gd name="connsiteY38" fmla="*/ 1997681 h 4352341"/>
              <a:gd name="connsiteX39" fmla="*/ 1494156 w 3144611"/>
              <a:gd name="connsiteY39" fmla="*/ 2084765 h 4352341"/>
              <a:gd name="connsiteX40" fmla="*/ 1459321 w 3144611"/>
              <a:gd name="connsiteY40" fmla="*/ 2250228 h 4352341"/>
              <a:gd name="connsiteX41" fmla="*/ 1520281 w 3144611"/>
              <a:gd name="connsiteY41" fmla="*/ 2372149 h 4352341"/>
              <a:gd name="connsiteX42" fmla="*/ 1720577 w 3144611"/>
              <a:gd name="connsiteY42" fmla="*/ 2398274 h 4352341"/>
              <a:gd name="connsiteX43" fmla="*/ 2269218 w 3144611"/>
              <a:gd name="connsiteY43" fmla="*/ 2546319 h 4352341"/>
              <a:gd name="connsiteX44" fmla="*/ 2277926 w 3144611"/>
              <a:gd name="connsiteY44" fmla="*/ 2772742 h 4352341"/>
              <a:gd name="connsiteX45" fmla="*/ 2286634 w 3144611"/>
              <a:gd name="connsiteY45" fmla="*/ 3160272 h 4352341"/>
              <a:gd name="connsiteX46" fmla="*/ 2147298 w 3144611"/>
              <a:gd name="connsiteY46" fmla="*/ 3182043 h 4352341"/>
              <a:gd name="connsiteX47" fmla="*/ 2103755 w 3144611"/>
              <a:gd name="connsiteY47" fmla="*/ 3042705 h 4352341"/>
              <a:gd name="connsiteX48" fmla="*/ 1999252 w 3144611"/>
              <a:gd name="connsiteY48" fmla="*/ 3177688 h 4352341"/>
              <a:gd name="connsiteX49" fmla="*/ 1781538 w 3144611"/>
              <a:gd name="connsiteY49" fmla="*/ 3142854 h 4352341"/>
              <a:gd name="connsiteX50" fmla="*/ 1616075 w 3144611"/>
              <a:gd name="connsiteY50" fmla="*/ 2990454 h 4352341"/>
              <a:gd name="connsiteX51" fmla="*/ 1575919 w 3144611"/>
              <a:gd name="connsiteY51" fmla="*/ 3095441 h 4352341"/>
              <a:gd name="connsiteX52" fmla="*/ 1521732 w 3144611"/>
              <a:gd name="connsiteY52" fmla="*/ 3143339 h 4352341"/>
              <a:gd name="connsiteX53" fmla="*/ 1425938 w 3144611"/>
              <a:gd name="connsiteY53" fmla="*/ 3102698 h 4352341"/>
              <a:gd name="connsiteX54" fmla="*/ 1324338 w 3144611"/>
              <a:gd name="connsiteY54" fmla="*/ 3175270 h 4352341"/>
              <a:gd name="connsiteX55" fmla="*/ 1153070 w 3144611"/>
              <a:gd name="connsiteY55" fmla="*/ 3205265 h 4352341"/>
              <a:gd name="connsiteX56" fmla="*/ 962450 w 3144611"/>
              <a:gd name="connsiteY56" fmla="*/ 3351377 h 4352341"/>
              <a:gd name="connsiteX57" fmla="*/ 1186453 w 3144611"/>
              <a:gd name="connsiteY57" fmla="*/ 3361051 h 4352341"/>
              <a:gd name="connsiteX58" fmla="*/ 1448677 w 3144611"/>
              <a:gd name="connsiteY58" fmla="*/ 3217845 h 4352341"/>
              <a:gd name="connsiteX59" fmla="*/ 1655264 w 3144611"/>
              <a:gd name="connsiteY59" fmla="*/ 3234294 h 4352341"/>
              <a:gd name="connsiteX60" fmla="*/ 1733641 w 3144611"/>
              <a:gd name="connsiteY60" fmla="*/ 3360569 h 4352341"/>
              <a:gd name="connsiteX61" fmla="*/ 1912167 w 3144611"/>
              <a:gd name="connsiteY61" fmla="*/ 3417174 h 4352341"/>
              <a:gd name="connsiteX62" fmla="*/ 2038441 w 3144611"/>
              <a:gd name="connsiteY62" fmla="*/ 3282191 h 4352341"/>
              <a:gd name="connsiteX63" fmla="*/ 2095046 w 3144611"/>
              <a:gd name="connsiteY63" fmla="*/ 3369277 h 4352341"/>
              <a:gd name="connsiteX64" fmla="*/ 2225674 w 3144611"/>
              <a:gd name="connsiteY64" fmla="*/ 3356215 h 4352341"/>
              <a:gd name="connsiteX65" fmla="*/ 2317116 w 3144611"/>
              <a:gd name="connsiteY65" fmla="*/ 3469425 h 4352341"/>
              <a:gd name="connsiteX66" fmla="*/ 2247446 w 3144611"/>
              <a:gd name="connsiteY66" fmla="*/ 3608762 h 4352341"/>
              <a:gd name="connsiteX67" fmla="*/ 2264864 w 3144611"/>
              <a:gd name="connsiteY67" fmla="*/ 3691494 h 4352341"/>
              <a:gd name="connsiteX68" fmla="*/ 2188447 w 3144611"/>
              <a:gd name="connsiteY68" fmla="*/ 3769509 h 4352341"/>
              <a:gd name="connsiteX69" fmla="*/ 2134235 w 3144611"/>
              <a:gd name="connsiteY69" fmla="*/ 3848246 h 4352341"/>
              <a:gd name="connsiteX70" fmla="*/ 2032039 w 3144611"/>
              <a:gd name="connsiteY70" fmla="*/ 3935533 h 4352341"/>
              <a:gd name="connsiteX71" fmla="*/ 1882162 w 3144611"/>
              <a:gd name="connsiteY71" fmla="*/ 4044535 h 4352341"/>
              <a:gd name="connsiteX72" fmla="*/ 1885189 w 3144611"/>
              <a:gd name="connsiteY72" fmla="*/ 4082382 h 4352341"/>
              <a:gd name="connsiteX73" fmla="*/ 1482491 w 3144611"/>
              <a:gd name="connsiteY73" fmla="*/ 4332175 h 4352341"/>
              <a:gd name="connsiteX74" fmla="*/ 1487033 w 3144611"/>
              <a:gd name="connsiteY74" fmla="*/ 4333689 h 4352341"/>
              <a:gd name="connsiteX75" fmla="*/ 1231182 w 3144611"/>
              <a:gd name="connsiteY75" fmla="*/ 4351855 h 4352341"/>
              <a:gd name="connsiteX76" fmla="*/ 1129750 w 3144611"/>
              <a:gd name="connsiteY76" fmla="*/ 4115687 h 4352341"/>
              <a:gd name="connsiteX77" fmla="*/ 1144889 w 3144611"/>
              <a:gd name="connsiteY77" fmla="*/ 4059673 h 4352341"/>
              <a:gd name="connsiteX78" fmla="*/ 1025291 w 3144611"/>
              <a:gd name="connsiteY78" fmla="*/ 3934018 h 4352341"/>
              <a:gd name="connsiteX79" fmla="*/ 1001068 w 3144611"/>
              <a:gd name="connsiteY79" fmla="*/ 3849239 h 4352341"/>
              <a:gd name="connsiteX80" fmla="*/ 878441 w 3144611"/>
              <a:gd name="connsiteY80" fmla="*/ 3781114 h 4352341"/>
              <a:gd name="connsiteX81" fmla="*/ 843622 w 3144611"/>
              <a:gd name="connsiteY81" fmla="*/ 3696335 h 4352341"/>
              <a:gd name="connsiteX82" fmla="*/ 857248 w 3144611"/>
              <a:gd name="connsiteY82" fmla="*/ 3635778 h 4352341"/>
              <a:gd name="connsiteX83" fmla="*/ 786094 w 3144611"/>
              <a:gd name="connsiteY83" fmla="*/ 3519207 h 4352341"/>
              <a:gd name="connsiteX84" fmla="*/ 704342 w 3144611"/>
              <a:gd name="connsiteY84" fmla="*/ 3472277 h 4352341"/>
              <a:gd name="connsiteX85" fmla="*/ 704343 w 3144611"/>
              <a:gd name="connsiteY85" fmla="*/ 3425345 h 4352341"/>
              <a:gd name="connsiteX86" fmla="*/ 613508 w 3144611"/>
              <a:gd name="connsiteY86" fmla="*/ 3298176 h 4352341"/>
              <a:gd name="connsiteX87" fmla="*/ 572360 w 3144611"/>
              <a:gd name="connsiteY87" fmla="*/ 3274075 h 4352341"/>
              <a:gd name="connsiteX88" fmla="*/ 601691 w 3144611"/>
              <a:gd name="connsiteY88" fmla="*/ 3116837 h 4352341"/>
              <a:gd name="connsiteX89" fmla="*/ 699250 w 3144611"/>
              <a:gd name="connsiteY89" fmla="*/ 3137252 h 4352341"/>
              <a:gd name="connsiteX90" fmla="*/ 687026 w 3144611"/>
              <a:gd name="connsiteY90" fmla="*/ 3043280 h 4352341"/>
              <a:gd name="connsiteX91" fmla="*/ 782377 w 3144611"/>
              <a:gd name="connsiteY91" fmla="*/ 3045727 h 4352341"/>
              <a:gd name="connsiteX92" fmla="*/ 762818 w 3144611"/>
              <a:gd name="connsiteY92" fmla="*/ 2967490 h 4352341"/>
              <a:gd name="connsiteX93" fmla="*/ 709030 w 3144611"/>
              <a:gd name="connsiteY93" fmla="*/ 2947930 h 4352341"/>
              <a:gd name="connsiteX94" fmla="*/ 706920 w 3144611"/>
              <a:gd name="connsiteY94" fmla="*/ 2895343 h 4352341"/>
              <a:gd name="connsiteX95" fmla="*/ 667459 w 3144611"/>
              <a:gd name="connsiteY95" fmla="*/ 2881735 h 4352341"/>
              <a:gd name="connsiteX96" fmla="*/ 675623 w 3144611"/>
              <a:gd name="connsiteY96" fmla="*/ 2839553 h 4352341"/>
              <a:gd name="connsiteX97" fmla="*/ 645687 w 3144611"/>
              <a:gd name="connsiteY97" fmla="*/ 2800092 h 4352341"/>
              <a:gd name="connsiteX98" fmla="*/ 651130 w 3144611"/>
              <a:gd name="connsiteY98" fmla="*/ 2756549 h 4352341"/>
              <a:gd name="connsiteX99" fmla="*/ 632081 w 3144611"/>
              <a:gd name="connsiteY99" fmla="*/ 2730696 h 4352341"/>
              <a:gd name="connsiteX100" fmla="*/ 629359 w 3144611"/>
              <a:gd name="connsiteY100" fmla="*/ 2650413 h 4352341"/>
              <a:gd name="connsiteX101" fmla="*/ 610308 w 3144611"/>
              <a:gd name="connsiteY101" fmla="*/ 2587821 h 4352341"/>
              <a:gd name="connsiteX102" fmla="*/ 642965 w 3144611"/>
              <a:gd name="connsiteY102" fmla="*/ 2511622 h 4352341"/>
              <a:gd name="connsiteX103" fmla="*/ 623916 w 3144611"/>
              <a:gd name="connsiteY103" fmla="*/ 2483047 h 4352341"/>
              <a:gd name="connsiteX104" fmla="*/ 566766 w 3144611"/>
              <a:gd name="connsiteY104" fmla="*/ 2499376 h 4352341"/>
              <a:gd name="connsiteX105" fmla="*/ 519141 w 3144611"/>
              <a:gd name="connsiteY105" fmla="*/ 2499374 h 4352341"/>
              <a:gd name="connsiteX106" fmla="*/ 525944 w 3144611"/>
              <a:gd name="connsiteY106" fmla="*/ 2500735 h 4352341"/>
              <a:gd name="connsiteX107" fmla="*/ 466073 w 3144611"/>
              <a:gd name="connsiteY107" fmla="*/ 2560606 h 4352341"/>
              <a:gd name="connsiteX108" fmla="*/ 378987 w 3144611"/>
              <a:gd name="connsiteY108" fmla="*/ 2571492 h 4352341"/>
              <a:gd name="connsiteX109" fmla="*/ 320477 w 3144611"/>
              <a:gd name="connsiteY109" fmla="*/ 2500735 h 4352341"/>
              <a:gd name="connsiteX110" fmla="*/ 264688 w 3144611"/>
              <a:gd name="connsiteY110" fmla="*/ 2499374 h 4352341"/>
              <a:gd name="connsiteX111" fmla="*/ 251081 w 3144611"/>
              <a:gd name="connsiteY111" fmla="*/ 2545638 h 4352341"/>
              <a:gd name="connsiteX112" fmla="*/ 155831 w 3144611"/>
              <a:gd name="connsiteY112" fmla="*/ 2545639 h 4352341"/>
              <a:gd name="connsiteX113" fmla="*/ 112288 w 3144611"/>
              <a:gd name="connsiteY113" fmla="*/ 2499375 h 4352341"/>
              <a:gd name="connsiteX114" fmla="*/ 41531 w 3144611"/>
              <a:gd name="connsiteY114" fmla="*/ 2469439 h 4352341"/>
              <a:gd name="connsiteX115" fmla="*/ 4791 w 3144611"/>
              <a:gd name="connsiteY115" fmla="*/ 2443585 h 4352341"/>
              <a:gd name="connsiteX116" fmla="*/ 3430 w 3144611"/>
              <a:gd name="connsiteY116" fmla="*/ 2393239 h 4352341"/>
              <a:gd name="connsiteX117" fmla="*/ 3430 w 3144611"/>
              <a:gd name="connsiteY117" fmla="*/ 2386435 h 4352341"/>
              <a:gd name="connsiteX0" fmla="*/ 146748 w 3171117"/>
              <a:gd name="connsiteY0" fmla="*/ 1830819 h 4352341"/>
              <a:gd name="connsiteX1" fmla="*/ 68451 w 3171117"/>
              <a:gd name="connsiteY1" fmla="*/ 1721762 h 4352341"/>
              <a:gd name="connsiteX2" fmla="*/ 43284 w 3171117"/>
              <a:gd name="connsiteY2" fmla="*/ 1609909 h 4352341"/>
              <a:gd name="connsiteX3" fmla="*/ 26506 w 3171117"/>
              <a:gd name="connsiteY3" fmla="*/ 1514834 h 4352341"/>
              <a:gd name="connsiteX4" fmla="*/ 46080 w 3171117"/>
              <a:gd name="connsiteY4" fmla="*/ 1400184 h 4352341"/>
              <a:gd name="connsiteX5" fmla="*/ 146748 w 3171117"/>
              <a:gd name="connsiteY5" fmla="*/ 1319090 h 4352341"/>
              <a:gd name="connsiteX6" fmla="*/ 269787 w 3171117"/>
              <a:gd name="connsiteY6" fmla="*/ 1235200 h 4352341"/>
              <a:gd name="connsiteX7" fmla="*/ 317324 w 3171117"/>
              <a:gd name="connsiteY7" fmla="*/ 1047846 h 4352341"/>
              <a:gd name="connsiteX8" fmla="*/ 236231 w 3171117"/>
              <a:gd name="connsiteY8" fmla="*/ 930400 h 4352341"/>
              <a:gd name="connsiteX9" fmla="*/ 216656 w 3171117"/>
              <a:gd name="connsiteY9" fmla="*/ 857696 h 4352341"/>
              <a:gd name="connsiteX10" fmla="*/ 367658 w 3171117"/>
              <a:gd name="connsiteY10" fmla="*/ 782195 h 4352341"/>
              <a:gd name="connsiteX11" fmla="*/ 451548 w 3171117"/>
              <a:gd name="connsiteY11" fmla="*/ 661953 h 4352341"/>
              <a:gd name="connsiteX12" fmla="*/ 459937 w 3171117"/>
              <a:gd name="connsiteY12" fmla="*/ 533322 h 4352341"/>
              <a:gd name="connsiteX13" fmla="*/ 454345 w 3171117"/>
              <a:gd name="connsiteY13" fmla="*/ 474599 h 4352341"/>
              <a:gd name="connsiteX14" fmla="*/ 507475 w 3171117"/>
              <a:gd name="connsiteY14" fmla="*/ 415876 h 4352341"/>
              <a:gd name="connsiteX15" fmla="*/ 471122 w 3171117"/>
              <a:gd name="connsiteY15" fmla="*/ 318004 h 4352341"/>
              <a:gd name="connsiteX16" fmla="*/ 555012 w 3171117"/>
              <a:gd name="connsiteY16" fmla="*/ 337578 h 4352341"/>
              <a:gd name="connsiteX17" fmla="*/ 624921 w 3171117"/>
              <a:gd name="connsiteY17" fmla="*/ 278856 h 4352341"/>
              <a:gd name="connsiteX18" fmla="*/ 686440 w 3171117"/>
              <a:gd name="connsiteY18" fmla="*/ 231318 h 4352341"/>
              <a:gd name="connsiteX19" fmla="*/ 672458 w 3171117"/>
              <a:gd name="connsiteY19" fmla="*/ 144632 h 4352341"/>
              <a:gd name="connsiteX20" fmla="*/ 778719 w 3171117"/>
              <a:gd name="connsiteY20" fmla="*/ 150224 h 4352341"/>
              <a:gd name="connsiteX21" fmla="*/ 826256 w 3171117"/>
              <a:gd name="connsiteY21" fmla="*/ 192169 h 4352341"/>
              <a:gd name="connsiteX22" fmla="*/ 921332 w 3171117"/>
              <a:gd name="connsiteY22" fmla="*/ 127854 h 4352341"/>
              <a:gd name="connsiteX23" fmla="*/ 921332 w 3171117"/>
              <a:gd name="connsiteY23" fmla="*/ 127854 h 4352341"/>
              <a:gd name="connsiteX24" fmla="*/ 1022000 w 3171117"/>
              <a:gd name="connsiteY24" fmla="*/ 113872 h 4352341"/>
              <a:gd name="connsiteX25" fmla="*/ 1024796 w 3171117"/>
              <a:gd name="connsiteY25" fmla="*/ 111076 h 4352341"/>
              <a:gd name="connsiteX26" fmla="*/ 1296040 w 3171117"/>
              <a:gd name="connsiteY26" fmla="*/ 10408 h 4352341"/>
              <a:gd name="connsiteX27" fmla="*/ 2252384 w 3171117"/>
              <a:gd name="connsiteY27" fmla="*/ 2018 h 4352341"/>
              <a:gd name="connsiteX28" fmla="*/ 2961932 w 3171117"/>
              <a:gd name="connsiteY28" fmla="*/ 700104 h 4352341"/>
              <a:gd name="connsiteX29" fmla="*/ 3166582 w 3171117"/>
              <a:gd name="connsiteY29" fmla="*/ 1026675 h 4352341"/>
              <a:gd name="connsiteX30" fmla="*/ 3005473 w 3171117"/>
              <a:gd name="connsiteY30" fmla="*/ 1196492 h 4352341"/>
              <a:gd name="connsiteX31" fmla="*/ 2761633 w 3171117"/>
              <a:gd name="connsiteY31" fmla="*/ 1340184 h 4352341"/>
              <a:gd name="connsiteX32" fmla="*/ 2426352 w 3171117"/>
              <a:gd name="connsiteY32" fmla="*/ 1466459 h 4352341"/>
              <a:gd name="connsiteX33" fmla="*/ 1908192 w 3171117"/>
              <a:gd name="connsiteY33" fmla="*/ 1523064 h 4352341"/>
              <a:gd name="connsiteX34" fmla="*/ 1590329 w 3171117"/>
              <a:gd name="connsiteY34" fmla="*/ 1705945 h 4352341"/>
              <a:gd name="connsiteX35" fmla="*/ 1546787 w 3171117"/>
              <a:gd name="connsiteY35" fmla="*/ 1544835 h 4352341"/>
              <a:gd name="connsiteX36" fmla="*/ 1381325 w 3171117"/>
              <a:gd name="connsiteY36" fmla="*/ 1601441 h 4352341"/>
              <a:gd name="connsiteX37" fmla="*/ 1289884 w 3171117"/>
              <a:gd name="connsiteY37" fmla="*/ 1758195 h 4352341"/>
              <a:gd name="connsiteX38" fmla="*/ 1398741 w 3171117"/>
              <a:gd name="connsiteY38" fmla="*/ 1997681 h 4352341"/>
              <a:gd name="connsiteX39" fmla="*/ 1520662 w 3171117"/>
              <a:gd name="connsiteY39" fmla="*/ 2084765 h 4352341"/>
              <a:gd name="connsiteX40" fmla="*/ 1485827 w 3171117"/>
              <a:gd name="connsiteY40" fmla="*/ 2250228 h 4352341"/>
              <a:gd name="connsiteX41" fmla="*/ 1546787 w 3171117"/>
              <a:gd name="connsiteY41" fmla="*/ 2372149 h 4352341"/>
              <a:gd name="connsiteX42" fmla="*/ 1747083 w 3171117"/>
              <a:gd name="connsiteY42" fmla="*/ 2398274 h 4352341"/>
              <a:gd name="connsiteX43" fmla="*/ 2295724 w 3171117"/>
              <a:gd name="connsiteY43" fmla="*/ 2546319 h 4352341"/>
              <a:gd name="connsiteX44" fmla="*/ 2304432 w 3171117"/>
              <a:gd name="connsiteY44" fmla="*/ 2772742 h 4352341"/>
              <a:gd name="connsiteX45" fmla="*/ 2313140 w 3171117"/>
              <a:gd name="connsiteY45" fmla="*/ 3160272 h 4352341"/>
              <a:gd name="connsiteX46" fmla="*/ 2173804 w 3171117"/>
              <a:gd name="connsiteY46" fmla="*/ 3182043 h 4352341"/>
              <a:gd name="connsiteX47" fmla="*/ 2130261 w 3171117"/>
              <a:gd name="connsiteY47" fmla="*/ 3042705 h 4352341"/>
              <a:gd name="connsiteX48" fmla="*/ 2025758 w 3171117"/>
              <a:gd name="connsiteY48" fmla="*/ 3177688 h 4352341"/>
              <a:gd name="connsiteX49" fmla="*/ 1808044 w 3171117"/>
              <a:gd name="connsiteY49" fmla="*/ 3142854 h 4352341"/>
              <a:gd name="connsiteX50" fmla="*/ 1642581 w 3171117"/>
              <a:gd name="connsiteY50" fmla="*/ 2990454 h 4352341"/>
              <a:gd name="connsiteX51" fmla="*/ 1602425 w 3171117"/>
              <a:gd name="connsiteY51" fmla="*/ 3095441 h 4352341"/>
              <a:gd name="connsiteX52" fmla="*/ 1548238 w 3171117"/>
              <a:gd name="connsiteY52" fmla="*/ 3143339 h 4352341"/>
              <a:gd name="connsiteX53" fmla="*/ 1452444 w 3171117"/>
              <a:gd name="connsiteY53" fmla="*/ 3102698 h 4352341"/>
              <a:gd name="connsiteX54" fmla="*/ 1350844 w 3171117"/>
              <a:gd name="connsiteY54" fmla="*/ 3175270 h 4352341"/>
              <a:gd name="connsiteX55" fmla="*/ 1179576 w 3171117"/>
              <a:gd name="connsiteY55" fmla="*/ 3205265 h 4352341"/>
              <a:gd name="connsiteX56" fmla="*/ 988956 w 3171117"/>
              <a:gd name="connsiteY56" fmla="*/ 3351377 h 4352341"/>
              <a:gd name="connsiteX57" fmla="*/ 1212959 w 3171117"/>
              <a:gd name="connsiteY57" fmla="*/ 3361051 h 4352341"/>
              <a:gd name="connsiteX58" fmla="*/ 1475183 w 3171117"/>
              <a:gd name="connsiteY58" fmla="*/ 3217845 h 4352341"/>
              <a:gd name="connsiteX59" fmla="*/ 1681770 w 3171117"/>
              <a:gd name="connsiteY59" fmla="*/ 3234294 h 4352341"/>
              <a:gd name="connsiteX60" fmla="*/ 1760147 w 3171117"/>
              <a:gd name="connsiteY60" fmla="*/ 3360569 h 4352341"/>
              <a:gd name="connsiteX61" fmla="*/ 1938673 w 3171117"/>
              <a:gd name="connsiteY61" fmla="*/ 3417174 h 4352341"/>
              <a:gd name="connsiteX62" fmla="*/ 2064947 w 3171117"/>
              <a:gd name="connsiteY62" fmla="*/ 3282191 h 4352341"/>
              <a:gd name="connsiteX63" fmla="*/ 2121552 w 3171117"/>
              <a:gd name="connsiteY63" fmla="*/ 3369277 h 4352341"/>
              <a:gd name="connsiteX64" fmla="*/ 2252180 w 3171117"/>
              <a:gd name="connsiteY64" fmla="*/ 3356215 h 4352341"/>
              <a:gd name="connsiteX65" fmla="*/ 2343622 w 3171117"/>
              <a:gd name="connsiteY65" fmla="*/ 3469425 h 4352341"/>
              <a:gd name="connsiteX66" fmla="*/ 2273952 w 3171117"/>
              <a:gd name="connsiteY66" fmla="*/ 3608762 h 4352341"/>
              <a:gd name="connsiteX67" fmla="*/ 2291370 w 3171117"/>
              <a:gd name="connsiteY67" fmla="*/ 3691494 h 4352341"/>
              <a:gd name="connsiteX68" fmla="*/ 2214953 w 3171117"/>
              <a:gd name="connsiteY68" fmla="*/ 3769509 h 4352341"/>
              <a:gd name="connsiteX69" fmla="*/ 2160741 w 3171117"/>
              <a:gd name="connsiteY69" fmla="*/ 3848246 h 4352341"/>
              <a:gd name="connsiteX70" fmla="*/ 2058545 w 3171117"/>
              <a:gd name="connsiteY70" fmla="*/ 3935533 h 4352341"/>
              <a:gd name="connsiteX71" fmla="*/ 1908668 w 3171117"/>
              <a:gd name="connsiteY71" fmla="*/ 4044535 h 4352341"/>
              <a:gd name="connsiteX72" fmla="*/ 1911695 w 3171117"/>
              <a:gd name="connsiteY72" fmla="*/ 4082382 h 4352341"/>
              <a:gd name="connsiteX73" fmla="*/ 1508997 w 3171117"/>
              <a:gd name="connsiteY73" fmla="*/ 4332175 h 4352341"/>
              <a:gd name="connsiteX74" fmla="*/ 1513539 w 3171117"/>
              <a:gd name="connsiteY74" fmla="*/ 4333689 h 4352341"/>
              <a:gd name="connsiteX75" fmla="*/ 1257688 w 3171117"/>
              <a:gd name="connsiteY75" fmla="*/ 4351855 h 4352341"/>
              <a:gd name="connsiteX76" fmla="*/ 1156256 w 3171117"/>
              <a:gd name="connsiteY76" fmla="*/ 4115687 h 4352341"/>
              <a:gd name="connsiteX77" fmla="*/ 1171395 w 3171117"/>
              <a:gd name="connsiteY77" fmla="*/ 4059673 h 4352341"/>
              <a:gd name="connsiteX78" fmla="*/ 1051797 w 3171117"/>
              <a:gd name="connsiteY78" fmla="*/ 3934018 h 4352341"/>
              <a:gd name="connsiteX79" fmla="*/ 1027574 w 3171117"/>
              <a:gd name="connsiteY79" fmla="*/ 3849239 h 4352341"/>
              <a:gd name="connsiteX80" fmla="*/ 904947 w 3171117"/>
              <a:gd name="connsiteY80" fmla="*/ 3781114 h 4352341"/>
              <a:gd name="connsiteX81" fmla="*/ 870128 w 3171117"/>
              <a:gd name="connsiteY81" fmla="*/ 3696335 h 4352341"/>
              <a:gd name="connsiteX82" fmla="*/ 883754 w 3171117"/>
              <a:gd name="connsiteY82" fmla="*/ 3635778 h 4352341"/>
              <a:gd name="connsiteX83" fmla="*/ 812600 w 3171117"/>
              <a:gd name="connsiteY83" fmla="*/ 3519207 h 4352341"/>
              <a:gd name="connsiteX84" fmla="*/ 730848 w 3171117"/>
              <a:gd name="connsiteY84" fmla="*/ 3472277 h 4352341"/>
              <a:gd name="connsiteX85" fmla="*/ 730849 w 3171117"/>
              <a:gd name="connsiteY85" fmla="*/ 3425345 h 4352341"/>
              <a:gd name="connsiteX86" fmla="*/ 640014 w 3171117"/>
              <a:gd name="connsiteY86" fmla="*/ 3298176 h 4352341"/>
              <a:gd name="connsiteX87" fmla="*/ 598866 w 3171117"/>
              <a:gd name="connsiteY87" fmla="*/ 3274075 h 4352341"/>
              <a:gd name="connsiteX88" fmla="*/ 628197 w 3171117"/>
              <a:gd name="connsiteY88" fmla="*/ 3116837 h 4352341"/>
              <a:gd name="connsiteX89" fmla="*/ 725756 w 3171117"/>
              <a:gd name="connsiteY89" fmla="*/ 3137252 h 4352341"/>
              <a:gd name="connsiteX90" fmla="*/ 713532 w 3171117"/>
              <a:gd name="connsiteY90" fmla="*/ 3043280 h 4352341"/>
              <a:gd name="connsiteX91" fmla="*/ 808883 w 3171117"/>
              <a:gd name="connsiteY91" fmla="*/ 3045727 h 4352341"/>
              <a:gd name="connsiteX92" fmla="*/ 789324 w 3171117"/>
              <a:gd name="connsiteY92" fmla="*/ 2967490 h 4352341"/>
              <a:gd name="connsiteX93" fmla="*/ 735536 w 3171117"/>
              <a:gd name="connsiteY93" fmla="*/ 2947930 h 4352341"/>
              <a:gd name="connsiteX94" fmla="*/ 733426 w 3171117"/>
              <a:gd name="connsiteY94" fmla="*/ 2895343 h 4352341"/>
              <a:gd name="connsiteX95" fmla="*/ 693965 w 3171117"/>
              <a:gd name="connsiteY95" fmla="*/ 2881735 h 4352341"/>
              <a:gd name="connsiteX96" fmla="*/ 702129 w 3171117"/>
              <a:gd name="connsiteY96" fmla="*/ 2839553 h 4352341"/>
              <a:gd name="connsiteX97" fmla="*/ 672193 w 3171117"/>
              <a:gd name="connsiteY97" fmla="*/ 2800092 h 4352341"/>
              <a:gd name="connsiteX98" fmla="*/ 677636 w 3171117"/>
              <a:gd name="connsiteY98" fmla="*/ 2756549 h 4352341"/>
              <a:gd name="connsiteX99" fmla="*/ 658587 w 3171117"/>
              <a:gd name="connsiteY99" fmla="*/ 2730696 h 4352341"/>
              <a:gd name="connsiteX100" fmla="*/ 655865 w 3171117"/>
              <a:gd name="connsiteY100" fmla="*/ 2650413 h 4352341"/>
              <a:gd name="connsiteX101" fmla="*/ 636814 w 3171117"/>
              <a:gd name="connsiteY101" fmla="*/ 2587821 h 4352341"/>
              <a:gd name="connsiteX102" fmla="*/ 669471 w 3171117"/>
              <a:gd name="connsiteY102" fmla="*/ 2511622 h 4352341"/>
              <a:gd name="connsiteX103" fmla="*/ 650422 w 3171117"/>
              <a:gd name="connsiteY103" fmla="*/ 2483047 h 4352341"/>
              <a:gd name="connsiteX104" fmla="*/ 593272 w 3171117"/>
              <a:gd name="connsiteY104" fmla="*/ 2499376 h 4352341"/>
              <a:gd name="connsiteX105" fmla="*/ 545647 w 3171117"/>
              <a:gd name="connsiteY105" fmla="*/ 2499374 h 4352341"/>
              <a:gd name="connsiteX106" fmla="*/ 552450 w 3171117"/>
              <a:gd name="connsiteY106" fmla="*/ 2500735 h 4352341"/>
              <a:gd name="connsiteX107" fmla="*/ 492579 w 3171117"/>
              <a:gd name="connsiteY107" fmla="*/ 2560606 h 4352341"/>
              <a:gd name="connsiteX108" fmla="*/ 405493 w 3171117"/>
              <a:gd name="connsiteY108" fmla="*/ 2571492 h 4352341"/>
              <a:gd name="connsiteX109" fmla="*/ 346983 w 3171117"/>
              <a:gd name="connsiteY109" fmla="*/ 2500735 h 4352341"/>
              <a:gd name="connsiteX110" fmla="*/ 291194 w 3171117"/>
              <a:gd name="connsiteY110" fmla="*/ 2499374 h 4352341"/>
              <a:gd name="connsiteX111" fmla="*/ 277587 w 3171117"/>
              <a:gd name="connsiteY111" fmla="*/ 2545638 h 4352341"/>
              <a:gd name="connsiteX112" fmla="*/ 182337 w 3171117"/>
              <a:gd name="connsiteY112" fmla="*/ 2545639 h 4352341"/>
              <a:gd name="connsiteX113" fmla="*/ 138794 w 3171117"/>
              <a:gd name="connsiteY113" fmla="*/ 2499375 h 4352341"/>
              <a:gd name="connsiteX114" fmla="*/ 68037 w 3171117"/>
              <a:gd name="connsiteY114" fmla="*/ 2469439 h 4352341"/>
              <a:gd name="connsiteX115" fmla="*/ 31297 w 3171117"/>
              <a:gd name="connsiteY115" fmla="*/ 2443585 h 4352341"/>
              <a:gd name="connsiteX116" fmla="*/ 29936 w 3171117"/>
              <a:gd name="connsiteY116" fmla="*/ 2393239 h 4352341"/>
              <a:gd name="connsiteX117" fmla="*/ 0 w 3171117"/>
              <a:gd name="connsiteY117" fmla="*/ 2367385 h 4352341"/>
              <a:gd name="connsiteX0" fmla="*/ 183487 w 3207856"/>
              <a:gd name="connsiteY0" fmla="*/ 1830819 h 4352341"/>
              <a:gd name="connsiteX1" fmla="*/ 105190 w 3207856"/>
              <a:gd name="connsiteY1" fmla="*/ 1721762 h 4352341"/>
              <a:gd name="connsiteX2" fmla="*/ 80023 w 3207856"/>
              <a:gd name="connsiteY2" fmla="*/ 1609909 h 4352341"/>
              <a:gd name="connsiteX3" fmla="*/ 63245 w 3207856"/>
              <a:gd name="connsiteY3" fmla="*/ 1514834 h 4352341"/>
              <a:gd name="connsiteX4" fmla="*/ 82819 w 3207856"/>
              <a:gd name="connsiteY4" fmla="*/ 1400184 h 4352341"/>
              <a:gd name="connsiteX5" fmla="*/ 183487 w 3207856"/>
              <a:gd name="connsiteY5" fmla="*/ 1319090 h 4352341"/>
              <a:gd name="connsiteX6" fmla="*/ 306526 w 3207856"/>
              <a:gd name="connsiteY6" fmla="*/ 1235200 h 4352341"/>
              <a:gd name="connsiteX7" fmla="*/ 354063 w 3207856"/>
              <a:gd name="connsiteY7" fmla="*/ 1047846 h 4352341"/>
              <a:gd name="connsiteX8" fmla="*/ 272970 w 3207856"/>
              <a:gd name="connsiteY8" fmla="*/ 930400 h 4352341"/>
              <a:gd name="connsiteX9" fmla="*/ 253395 w 3207856"/>
              <a:gd name="connsiteY9" fmla="*/ 857696 h 4352341"/>
              <a:gd name="connsiteX10" fmla="*/ 404397 w 3207856"/>
              <a:gd name="connsiteY10" fmla="*/ 782195 h 4352341"/>
              <a:gd name="connsiteX11" fmla="*/ 488287 w 3207856"/>
              <a:gd name="connsiteY11" fmla="*/ 661953 h 4352341"/>
              <a:gd name="connsiteX12" fmla="*/ 496676 w 3207856"/>
              <a:gd name="connsiteY12" fmla="*/ 533322 h 4352341"/>
              <a:gd name="connsiteX13" fmla="*/ 491084 w 3207856"/>
              <a:gd name="connsiteY13" fmla="*/ 474599 h 4352341"/>
              <a:gd name="connsiteX14" fmla="*/ 544214 w 3207856"/>
              <a:gd name="connsiteY14" fmla="*/ 415876 h 4352341"/>
              <a:gd name="connsiteX15" fmla="*/ 507861 w 3207856"/>
              <a:gd name="connsiteY15" fmla="*/ 318004 h 4352341"/>
              <a:gd name="connsiteX16" fmla="*/ 591751 w 3207856"/>
              <a:gd name="connsiteY16" fmla="*/ 337578 h 4352341"/>
              <a:gd name="connsiteX17" fmla="*/ 661660 w 3207856"/>
              <a:gd name="connsiteY17" fmla="*/ 278856 h 4352341"/>
              <a:gd name="connsiteX18" fmla="*/ 723179 w 3207856"/>
              <a:gd name="connsiteY18" fmla="*/ 231318 h 4352341"/>
              <a:gd name="connsiteX19" fmla="*/ 709197 w 3207856"/>
              <a:gd name="connsiteY19" fmla="*/ 144632 h 4352341"/>
              <a:gd name="connsiteX20" fmla="*/ 815458 w 3207856"/>
              <a:gd name="connsiteY20" fmla="*/ 150224 h 4352341"/>
              <a:gd name="connsiteX21" fmla="*/ 862995 w 3207856"/>
              <a:gd name="connsiteY21" fmla="*/ 192169 h 4352341"/>
              <a:gd name="connsiteX22" fmla="*/ 958071 w 3207856"/>
              <a:gd name="connsiteY22" fmla="*/ 127854 h 4352341"/>
              <a:gd name="connsiteX23" fmla="*/ 958071 w 3207856"/>
              <a:gd name="connsiteY23" fmla="*/ 127854 h 4352341"/>
              <a:gd name="connsiteX24" fmla="*/ 1058739 w 3207856"/>
              <a:gd name="connsiteY24" fmla="*/ 113872 h 4352341"/>
              <a:gd name="connsiteX25" fmla="*/ 1061535 w 3207856"/>
              <a:gd name="connsiteY25" fmla="*/ 111076 h 4352341"/>
              <a:gd name="connsiteX26" fmla="*/ 1332779 w 3207856"/>
              <a:gd name="connsiteY26" fmla="*/ 10408 h 4352341"/>
              <a:gd name="connsiteX27" fmla="*/ 2289123 w 3207856"/>
              <a:gd name="connsiteY27" fmla="*/ 2018 h 4352341"/>
              <a:gd name="connsiteX28" fmla="*/ 2998671 w 3207856"/>
              <a:gd name="connsiteY28" fmla="*/ 700104 h 4352341"/>
              <a:gd name="connsiteX29" fmla="*/ 3203321 w 3207856"/>
              <a:gd name="connsiteY29" fmla="*/ 1026675 h 4352341"/>
              <a:gd name="connsiteX30" fmla="*/ 3042212 w 3207856"/>
              <a:gd name="connsiteY30" fmla="*/ 1196492 h 4352341"/>
              <a:gd name="connsiteX31" fmla="*/ 2798372 w 3207856"/>
              <a:gd name="connsiteY31" fmla="*/ 1340184 h 4352341"/>
              <a:gd name="connsiteX32" fmla="*/ 2463091 w 3207856"/>
              <a:gd name="connsiteY32" fmla="*/ 1466459 h 4352341"/>
              <a:gd name="connsiteX33" fmla="*/ 1944931 w 3207856"/>
              <a:gd name="connsiteY33" fmla="*/ 1523064 h 4352341"/>
              <a:gd name="connsiteX34" fmla="*/ 1627068 w 3207856"/>
              <a:gd name="connsiteY34" fmla="*/ 1705945 h 4352341"/>
              <a:gd name="connsiteX35" fmla="*/ 1583526 w 3207856"/>
              <a:gd name="connsiteY35" fmla="*/ 1544835 h 4352341"/>
              <a:gd name="connsiteX36" fmla="*/ 1418064 w 3207856"/>
              <a:gd name="connsiteY36" fmla="*/ 1601441 h 4352341"/>
              <a:gd name="connsiteX37" fmla="*/ 1326623 w 3207856"/>
              <a:gd name="connsiteY37" fmla="*/ 1758195 h 4352341"/>
              <a:gd name="connsiteX38" fmla="*/ 1435480 w 3207856"/>
              <a:gd name="connsiteY38" fmla="*/ 1997681 h 4352341"/>
              <a:gd name="connsiteX39" fmla="*/ 1557401 w 3207856"/>
              <a:gd name="connsiteY39" fmla="*/ 2084765 h 4352341"/>
              <a:gd name="connsiteX40" fmla="*/ 1522566 w 3207856"/>
              <a:gd name="connsiteY40" fmla="*/ 2250228 h 4352341"/>
              <a:gd name="connsiteX41" fmla="*/ 1583526 w 3207856"/>
              <a:gd name="connsiteY41" fmla="*/ 2372149 h 4352341"/>
              <a:gd name="connsiteX42" fmla="*/ 1783822 w 3207856"/>
              <a:gd name="connsiteY42" fmla="*/ 2398274 h 4352341"/>
              <a:gd name="connsiteX43" fmla="*/ 2332463 w 3207856"/>
              <a:gd name="connsiteY43" fmla="*/ 2546319 h 4352341"/>
              <a:gd name="connsiteX44" fmla="*/ 2341171 w 3207856"/>
              <a:gd name="connsiteY44" fmla="*/ 2772742 h 4352341"/>
              <a:gd name="connsiteX45" fmla="*/ 2349879 w 3207856"/>
              <a:gd name="connsiteY45" fmla="*/ 3160272 h 4352341"/>
              <a:gd name="connsiteX46" fmla="*/ 2210543 w 3207856"/>
              <a:gd name="connsiteY46" fmla="*/ 3182043 h 4352341"/>
              <a:gd name="connsiteX47" fmla="*/ 2167000 w 3207856"/>
              <a:gd name="connsiteY47" fmla="*/ 3042705 h 4352341"/>
              <a:gd name="connsiteX48" fmla="*/ 2062497 w 3207856"/>
              <a:gd name="connsiteY48" fmla="*/ 3177688 h 4352341"/>
              <a:gd name="connsiteX49" fmla="*/ 1844783 w 3207856"/>
              <a:gd name="connsiteY49" fmla="*/ 3142854 h 4352341"/>
              <a:gd name="connsiteX50" fmla="*/ 1679320 w 3207856"/>
              <a:gd name="connsiteY50" fmla="*/ 2990454 h 4352341"/>
              <a:gd name="connsiteX51" fmla="*/ 1639164 w 3207856"/>
              <a:gd name="connsiteY51" fmla="*/ 3095441 h 4352341"/>
              <a:gd name="connsiteX52" fmla="*/ 1584977 w 3207856"/>
              <a:gd name="connsiteY52" fmla="*/ 3143339 h 4352341"/>
              <a:gd name="connsiteX53" fmla="*/ 1489183 w 3207856"/>
              <a:gd name="connsiteY53" fmla="*/ 3102698 h 4352341"/>
              <a:gd name="connsiteX54" fmla="*/ 1387583 w 3207856"/>
              <a:gd name="connsiteY54" fmla="*/ 3175270 h 4352341"/>
              <a:gd name="connsiteX55" fmla="*/ 1216315 w 3207856"/>
              <a:gd name="connsiteY55" fmla="*/ 3205265 h 4352341"/>
              <a:gd name="connsiteX56" fmla="*/ 1025695 w 3207856"/>
              <a:gd name="connsiteY56" fmla="*/ 3351377 h 4352341"/>
              <a:gd name="connsiteX57" fmla="*/ 1249698 w 3207856"/>
              <a:gd name="connsiteY57" fmla="*/ 3361051 h 4352341"/>
              <a:gd name="connsiteX58" fmla="*/ 1511922 w 3207856"/>
              <a:gd name="connsiteY58" fmla="*/ 3217845 h 4352341"/>
              <a:gd name="connsiteX59" fmla="*/ 1718509 w 3207856"/>
              <a:gd name="connsiteY59" fmla="*/ 3234294 h 4352341"/>
              <a:gd name="connsiteX60" fmla="*/ 1796886 w 3207856"/>
              <a:gd name="connsiteY60" fmla="*/ 3360569 h 4352341"/>
              <a:gd name="connsiteX61" fmla="*/ 1975412 w 3207856"/>
              <a:gd name="connsiteY61" fmla="*/ 3417174 h 4352341"/>
              <a:gd name="connsiteX62" fmla="*/ 2101686 w 3207856"/>
              <a:gd name="connsiteY62" fmla="*/ 3282191 h 4352341"/>
              <a:gd name="connsiteX63" fmla="*/ 2158291 w 3207856"/>
              <a:gd name="connsiteY63" fmla="*/ 3369277 h 4352341"/>
              <a:gd name="connsiteX64" fmla="*/ 2288919 w 3207856"/>
              <a:gd name="connsiteY64" fmla="*/ 3356215 h 4352341"/>
              <a:gd name="connsiteX65" fmla="*/ 2380361 w 3207856"/>
              <a:gd name="connsiteY65" fmla="*/ 3469425 h 4352341"/>
              <a:gd name="connsiteX66" fmla="*/ 2310691 w 3207856"/>
              <a:gd name="connsiteY66" fmla="*/ 3608762 h 4352341"/>
              <a:gd name="connsiteX67" fmla="*/ 2328109 w 3207856"/>
              <a:gd name="connsiteY67" fmla="*/ 3691494 h 4352341"/>
              <a:gd name="connsiteX68" fmla="*/ 2251692 w 3207856"/>
              <a:gd name="connsiteY68" fmla="*/ 3769509 h 4352341"/>
              <a:gd name="connsiteX69" fmla="*/ 2197480 w 3207856"/>
              <a:gd name="connsiteY69" fmla="*/ 3848246 h 4352341"/>
              <a:gd name="connsiteX70" fmla="*/ 2095284 w 3207856"/>
              <a:gd name="connsiteY70" fmla="*/ 3935533 h 4352341"/>
              <a:gd name="connsiteX71" fmla="*/ 1945407 w 3207856"/>
              <a:gd name="connsiteY71" fmla="*/ 4044535 h 4352341"/>
              <a:gd name="connsiteX72" fmla="*/ 1948434 w 3207856"/>
              <a:gd name="connsiteY72" fmla="*/ 4082382 h 4352341"/>
              <a:gd name="connsiteX73" fmla="*/ 1545736 w 3207856"/>
              <a:gd name="connsiteY73" fmla="*/ 4332175 h 4352341"/>
              <a:gd name="connsiteX74" fmla="*/ 1550278 w 3207856"/>
              <a:gd name="connsiteY74" fmla="*/ 4333689 h 4352341"/>
              <a:gd name="connsiteX75" fmla="*/ 1294427 w 3207856"/>
              <a:gd name="connsiteY75" fmla="*/ 4351855 h 4352341"/>
              <a:gd name="connsiteX76" fmla="*/ 1192995 w 3207856"/>
              <a:gd name="connsiteY76" fmla="*/ 4115687 h 4352341"/>
              <a:gd name="connsiteX77" fmla="*/ 1208134 w 3207856"/>
              <a:gd name="connsiteY77" fmla="*/ 4059673 h 4352341"/>
              <a:gd name="connsiteX78" fmla="*/ 1088536 w 3207856"/>
              <a:gd name="connsiteY78" fmla="*/ 3934018 h 4352341"/>
              <a:gd name="connsiteX79" fmla="*/ 1064313 w 3207856"/>
              <a:gd name="connsiteY79" fmla="*/ 3849239 h 4352341"/>
              <a:gd name="connsiteX80" fmla="*/ 941686 w 3207856"/>
              <a:gd name="connsiteY80" fmla="*/ 3781114 h 4352341"/>
              <a:gd name="connsiteX81" fmla="*/ 906867 w 3207856"/>
              <a:gd name="connsiteY81" fmla="*/ 3696335 h 4352341"/>
              <a:gd name="connsiteX82" fmla="*/ 920493 w 3207856"/>
              <a:gd name="connsiteY82" fmla="*/ 3635778 h 4352341"/>
              <a:gd name="connsiteX83" fmla="*/ 849339 w 3207856"/>
              <a:gd name="connsiteY83" fmla="*/ 3519207 h 4352341"/>
              <a:gd name="connsiteX84" fmla="*/ 767587 w 3207856"/>
              <a:gd name="connsiteY84" fmla="*/ 3472277 h 4352341"/>
              <a:gd name="connsiteX85" fmla="*/ 767588 w 3207856"/>
              <a:gd name="connsiteY85" fmla="*/ 3425345 h 4352341"/>
              <a:gd name="connsiteX86" fmla="*/ 676753 w 3207856"/>
              <a:gd name="connsiteY86" fmla="*/ 3298176 h 4352341"/>
              <a:gd name="connsiteX87" fmla="*/ 635605 w 3207856"/>
              <a:gd name="connsiteY87" fmla="*/ 3274075 h 4352341"/>
              <a:gd name="connsiteX88" fmla="*/ 664936 w 3207856"/>
              <a:gd name="connsiteY88" fmla="*/ 3116837 h 4352341"/>
              <a:gd name="connsiteX89" fmla="*/ 762495 w 3207856"/>
              <a:gd name="connsiteY89" fmla="*/ 3137252 h 4352341"/>
              <a:gd name="connsiteX90" fmla="*/ 750271 w 3207856"/>
              <a:gd name="connsiteY90" fmla="*/ 3043280 h 4352341"/>
              <a:gd name="connsiteX91" fmla="*/ 845622 w 3207856"/>
              <a:gd name="connsiteY91" fmla="*/ 3045727 h 4352341"/>
              <a:gd name="connsiteX92" fmla="*/ 826063 w 3207856"/>
              <a:gd name="connsiteY92" fmla="*/ 2967490 h 4352341"/>
              <a:gd name="connsiteX93" fmla="*/ 772275 w 3207856"/>
              <a:gd name="connsiteY93" fmla="*/ 2947930 h 4352341"/>
              <a:gd name="connsiteX94" fmla="*/ 770165 w 3207856"/>
              <a:gd name="connsiteY94" fmla="*/ 2895343 h 4352341"/>
              <a:gd name="connsiteX95" fmla="*/ 730704 w 3207856"/>
              <a:gd name="connsiteY95" fmla="*/ 2881735 h 4352341"/>
              <a:gd name="connsiteX96" fmla="*/ 738868 w 3207856"/>
              <a:gd name="connsiteY96" fmla="*/ 2839553 h 4352341"/>
              <a:gd name="connsiteX97" fmla="*/ 708932 w 3207856"/>
              <a:gd name="connsiteY97" fmla="*/ 2800092 h 4352341"/>
              <a:gd name="connsiteX98" fmla="*/ 714375 w 3207856"/>
              <a:gd name="connsiteY98" fmla="*/ 2756549 h 4352341"/>
              <a:gd name="connsiteX99" fmla="*/ 695326 w 3207856"/>
              <a:gd name="connsiteY99" fmla="*/ 2730696 h 4352341"/>
              <a:gd name="connsiteX100" fmla="*/ 692604 w 3207856"/>
              <a:gd name="connsiteY100" fmla="*/ 2650413 h 4352341"/>
              <a:gd name="connsiteX101" fmla="*/ 673553 w 3207856"/>
              <a:gd name="connsiteY101" fmla="*/ 2587821 h 4352341"/>
              <a:gd name="connsiteX102" fmla="*/ 706210 w 3207856"/>
              <a:gd name="connsiteY102" fmla="*/ 2511622 h 4352341"/>
              <a:gd name="connsiteX103" fmla="*/ 687161 w 3207856"/>
              <a:gd name="connsiteY103" fmla="*/ 2483047 h 4352341"/>
              <a:gd name="connsiteX104" fmla="*/ 630011 w 3207856"/>
              <a:gd name="connsiteY104" fmla="*/ 2499376 h 4352341"/>
              <a:gd name="connsiteX105" fmla="*/ 582386 w 3207856"/>
              <a:gd name="connsiteY105" fmla="*/ 2499374 h 4352341"/>
              <a:gd name="connsiteX106" fmla="*/ 589189 w 3207856"/>
              <a:gd name="connsiteY106" fmla="*/ 2500735 h 4352341"/>
              <a:gd name="connsiteX107" fmla="*/ 529318 w 3207856"/>
              <a:gd name="connsiteY107" fmla="*/ 2560606 h 4352341"/>
              <a:gd name="connsiteX108" fmla="*/ 442232 w 3207856"/>
              <a:gd name="connsiteY108" fmla="*/ 2571492 h 4352341"/>
              <a:gd name="connsiteX109" fmla="*/ 383722 w 3207856"/>
              <a:gd name="connsiteY109" fmla="*/ 2500735 h 4352341"/>
              <a:gd name="connsiteX110" fmla="*/ 327933 w 3207856"/>
              <a:gd name="connsiteY110" fmla="*/ 2499374 h 4352341"/>
              <a:gd name="connsiteX111" fmla="*/ 314326 w 3207856"/>
              <a:gd name="connsiteY111" fmla="*/ 2545638 h 4352341"/>
              <a:gd name="connsiteX112" fmla="*/ 219076 w 3207856"/>
              <a:gd name="connsiteY112" fmla="*/ 2545639 h 4352341"/>
              <a:gd name="connsiteX113" fmla="*/ 175533 w 3207856"/>
              <a:gd name="connsiteY113" fmla="*/ 2499375 h 4352341"/>
              <a:gd name="connsiteX114" fmla="*/ 104776 w 3207856"/>
              <a:gd name="connsiteY114" fmla="*/ 2469439 h 4352341"/>
              <a:gd name="connsiteX115" fmla="*/ 68036 w 3207856"/>
              <a:gd name="connsiteY115" fmla="*/ 2443585 h 4352341"/>
              <a:gd name="connsiteX116" fmla="*/ 66675 w 3207856"/>
              <a:gd name="connsiteY116" fmla="*/ 2393239 h 4352341"/>
              <a:gd name="connsiteX117" fmla="*/ 0 w 3207856"/>
              <a:gd name="connsiteY117" fmla="*/ 2340170 h 4352341"/>
              <a:gd name="connsiteX0" fmla="*/ 183487 w 3207856"/>
              <a:gd name="connsiteY0" fmla="*/ 1830819 h 4352341"/>
              <a:gd name="connsiteX1" fmla="*/ 105190 w 3207856"/>
              <a:gd name="connsiteY1" fmla="*/ 1721762 h 4352341"/>
              <a:gd name="connsiteX2" fmla="*/ 80023 w 3207856"/>
              <a:gd name="connsiteY2" fmla="*/ 1609909 h 4352341"/>
              <a:gd name="connsiteX3" fmla="*/ 63245 w 3207856"/>
              <a:gd name="connsiteY3" fmla="*/ 1514834 h 4352341"/>
              <a:gd name="connsiteX4" fmla="*/ 82819 w 3207856"/>
              <a:gd name="connsiteY4" fmla="*/ 1400184 h 4352341"/>
              <a:gd name="connsiteX5" fmla="*/ 183487 w 3207856"/>
              <a:gd name="connsiteY5" fmla="*/ 1319090 h 4352341"/>
              <a:gd name="connsiteX6" fmla="*/ 306526 w 3207856"/>
              <a:gd name="connsiteY6" fmla="*/ 1235200 h 4352341"/>
              <a:gd name="connsiteX7" fmla="*/ 354063 w 3207856"/>
              <a:gd name="connsiteY7" fmla="*/ 1047846 h 4352341"/>
              <a:gd name="connsiteX8" fmla="*/ 272970 w 3207856"/>
              <a:gd name="connsiteY8" fmla="*/ 930400 h 4352341"/>
              <a:gd name="connsiteX9" fmla="*/ 253395 w 3207856"/>
              <a:gd name="connsiteY9" fmla="*/ 857696 h 4352341"/>
              <a:gd name="connsiteX10" fmla="*/ 404397 w 3207856"/>
              <a:gd name="connsiteY10" fmla="*/ 782195 h 4352341"/>
              <a:gd name="connsiteX11" fmla="*/ 488287 w 3207856"/>
              <a:gd name="connsiteY11" fmla="*/ 661953 h 4352341"/>
              <a:gd name="connsiteX12" fmla="*/ 496676 w 3207856"/>
              <a:gd name="connsiteY12" fmla="*/ 533322 h 4352341"/>
              <a:gd name="connsiteX13" fmla="*/ 491084 w 3207856"/>
              <a:gd name="connsiteY13" fmla="*/ 474599 h 4352341"/>
              <a:gd name="connsiteX14" fmla="*/ 544214 w 3207856"/>
              <a:gd name="connsiteY14" fmla="*/ 415876 h 4352341"/>
              <a:gd name="connsiteX15" fmla="*/ 507861 w 3207856"/>
              <a:gd name="connsiteY15" fmla="*/ 318004 h 4352341"/>
              <a:gd name="connsiteX16" fmla="*/ 591751 w 3207856"/>
              <a:gd name="connsiteY16" fmla="*/ 337578 h 4352341"/>
              <a:gd name="connsiteX17" fmla="*/ 661660 w 3207856"/>
              <a:gd name="connsiteY17" fmla="*/ 278856 h 4352341"/>
              <a:gd name="connsiteX18" fmla="*/ 723179 w 3207856"/>
              <a:gd name="connsiteY18" fmla="*/ 231318 h 4352341"/>
              <a:gd name="connsiteX19" fmla="*/ 709197 w 3207856"/>
              <a:gd name="connsiteY19" fmla="*/ 144632 h 4352341"/>
              <a:gd name="connsiteX20" fmla="*/ 815458 w 3207856"/>
              <a:gd name="connsiteY20" fmla="*/ 150224 h 4352341"/>
              <a:gd name="connsiteX21" fmla="*/ 862995 w 3207856"/>
              <a:gd name="connsiteY21" fmla="*/ 192169 h 4352341"/>
              <a:gd name="connsiteX22" fmla="*/ 958071 w 3207856"/>
              <a:gd name="connsiteY22" fmla="*/ 127854 h 4352341"/>
              <a:gd name="connsiteX23" fmla="*/ 958071 w 3207856"/>
              <a:gd name="connsiteY23" fmla="*/ 127854 h 4352341"/>
              <a:gd name="connsiteX24" fmla="*/ 1058739 w 3207856"/>
              <a:gd name="connsiteY24" fmla="*/ 113872 h 4352341"/>
              <a:gd name="connsiteX25" fmla="*/ 1061535 w 3207856"/>
              <a:gd name="connsiteY25" fmla="*/ 111076 h 4352341"/>
              <a:gd name="connsiteX26" fmla="*/ 1332779 w 3207856"/>
              <a:gd name="connsiteY26" fmla="*/ 10408 h 4352341"/>
              <a:gd name="connsiteX27" fmla="*/ 2289123 w 3207856"/>
              <a:gd name="connsiteY27" fmla="*/ 2018 h 4352341"/>
              <a:gd name="connsiteX28" fmla="*/ 2998671 w 3207856"/>
              <a:gd name="connsiteY28" fmla="*/ 700104 h 4352341"/>
              <a:gd name="connsiteX29" fmla="*/ 3203321 w 3207856"/>
              <a:gd name="connsiteY29" fmla="*/ 1026675 h 4352341"/>
              <a:gd name="connsiteX30" fmla="*/ 3042212 w 3207856"/>
              <a:gd name="connsiteY30" fmla="*/ 1196492 h 4352341"/>
              <a:gd name="connsiteX31" fmla="*/ 2798372 w 3207856"/>
              <a:gd name="connsiteY31" fmla="*/ 1340184 h 4352341"/>
              <a:gd name="connsiteX32" fmla="*/ 2463091 w 3207856"/>
              <a:gd name="connsiteY32" fmla="*/ 1466459 h 4352341"/>
              <a:gd name="connsiteX33" fmla="*/ 1944931 w 3207856"/>
              <a:gd name="connsiteY33" fmla="*/ 1523064 h 4352341"/>
              <a:gd name="connsiteX34" fmla="*/ 1627068 w 3207856"/>
              <a:gd name="connsiteY34" fmla="*/ 1705945 h 4352341"/>
              <a:gd name="connsiteX35" fmla="*/ 1583526 w 3207856"/>
              <a:gd name="connsiteY35" fmla="*/ 1544835 h 4352341"/>
              <a:gd name="connsiteX36" fmla="*/ 1418064 w 3207856"/>
              <a:gd name="connsiteY36" fmla="*/ 1601441 h 4352341"/>
              <a:gd name="connsiteX37" fmla="*/ 1326623 w 3207856"/>
              <a:gd name="connsiteY37" fmla="*/ 1758195 h 4352341"/>
              <a:gd name="connsiteX38" fmla="*/ 1435480 w 3207856"/>
              <a:gd name="connsiteY38" fmla="*/ 1997681 h 4352341"/>
              <a:gd name="connsiteX39" fmla="*/ 1557401 w 3207856"/>
              <a:gd name="connsiteY39" fmla="*/ 2084765 h 4352341"/>
              <a:gd name="connsiteX40" fmla="*/ 1522566 w 3207856"/>
              <a:gd name="connsiteY40" fmla="*/ 2250228 h 4352341"/>
              <a:gd name="connsiteX41" fmla="*/ 1583526 w 3207856"/>
              <a:gd name="connsiteY41" fmla="*/ 2372149 h 4352341"/>
              <a:gd name="connsiteX42" fmla="*/ 1783822 w 3207856"/>
              <a:gd name="connsiteY42" fmla="*/ 2398274 h 4352341"/>
              <a:gd name="connsiteX43" fmla="*/ 2332463 w 3207856"/>
              <a:gd name="connsiteY43" fmla="*/ 2546319 h 4352341"/>
              <a:gd name="connsiteX44" fmla="*/ 2341171 w 3207856"/>
              <a:gd name="connsiteY44" fmla="*/ 2772742 h 4352341"/>
              <a:gd name="connsiteX45" fmla="*/ 2349879 w 3207856"/>
              <a:gd name="connsiteY45" fmla="*/ 3160272 h 4352341"/>
              <a:gd name="connsiteX46" fmla="*/ 2210543 w 3207856"/>
              <a:gd name="connsiteY46" fmla="*/ 3182043 h 4352341"/>
              <a:gd name="connsiteX47" fmla="*/ 2167000 w 3207856"/>
              <a:gd name="connsiteY47" fmla="*/ 3042705 h 4352341"/>
              <a:gd name="connsiteX48" fmla="*/ 2062497 w 3207856"/>
              <a:gd name="connsiteY48" fmla="*/ 3177688 h 4352341"/>
              <a:gd name="connsiteX49" fmla="*/ 1844783 w 3207856"/>
              <a:gd name="connsiteY49" fmla="*/ 3142854 h 4352341"/>
              <a:gd name="connsiteX50" fmla="*/ 1679320 w 3207856"/>
              <a:gd name="connsiteY50" fmla="*/ 2990454 h 4352341"/>
              <a:gd name="connsiteX51" fmla="*/ 1639164 w 3207856"/>
              <a:gd name="connsiteY51" fmla="*/ 3095441 h 4352341"/>
              <a:gd name="connsiteX52" fmla="*/ 1584977 w 3207856"/>
              <a:gd name="connsiteY52" fmla="*/ 3143339 h 4352341"/>
              <a:gd name="connsiteX53" fmla="*/ 1489183 w 3207856"/>
              <a:gd name="connsiteY53" fmla="*/ 3102698 h 4352341"/>
              <a:gd name="connsiteX54" fmla="*/ 1387583 w 3207856"/>
              <a:gd name="connsiteY54" fmla="*/ 3175270 h 4352341"/>
              <a:gd name="connsiteX55" fmla="*/ 1216315 w 3207856"/>
              <a:gd name="connsiteY55" fmla="*/ 3205265 h 4352341"/>
              <a:gd name="connsiteX56" fmla="*/ 1025695 w 3207856"/>
              <a:gd name="connsiteY56" fmla="*/ 3351377 h 4352341"/>
              <a:gd name="connsiteX57" fmla="*/ 1249698 w 3207856"/>
              <a:gd name="connsiteY57" fmla="*/ 3361051 h 4352341"/>
              <a:gd name="connsiteX58" fmla="*/ 1511922 w 3207856"/>
              <a:gd name="connsiteY58" fmla="*/ 3217845 h 4352341"/>
              <a:gd name="connsiteX59" fmla="*/ 1718509 w 3207856"/>
              <a:gd name="connsiteY59" fmla="*/ 3234294 h 4352341"/>
              <a:gd name="connsiteX60" fmla="*/ 1796886 w 3207856"/>
              <a:gd name="connsiteY60" fmla="*/ 3360569 h 4352341"/>
              <a:gd name="connsiteX61" fmla="*/ 1975412 w 3207856"/>
              <a:gd name="connsiteY61" fmla="*/ 3417174 h 4352341"/>
              <a:gd name="connsiteX62" fmla="*/ 2101686 w 3207856"/>
              <a:gd name="connsiteY62" fmla="*/ 3282191 h 4352341"/>
              <a:gd name="connsiteX63" fmla="*/ 2158291 w 3207856"/>
              <a:gd name="connsiteY63" fmla="*/ 3369277 h 4352341"/>
              <a:gd name="connsiteX64" fmla="*/ 2288919 w 3207856"/>
              <a:gd name="connsiteY64" fmla="*/ 3356215 h 4352341"/>
              <a:gd name="connsiteX65" fmla="*/ 2380361 w 3207856"/>
              <a:gd name="connsiteY65" fmla="*/ 3469425 h 4352341"/>
              <a:gd name="connsiteX66" fmla="*/ 2310691 w 3207856"/>
              <a:gd name="connsiteY66" fmla="*/ 3608762 h 4352341"/>
              <a:gd name="connsiteX67" fmla="*/ 2328109 w 3207856"/>
              <a:gd name="connsiteY67" fmla="*/ 3691494 h 4352341"/>
              <a:gd name="connsiteX68" fmla="*/ 2251692 w 3207856"/>
              <a:gd name="connsiteY68" fmla="*/ 3769509 h 4352341"/>
              <a:gd name="connsiteX69" fmla="*/ 2197480 w 3207856"/>
              <a:gd name="connsiteY69" fmla="*/ 3848246 h 4352341"/>
              <a:gd name="connsiteX70" fmla="*/ 2095284 w 3207856"/>
              <a:gd name="connsiteY70" fmla="*/ 3935533 h 4352341"/>
              <a:gd name="connsiteX71" fmla="*/ 1945407 w 3207856"/>
              <a:gd name="connsiteY71" fmla="*/ 4044535 h 4352341"/>
              <a:gd name="connsiteX72" fmla="*/ 1948434 w 3207856"/>
              <a:gd name="connsiteY72" fmla="*/ 4082382 h 4352341"/>
              <a:gd name="connsiteX73" fmla="*/ 1545736 w 3207856"/>
              <a:gd name="connsiteY73" fmla="*/ 4332175 h 4352341"/>
              <a:gd name="connsiteX74" fmla="*/ 1550278 w 3207856"/>
              <a:gd name="connsiteY74" fmla="*/ 4333689 h 4352341"/>
              <a:gd name="connsiteX75" fmla="*/ 1294427 w 3207856"/>
              <a:gd name="connsiteY75" fmla="*/ 4351855 h 4352341"/>
              <a:gd name="connsiteX76" fmla="*/ 1192995 w 3207856"/>
              <a:gd name="connsiteY76" fmla="*/ 4115687 h 4352341"/>
              <a:gd name="connsiteX77" fmla="*/ 1208134 w 3207856"/>
              <a:gd name="connsiteY77" fmla="*/ 4059673 h 4352341"/>
              <a:gd name="connsiteX78" fmla="*/ 1088536 w 3207856"/>
              <a:gd name="connsiteY78" fmla="*/ 3934018 h 4352341"/>
              <a:gd name="connsiteX79" fmla="*/ 1064313 w 3207856"/>
              <a:gd name="connsiteY79" fmla="*/ 3849239 h 4352341"/>
              <a:gd name="connsiteX80" fmla="*/ 941686 w 3207856"/>
              <a:gd name="connsiteY80" fmla="*/ 3781114 h 4352341"/>
              <a:gd name="connsiteX81" fmla="*/ 906867 w 3207856"/>
              <a:gd name="connsiteY81" fmla="*/ 3696335 h 4352341"/>
              <a:gd name="connsiteX82" fmla="*/ 920493 w 3207856"/>
              <a:gd name="connsiteY82" fmla="*/ 3635778 h 4352341"/>
              <a:gd name="connsiteX83" fmla="*/ 849339 w 3207856"/>
              <a:gd name="connsiteY83" fmla="*/ 3519207 h 4352341"/>
              <a:gd name="connsiteX84" fmla="*/ 767587 w 3207856"/>
              <a:gd name="connsiteY84" fmla="*/ 3472277 h 4352341"/>
              <a:gd name="connsiteX85" fmla="*/ 767588 w 3207856"/>
              <a:gd name="connsiteY85" fmla="*/ 3425345 h 4352341"/>
              <a:gd name="connsiteX86" fmla="*/ 676753 w 3207856"/>
              <a:gd name="connsiteY86" fmla="*/ 3298176 h 4352341"/>
              <a:gd name="connsiteX87" fmla="*/ 635605 w 3207856"/>
              <a:gd name="connsiteY87" fmla="*/ 3274075 h 4352341"/>
              <a:gd name="connsiteX88" fmla="*/ 664936 w 3207856"/>
              <a:gd name="connsiteY88" fmla="*/ 3116837 h 4352341"/>
              <a:gd name="connsiteX89" fmla="*/ 762495 w 3207856"/>
              <a:gd name="connsiteY89" fmla="*/ 3137252 h 4352341"/>
              <a:gd name="connsiteX90" fmla="*/ 750271 w 3207856"/>
              <a:gd name="connsiteY90" fmla="*/ 3043280 h 4352341"/>
              <a:gd name="connsiteX91" fmla="*/ 845622 w 3207856"/>
              <a:gd name="connsiteY91" fmla="*/ 3045727 h 4352341"/>
              <a:gd name="connsiteX92" fmla="*/ 826063 w 3207856"/>
              <a:gd name="connsiteY92" fmla="*/ 2967490 h 4352341"/>
              <a:gd name="connsiteX93" fmla="*/ 772275 w 3207856"/>
              <a:gd name="connsiteY93" fmla="*/ 2947930 h 4352341"/>
              <a:gd name="connsiteX94" fmla="*/ 770165 w 3207856"/>
              <a:gd name="connsiteY94" fmla="*/ 2895343 h 4352341"/>
              <a:gd name="connsiteX95" fmla="*/ 730704 w 3207856"/>
              <a:gd name="connsiteY95" fmla="*/ 2881735 h 4352341"/>
              <a:gd name="connsiteX96" fmla="*/ 738868 w 3207856"/>
              <a:gd name="connsiteY96" fmla="*/ 2839553 h 4352341"/>
              <a:gd name="connsiteX97" fmla="*/ 708932 w 3207856"/>
              <a:gd name="connsiteY97" fmla="*/ 2800092 h 4352341"/>
              <a:gd name="connsiteX98" fmla="*/ 714375 w 3207856"/>
              <a:gd name="connsiteY98" fmla="*/ 2756549 h 4352341"/>
              <a:gd name="connsiteX99" fmla="*/ 695326 w 3207856"/>
              <a:gd name="connsiteY99" fmla="*/ 2730696 h 4352341"/>
              <a:gd name="connsiteX100" fmla="*/ 692604 w 3207856"/>
              <a:gd name="connsiteY100" fmla="*/ 2650413 h 4352341"/>
              <a:gd name="connsiteX101" fmla="*/ 673553 w 3207856"/>
              <a:gd name="connsiteY101" fmla="*/ 2587821 h 4352341"/>
              <a:gd name="connsiteX102" fmla="*/ 706210 w 3207856"/>
              <a:gd name="connsiteY102" fmla="*/ 2511622 h 4352341"/>
              <a:gd name="connsiteX103" fmla="*/ 687161 w 3207856"/>
              <a:gd name="connsiteY103" fmla="*/ 2483047 h 4352341"/>
              <a:gd name="connsiteX104" fmla="*/ 630011 w 3207856"/>
              <a:gd name="connsiteY104" fmla="*/ 2499376 h 4352341"/>
              <a:gd name="connsiteX105" fmla="*/ 582386 w 3207856"/>
              <a:gd name="connsiteY105" fmla="*/ 2499374 h 4352341"/>
              <a:gd name="connsiteX106" fmla="*/ 589189 w 3207856"/>
              <a:gd name="connsiteY106" fmla="*/ 2500735 h 4352341"/>
              <a:gd name="connsiteX107" fmla="*/ 529318 w 3207856"/>
              <a:gd name="connsiteY107" fmla="*/ 2560606 h 4352341"/>
              <a:gd name="connsiteX108" fmla="*/ 442232 w 3207856"/>
              <a:gd name="connsiteY108" fmla="*/ 2571492 h 4352341"/>
              <a:gd name="connsiteX109" fmla="*/ 383722 w 3207856"/>
              <a:gd name="connsiteY109" fmla="*/ 2500735 h 4352341"/>
              <a:gd name="connsiteX110" fmla="*/ 327933 w 3207856"/>
              <a:gd name="connsiteY110" fmla="*/ 2499374 h 4352341"/>
              <a:gd name="connsiteX111" fmla="*/ 314326 w 3207856"/>
              <a:gd name="connsiteY111" fmla="*/ 2545638 h 4352341"/>
              <a:gd name="connsiteX112" fmla="*/ 219076 w 3207856"/>
              <a:gd name="connsiteY112" fmla="*/ 2545639 h 4352341"/>
              <a:gd name="connsiteX113" fmla="*/ 175533 w 3207856"/>
              <a:gd name="connsiteY113" fmla="*/ 2499375 h 4352341"/>
              <a:gd name="connsiteX114" fmla="*/ 104776 w 3207856"/>
              <a:gd name="connsiteY114" fmla="*/ 2469439 h 4352341"/>
              <a:gd name="connsiteX115" fmla="*/ 68036 w 3207856"/>
              <a:gd name="connsiteY115" fmla="*/ 2443585 h 4352341"/>
              <a:gd name="connsiteX116" fmla="*/ 66675 w 3207856"/>
              <a:gd name="connsiteY116" fmla="*/ 2393239 h 4352341"/>
              <a:gd name="connsiteX117" fmla="*/ 0 w 3207856"/>
              <a:gd name="connsiteY117" fmla="*/ 2340170 h 4352341"/>
              <a:gd name="connsiteX0" fmla="*/ 183487 w 3207856"/>
              <a:gd name="connsiteY0" fmla="*/ 1830819 h 4352341"/>
              <a:gd name="connsiteX1" fmla="*/ 105190 w 3207856"/>
              <a:gd name="connsiteY1" fmla="*/ 1721762 h 4352341"/>
              <a:gd name="connsiteX2" fmla="*/ 80023 w 3207856"/>
              <a:gd name="connsiteY2" fmla="*/ 1609909 h 4352341"/>
              <a:gd name="connsiteX3" fmla="*/ 63245 w 3207856"/>
              <a:gd name="connsiteY3" fmla="*/ 1514834 h 4352341"/>
              <a:gd name="connsiteX4" fmla="*/ 82819 w 3207856"/>
              <a:gd name="connsiteY4" fmla="*/ 1400184 h 4352341"/>
              <a:gd name="connsiteX5" fmla="*/ 183487 w 3207856"/>
              <a:gd name="connsiteY5" fmla="*/ 1319090 h 4352341"/>
              <a:gd name="connsiteX6" fmla="*/ 306526 w 3207856"/>
              <a:gd name="connsiteY6" fmla="*/ 1235200 h 4352341"/>
              <a:gd name="connsiteX7" fmla="*/ 354063 w 3207856"/>
              <a:gd name="connsiteY7" fmla="*/ 1047846 h 4352341"/>
              <a:gd name="connsiteX8" fmla="*/ 272970 w 3207856"/>
              <a:gd name="connsiteY8" fmla="*/ 930400 h 4352341"/>
              <a:gd name="connsiteX9" fmla="*/ 253395 w 3207856"/>
              <a:gd name="connsiteY9" fmla="*/ 857696 h 4352341"/>
              <a:gd name="connsiteX10" fmla="*/ 404397 w 3207856"/>
              <a:gd name="connsiteY10" fmla="*/ 782195 h 4352341"/>
              <a:gd name="connsiteX11" fmla="*/ 488287 w 3207856"/>
              <a:gd name="connsiteY11" fmla="*/ 661953 h 4352341"/>
              <a:gd name="connsiteX12" fmla="*/ 496676 w 3207856"/>
              <a:gd name="connsiteY12" fmla="*/ 533322 h 4352341"/>
              <a:gd name="connsiteX13" fmla="*/ 491084 w 3207856"/>
              <a:gd name="connsiteY13" fmla="*/ 474599 h 4352341"/>
              <a:gd name="connsiteX14" fmla="*/ 544214 w 3207856"/>
              <a:gd name="connsiteY14" fmla="*/ 415876 h 4352341"/>
              <a:gd name="connsiteX15" fmla="*/ 507861 w 3207856"/>
              <a:gd name="connsiteY15" fmla="*/ 318004 h 4352341"/>
              <a:gd name="connsiteX16" fmla="*/ 591751 w 3207856"/>
              <a:gd name="connsiteY16" fmla="*/ 337578 h 4352341"/>
              <a:gd name="connsiteX17" fmla="*/ 661660 w 3207856"/>
              <a:gd name="connsiteY17" fmla="*/ 278856 h 4352341"/>
              <a:gd name="connsiteX18" fmla="*/ 723179 w 3207856"/>
              <a:gd name="connsiteY18" fmla="*/ 231318 h 4352341"/>
              <a:gd name="connsiteX19" fmla="*/ 709197 w 3207856"/>
              <a:gd name="connsiteY19" fmla="*/ 144632 h 4352341"/>
              <a:gd name="connsiteX20" fmla="*/ 815458 w 3207856"/>
              <a:gd name="connsiteY20" fmla="*/ 150224 h 4352341"/>
              <a:gd name="connsiteX21" fmla="*/ 862995 w 3207856"/>
              <a:gd name="connsiteY21" fmla="*/ 192169 h 4352341"/>
              <a:gd name="connsiteX22" fmla="*/ 958071 w 3207856"/>
              <a:gd name="connsiteY22" fmla="*/ 127854 h 4352341"/>
              <a:gd name="connsiteX23" fmla="*/ 958071 w 3207856"/>
              <a:gd name="connsiteY23" fmla="*/ 127854 h 4352341"/>
              <a:gd name="connsiteX24" fmla="*/ 1058739 w 3207856"/>
              <a:gd name="connsiteY24" fmla="*/ 113872 h 4352341"/>
              <a:gd name="connsiteX25" fmla="*/ 1061535 w 3207856"/>
              <a:gd name="connsiteY25" fmla="*/ 111076 h 4352341"/>
              <a:gd name="connsiteX26" fmla="*/ 1332779 w 3207856"/>
              <a:gd name="connsiteY26" fmla="*/ 10408 h 4352341"/>
              <a:gd name="connsiteX27" fmla="*/ 2289123 w 3207856"/>
              <a:gd name="connsiteY27" fmla="*/ 2018 h 4352341"/>
              <a:gd name="connsiteX28" fmla="*/ 2998671 w 3207856"/>
              <a:gd name="connsiteY28" fmla="*/ 700104 h 4352341"/>
              <a:gd name="connsiteX29" fmla="*/ 3203321 w 3207856"/>
              <a:gd name="connsiteY29" fmla="*/ 1026675 h 4352341"/>
              <a:gd name="connsiteX30" fmla="*/ 3042212 w 3207856"/>
              <a:gd name="connsiteY30" fmla="*/ 1196492 h 4352341"/>
              <a:gd name="connsiteX31" fmla="*/ 2798372 w 3207856"/>
              <a:gd name="connsiteY31" fmla="*/ 1340184 h 4352341"/>
              <a:gd name="connsiteX32" fmla="*/ 2463091 w 3207856"/>
              <a:gd name="connsiteY32" fmla="*/ 1466459 h 4352341"/>
              <a:gd name="connsiteX33" fmla="*/ 1944931 w 3207856"/>
              <a:gd name="connsiteY33" fmla="*/ 1523064 h 4352341"/>
              <a:gd name="connsiteX34" fmla="*/ 1627068 w 3207856"/>
              <a:gd name="connsiteY34" fmla="*/ 1705945 h 4352341"/>
              <a:gd name="connsiteX35" fmla="*/ 1583526 w 3207856"/>
              <a:gd name="connsiteY35" fmla="*/ 1544835 h 4352341"/>
              <a:gd name="connsiteX36" fmla="*/ 1418064 w 3207856"/>
              <a:gd name="connsiteY36" fmla="*/ 1601441 h 4352341"/>
              <a:gd name="connsiteX37" fmla="*/ 1326623 w 3207856"/>
              <a:gd name="connsiteY37" fmla="*/ 1758195 h 4352341"/>
              <a:gd name="connsiteX38" fmla="*/ 1435480 w 3207856"/>
              <a:gd name="connsiteY38" fmla="*/ 1997681 h 4352341"/>
              <a:gd name="connsiteX39" fmla="*/ 1557401 w 3207856"/>
              <a:gd name="connsiteY39" fmla="*/ 2084765 h 4352341"/>
              <a:gd name="connsiteX40" fmla="*/ 1522566 w 3207856"/>
              <a:gd name="connsiteY40" fmla="*/ 2250228 h 4352341"/>
              <a:gd name="connsiteX41" fmla="*/ 1583526 w 3207856"/>
              <a:gd name="connsiteY41" fmla="*/ 2372149 h 4352341"/>
              <a:gd name="connsiteX42" fmla="*/ 1783822 w 3207856"/>
              <a:gd name="connsiteY42" fmla="*/ 2398274 h 4352341"/>
              <a:gd name="connsiteX43" fmla="*/ 2332463 w 3207856"/>
              <a:gd name="connsiteY43" fmla="*/ 2546319 h 4352341"/>
              <a:gd name="connsiteX44" fmla="*/ 2341171 w 3207856"/>
              <a:gd name="connsiteY44" fmla="*/ 2772742 h 4352341"/>
              <a:gd name="connsiteX45" fmla="*/ 2349879 w 3207856"/>
              <a:gd name="connsiteY45" fmla="*/ 3160272 h 4352341"/>
              <a:gd name="connsiteX46" fmla="*/ 2210543 w 3207856"/>
              <a:gd name="connsiteY46" fmla="*/ 3182043 h 4352341"/>
              <a:gd name="connsiteX47" fmla="*/ 2167000 w 3207856"/>
              <a:gd name="connsiteY47" fmla="*/ 3042705 h 4352341"/>
              <a:gd name="connsiteX48" fmla="*/ 2062497 w 3207856"/>
              <a:gd name="connsiteY48" fmla="*/ 3177688 h 4352341"/>
              <a:gd name="connsiteX49" fmla="*/ 1844783 w 3207856"/>
              <a:gd name="connsiteY49" fmla="*/ 3142854 h 4352341"/>
              <a:gd name="connsiteX50" fmla="*/ 1679320 w 3207856"/>
              <a:gd name="connsiteY50" fmla="*/ 2990454 h 4352341"/>
              <a:gd name="connsiteX51" fmla="*/ 1639164 w 3207856"/>
              <a:gd name="connsiteY51" fmla="*/ 3095441 h 4352341"/>
              <a:gd name="connsiteX52" fmla="*/ 1584977 w 3207856"/>
              <a:gd name="connsiteY52" fmla="*/ 3143339 h 4352341"/>
              <a:gd name="connsiteX53" fmla="*/ 1489183 w 3207856"/>
              <a:gd name="connsiteY53" fmla="*/ 3102698 h 4352341"/>
              <a:gd name="connsiteX54" fmla="*/ 1387583 w 3207856"/>
              <a:gd name="connsiteY54" fmla="*/ 3175270 h 4352341"/>
              <a:gd name="connsiteX55" fmla="*/ 1216315 w 3207856"/>
              <a:gd name="connsiteY55" fmla="*/ 3205265 h 4352341"/>
              <a:gd name="connsiteX56" fmla="*/ 1025695 w 3207856"/>
              <a:gd name="connsiteY56" fmla="*/ 3351377 h 4352341"/>
              <a:gd name="connsiteX57" fmla="*/ 1249698 w 3207856"/>
              <a:gd name="connsiteY57" fmla="*/ 3361051 h 4352341"/>
              <a:gd name="connsiteX58" fmla="*/ 1511922 w 3207856"/>
              <a:gd name="connsiteY58" fmla="*/ 3217845 h 4352341"/>
              <a:gd name="connsiteX59" fmla="*/ 1718509 w 3207856"/>
              <a:gd name="connsiteY59" fmla="*/ 3234294 h 4352341"/>
              <a:gd name="connsiteX60" fmla="*/ 1796886 w 3207856"/>
              <a:gd name="connsiteY60" fmla="*/ 3360569 h 4352341"/>
              <a:gd name="connsiteX61" fmla="*/ 1975412 w 3207856"/>
              <a:gd name="connsiteY61" fmla="*/ 3417174 h 4352341"/>
              <a:gd name="connsiteX62" fmla="*/ 2101686 w 3207856"/>
              <a:gd name="connsiteY62" fmla="*/ 3282191 h 4352341"/>
              <a:gd name="connsiteX63" fmla="*/ 2158291 w 3207856"/>
              <a:gd name="connsiteY63" fmla="*/ 3369277 h 4352341"/>
              <a:gd name="connsiteX64" fmla="*/ 2288919 w 3207856"/>
              <a:gd name="connsiteY64" fmla="*/ 3356215 h 4352341"/>
              <a:gd name="connsiteX65" fmla="*/ 2380361 w 3207856"/>
              <a:gd name="connsiteY65" fmla="*/ 3469425 h 4352341"/>
              <a:gd name="connsiteX66" fmla="*/ 2310691 w 3207856"/>
              <a:gd name="connsiteY66" fmla="*/ 3608762 h 4352341"/>
              <a:gd name="connsiteX67" fmla="*/ 2328109 w 3207856"/>
              <a:gd name="connsiteY67" fmla="*/ 3691494 h 4352341"/>
              <a:gd name="connsiteX68" fmla="*/ 2251692 w 3207856"/>
              <a:gd name="connsiteY68" fmla="*/ 3769509 h 4352341"/>
              <a:gd name="connsiteX69" fmla="*/ 2197480 w 3207856"/>
              <a:gd name="connsiteY69" fmla="*/ 3848246 h 4352341"/>
              <a:gd name="connsiteX70" fmla="*/ 2095284 w 3207856"/>
              <a:gd name="connsiteY70" fmla="*/ 3935533 h 4352341"/>
              <a:gd name="connsiteX71" fmla="*/ 1945407 w 3207856"/>
              <a:gd name="connsiteY71" fmla="*/ 4044535 h 4352341"/>
              <a:gd name="connsiteX72" fmla="*/ 1948434 w 3207856"/>
              <a:gd name="connsiteY72" fmla="*/ 4082382 h 4352341"/>
              <a:gd name="connsiteX73" fmla="*/ 1545736 w 3207856"/>
              <a:gd name="connsiteY73" fmla="*/ 4332175 h 4352341"/>
              <a:gd name="connsiteX74" fmla="*/ 1550278 w 3207856"/>
              <a:gd name="connsiteY74" fmla="*/ 4333689 h 4352341"/>
              <a:gd name="connsiteX75" fmla="*/ 1294427 w 3207856"/>
              <a:gd name="connsiteY75" fmla="*/ 4351855 h 4352341"/>
              <a:gd name="connsiteX76" fmla="*/ 1192995 w 3207856"/>
              <a:gd name="connsiteY76" fmla="*/ 4115687 h 4352341"/>
              <a:gd name="connsiteX77" fmla="*/ 1208134 w 3207856"/>
              <a:gd name="connsiteY77" fmla="*/ 4059673 h 4352341"/>
              <a:gd name="connsiteX78" fmla="*/ 1088536 w 3207856"/>
              <a:gd name="connsiteY78" fmla="*/ 3934018 h 4352341"/>
              <a:gd name="connsiteX79" fmla="*/ 1064313 w 3207856"/>
              <a:gd name="connsiteY79" fmla="*/ 3849239 h 4352341"/>
              <a:gd name="connsiteX80" fmla="*/ 941686 w 3207856"/>
              <a:gd name="connsiteY80" fmla="*/ 3781114 h 4352341"/>
              <a:gd name="connsiteX81" fmla="*/ 906867 w 3207856"/>
              <a:gd name="connsiteY81" fmla="*/ 3696335 h 4352341"/>
              <a:gd name="connsiteX82" fmla="*/ 920493 w 3207856"/>
              <a:gd name="connsiteY82" fmla="*/ 3635778 h 4352341"/>
              <a:gd name="connsiteX83" fmla="*/ 849339 w 3207856"/>
              <a:gd name="connsiteY83" fmla="*/ 3519207 h 4352341"/>
              <a:gd name="connsiteX84" fmla="*/ 767587 w 3207856"/>
              <a:gd name="connsiteY84" fmla="*/ 3472277 h 4352341"/>
              <a:gd name="connsiteX85" fmla="*/ 767588 w 3207856"/>
              <a:gd name="connsiteY85" fmla="*/ 3425345 h 4352341"/>
              <a:gd name="connsiteX86" fmla="*/ 676753 w 3207856"/>
              <a:gd name="connsiteY86" fmla="*/ 3298176 h 4352341"/>
              <a:gd name="connsiteX87" fmla="*/ 635605 w 3207856"/>
              <a:gd name="connsiteY87" fmla="*/ 3274075 h 4352341"/>
              <a:gd name="connsiteX88" fmla="*/ 664936 w 3207856"/>
              <a:gd name="connsiteY88" fmla="*/ 3116837 h 4352341"/>
              <a:gd name="connsiteX89" fmla="*/ 762495 w 3207856"/>
              <a:gd name="connsiteY89" fmla="*/ 3137252 h 4352341"/>
              <a:gd name="connsiteX90" fmla="*/ 750271 w 3207856"/>
              <a:gd name="connsiteY90" fmla="*/ 3043280 h 4352341"/>
              <a:gd name="connsiteX91" fmla="*/ 845622 w 3207856"/>
              <a:gd name="connsiteY91" fmla="*/ 3045727 h 4352341"/>
              <a:gd name="connsiteX92" fmla="*/ 826063 w 3207856"/>
              <a:gd name="connsiteY92" fmla="*/ 2967490 h 4352341"/>
              <a:gd name="connsiteX93" fmla="*/ 772275 w 3207856"/>
              <a:gd name="connsiteY93" fmla="*/ 2947930 h 4352341"/>
              <a:gd name="connsiteX94" fmla="*/ 770165 w 3207856"/>
              <a:gd name="connsiteY94" fmla="*/ 2895343 h 4352341"/>
              <a:gd name="connsiteX95" fmla="*/ 730704 w 3207856"/>
              <a:gd name="connsiteY95" fmla="*/ 2881735 h 4352341"/>
              <a:gd name="connsiteX96" fmla="*/ 738868 w 3207856"/>
              <a:gd name="connsiteY96" fmla="*/ 2839553 h 4352341"/>
              <a:gd name="connsiteX97" fmla="*/ 708932 w 3207856"/>
              <a:gd name="connsiteY97" fmla="*/ 2800092 h 4352341"/>
              <a:gd name="connsiteX98" fmla="*/ 714375 w 3207856"/>
              <a:gd name="connsiteY98" fmla="*/ 2756549 h 4352341"/>
              <a:gd name="connsiteX99" fmla="*/ 695326 w 3207856"/>
              <a:gd name="connsiteY99" fmla="*/ 2730696 h 4352341"/>
              <a:gd name="connsiteX100" fmla="*/ 692604 w 3207856"/>
              <a:gd name="connsiteY100" fmla="*/ 2650413 h 4352341"/>
              <a:gd name="connsiteX101" fmla="*/ 673553 w 3207856"/>
              <a:gd name="connsiteY101" fmla="*/ 2587821 h 4352341"/>
              <a:gd name="connsiteX102" fmla="*/ 706210 w 3207856"/>
              <a:gd name="connsiteY102" fmla="*/ 2511622 h 4352341"/>
              <a:gd name="connsiteX103" fmla="*/ 687161 w 3207856"/>
              <a:gd name="connsiteY103" fmla="*/ 2483047 h 4352341"/>
              <a:gd name="connsiteX104" fmla="*/ 630011 w 3207856"/>
              <a:gd name="connsiteY104" fmla="*/ 2499376 h 4352341"/>
              <a:gd name="connsiteX105" fmla="*/ 582386 w 3207856"/>
              <a:gd name="connsiteY105" fmla="*/ 2499374 h 4352341"/>
              <a:gd name="connsiteX106" fmla="*/ 589189 w 3207856"/>
              <a:gd name="connsiteY106" fmla="*/ 2500735 h 4352341"/>
              <a:gd name="connsiteX107" fmla="*/ 529318 w 3207856"/>
              <a:gd name="connsiteY107" fmla="*/ 2560606 h 4352341"/>
              <a:gd name="connsiteX108" fmla="*/ 442232 w 3207856"/>
              <a:gd name="connsiteY108" fmla="*/ 2571492 h 4352341"/>
              <a:gd name="connsiteX109" fmla="*/ 383722 w 3207856"/>
              <a:gd name="connsiteY109" fmla="*/ 2500735 h 4352341"/>
              <a:gd name="connsiteX110" fmla="*/ 327933 w 3207856"/>
              <a:gd name="connsiteY110" fmla="*/ 2499374 h 4352341"/>
              <a:gd name="connsiteX111" fmla="*/ 314326 w 3207856"/>
              <a:gd name="connsiteY111" fmla="*/ 2545638 h 4352341"/>
              <a:gd name="connsiteX112" fmla="*/ 219076 w 3207856"/>
              <a:gd name="connsiteY112" fmla="*/ 2545639 h 4352341"/>
              <a:gd name="connsiteX113" fmla="*/ 175533 w 3207856"/>
              <a:gd name="connsiteY113" fmla="*/ 2499375 h 4352341"/>
              <a:gd name="connsiteX114" fmla="*/ 104776 w 3207856"/>
              <a:gd name="connsiteY114" fmla="*/ 2469439 h 4352341"/>
              <a:gd name="connsiteX115" fmla="*/ 68036 w 3207856"/>
              <a:gd name="connsiteY115" fmla="*/ 2443585 h 4352341"/>
              <a:gd name="connsiteX116" fmla="*/ 66675 w 3207856"/>
              <a:gd name="connsiteY116" fmla="*/ 2393239 h 4352341"/>
              <a:gd name="connsiteX117" fmla="*/ 0 w 3207856"/>
              <a:gd name="connsiteY117" fmla="*/ 2340170 h 4352341"/>
              <a:gd name="connsiteX0" fmla="*/ 183487 w 3207856"/>
              <a:gd name="connsiteY0" fmla="*/ 1830819 h 4352341"/>
              <a:gd name="connsiteX1" fmla="*/ 105190 w 3207856"/>
              <a:gd name="connsiteY1" fmla="*/ 1721762 h 4352341"/>
              <a:gd name="connsiteX2" fmla="*/ 80023 w 3207856"/>
              <a:gd name="connsiteY2" fmla="*/ 1609909 h 4352341"/>
              <a:gd name="connsiteX3" fmla="*/ 63245 w 3207856"/>
              <a:gd name="connsiteY3" fmla="*/ 1514834 h 4352341"/>
              <a:gd name="connsiteX4" fmla="*/ 82819 w 3207856"/>
              <a:gd name="connsiteY4" fmla="*/ 1400184 h 4352341"/>
              <a:gd name="connsiteX5" fmla="*/ 183487 w 3207856"/>
              <a:gd name="connsiteY5" fmla="*/ 1319090 h 4352341"/>
              <a:gd name="connsiteX6" fmla="*/ 306526 w 3207856"/>
              <a:gd name="connsiteY6" fmla="*/ 1235200 h 4352341"/>
              <a:gd name="connsiteX7" fmla="*/ 354063 w 3207856"/>
              <a:gd name="connsiteY7" fmla="*/ 1047846 h 4352341"/>
              <a:gd name="connsiteX8" fmla="*/ 272970 w 3207856"/>
              <a:gd name="connsiteY8" fmla="*/ 930400 h 4352341"/>
              <a:gd name="connsiteX9" fmla="*/ 253395 w 3207856"/>
              <a:gd name="connsiteY9" fmla="*/ 857696 h 4352341"/>
              <a:gd name="connsiteX10" fmla="*/ 404397 w 3207856"/>
              <a:gd name="connsiteY10" fmla="*/ 782195 h 4352341"/>
              <a:gd name="connsiteX11" fmla="*/ 488287 w 3207856"/>
              <a:gd name="connsiteY11" fmla="*/ 661953 h 4352341"/>
              <a:gd name="connsiteX12" fmla="*/ 496676 w 3207856"/>
              <a:gd name="connsiteY12" fmla="*/ 533322 h 4352341"/>
              <a:gd name="connsiteX13" fmla="*/ 491084 w 3207856"/>
              <a:gd name="connsiteY13" fmla="*/ 474599 h 4352341"/>
              <a:gd name="connsiteX14" fmla="*/ 544214 w 3207856"/>
              <a:gd name="connsiteY14" fmla="*/ 415876 h 4352341"/>
              <a:gd name="connsiteX15" fmla="*/ 507861 w 3207856"/>
              <a:gd name="connsiteY15" fmla="*/ 318004 h 4352341"/>
              <a:gd name="connsiteX16" fmla="*/ 591751 w 3207856"/>
              <a:gd name="connsiteY16" fmla="*/ 337578 h 4352341"/>
              <a:gd name="connsiteX17" fmla="*/ 661660 w 3207856"/>
              <a:gd name="connsiteY17" fmla="*/ 278856 h 4352341"/>
              <a:gd name="connsiteX18" fmla="*/ 723179 w 3207856"/>
              <a:gd name="connsiteY18" fmla="*/ 231318 h 4352341"/>
              <a:gd name="connsiteX19" fmla="*/ 709197 w 3207856"/>
              <a:gd name="connsiteY19" fmla="*/ 144632 h 4352341"/>
              <a:gd name="connsiteX20" fmla="*/ 815458 w 3207856"/>
              <a:gd name="connsiteY20" fmla="*/ 150224 h 4352341"/>
              <a:gd name="connsiteX21" fmla="*/ 862995 w 3207856"/>
              <a:gd name="connsiteY21" fmla="*/ 192169 h 4352341"/>
              <a:gd name="connsiteX22" fmla="*/ 958071 w 3207856"/>
              <a:gd name="connsiteY22" fmla="*/ 127854 h 4352341"/>
              <a:gd name="connsiteX23" fmla="*/ 958071 w 3207856"/>
              <a:gd name="connsiteY23" fmla="*/ 127854 h 4352341"/>
              <a:gd name="connsiteX24" fmla="*/ 1058739 w 3207856"/>
              <a:gd name="connsiteY24" fmla="*/ 113872 h 4352341"/>
              <a:gd name="connsiteX25" fmla="*/ 1061535 w 3207856"/>
              <a:gd name="connsiteY25" fmla="*/ 111076 h 4352341"/>
              <a:gd name="connsiteX26" fmla="*/ 1332779 w 3207856"/>
              <a:gd name="connsiteY26" fmla="*/ 10408 h 4352341"/>
              <a:gd name="connsiteX27" fmla="*/ 2289123 w 3207856"/>
              <a:gd name="connsiteY27" fmla="*/ 2018 h 4352341"/>
              <a:gd name="connsiteX28" fmla="*/ 2998671 w 3207856"/>
              <a:gd name="connsiteY28" fmla="*/ 700104 h 4352341"/>
              <a:gd name="connsiteX29" fmla="*/ 3203321 w 3207856"/>
              <a:gd name="connsiteY29" fmla="*/ 1026675 h 4352341"/>
              <a:gd name="connsiteX30" fmla="*/ 3042212 w 3207856"/>
              <a:gd name="connsiteY30" fmla="*/ 1196492 h 4352341"/>
              <a:gd name="connsiteX31" fmla="*/ 2798372 w 3207856"/>
              <a:gd name="connsiteY31" fmla="*/ 1340184 h 4352341"/>
              <a:gd name="connsiteX32" fmla="*/ 2463091 w 3207856"/>
              <a:gd name="connsiteY32" fmla="*/ 1466459 h 4352341"/>
              <a:gd name="connsiteX33" fmla="*/ 1944931 w 3207856"/>
              <a:gd name="connsiteY33" fmla="*/ 1523064 h 4352341"/>
              <a:gd name="connsiteX34" fmla="*/ 1627068 w 3207856"/>
              <a:gd name="connsiteY34" fmla="*/ 1705945 h 4352341"/>
              <a:gd name="connsiteX35" fmla="*/ 1583526 w 3207856"/>
              <a:gd name="connsiteY35" fmla="*/ 1544835 h 4352341"/>
              <a:gd name="connsiteX36" fmla="*/ 1418064 w 3207856"/>
              <a:gd name="connsiteY36" fmla="*/ 1601441 h 4352341"/>
              <a:gd name="connsiteX37" fmla="*/ 1326623 w 3207856"/>
              <a:gd name="connsiteY37" fmla="*/ 1758195 h 4352341"/>
              <a:gd name="connsiteX38" fmla="*/ 1435480 w 3207856"/>
              <a:gd name="connsiteY38" fmla="*/ 1997681 h 4352341"/>
              <a:gd name="connsiteX39" fmla="*/ 1557401 w 3207856"/>
              <a:gd name="connsiteY39" fmla="*/ 2084765 h 4352341"/>
              <a:gd name="connsiteX40" fmla="*/ 1522566 w 3207856"/>
              <a:gd name="connsiteY40" fmla="*/ 2250228 h 4352341"/>
              <a:gd name="connsiteX41" fmla="*/ 1583526 w 3207856"/>
              <a:gd name="connsiteY41" fmla="*/ 2372149 h 4352341"/>
              <a:gd name="connsiteX42" fmla="*/ 1783822 w 3207856"/>
              <a:gd name="connsiteY42" fmla="*/ 2398274 h 4352341"/>
              <a:gd name="connsiteX43" fmla="*/ 2332463 w 3207856"/>
              <a:gd name="connsiteY43" fmla="*/ 2546319 h 4352341"/>
              <a:gd name="connsiteX44" fmla="*/ 2341171 w 3207856"/>
              <a:gd name="connsiteY44" fmla="*/ 2772742 h 4352341"/>
              <a:gd name="connsiteX45" fmla="*/ 2349879 w 3207856"/>
              <a:gd name="connsiteY45" fmla="*/ 3160272 h 4352341"/>
              <a:gd name="connsiteX46" fmla="*/ 2210543 w 3207856"/>
              <a:gd name="connsiteY46" fmla="*/ 3182043 h 4352341"/>
              <a:gd name="connsiteX47" fmla="*/ 2167000 w 3207856"/>
              <a:gd name="connsiteY47" fmla="*/ 3042705 h 4352341"/>
              <a:gd name="connsiteX48" fmla="*/ 2062497 w 3207856"/>
              <a:gd name="connsiteY48" fmla="*/ 3177688 h 4352341"/>
              <a:gd name="connsiteX49" fmla="*/ 1844783 w 3207856"/>
              <a:gd name="connsiteY49" fmla="*/ 3142854 h 4352341"/>
              <a:gd name="connsiteX50" fmla="*/ 1679320 w 3207856"/>
              <a:gd name="connsiteY50" fmla="*/ 2990454 h 4352341"/>
              <a:gd name="connsiteX51" fmla="*/ 1639164 w 3207856"/>
              <a:gd name="connsiteY51" fmla="*/ 3095441 h 4352341"/>
              <a:gd name="connsiteX52" fmla="*/ 1584977 w 3207856"/>
              <a:gd name="connsiteY52" fmla="*/ 3143339 h 4352341"/>
              <a:gd name="connsiteX53" fmla="*/ 1489183 w 3207856"/>
              <a:gd name="connsiteY53" fmla="*/ 3102698 h 4352341"/>
              <a:gd name="connsiteX54" fmla="*/ 1387583 w 3207856"/>
              <a:gd name="connsiteY54" fmla="*/ 3175270 h 4352341"/>
              <a:gd name="connsiteX55" fmla="*/ 1216315 w 3207856"/>
              <a:gd name="connsiteY55" fmla="*/ 3205265 h 4352341"/>
              <a:gd name="connsiteX56" fmla="*/ 1025695 w 3207856"/>
              <a:gd name="connsiteY56" fmla="*/ 3351377 h 4352341"/>
              <a:gd name="connsiteX57" fmla="*/ 1249698 w 3207856"/>
              <a:gd name="connsiteY57" fmla="*/ 3361051 h 4352341"/>
              <a:gd name="connsiteX58" fmla="*/ 1511922 w 3207856"/>
              <a:gd name="connsiteY58" fmla="*/ 3217845 h 4352341"/>
              <a:gd name="connsiteX59" fmla="*/ 1718509 w 3207856"/>
              <a:gd name="connsiteY59" fmla="*/ 3234294 h 4352341"/>
              <a:gd name="connsiteX60" fmla="*/ 1796886 w 3207856"/>
              <a:gd name="connsiteY60" fmla="*/ 3360569 h 4352341"/>
              <a:gd name="connsiteX61" fmla="*/ 1975412 w 3207856"/>
              <a:gd name="connsiteY61" fmla="*/ 3417174 h 4352341"/>
              <a:gd name="connsiteX62" fmla="*/ 2101686 w 3207856"/>
              <a:gd name="connsiteY62" fmla="*/ 3282191 h 4352341"/>
              <a:gd name="connsiteX63" fmla="*/ 2158291 w 3207856"/>
              <a:gd name="connsiteY63" fmla="*/ 3369277 h 4352341"/>
              <a:gd name="connsiteX64" fmla="*/ 2288919 w 3207856"/>
              <a:gd name="connsiteY64" fmla="*/ 3356215 h 4352341"/>
              <a:gd name="connsiteX65" fmla="*/ 2380361 w 3207856"/>
              <a:gd name="connsiteY65" fmla="*/ 3469425 h 4352341"/>
              <a:gd name="connsiteX66" fmla="*/ 2310691 w 3207856"/>
              <a:gd name="connsiteY66" fmla="*/ 3608762 h 4352341"/>
              <a:gd name="connsiteX67" fmla="*/ 2328109 w 3207856"/>
              <a:gd name="connsiteY67" fmla="*/ 3691494 h 4352341"/>
              <a:gd name="connsiteX68" fmla="*/ 2251692 w 3207856"/>
              <a:gd name="connsiteY68" fmla="*/ 3769509 h 4352341"/>
              <a:gd name="connsiteX69" fmla="*/ 2197480 w 3207856"/>
              <a:gd name="connsiteY69" fmla="*/ 3848246 h 4352341"/>
              <a:gd name="connsiteX70" fmla="*/ 2095284 w 3207856"/>
              <a:gd name="connsiteY70" fmla="*/ 3935533 h 4352341"/>
              <a:gd name="connsiteX71" fmla="*/ 1945407 w 3207856"/>
              <a:gd name="connsiteY71" fmla="*/ 4044535 h 4352341"/>
              <a:gd name="connsiteX72" fmla="*/ 1948434 w 3207856"/>
              <a:gd name="connsiteY72" fmla="*/ 4082382 h 4352341"/>
              <a:gd name="connsiteX73" fmla="*/ 1545736 w 3207856"/>
              <a:gd name="connsiteY73" fmla="*/ 4332175 h 4352341"/>
              <a:gd name="connsiteX74" fmla="*/ 1550278 w 3207856"/>
              <a:gd name="connsiteY74" fmla="*/ 4333689 h 4352341"/>
              <a:gd name="connsiteX75" fmla="*/ 1294427 w 3207856"/>
              <a:gd name="connsiteY75" fmla="*/ 4351855 h 4352341"/>
              <a:gd name="connsiteX76" fmla="*/ 1192995 w 3207856"/>
              <a:gd name="connsiteY76" fmla="*/ 4115687 h 4352341"/>
              <a:gd name="connsiteX77" fmla="*/ 1208134 w 3207856"/>
              <a:gd name="connsiteY77" fmla="*/ 4059673 h 4352341"/>
              <a:gd name="connsiteX78" fmla="*/ 1088536 w 3207856"/>
              <a:gd name="connsiteY78" fmla="*/ 3934018 h 4352341"/>
              <a:gd name="connsiteX79" fmla="*/ 1064313 w 3207856"/>
              <a:gd name="connsiteY79" fmla="*/ 3849239 h 4352341"/>
              <a:gd name="connsiteX80" fmla="*/ 941686 w 3207856"/>
              <a:gd name="connsiteY80" fmla="*/ 3781114 h 4352341"/>
              <a:gd name="connsiteX81" fmla="*/ 906867 w 3207856"/>
              <a:gd name="connsiteY81" fmla="*/ 3696335 h 4352341"/>
              <a:gd name="connsiteX82" fmla="*/ 920493 w 3207856"/>
              <a:gd name="connsiteY82" fmla="*/ 3635778 h 4352341"/>
              <a:gd name="connsiteX83" fmla="*/ 849339 w 3207856"/>
              <a:gd name="connsiteY83" fmla="*/ 3519207 h 4352341"/>
              <a:gd name="connsiteX84" fmla="*/ 767587 w 3207856"/>
              <a:gd name="connsiteY84" fmla="*/ 3472277 h 4352341"/>
              <a:gd name="connsiteX85" fmla="*/ 767588 w 3207856"/>
              <a:gd name="connsiteY85" fmla="*/ 3425345 h 4352341"/>
              <a:gd name="connsiteX86" fmla="*/ 676753 w 3207856"/>
              <a:gd name="connsiteY86" fmla="*/ 3298176 h 4352341"/>
              <a:gd name="connsiteX87" fmla="*/ 635605 w 3207856"/>
              <a:gd name="connsiteY87" fmla="*/ 3274075 h 4352341"/>
              <a:gd name="connsiteX88" fmla="*/ 664936 w 3207856"/>
              <a:gd name="connsiteY88" fmla="*/ 3116837 h 4352341"/>
              <a:gd name="connsiteX89" fmla="*/ 762495 w 3207856"/>
              <a:gd name="connsiteY89" fmla="*/ 3137252 h 4352341"/>
              <a:gd name="connsiteX90" fmla="*/ 750271 w 3207856"/>
              <a:gd name="connsiteY90" fmla="*/ 3043280 h 4352341"/>
              <a:gd name="connsiteX91" fmla="*/ 845622 w 3207856"/>
              <a:gd name="connsiteY91" fmla="*/ 3045727 h 4352341"/>
              <a:gd name="connsiteX92" fmla="*/ 826063 w 3207856"/>
              <a:gd name="connsiteY92" fmla="*/ 2967490 h 4352341"/>
              <a:gd name="connsiteX93" fmla="*/ 772275 w 3207856"/>
              <a:gd name="connsiteY93" fmla="*/ 2947930 h 4352341"/>
              <a:gd name="connsiteX94" fmla="*/ 770165 w 3207856"/>
              <a:gd name="connsiteY94" fmla="*/ 2895343 h 4352341"/>
              <a:gd name="connsiteX95" fmla="*/ 730704 w 3207856"/>
              <a:gd name="connsiteY95" fmla="*/ 2881735 h 4352341"/>
              <a:gd name="connsiteX96" fmla="*/ 738868 w 3207856"/>
              <a:gd name="connsiteY96" fmla="*/ 2839553 h 4352341"/>
              <a:gd name="connsiteX97" fmla="*/ 708932 w 3207856"/>
              <a:gd name="connsiteY97" fmla="*/ 2800092 h 4352341"/>
              <a:gd name="connsiteX98" fmla="*/ 714375 w 3207856"/>
              <a:gd name="connsiteY98" fmla="*/ 2756549 h 4352341"/>
              <a:gd name="connsiteX99" fmla="*/ 695326 w 3207856"/>
              <a:gd name="connsiteY99" fmla="*/ 2730696 h 4352341"/>
              <a:gd name="connsiteX100" fmla="*/ 692604 w 3207856"/>
              <a:gd name="connsiteY100" fmla="*/ 2650413 h 4352341"/>
              <a:gd name="connsiteX101" fmla="*/ 673553 w 3207856"/>
              <a:gd name="connsiteY101" fmla="*/ 2587821 h 4352341"/>
              <a:gd name="connsiteX102" fmla="*/ 706210 w 3207856"/>
              <a:gd name="connsiteY102" fmla="*/ 2511622 h 4352341"/>
              <a:gd name="connsiteX103" fmla="*/ 687161 w 3207856"/>
              <a:gd name="connsiteY103" fmla="*/ 2483047 h 4352341"/>
              <a:gd name="connsiteX104" fmla="*/ 630011 w 3207856"/>
              <a:gd name="connsiteY104" fmla="*/ 2499376 h 4352341"/>
              <a:gd name="connsiteX105" fmla="*/ 582386 w 3207856"/>
              <a:gd name="connsiteY105" fmla="*/ 2499374 h 4352341"/>
              <a:gd name="connsiteX106" fmla="*/ 589189 w 3207856"/>
              <a:gd name="connsiteY106" fmla="*/ 2500735 h 4352341"/>
              <a:gd name="connsiteX107" fmla="*/ 529318 w 3207856"/>
              <a:gd name="connsiteY107" fmla="*/ 2560606 h 4352341"/>
              <a:gd name="connsiteX108" fmla="*/ 442232 w 3207856"/>
              <a:gd name="connsiteY108" fmla="*/ 2571492 h 4352341"/>
              <a:gd name="connsiteX109" fmla="*/ 383722 w 3207856"/>
              <a:gd name="connsiteY109" fmla="*/ 2500735 h 4352341"/>
              <a:gd name="connsiteX110" fmla="*/ 327933 w 3207856"/>
              <a:gd name="connsiteY110" fmla="*/ 2499374 h 4352341"/>
              <a:gd name="connsiteX111" fmla="*/ 314326 w 3207856"/>
              <a:gd name="connsiteY111" fmla="*/ 2545638 h 4352341"/>
              <a:gd name="connsiteX112" fmla="*/ 219076 w 3207856"/>
              <a:gd name="connsiteY112" fmla="*/ 2545639 h 4352341"/>
              <a:gd name="connsiteX113" fmla="*/ 175533 w 3207856"/>
              <a:gd name="connsiteY113" fmla="*/ 2499375 h 4352341"/>
              <a:gd name="connsiteX114" fmla="*/ 104776 w 3207856"/>
              <a:gd name="connsiteY114" fmla="*/ 2469439 h 4352341"/>
              <a:gd name="connsiteX115" fmla="*/ 68036 w 3207856"/>
              <a:gd name="connsiteY115" fmla="*/ 2443585 h 4352341"/>
              <a:gd name="connsiteX116" fmla="*/ 66675 w 3207856"/>
              <a:gd name="connsiteY116" fmla="*/ 2393239 h 4352341"/>
              <a:gd name="connsiteX117" fmla="*/ 0 w 3207856"/>
              <a:gd name="connsiteY117" fmla="*/ 2340170 h 4352341"/>
              <a:gd name="connsiteX0" fmla="*/ 209341 w 3233710"/>
              <a:gd name="connsiteY0" fmla="*/ 1830819 h 4352341"/>
              <a:gd name="connsiteX1" fmla="*/ 131044 w 3233710"/>
              <a:gd name="connsiteY1" fmla="*/ 1721762 h 4352341"/>
              <a:gd name="connsiteX2" fmla="*/ 105877 w 3233710"/>
              <a:gd name="connsiteY2" fmla="*/ 1609909 h 4352341"/>
              <a:gd name="connsiteX3" fmla="*/ 89099 w 3233710"/>
              <a:gd name="connsiteY3" fmla="*/ 1514834 h 4352341"/>
              <a:gd name="connsiteX4" fmla="*/ 108673 w 3233710"/>
              <a:gd name="connsiteY4" fmla="*/ 1400184 h 4352341"/>
              <a:gd name="connsiteX5" fmla="*/ 209341 w 3233710"/>
              <a:gd name="connsiteY5" fmla="*/ 1319090 h 4352341"/>
              <a:gd name="connsiteX6" fmla="*/ 332380 w 3233710"/>
              <a:gd name="connsiteY6" fmla="*/ 1235200 h 4352341"/>
              <a:gd name="connsiteX7" fmla="*/ 379917 w 3233710"/>
              <a:gd name="connsiteY7" fmla="*/ 1047846 h 4352341"/>
              <a:gd name="connsiteX8" fmla="*/ 298824 w 3233710"/>
              <a:gd name="connsiteY8" fmla="*/ 930400 h 4352341"/>
              <a:gd name="connsiteX9" fmla="*/ 279249 w 3233710"/>
              <a:gd name="connsiteY9" fmla="*/ 857696 h 4352341"/>
              <a:gd name="connsiteX10" fmla="*/ 430251 w 3233710"/>
              <a:gd name="connsiteY10" fmla="*/ 782195 h 4352341"/>
              <a:gd name="connsiteX11" fmla="*/ 514141 w 3233710"/>
              <a:gd name="connsiteY11" fmla="*/ 661953 h 4352341"/>
              <a:gd name="connsiteX12" fmla="*/ 522530 w 3233710"/>
              <a:gd name="connsiteY12" fmla="*/ 533322 h 4352341"/>
              <a:gd name="connsiteX13" fmla="*/ 516938 w 3233710"/>
              <a:gd name="connsiteY13" fmla="*/ 474599 h 4352341"/>
              <a:gd name="connsiteX14" fmla="*/ 570068 w 3233710"/>
              <a:gd name="connsiteY14" fmla="*/ 415876 h 4352341"/>
              <a:gd name="connsiteX15" fmla="*/ 533715 w 3233710"/>
              <a:gd name="connsiteY15" fmla="*/ 318004 h 4352341"/>
              <a:gd name="connsiteX16" fmla="*/ 617605 w 3233710"/>
              <a:gd name="connsiteY16" fmla="*/ 337578 h 4352341"/>
              <a:gd name="connsiteX17" fmla="*/ 687514 w 3233710"/>
              <a:gd name="connsiteY17" fmla="*/ 278856 h 4352341"/>
              <a:gd name="connsiteX18" fmla="*/ 749033 w 3233710"/>
              <a:gd name="connsiteY18" fmla="*/ 231318 h 4352341"/>
              <a:gd name="connsiteX19" fmla="*/ 735051 w 3233710"/>
              <a:gd name="connsiteY19" fmla="*/ 144632 h 4352341"/>
              <a:gd name="connsiteX20" fmla="*/ 841312 w 3233710"/>
              <a:gd name="connsiteY20" fmla="*/ 150224 h 4352341"/>
              <a:gd name="connsiteX21" fmla="*/ 888849 w 3233710"/>
              <a:gd name="connsiteY21" fmla="*/ 192169 h 4352341"/>
              <a:gd name="connsiteX22" fmla="*/ 983925 w 3233710"/>
              <a:gd name="connsiteY22" fmla="*/ 127854 h 4352341"/>
              <a:gd name="connsiteX23" fmla="*/ 983925 w 3233710"/>
              <a:gd name="connsiteY23" fmla="*/ 127854 h 4352341"/>
              <a:gd name="connsiteX24" fmla="*/ 1084593 w 3233710"/>
              <a:gd name="connsiteY24" fmla="*/ 113872 h 4352341"/>
              <a:gd name="connsiteX25" fmla="*/ 1087389 w 3233710"/>
              <a:gd name="connsiteY25" fmla="*/ 111076 h 4352341"/>
              <a:gd name="connsiteX26" fmla="*/ 1358633 w 3233710"/>
              <a:gd name="connsiteY26" fmla="*/ 10408 h 4352341"/>
              <a:gd name="connsiteX27" fmla="*/ 2314977 w 3233710"/>
              <a:gd name="connsiteY27" fmla="*/ 2018 h 4352341"/>
              <a:gd name="connsiteX28" fmla="*/ 3024525 w 3233710"/>
              <a:gd name="connsiteY28" fmla="*/ 700104 h 4352341"/>
              <a:gd name="connsiteX29" fmla="*/ 3229175 w 3233710"/>
              <a:gd name="connsiteY29" fmla="*/ 1026675 h 4352341"/>
              <a:gd name="connsiteX30" fmla="*/ 3068066 w 3233710"/>
              <a:gd name="connsiteY30" fmla="*/ 1196492 h 4352341"/>
              <a:gd name="connsiteX31" fmla="*/ 2824226 w 3233710"/>
              <a:gd name="connsiteY31" fmla="*/ 1340184 h 4352341"/>
              <a:gd name="connsiteX32" fmla="*/ 2488945 w 3233710"/>
              <a:gd name="connsiteY32" fmla="*/ 1466459 h 4352341"/>
              <a:gd name="connsiteX33" fmla="*/ 1970785 w 3233710"/>
              <a:gd name="connsiteY33" fmla="*/ 1523064 h 4352341"/>
              <a:gd name="connsiteX34" fmla="*/ 1652922 w 3233710"/>
              <a:gd name="connsiteY34" fmla="*/ 1705945 h 4352341"/>
              <a:gd name="connsiteX35" fmla="*/ 1609380 w 3233710"/>
              <a:gd name="connsiteY35" fmla="*/ 1544835 h 4352341"/>
              <a:gd name="connsiteX36" fmla="*/ 1443918 w 3233710"/>
              <a:gd name="connsiteY36" fmla="*/ 1601441 h 4352341"/>
              <a:gd name="connsiteX37" fmla="*/ 1352477 w 3233710"/>
              <a:gd name="connsiteY37" fmla="*/ 1758195 h 4352341"/>
              <a:gd name="connsiteX38" fmla="*/ 1461334 w 3233710"/>
              <a:gd name="connsiteY38" fmla="*/ 1997681 h 4352341"/>
              <a:gd name="connsiteX39" fmla="*/ 1583255 w 3233710"/>
              <a:gd name="connsiteY39" fmla="*/ 2084765 h 4352341"/>
              <a:gd name="connsiteX40" fmla="*/ 1548420 w 3233710"/>
              <a:gd name="connsiteY40" fmla="*/ 2250228 h 4352341"/>
              <a:gd name="connsiteX41" fmla="*/ 1609380 w 3233710"/>
              <a:gd name="connsiteY41" fmla="*/ 2372149 h 4352341"/>
              <a:gd name="connsiteX42" fmla="*/ 1809676 w 3233710"/>
              <a:gd name="connsiteY42" fmla="*/ 2398274 h 4352341"/>
              <a:gd name="connsiteX43" fmla="*/ 2358317 w 3233710"/>
              <a:gd name="connsiteY43" fmla="*/ 2546319 h 4352341"/>
              <a:gd name="connsiteX44" fmla="*/ 2367025 w 3233710"/>
              <a:gd name="connsiteY44" fmla="*/ 2772742 h 4352341"/>
              <a:gd name="connsiteX45" fmla="*/ 2375733 w 3233710"/>
              <a:gd name="connsiteY45" fmla="*/ 3160272 h 4352341"/>
              <a:gd name="connsiteX46" fmla="*/ 2236397 w 3233710"/>
              <a:gd name="connsiteY46" fmla="*/ 3182043 h 4352341"/>
              <a:gd name="connsiteX47" fmla="*/ 2192854 w 3233710"/>
              <a:gd name="connsiteY47" fmla="*/ 3042705 h 4352341"/>
              <a:gd name="connsiteX48" fmla="*/ 2088351 w 3233710"/>
              <a:gd name="connsiteY48" fmla="*/ 3177688 h 4352341"/>
              <a:gd name="connsiteX49" fmla="*/ 1870637 w 3233710"/>
              <a:gd name="connsiteY49" fmla="*/ 3142854 h 4352341"/>
              <a:gd name="connsiteX50" fmla="*/ 1705174 w 3233710"/>
              <a:gd name="connsiteY50" fmla="*/ 2990454 h 4352341"/>
              <a:gd name="connsiteX51" fmla="*/ 1665018 w 3233710"/>
              <a:gd name="connsiteY51" fmla="*/ 3095441 h 4352341"/>
              <a:gd name="connsiteX52" fmla="*/ 1610831 w 3233710"/>
              <a:gd name="connsiteY52" fmla="*/ 3143339 h 4352341"/>
              <a:gd name="connsiteX53" fmla="*/ 1515037 w 3233710"/>
              <a:gd name="connsiteY53" fmla="*/ 3102698 h 4352341"/>
              <a:gd name="connsiteX54" fmla="*/ 1413437 w 3233710"/>
              <a:gd name="connsiteY54" fmla="*/ 3175270 h 4352341"/>
              <a:gd name="connsiteX55" fmla="*/ 1242169 w 3233710"/>
              <a:gd name="connsiteY55" fmla="*/ 3205265 h 4352341"/>
              <a:gd name="connsiteX56" fmla="*/ 1051549 w 3233710"/>
              <a:gd name="connsiteY56" fmla="*/ 3351377 h 4352341"/>
              <a:gd name="connsiteX57" fmla="*/ 1275552 w 3233710"/>
              <a:gd name="connsiteY57" fmla="*/ 3361051 h 4352341"/>
              <a:gd name="connsiteX58" fmla="*/ 1537776 w 3233710"/>
              <a:gd name="connsiteY58" fmla="*/ 3217845 h 4352341"/>
              <a:gd name="connsiteX59" fmla="*/ 1744363 w 3233710"/>
              <a:gd name="connsiteY59" fmla="*/ 3234294 h 4352341"/>
              <a:gd name="connsiteX60" fmla="*/ 1822740 w 3233710"/>
              <a:gd name="connsiteY60" fmla="*/ 3360569 h 4352341"/>
              <a:gd name="connsiteX61" fmla="*/ 2001266 w 3233710"/>
              <a:gd name="connsiteY61" fmla="*/ 3417174 h 4352341"/>
              <a:gd name="connsiteX62" fmla="*/ 2127540 w 3233710"/>
              <a:gd name="connsiteY62" fmla="*/ 3282191 h 4352341"/>
              <a:gd name="connsiteX63" fmla="*/ 2184145 w 3233710"/>
              <a:gd name="connsiteY63" fmla="*/ 3369277 h 4352341"/>
              <a:gd name="connsiteX64" fmla="*/ 2314773 w 3233710"/>
              <a:gd name="connsiteY64" fmla="*/ 3356215 h 4352341"/>
              <a:gd name="connsiteX65" fmla="*/ 2406215 w 3233710"/>
              <a:gd name="connsiteY65" fmla="*/ 3469425 h 4352341"/>
              <a:gd name="connsiteX66" fmla="*/ 2336545 w 3233710"/>
              <a:gd name="connsiteY66" fmla="*/ 3608762 h 4352341"/>
              <a:gd name="connsiteX67" fmla="*/ 2353963 w 3233710"/>
              <a:gd name="connsiteY67" fmla="*/ 3691494 h 4352341"/>
              <a:gd name="connsiteX68" fmla="*/ 2277546 w 3233710"/>
              <a:gd name="connsiteY68" fmla="*/ 3769509 h 4352341"/>
              <a:gd name="connsiteX69" fmla="*/ 2223334 w 3233710"/>
              <a:gd name="connsiteY69" fmla="*/ 3848246 h 4352341"/>
              <a:gd name="connsiteX70" fmla="*/ 2121138 w 3233710"/>
              <a:gd name="connsiteY70" fmla="*/ 3935533 h 4352341"/>
              <a:gd name="connsiteX71" fmla="*/ 1971261 w 3233710"/>
              <a:gd name="connsiteY71" fmla="*/ 4044535 h 4352341"/>
              <a:gd name="connsiteX72" fmla="*/ 1974288 w 3233710"/>
              <a:gd name="connsiteY72" fmla="*/ 4082382 h 4352341"/>
              <a:gd name="connsiteX73" fmla="*/ 1571590 w 3233710"/>
              <a:gd name="connsiteY73" fmla="*/ 4332175 h 4352341"/>
              <a:gd name="connsiteX74" fmla="*/ 1576132 w 3233710"/>
              <a:gd name="connsiteY74" fmla="*/ 4333689 h 4352341"/>
              <a:gd name="connsiteX75" fmla="*/ 1320281 w 3233710"/>
              <a:gd name="connsiteY75" fmla="*/ 4351855 h 4352341"/>
              <a:gd name="connsiteX76" fmla="*/ 1218849 w 3233710"/>
              <a:gd name="connsiteY76" fmla="*/ 4115687 h 4352341"/>
              <a:gd name="connsiteX77" fmla="*/ 1233988 w 3233710"/>
              <a:gd name="connsiteY77" fmla="*/ 4059673 h 4352341"/>
              <a:gd name="connsiteX78" fmla="*/ 1114390 w 3233710"/>
              <a:gd name="connsiteY78" fmla="*/ 3934018 h 4352341"/>
              <a:gd name="connsiteX79" fmla="*/ 1090167 w 3233710"/>
              <a:gd name="connsiteY79" fmla="*/ 3849239 h 4352341"/>
              <a:gd name="connsiteX80" fmla="*/ 967540 w 3233710"/>
              <a:gd name="connsiteY80" fmla="*/ 3781114 h 4352341"/>
              <a:gd name="connsiteX81" fmla="*/ 932721 w 3233710"/>
              <a:gd name="connsiteY81" fmla="*/ 3696335 h 4352341"/>
              <a:gd name="connsiteX82" fmla="*/ 946347 w 3233710"/>
              <a:gd name="connsiteY82" fmla="*/ 3635778 h 4352341"/>
              <a:gd name="connsiteX83" fmla="*/ 875193 w 3233710"/>
              <a:gd name="connsiteY83" fmla="*/ 3519207 h 4352341"/>
              <a:gd name="connsiteX84" fmla="*/ 793441 w 3233710"/>
              <a:gd name="connsiteY84" fmla="*/ 3472277 h 4352341"/>
              <a:gd name="connsiteX85" fmla="*/ 793442 w 3233710"/>
              <a:gd name="connsiteY85" fmla="*/ 3425345 h 4352341"/>
              <a:gd name="connsiteX86" fmla="*/ 702607 w 3233710"/>
              <a:gd name="connsiteY86" fmla="*/ 3298176 h 4352341"/>
              <a:gd name="connsiteX87" fmla="*/ 661459 w 3233710"/>
              <a:gd name="connsiteY87" fmla="*/ 3274075 h 4352341"/>
              <a:gd name="connsiteX88" fmla="*/ 690790 w 3233710"/>
              <a:gd name="connsiteY88" fmla="*/ 3116837 h 4352341"/>
              <a:gd name="connsiteX89" fmla="*/ 788349 w 3233710"/>
              <a:gd name="connsiteY89" fmla="*/ 3137252 h 4352341"/>
              <a:gd name="connsiteX90" fmla="*/ 776125 w 3233710"/>
              <a:gd name="connsiteY90" fmla="*/ 3043280 h 4352341"/>
              <a:gd name="connsiteX91" fmla="*/ 871476 w 3233710"/>
              <a:gd name="connsiteY91" fmla="*/ 3045727 h 4352341"/>
              <a:gd name="connsiteX92" fmla="*/ 851917 w 3233710"/>
              <a:gd name="connsiteY92" fmla="*/ 2967490 h 4352341"/>
              <a:gd name="connsiteX93" fmla="*/ 798129 w 3233710"/>
              <a:gd name="connsiteY93" fmla="*/ 2947930 h 4352341"/>
              <a:gd name="connsiteX94" fmla="*/ 796019 w 3233710"/>
              <a:gd name="connsiteY94" fmla="*/ 2895343 h 4352341"/>
              <a:gd name="connsiteX95" fmla="*/ 756558 w 3233710"/>
              <a:gd name="connsiteY95" fmla="*/ 2881735 h 4352341"/>
              <a:gd name="connsiteX96" fmla="*/ 764722 w 3233710"/>
              <a:gd name="connsiteY96" fmla="*/ 2839553 h 4352341"/>
              <a:gd name="connsiteX97" fmla="*/ 734786 w 3233710"/>
              <a:gd name="connsiteY97" fmla="*/ 2800092 h 4352341"/>
              <a:gd name="connsiteX98" fmla="*/ 740229 w 3233710"/>
              <a:gd name="connsiteY98" fmla="*/ 2756549 h 4352341"/>
              <a:gd name="connsiteX99" fmla="*/ 721180 w 3233710"/>
              <a:gd name="connsiteY99" fmla="*/ 2730696 h 4352341"/>
              <a:gd name="connsiteX100" fmla="*/ 718458 w 3233710"/>
              <a:gd name="connsiteY100" fmla="*/ 2650413 h 4352341"/>
              <a:gd name="connsiteX101" fmla="*/ 699407 w 3233710"/>
              <a:gd name="connsiteY101" fmla="*/ 2587821 h 4352341"/>
              <a:gd name="connsiteX102" fmla="*/ 732064 w 3233710"/>
              <a:gd name="connsiteY102" fmla="*/ 2511622 h 4352341"/>
              <a:gd name="connsiteX103" fmla="*/ 713015 w 3233710"/>
              <a:gd name="connsiteY103" fmla="*/ 2483047 h 4352341"/>
              <a:gd name="connsiteX104" fmla="*/ 655865 w 3233710"/>
              <a:gd name="connsiteY104" fmla="*/ 2499376 h 4352341"/>
              <a:gd name="connsiteX105" fmla="*/ 608240 w 3233710"/>
              <a:gd name="connsiteY105" fmla="*/ 2499374 h 4352341"/>
              <a:gd name="connsiteX106" fmla="*/ 615043 w 3233710"/>
              <a:gd name="connsiteY106" fmla="*/ 2500735 h 4352341"/>
              <a:gd name="connsiteX107" fmla="*/ 555172 w 3233710"/>
              <a:gd name="connsiteY107" fmla="*/ 2560606 h 4352341"/>
              <a:gd name="connsiteX108" fmla="*/ 468086 w 3233710"/>
              <a:gd name="connsiteY108" fmla="*/ 2571492 h 4352341"/>
              <a:gd name="connsiteX109" fmla="*/ 409576 w 3233710"/>
              <a:gd name="connsiteY109" fmla="*/ 2500735 h 4352341"/>
              <a:gd name="connsiteX110" fmla="*/ 353787 w 3233710"/>
              <a:gd name="connsiteY110" fmla="*/ 2499374 h 4352341"/>
              <a:gd name="connsiteX111" fmla="*/ 340180 w 3233710"/>
              <a:gd name="connsiteY111" fmla="*/ 2545638 h 4352341"/>
              <a:gd name="connsiteX112" fmla="*/ 244930 w 3233710"/>
              <a:gd name="connsiteY112" fmla="*/ 2545639 h 4352341"/>
              <a:gd name="connsiteX113" fmla="*/ 201387 w 3233710"/>
              <a:gd name="connsiteY113" fmla="*/ 2499375 h 4352341"/>
              <a:gd name="connsiteX114" fmla="*/ 130630 w 3233710"/>
              <a:gd name="connsiteY114" fmla="*/ 2469439 h 4352341"/>
              <a:gd name="connsiteX115" fmla="*/ 93890 w 3233710"/>
              <a:gd name="connsiteY115" fmla="*/ 2443585 h 4352341"/>
              <a:gd name="connsiteX116" fmla="*/ 92529 w 3233710"/>
              <a:gd name="connsiteY116" fmla="*/ 2393239 h 4352341"/>
              <a:gd name="connsiteX117" fmla="*/ 0 w 3233710"/>
              <a:gd name="connsiteY117" fmla="*/ 2363302 h 4352341"/>
              <a:gd name="connsiteX0" fmla="*/ 176684 w 3201053"/>
              <a:gd name="connsiteY0" fmla="*/ 1830819 h 4352341"/>
              <a:gd name="connsiteX1" fmla="*/ 98387 w 3201053"/>
              <a:gd name="connsiteY1" fmla="*/ 1721762 h 4352341"/>
              <a:gd name="connsiteX2" fmla="*/ 73220 w 3201053"/>
              <a:gd name="connsiteY2" fmla="*/ 1609909 h 4352341"/>
              <a:gd name="connsiteX3" fmla="*/ 56442 w 3201053"/>
              <a:gd name="connsiteY3" fmla="*/ 1514834 h 4352341"/>
              <a:gd name="connsiteX4" fmla="*/ 76016 w 3201053"/>
              <a:gd name="connsiteY4" fmla="*/ 1400184 h 4352341"/>
              <a:gd name="connsiteX5" fmla="*/ 176684 w 3201053"/>
              <a:gd name="connsiteY5" fmla="*/ 1319090 h 4352341"/>
              <a:gd name="connsiteX6" fmla="*/ 299723 w 3201053"/>
              <a:gd name="connsiteY6" fmla="*/ 1235200 h 4352341"/>
              <a:gd name="connsiteX7" fmla="*/ 347260 w 3201053"/>
              <a:gd name="connsiteY7" fmla="*/ 1047846 h 4352341"/>
              <a:gd name="connsiteX8" fmla="*/ 266167 w 3201053"/>
              <a:gd name="connsiteY8" fmla="*/ 930400 h 4352341"/>
              <a:gd name="connsiteX9" fmla="*/ 246592 w 3201053"/>
              <a:gd name="connsiteY9" fmla="*/ 857696 h 4352341"/>
              <a:gd name="connsiteX10" fmla="*/ 397594 w 3201053"/>
              <a:gd name="connsiteY10" fmla="*/ 782195 h 4352341"/>
              <a:gd name="connsiteX11" fmla="*/ 481484 w 3201053"/>
              <a:gd name="connsiteY11" fmla="*/ 661953 h 4352341"/>
              <a:gd name="connsiteX12" fmla="*/ 489873 w 3201053"/>
              <a:gd name="connsiteY12" fmla="*/ 533322 h 4352341"/>
              <a:gd name="connsiteX13" fmla="*/ 484281 w 3201053"/>
              <a:gd name="connsiteY13" fmla="*/ 474599 h 4352341"/>
              <a:gd name="connsiteX14" fmla="*/ 537411 w 3201053"/>
              <a:gd name="connsiteY14" fmla="*/ 415876 h 4352341"/>
              <a:gd name="connsiteX15" fmla="*/ 501058 w 3201053"/>
              <a:gd name="connsiteY15" fmla="*/ 318004 h 4352341"/>
              <a:gd name="connsiteX16" fmla="*/ 584948 w 3201053"/>
              <a:gd name="connsiteY16" fmla="*/ 337578 h 4352341"/>
              <a:gd name="connsiteX17" fmla="*/ 654857 w 3201053"/>
              <a:gd name="connsiteY17" fmla="*/ 278856 h 4352341"/>
              <a:gd name="connsiteX18" fmla="*/ 716376 w 3201053"/>
              <a:gd name="connsiteY18" fmla="*/ 231318 h 4352341"/>
              <a:gd name="connsiteX19" fmla="*/ 702394 w 3201053"/>
              <a:gd name="connsiteY19" fmla="*/ 144632 h 4352341"/>
              <a:gd name="connsiteX20" fmla="*/ 808655 w 3201053"/>
              <a:gd name="connsiteY20" fmla="*/ 150224 h 4352341"/>
              <a:gd name="connsiteX21" fmla="*/ 856192 w 3201053"/>
              <a:gd name="connsiteY21" fmla="*/ 192169 h 4352341"/>
              <a:gd name="connsiteX22" fmla="*/ 951268 w 3201053"/>
              <a:gd name="connsiteY22" fmla="*/ 127854 h 4352341"/>
              <a:gd name="connsiteX23" fmla="*/ 951268 w 3201053"/>
              <a:gd name="connsiteY23" fmla="*/ 127854 h 4352341"/>
              <a:gd name="connsiteX24" fmla="*/ 1051936 w 3201053"/>
              <a:gd name="connsiteY24" fmla="*/ 113872 h 4352341"/>
              <a:gd name="connsiteX25" fmla="*/ 1054732 w 3201053"/>
              <a:gd name="connsiteY25" fmla="*/ 111076 h 4352341"/>
              <a:gd name="connsiteX26" fmla="*/ 1325976 w 3201053"/>
              <a:gd name="connsiteY26" fmla="*/ 10408 h 4352341"/>
              <a:gd name="connsiteX27" fmla="*/ 2282320 w 3201053"/>
              <a:gd name="connsiteY27" fmla="*/ 2018 h 4352341"/>
              <a:gd name="connsiteX28" fmla="*/ 2991868 w 3201053"/>
              <a:gd name="connsiteY28" fmla="*/ 700104 h 4352341"/>
              <a:gd name="connsiteX29" fmla="*/ 3196518 w 3201053"/>
              <a:gd name="connsiteY29" fmla="*/ 1026675 h 4352341"/>
              <a:gd name="connsiteX30" fmla="*/ 3035409 w 3201053"/>
              <a:gd name="connsiteY30" fmla="*/ 1196492 h 4352341"/>
              <a:gd name="connsiteX31" fmla="*/ 2791569 w 3201053"/>
              <a:gd name="connsiteY31" fmla="*/ 1340184 h 4352341"/>
              <a:gd name="connsiteX32" fmla="*/ 2456288 w 3201053"/>
              <a:gd name="connsiteY32" fmla="*/ 1466459 h 4352341"/>
              <a:gd name="connsiteX33" fmla="*/ 1938128 w 3201053"/>
              <a:gd name="connsiteY33" fmla="*/ 1523064 h 4352341"/>
              <a:gd name="connsiteX34" fmla="*/ 1620265 w 3201053"/>
              <a:gd name="connsiteY34" fmla="*/ 1705945 h 4352341"/>
              <a:gd name="connsiteX35" fmla="*/ 1576723 w 3201053"/>
              <a:gd name="connsiteY35" fmla="*/ 1544835 h 4352341"/>
              <a:gd name="connsiteX36" fmla="*/ 1411261 w 3201053"/>
              <a:gd name="connsiteY36" fmla="*/ 1601441 h 4352341"/>
              <a:gd name="connsiteX37" fmla="*/ 1319820 w 3201053"/>
              <a:gd name="connsiteY37" fmla="*/ 1758195 h 4352341"/>
              <a:gd name="connsiteX38" fmla="*/ 1428677 w 3201053"/>
              <a:gd name="connsiteY38" fmla="*/ 1997681 h 4352341"/>
              <a:gd name="connsiteX39" fmla="*/ 1550598 w 3201053"/>
              <a:gd name="connsiteY39" fmla="*/ 2084765 h 4352341"/>
              <a:gd name="connsiteX40" fmla="*/ 1515763 w 3201053"/>
              <a:gd name="connsiteY40" fmla="*/ 2250228 h 4352341"/>
              <a:gd name="connsiteX41" fmla="*/ 1576723 w 3201053"/>
              <a:gd name="connsiteY41" fmla="*/ 2372149 h 4352341"/>
              <a:gd name="connsiteX42" fmla="*/ 1777019 w 3201053"/>
              <a:gd name="connsiteY42" fmla="*/ 2398274 h 4352341"/>
              <a:gd name="connsiteX43" fmla="*/ 2325660 w 3201053"/>
              <a:gd name="connsiteY43" fmla="*/ 2546319 h 4352341"/>
              <a:gd name="connsiteX44" fmla="*/ 2334368 w 3201053"/>
              <a:gd name="connsiteY44" fmla="*/ 2772742 h 4352341"/>
              <a:gd name="connsiteX45" fmla="*/ 2343076 w 3201053"/>
              <a:gd name="connsiteY45" fmla="*/ 3160272 h 4352341"/>
              <a:gd name="connsiteX46" fmla="*/ 2203740 w 3201053"/>
              <a:gd name="connsiteY46" fmla="*/ 3182043 h 4352341"/>
              <a:gd name="connsiteX47" fmla="*/ 2160197 w 3201053"/>
              <a:gd name="connsiteY47" fmla="*/ 3042705 h 4352341"/>
              <a:gd name="connsiteX48" fmla="*/ 2055694 w 3201053"/>
              <a:gd name="connsiteY48" fmla="*/ 3177688 h 4352341"/>
              <a:gd name="connsiteX49" fmla="*/ 1837980 w 3201053"/>
              <a:gd name="connsiteY49" fmla="*/ 3142854 h 4352341"/>
              <a:gd name="connsiteX50" fmla="*/ 1672517 w 3201053"/>
              <a:gd name="connsiteY50" fmla="*/ 2990454 h 4352341"/>
              <a:gd name="connsiteX51" fmla="*/ 1632361 w 3201053"/>
              <a:gd name="connsiteY51" fmla="*/ 3095441 h 4352341"/>
              <a:gd name="connsiteX52" fmla="*/ 1578174 w 3201053"/>
              <a:gd name="connsiteY52" fmla="*/ 3143339 h 4352341"/>
              <a:gd name="connsiteX53" fmla="*/ 1482380 w 3201053"/>
              <a:gd name="connsiteY53" fmla="*/ 3102698 h 4352341"/>
              <a:gd name="connsiteX54" fmla="*/ 1380780 w 3201053"/>
              <a:gd name="connsiteY54" fmla="*/ 3175270 h 4352341"/>
              <a:gd name="connsiteX55" fmla="*/ 1209512 w 3201053"/>
              <a:gd name="connsiteY55" fmla="*/ 3205265 h 4352341"/>
              <a:gd name="connsiteX56" fmla="*/ 1018892 w 3201053"/>
              <a:gd name="connsiteY56" fmla="*/ 3351377 h 4352341"/>
              <a:gd name="connsiteX57" fmla="*/ 1242895 w 3201053"/>
              <a:gd name="connsiteY57" fmla="*/ 3361051 h 4352341"/>
              <a:gd name="connsiteX58" fmla="*/ 1505119 w 3201053"/>
              <a:gd name="connsiteY58" fmla="*/ 3217845 h 4352341"/>
              <a:gd name="connsiteX59" fmla="*/ 1711706 w 3201053"/>
              <a:gd name="connsiteY59" fmla="*/ 3234294 h 4352341"/>
              <a:gd name="connsiteX60" fmla="*/ 1790083 w 3201053"/>
              <a:gd name="connsiteY60" fmla="*/ 3360569 h 4352341"/>
              <a:gd name="connsiteX61" fmla="*/ 1968609 w 3201053"/>
              <a:gd name="connsiteY61" fmla="*/ 3417174 h 4352341"/>
              <a:gd name="connsiteX62" fmla="*/ 2094883 w 3201053"/>
              <a:gd name="connsiteY62" fmla="*/ 3282191 h 4352341"/>
              <a:gd name="connsiteX63" fmla="*/ 2151488 w 3201053"/>
              <a:gd name="connsiteY63" fmla="*/ 3369277 h 4352341"/>
              <a:gd name="connsiteX64" fmla="*/ 2282116 w 3201053"/>
              <a:gd name="connsiteY64" fmla="*/ 3356215 h 4352341"/>
              <a:gd name="connsiteX65" fmla="*/ 2373558 w 3201053"/>
              <a:gd name="connsiteY65" fmla="*/ 3469425 h 4352341"/>
              <a:gd name="connsiteX66" fmla="*/ 2303888 w 3201053"/>
              <a:gd name="connsiteY66" fmla="*/ 3608762 h 4352341"/>
              <a:gd name="connsiteX67" fmla="*/ 2321306 w 3201053"/>
              <a:gd name="connsiteY67" fmla="*/ 3691494 h 4352341"/>
              <a:gd name="connsiteX68" fmla="*/ 2244889 w 3201053"/>
              <a:gd name="connsiteY68" fmla="*/ 3769509 h 4352341"/>
              <a:gd name="connsiteX69" fmla="*/ 2190677 w 3201053"/>
              <a:gd name="connsiteY69" fmla="*/ 3848246 h 4352341"/>
              <a:gd name="connsiteX70" fmla="*/ 2088481 w 3201053"/>
              <a:gd name="connsiteY70" fmla="*/ 3935533 h 4352341"/>
              <a:gd name="connsiteX71" fmla="*/ 1938604 w 3201053"/>
              <a:gd name="connsiteY71" fmla="*/ 4044535 h 4352341"/>
              <a:gd name="connsiteX72" fmla="*/ 1941631 w 3201053"/>
              <a:gd name="connsiteY72" fmla="*/ 4082382 h 4352341"/>
              <a:gd name="connsiteX73" fmla="*/ 1538933 w 3201053"/>
              <a:gd name="connsiteY73" fmla="*/ 4332175 h 4352341"/>
              <a:gd name="connsiteX74" fmla="*/ 1543475 w 3201053"/>
              <a:gd name="connsiteY74" fmla="*/ 4333689 h 4352341"/>
              <a:gd name="connsiteX75" fmla="*/ 1287624 w 3201053"/>
              <a:gd name="connsiteY75" fmla="*/ 4351855 h 4352341"/>
              <a:gd name="connsiteX76" fmla="*/ 1186192 w 3201053"/>
              <a:gd name="connsiteY76" fmla="*/ 4115687 h 4352341"/>
              <a:gd name="connsiteX77" fmla="*/ 1201331 w 3201053"/>
              <a:gd name="connsiteY77" fmla="*/ 4059673 h 4352341"/>
              <a:gd name="connsiteX78" fmla="*/ 1081733 w 3201053"/>
              <a:gd name="connsiteY78" fmla="*/ 3934018 h 4352341"/>
              <a:gd name="connsiteX79" fmla="*/ 1057510 w 3201053"/>
              <a:gd name="connsiteY79" fmla="*/ 3849239 h 4352341"/>
              <a:gd name="connsiteX80" fmla="*/ 934883 w 3201053"/>
              <a:gd name="connsiteY80" fmla="*/ 3781114 h 4352341"/>
              <a:gd name="connsiteX81" fmla="*/ 900064 w 3201053"/>
              <a:gd name="connsiteY81" fmla="*/ 3696335 h 4352341"/>
              <a:gd name="connsiteX82" fmla="*/ 913690 w 3201053"/>
              <a:gd name="connsiteY82" fmla="*/ 3635778 h 4352341"/>
              <a:gd name="connsiteX83" fmla="*/ 842536 w 3201053"/>
              <a:gd name="connsiteY83" fmla="*/ 3519207 h 4352341"/>
              <a:gd name="connsiteX84" fmla="*/ 760784 w 3201053"/>
              <a:gd name="connsiteY84" fmla="*/ 3472277 h 4352341"/>
              <a:gd name="connsiteX85" fmla="*/ 760785 w 3201053"/>
              <a:gd name="connsiteY85" fmla="*/ 3425345 h 4352341"/>
              <a:gd name="connsiteX86" fmla="*/ 669950 w 3201053"/>
              <a:gd name="connsiteY86" fmla="*/ 3298176 h 4352341"/>
              <a:gd name="connsiteX87" fmla="*/ 628802 w 3201053"/>
              <a:gd name="connsiteY87" fmla="*/ 3274075 h 4352341"/>
              <a:gd name="connsiteX88" fmla="*/ 658133 w 3201053"/>
              <a:gd name="connsiteY88" fmla="*/ 3116837 h 4352341"/>
              <a:gd name="connsiteX89" fmla="*/ 755692 w 3201053"/>
              <a:gd name="connsiteY89" fmla="*/ 3137252 h 4352341"/>
              <a:gd name="connsiteX90" fmla="*/ 743468 w 3201053"/>
              <a:gd name="connsiteY90" fmla="*/ 3043280 h 4352341"/>
              <a:gd name="connsiteX91" fmla="*/ 838819 w 3201053"/>
              <a:gd name="connsiteY91" fmla="*/ 3045727 h 4352341"/>
              <a:gd name="connsiteX92" fmla="*/ 819260 w 3201053"/>
              <a:gd name="connsiteY92" fmla="*/ 2967490 h 4352341"/>
              <a:gd name="connsiteX93" fmla="*/ 765472 w 3201053"/>
              <a:gd name="connsiteY93" fmla="*/ 2947930 h 4352341"/>
              <a:gd name="connsiteX94" fmla="*/ 763362 w 3201053"/>
              <a:gd name="connsiteY94" fmla="*/ 2895343 h 4352341"/>
              <a:gd name="connsiteX95" fmla="*/ 723901 w 3201053"/>
              <a:gd name="connsiteY95" fmla="*/ 2881735 h 4352341"/>
              <a:gd name="connsiteX96" fmla="*/ 732065 w 3201053"/>
              <a:gd name="connsiteY96" fmla="*/ 2839553 h 4352341"/>
              <a:gd name="connsiteX97" fmla="*/ 702129 w 3201053"/>
              <a:gd name="connsiteY97" fmla="*/ 2800092 h 4352341"/>
              <a:gd name="connsiteX98" fmla="*/ 707572 w 3201053"/>
              <a:gd name="connsiteY98" fmla="*/ 2756549 h 4352341"/>
              <a:gd name="connsiteX99" fmla="*/ 688523 w 3201053"/>
              <a:gd name="connsiteY99" fmla="*/ 2730696 h 4352341"/>
              <a:gd name="connsiteX100" fmla="*/ 685801 w 3201053"/>
              <a:gd name="connsiteY100" fmla="*/ 2650413 h 4352341"/>
              <a:gd name="connsiteX101" fmla="*/ 666750 w 3201053"/>
              <a:gd name="connsiteY101" fmla="*/ 2587821 h 4352341"/>
              <a:gd name="connsiteX102" fmla="*/ 699407 w 3201053"/>
              <a:gd name="connsiteY102" fmla="*/ 2511622 h 4352341"/>
              <a:gd name="connsiteX103" fmla="*/ 680358 w 3201053"/>
              <a:gd name="connsiteY103" fmla="*/ 2483047 h 4352341"/>
              <a:gd name="connsiteX104" fmla="*/ 623208 w 3201053"/>
              <a:gd name="connsiteY104" fmla="*/ 2499376 h 4352341"/>
              <a:gd name="connsiteX105" fmla="*/ 575583 w 3201053"/>
              <a:gd name="connsiteY105" fmla="*/ 2499374 h 4352341"/>
              <a:gd name="connsiteX106" fmla="*/ 582386 w 3201053"/>
              <a:gd name="connsiteY106" fmla="*/ 2500735 h 4352341"/>
              <a:gd name="connsiteX107" fmla="*/ 522515 w 3201053"/>
              <a:gd name="connsiteY107" fmla="*/ 2560606 h 4352341"/>
              <a:gd name="connsiteX108" fmla="*/ 435429 w 3201053"/>
              <a:gd name="connsiteY108" fmla="*/ 2571492 h 4352341"/>
              <a:gd name="connsiteX109" fmla="*/ 376919 w 3201053"/>
              <a:gd name="connsiteY109" fmla="*/ 2500735 h 4352341"/>
              <a:gd name="connsiteX110" fmla="*/ 321130 w 3201053"/>
              <a:gd name="connsiteY110" fmla="*/ 2499374 h 4352341"/>
              <a:gd name="connsiteX111" fmla="*/ 307523 w 3201053"/>
              <a:gd name="connsiteY111" fmla="*/ 2545638 h 4352341"/>
              <a:gd name="connsiteX112" fmla="*/ 212273 w 3201053"/>
              <a:gd name="connsiteY112" fmla="*/ 2545639 h 4352341"/>
              <a:gd name="connsiteX113" fmla="*/ 168730 w 3201053"/>
              <a:gd name="connsiteY113" fmla="*/ 2499375 h 4352341"/>
              <a:gd name="connsiteX114" fmla="*/ 97973 w 3201053"/>
              <a:gd name="connsiteY114" fmla="*/ 2469439 h 4352341"/>
              <a:gd name="connsiteX115" fmla="*/ 61233 w 3201053"/>
              <a:gd name="connsiteY115" fmla="*/ 2443585 h 4352341"/>
              <a:gd name="connsiteX116" fmla="*/ 59872 w 3201053"/>
              <a:gd name="connsiteY116" fmla="*/ 2393239 h 4352341"/>
              <a:gd name="connsiteX117" fmla="*/ 0 w 3201053"/>
              <a:gd name="connsiteY117" fmla="*/ 2351055 h 4352341"/>
              <a:gd name="connsiteX0" fmla="*/ 182497 w 3206866"/>
              <a:gd name="connsiteY0" fmla="*/ 1830819 h 4352341"/>
              <a:gd name="connsiteX1" fmla="*/ 104200 w 3206866"/>
              <a:gd name="connsiteY1" fmla="*/ 1721762 h 4352341"/>
              <a:gd name="connsiteX2" fmla="*/ 79033 w 3206866"/>
              <a:gd name="connsiteY2" fmla="*/ 1609909 h 4352341"/>
              <a:gd name="connsiteX3" fmla="*/ 62255 w 3206866"/>
              <a:gd name="connsiteY3" fmla="*/ 1514834 h 4352341"/>
              <a:gd name="connsiteX4" fmla="*/ 81829 w 3206866"/>
              <a:gd name="connsiteY4" fmla="*/ 1400184 h 4352341"/>
              <a:gd name="connsiteX5" fmla="*/ 182497 w 3206866"/>
              <a:gd name="connsiteY5" fmla="*/ 1319090 h 4352341"/>
              <a:gd name="connsiteX6" fmla="*/ 305536 w 3206866"/>
              <a:gd name="connsiteY6" fmla="*/ 1235200 h 4352341"/>
              <a:gd name="connsiteX7" fmla="*/ 353073 w 3206866"/>
              <a:gd name="connsiteY7" fmla="*/ 1047846 h 4352341"/>
              <a:gd name="connsiteX8" fmla="*/ 271980 w 3206866"/>
              <a:gd name="connsiteY8" fmla="*/ 930400 h 4352341"/>
              <a:gd name="connsiteX9" fmla="*/ 252405 w 3206866"/>
              <a:gd name="connsiteY9" fmla="*/ 857696 h 4352341"/>
              <a:gd name="connsiteX10" fmla="*/ 403407 w 3206866"/>
              <a:gd name="connsiteY10" fmla="*/ 782195 h 4352341"/>
              <a:gd name="connsiteX11" fmla="*/ 487297 w 3206866"/>
              <a:gd name="connsiteY11" fmla="*/ 661953 h 4352341"/>
              <a:gd name="connsiteX12" fmla="*/ 495686 w 3206866"/>
              <a:gd name="connsiteY12" fmla="*/ 533322 h 4352341"/>
              <a:gd name="connsiteX13" fmla="*/ 490094 w 3206866"/>
              <a:gd name="connsiteY13" fmla="*/ 474599 h 4352341"/>
              <a:gd name="connsiteX14" fmla="*/ 543224 w 3206866"/>
              <a:gd name="connsiteY14" fmla="*/ 415876 h 4352341"/>
              <a:gd name="connsiteX15" fmla="*/ 506871 w 3206866"/>
              <a:gd name="connsiteY15" fmla="*/ 318004 h 4352341"/>
              <a:gd name="connsiteX16" fmla="*/ 590761 w 3206866"/>
              <a:gd name="connsiteY16" fmla="*/ 337578 h 4352341"/>
              <a:gd name="connsiteX17" fmla="*/ 660670 w 3206866"/>
              <a:gd name="connsiteY17" fmla="*/ 278856 h 4352341"/>
              <a:gd name="connsiteX18" fmla="*/ 722189 w 3206866"/>
              <a:gd name="connsiteY18" fmla="*/ 231318 h 4352341"/>
              <a:gd name="connsiteX19" fmla="*/ 708207 w 3206866"/>
              <a:gd name="connsiteY19" fmla="*/ 144632 h 4352341"/>
              <a:gd name="connsiteX20" fmla="*/ 814468 w 3206866"/>
              <a:gd name="connsiteY20" fmla="*/ 150224 h 4352341"/>
              <a:gd name="connsiteX21" fmla="*/ 862005 w 3206866"/>
              <a:gd name="connsiteY21" fmla="*/ 192169 h 4352341"/>
              <a:gd name="connsiteX22" fmla="*/ 957081 w 3206866"/>
              <a:gd name="connsiteY22" fmla="*/ 127854 h 4352341"/>
              <a:gd name="connsiteX23" fmla="*/ 957081 w 3206866"/>
              <a:gd name="connsiteY23" fmla="*/ 127854 h 4352341"/>
              <a:gd name="connsiteX24" fmla="*/ 1057749 w 3206866"/>
              <a:gd name="connsiteY24" fmla="*/ 113872 h 4352341"/>
              <a:gd name="connsiteX25" fmla="*/ 1060545 w 3206866"/>
              <a:gd name="connsiteY25" fmla="*/ 111076 h 4352341"/>
              <a:gd name="connsiteX26" fmla="*/ 1331789 w 3206866"/>
              <a:gd name="connsiteY26" fmla="*/ 10408 h 4352341"/>
              <a:gd name="connsiteX27" fmla="*/ 2288133 w 3206866"/>
              <a:gd name="connsiteY27" fmla="*/ 2018 h 4352341"/>
              <a:gd name="connsiteX28" fmla="*/ 2997681 w 3206866"/>
              <a:gd name="connsiteY28" fmla="*/ 700104 h 4352341"/>
              <a:gd name="connsiteX29" fmla="*/ 3202331 w 3206866"/>
              <a:gd name="connsiteY29" fmla="*/ 1026675 h 4352341"/>
              <a:gd name="connsiteX30" fmla="*/ 3041222 w 3206866"/>
              <a:gd name="connsiteY30" fmla="*/ 1196492 h 4352341"/>
              <a:gd name="connsiteX31" fmla="*/ 2797382 w 3206866"/>
              <a:gd name="connsiteY31" fmla="*/ 1340184 h 4352341"/>
              <a:gd name="connsiteX32" fmla="*/ 2462101 w 3206866"/>
              <a:gd name="connsiteY32" fmla="*/ 1466459 h 4352341"/>
              <a:gd name="connsiteX33" fmla="*/ 1943941 w 3206866"/>
              <a:gd name="connsiteY33" fmla="*/ 1523064 h 4352341"/>
              <a:gd name="connsiteX34" fmla="*/ 1626078 w 3206866"/>
              <a:gd name="connsiteY34" fmla="*/ 1705945 h 4352341"/>
              <a:gd name="connsiteX35" fmla="*/ 1582536 w 3206866"/>
              <a:gd name="connsiteY35" fmla="*/ 1544835 h 4352341"/>
              <a:gd name="connsiteX36" fmla="*/ 1417074 w 3206866"/>
              <a:gd name="connsiteY36" fmla="*/ 1601441 h 4352341"/>
              <a:gd name="connsiteX37" fmla="*/ 1325633 w 3206866"/>
              <a:gd name="connsiteY37" fmla="*/ 1758195 h 4352341"/>
              <a:gd name="connsiteX38" fmla="*/ 1434490 w 3206866"/>
              <a:gd name="connsiteY38" fmla="*/ 1997681 h 4352341"/>
              <a:gd name="connsiteX39" fmla="*/ 1556411 w 3206866"/>
              <a:gd name="connsiteY39" fmla="*/ 2084765 h 4352341"/>
              <a:gd name="connsiteX40" fmla="*/ 1521576 w 3206866"/>
              <a:gd name="connsiteY40" fmla="*/ 2250228 h 4352341"/>
              <a:gd name="connsiteX41" fmla="*/ 1582536 w 3206866"/>
              <a:gd name="connsiteY41" fmla="*/ 2372149 h 4352341"/>
              <a:gd name="connsiteX42" fmla="*/ 1782832 w 3206866"/>
              <a:gd name="connsiteY42" fmla="*/ 2398274 h 4352341"/>
              <a:gd name="connsiteX43" fmla="*/ 2331473 w 3206866"/>
              <a:gd name="connsiteY43" fmla="*/ 2546319 h 4352341"/>
              <a:gd name="connsiteX44" fmla="*/ 2340181 w 3206866"/>
              <a:gd name="connsiteY44" fmla="*/ 2772742 h 4352341"/>
              <a:gd name="connsiteX45" fmla="*/ 2348889 w 3206866"/>
              <a:gd name="connsiteY45" fmla="*/ 3160272 h 4352341"/>
              <a:gd name="connsiteX46" fmla="*/ 2209553 w 3206866"/>
              <a:gd name="connsiteY46" fmla="*/ 3182043 h 4352341"/>
              <a:gd name="connsiteX47" fmla="*/ 2166010 w 3206866"/>
              <a:gd name="connsiteY47" fmla="*/ 3042705 h 4352341"/>
              <a:gd name="connsiteX48" fmla="*/ 2061507 w 3206866"/>
              <a:gd name="connsiteY48" fmla="*/ 3177688 h 4352341"/>
              <a:gd name="connsiteX49" fmla="*/ 1843793 w 3206866"/>
              <a:gd name="connsiteY49" fmla="*/ 3142854 h 4352341"/>
              <a:gd name="connsiteX50" fmla="*/ 1678330 w 3206866"/>
              <a:gd name="connsiteY50" fmla="*/ 2990454 h 4352341"/>
              <a:gd name="connsiteX51" fmla="*/ 1638174 w 3206866"/>
              <a:gd name="connsiteY51" fmla="*/ 3095441 h 4352341"/>
              <a:gd name="connsiteX52" fmla="*/ 1583987 w 3206866"/>
              <a:gd name="connsiteY52" fmla="*/ 3143339 h 4352341"/>
              <a:gd name="connsiteX53" fmla="*/ 1488193 w 3206866"/>
              <a:gd name="connsiteY53" fmla="*/ 3102698 h 4352341"/>
              <a:gd name="connsiteX54" fmla="*/ 1386593 w 3206866"/>
              <a:gd name="connsiteY54" fmla="*/ 3175270 h 4352341"/>
              <a:gd name="connsiteX55" fmla="*/ 1215325 w 3206866"/>
              <a:gd name="connsiteY55" fmla="*/ 3205265 h 4352341"/>
              <a:gd name="connsiteX56" fmla="*/ 1024705 w 3206866"/>
              <a:gd name="connsiteY56" fmla="*/ 3351377 h 4352341"/>
              <a:gd name="connsiteX57" fmla="*/ 1248708 w 3206866"/>
              <a:gd name="connsiteY57" fmla="*/ 3361051 h 4352341"/>
              <a:gd name="connsiteX58" fmla="*/ 1510932 w 3206866"/>
              <a:gd name="connsiteY58" fmla="*/ 3217845 h 4352341"/>
              <a:gd name="connsiteX59" fmla="*/ 1717519 w 3206866"/>
              <a:gd name="connsiteY59" fmla="*/ 3234294 h 4352341"/>
              <a:gd name="connsiteX60" fmla="*/ 1795896 w 3206866"/>
              <a:gd name="connsiteY60" fmla="*/ 3360569 h 4352341"/>
              <a:gd name="connsiteX61" fmla="*/ 1974422 w 3206866"/>
              <a:gd name="connsiteY61" fmla="*/ 3417174 h 4352341"/>
              <a:gd name="connsiteX62" fmla="*/ 2100696 w 3206866"/>
              <a:gd name="connsiteY62" fmla="*/ 3282191 h 4352341"/>
              <a:gd name="connsiteX63" fmla="*/ 2157301 w 3206866"/>
              <a:gd name="connsiteY63" fmla="*/ 3369277 h 4352341"/>
              <a:gd name="connsiteX64" fmla="*/ 2287929 w 3206866"/>
              <a:gd name="connsiteY64" fmla="*/ 3356215 h 4352341"/>
              <a:gd name="connsiteX65" fmla="*/ 2379371 w 3206866"/>
              <a:gd name="connsiteY65" fmla="*/ 3469425 h 4352341"/>
              <a:gd name="connsiteX66" fmla="*/ 2309701 w 3206866"/>
              <a:gd name="connsiteY66" fmla="*/ 3608762 h 4352341"/>
              <a:gd name="connsiteX67" fmla="*/ 2327119 w 3206866"/>
              <a:gd name="connsiteY67" fmla="*/ 3691494 h 4352341"/>
              <a:gd name="connsiteX68" fmla="*/ 2250702 w 3206866"/>
              <a:gd name="connsiteY68" fmla="*/ 3769509 h 4352341"/>
              <a:gd name="connsiteX69" fmla="*/ 2196490 w 3206866"/>
              <a:gd name="connsiteY69" fmla="*/ 3848246 h 4352341"/>
              <a:gd name="connsiteX70" fmla="*/ 2094294 w 3206866"/>
              <a:gd name="connsiteY70" fmla="*/ 3935533 h 4352341"/>
              <a:gd name="connsiteX71" fmla="*/ 1944417 w 3206866"/>
              <a:gd name="connsiteY71" fmla="*/ 4044535 h 4352341"/>
              <a:gd name="connsiteX72" fmla="*/ 1947444 w 3206866"/>
              <a:gd name="connsiteY72" fmla="*/ 4082382 h 4352341"/>
              <a:gd name="connsiteX73" fmla="*/ 1544746 w 3206866"/>
              <a:gd name="connsiteY73" fmla="*/ 4332175 h 4352341"/>
              <a:gd name="connsiteX74" fmla="*/ 1549288 w 3206866"/>
              <a:gd name="connsiteY74" fmla="*/ 4333689 h 4352341"/>
              <a:gd name="connsiteX75" fmla="*/ 1293437 w 3206866"/>
              <a:gd name="connsiteY75" fmla="*/ 4351855 h 4352341"/>
              <a:gd name="connsiteX76" fmla="*/ 1192005 w 3206866"/>
              <a:gd name="connsiteY76" fmla="*/ 4115687 h 4352341"/>
              <a:gd name="connsiteX77" fmla="*/ 1207144 w 3206866"/>
              <a:gd name="connsiteY77" fmla="*/ 4059673 h 4352341"/>
              <a:gd name="connsiteX78" fmla="*/ 1087546 w 3206866"/>
              <a:gd name="connsiteY78" fmla="*/ 3934018 h 4352341"/>
              <a:gd name="connsiteX79" fmla="*/ 1063323 w 3206866"/>
              <a:gd name="connsiteY79" fmla="*/ 3849239 h 4352341"/>
              <a:gd name="connsiteX80" fmla="*/ 940696 w 3206866"/>
              <a:gd name="connsiteY80" fmla="*/ 3781114 h 4352341"/>
              <a:gd name="connsiteX81" fmla="*/ 905877 w 3206866"/>
              <a:gd name="connsiteY81" fmla="*/ 3696335 h 4352341"/>
              <a:gd name="connsiteX82" fmla="*/ 919503 w 3206866"/>
              <a:gd name="connsiteY82" fmla="*/ 3635778 h 4352341"/>
              <a:gd name="connsiteX83" fmla="*/ 848349 w 3206866"/>
              <a:gd name="connsiteY83" fmla="*/ 3519207 h 4352341"/>
              <a:gd name="connsiteX84" fmla="*/ 766597 w 3206866"/>
              <a:gd name="connsiteY84" fmla="*/ 3472277 h 4352341"/>
              <a:gd name="connsiteX85" fmla="*/ 766598 w 3206866"/>
              <a:gd name="connsiteY85" fmla="*/ 3425345 h 4352341"/>
              <a:gd name="connsiteX86" fmla="*/ 675763 w 3206866"/>
              <a:gd name="connsiteY86" fmla="*/ 3298176 h 4352341"/>
              <a:gd name="connsiteX87" fmla="*/ 634615 w 3206866"/>
              <a:gd name="connsiteY87" fmla="*/ 3274075 h 4352341"/>
              <a:gd name="connsiteX88" fmla="*/ 663946 w 3206866"/>
              <a:gd name="connsiteY88" fmla="*/ 3116837 h 4352341"/>
              <a:gd name="connsiteX89" fmla="*/ 761505 w 3206866"/>
              <a:gd name="connsiteY89" fmla="*/ 3137252 h 4352341"/>
              <a:gd name="connsiteX90" fmla="*/ 749281 w 3206866"/>
              <a:gd name="connsiteY90" fmla="*/ 3043280 h 4352341"/>
              <a:gd name="connsiteX91" fmla="*/ 844632 w 3206866"/>
              <a:gd name="connsiteY91" fmla="*/ 3045727 h 4352341"/>
              <a:gd name="connsiteX92" fmla="*/ 825073 w 3206866"/>
              <a:gd name="connsiteY92" fmla="*/ 2967490 h 4352341"/>
              <a:gd name="connsiteX93" fmla="*/ 771285 w 3206866"/>
              <a:gd name="connsiteY93" fmla="*/ 2947930 h 4352341"/>
              <a:gd name="connsiteX94" fmla="*/ 769175 w 3206866"/>
              <a:gd name="connsiteY94" fmla="*/ 2895343 h 4352341"/>
              <a:gd name="connsiteX95" fmla="*/ 729714 w 3206866"/>
              <a:gd name="connsiteY95" fmla="*/ 2881735 h 4352341"/>
              <a:gd name="connsiteX96" fmla="*/ 737878 w 3206866"/>
              <a:gd name="connsiteY96" fmla="*/ 2839553 h 4352341"/>
              <a:gd name="connsiteX97" fmla="*/ 707942 w 3206866"/>
              <a:gd name="connsiteY97" fmla="*/ 2800092 h 4352341"/>
              <a:gd name="connsiteX98" fmla="*/ 713385 w 3206866"/>
              <a:gd name="connsiteY98" fmla="*/ 2756549 h 4352341"/>
              <a:gd name="connsiteX99" fmla="*/ 694336 w 3206866"/>
              <a:gd name="connsiteY99" fmla="*/ 2730696 h 4352341"/>
              <a:gd name="connsiteX100" fmla="*/ 691614 w 3206866"/>
              <a:gd name="connsiteY100" fmla="*/ 2650413 h 4352341"/>
              <a:gd name="connsiteX101" fmla="*/ 672563 w 3206866"/>
              <a:gd name="connsiteY101" fmla="*/ 2587821 h 4352341"/>
              <a:gd name="connsiteX102" fmla="*/ 705220 w 3206866"/>
              <a:gd name="connsiteY102" fmla="*/ 2511622 h 4352341"/>
              <a:gd name="connsiteX103" fmla="*/ 686171 w 3206866"/>
              <a:gd name="connsiteY103" fmla="*/ 2483047 h 4352341"/>
              <a:gd name="connsiteX104" fmla="*/ 629021 w 3206866"/>
              <a:gd name="connsiteY104" fmla="*/ 2499376 h 4352341"/>
              <a:gd name="connsiteX105" fmla="*/ 581396 w 3206866"/>
              <a:gd name="connsiteY105" fmla="*/ 2499374 h 4352341"/>
              <a:gd name="connsiteX106" fmla="*/ 588199 w 3206866"/>
              <a:gd name="connsiteY106" fmla="*/ 2500735 h 4352341"/>
              <a:gd name="connsiteX107" fmla="*/ 528328 w 3206866"/>
              <a:gd name="connsiteY107" fmla="*/ 2560606 h 4352341"/>
              <a:gd name="connsiteX108" fmla="*/ 441242 w 3206866"/>
              <a:gd name="connsiteY108" fmla="*/ 2571492 h 4352341"/>
              <a:gd name="connsiteX109" fmla="*/ 382732 w 3206866"/>
              <a:gd name="connsiteY109" fmla="*/ 2500735 h 4352341"/>
              <a:gd name="connsiteX110" fmla="*/ 326943 w 3206866"/>
              <a:gd name="connsiteY110" fmla="*/ 2499374 h 4352341"/>
              <a:gd name="connsiteX111" fmla="*/ 313336 w 3206866"/>
              <a:gd name="connsiteY111" fmla="*/ 2545638 h 4352341"/>
              <a:gd name="connsiteX112" fmla="*/ 218086 w 3206866"/>
              <a:gd name="connsiteY112" fmla="*/ 2545639 h 4352341"/>
              <a:gd name="connsiteX113" fmla="*/ 174543 w 3206866"/>
              <a:gd name="connsiteY113" fmla="*/ 2499375 h 4352341"/>
              <a:gd name="connsiteX114" fmla="*/ 103786 w 3206866"/>
              <a:gd name="connsiteY114" fmla="*/ 2469439 h 4352341"/>
              <a:gd name="connsiteX115" fmla="*/ 67046 w 3206866"/>
              <a:gd name="connsiteY115" fmla="*/ 2443585 h 4352341"/>
              <a:gd name="connsiteX116" fmla="*/ 65685 w 3206866"/>
              <a:gd name="connsiteY116" fmla="*/ 2393239 h 4352341"/>
              <a:gd name="connsiteX117" fmla="*/ 5813 w 3206866"/>
              <a:gd name="connsiteY117" fmla="*/ 2351055 h 4352341"/>
              <a:gd name="connsiteX118" fmla="*/ 1732 w 3206866"/>
              <a:gd name="connsiteY118" fmla="*/ 2351056 h 4352341"/>
              <a:gd name="connsiteX0" fmla="*/ 178724 w 3203093"/>
              <a:gd name="connsiteY0" fmla="*/ 1830819 h 4352341"/>
              <a:gd name="connsiteX1" fmla="*/ 100427 w 3203093"/>
              <a:gd name="connsiteY1" fmla="*/ 1721762 h 4352341"/>
              <a:gd name="connsiteX2" fmla="*/ 75260 w 3203093"/>
              <a:gd name="connsiteY2" fmla="*/ 1609909 h 4352341"/>
              <a:gd name="connsiteX3" fmla="*/ 58482 w 3203093"/>
              <a:gd name="connsiteY3" fmla="*/ 1514834 h 4352341"/>
              <a:gd name="connsiteX4" fmla="*/ 78056 w 3203093"/>
              <a:gd name="connsiteY4" fmla="*/ 1400184 h 4352341"/>
              <a:gd name="connsiteX5" fmla="*/ 178724 w 3203093"/>
              <a:gd name="connsiteY5" fmla="*/ 1319090 h 4352341"/>
              <a:gd name="connsiteX6" fmla="*/ 301763 w 3203093"/>
              <a:gd name="connsiteY6" fmla="*/ 1235200 h 4352341"/>
              <a:gd name="connsiteX7" fmla="*/ 349300 w 3203093"/>
              <a:gd name="connsiteY7" fmla="*/ 1047846 h 4352341"/>
              <a:gd name="connsiteX8" fmla="*/ 268207 w 3203093"/>
              <a:gd name="connsiteY8" fmla="*/ 930400 h 4352341"/>
              <a:gd name="connsiteX9" fmla="*/ 248632 w 3203093"/>
              <a:gd name="connsiteY9" fmla="*/ 857696 h 4352341"/>
              <a:gd name="connsiteX10" fmla="*/ 399634 w 3203093"/>
              <a:gd name="connsiteY10" fmla="*/ 782195 h 4352341"/>
              <a:gd name="connsiteX11" fmla="*/ 483524 w 3203093"/>
              <a:gd name="connsiteY11" fmla="*/ 661953 h 4352341"/>
              <a:gd name="connsiteX12" fmla="*/ 491913 w 3203093"/>
              <a:gd name="connsiteY12" fmla="*/ 533322 h 4352341"/>
              <a:gd name="connsiteX13" fmla="*/ 486321 w 3203093"/>
              <a:gd name="connsiteY13" fmla="*/ 474599 h 4352341"/>
              <a:gd name="connsiteX14" fmla="*/ 539451 w 3203093"/>
              <a:gd name="connsiteY14" fmla="*/ 415876 h 4352341"/>
              <a:gd name="connsiteX15" fmla="*/ 503098 w 3203093"/>
              <a:gd name="connsiteY15" fmla="*/ 318004 h 4352341"/>
              <a:gd name="connsiteX16" fmla="*/ 586988 w 3203093"/>
              <a:gd name="connsiteY16" fmla="*/ 337578 h 4352341"/>
              <a:gd name="connsiteX17" fmla="*/ 656897 w 3203093"/>
              <a:gd name="connsiteY17" fmla="*/ 278856 h 4352341"/>
              <a:gd name="connsiteX18" fmla="*/ 718416 w 3203093"/>
              <a:gd name="connsiteY18" fmla="*/ 231318 h 4352341"/>
              <a:gd name="connsiteX19" fmla="*/ 704434 w 3203093"/>
              <a:gd name="connsiteY19" fmla="*/ 144632 h 4352341"/>
              <a:gd name="connsiteX20" fmla="*/ 810695 w 3203093"/>
              <a:gd name="connsiteY20" fmla="*/ 150224 h 4352341"/>
              <a:gd name="connsiteX21" fmla="*/ 858232 w 3203093"/>
              <a:gd name="connsiteY21" fmla="*/ 192169 h 4352341"/>
              <a:gd name="connsiteX22" fmla="*/ 953308 w 3203093"/>
              <a:gd name="connsiteY22" fmla="*/ 127854 h 4352341"/>
              <a:gd name="connsiteX23" fmla="*/ 953308 w 3203093"/>
              <a:gd name="connsiteY23" fmla="*/ 127854 h 4352341"/>
              <a:gd name="connsiteX24" fmla="*/ 1053976 w 3203093"/>
              <a:gd name="connsiteY24" fmla="*/ 113872 h 4352341"/>
              <a:gd name="connsiteX25" fmla="*/ 1056772 w 3203093"/>
              <a:gd name="connsiteY25" fmla="*/ 111076 h 4352341"/>
              <a:gd name="connsiteX26" fmla="*/ 1328016 w 3203093"/>
              <a:gd name="connsiteY26" fmla="*/ 10408 h 4352341"/>
              <a:gd name="connsiteX27" fmla="*/ 2284360 w 3203093"/>
              <a:gd name="connsiteY27" fmla="*/ 2018 h 4352341"/>
              <a:gd name="connsiteX28" fmla="*/ 2993908 w 3203093"/>
              <a:gd name="connsiteY28" fmla="*/ 700104 h 4352341"/>
              <a:gd name="connsiteX29" fmla="*/ 3198558 w 3203093"/>
              <a:gd name="connsiteY29" fmla="*/ 1026675 h 4352341"/>
              <a:gd name="connsiteX30" fmla="*/ 3037449 w 3203093"/>
              <a:gd name="connsiteY30" fmla="*/ 1196492 h 4352341"/>
              <a:gd name="connsiteX31" fmla="*/ 2793609 w 3203093"/>
              <a:gd name="connsiteY31" fmla="*/ 1340184 h 4352341"/>
              <a:gd name="connsiteX32" fmla="*/ 2458328 w 3203093"/>
              <a:gd name="connsiteY32" fmla="*/ 1466459 h 4352341"/>
              <a:gd name="connsiteX33" fmla="*/ 1940168 w 3203093"/>
              <a:gd name="connsiteY33" fmla="*/ 1523064 h 4352341"/>
              <a:gd name="connsiteX34" fmla="*/ 1622305 w 3203093"/>
              <a:gd name="connsiteY34" fmla="*/ 1705945 h 4352341"/>
              <a:gd name="connsiteX35" fmla="*/ 1578763 w 3203093"/>
              <a:gd name="connsiteY35" fmla="*/ 1544835 h 4352341"/>
              <a:gd name="connsiteX36" fmla="*/ 1413301 w 3203093"/>
              <a:gd name="connsiteY36" fmla="*/ 1601441 h 4352341"/>
              <a:gd name="connsiteX37" fmla="*/ 1321860 w 3203093"/>
              <a:gd name="connsiteY37" fmla="*/ 1758195 h 4352341"/>
              <a:gd name="connsiteX38" fmla="*/ 1430717 w 3203093"/>
              <a:gd name="connsiteY38" fmla="*/ 1997681 h 4352341"/>
              <a:gd name="connsiteX39" fmla="*/ 1552638 w 3203093"/>
              <a:gd name="connsiteY39" fmla="*/ 2084765 h 4352341"/>
              <a:gd name="connsiteX40" fmla="*/ 1517803 w 3203093"/>
              <a:gd name="connsiteY40" fmla="*/ 2250228 h 4352341"/>
              <a:gd name="connsiteX41" fmla="*/ 1578763 w 3203093"/>
              <a:gd name="connsiteY41" fmla="*/ 2372149 h 4352341"/>
              <a:gd name="connsiteX42" fmla="*/ 1779059 w 3203093"/>
              <a:gd name="connsiteY42" fmla="*/ 2398274 h 4352341"/>
              <a:gd name="connsiteX43" fmla="*/ 2327700 w 3203093"/>
              <a:gd name="connsiteY43" fmla="*/ 2546319 h 4352341"/>
              <a:gd name="connsiteX44" fmla="*/ 2336408 w 3203093"/>
              <a:gd name="connsiteY44" fmla="*/ 2772742 h 4352341"/>
              <a:gd name="connsiteX45" fmla="*/ 2345116 w 3203093"/>
              <a:gd name="connsiteY45" fmla="*/ 3160272 h 4352341"/>
              <a:gd name="connsiteX46" fmla="*/ 2205780 w 3203093"/>
              <a:gd name="connsiteY46" fmla="*/ 3182043 h 4352341"/>
              <a:gd name="connsiteX47" fmla="*/ 2162237 w 3203093"/>
              <a:gd name="connsiteY47" fmla="*/ 3042705 h 4352341"/>
              <a:gd name="connsiteX48" fmla="*/ 2057734 w 3203093"/>
              <a:gd name="connsiteY48" fmla="*/ 3177688 h 4352341"/>
              <a:gd name="connsiteX49" fmla="*/ 1840020 w 3203093"/>
              <a:gd name="connsiteY49" fmla="*/ 3142854 h 4352341"/>
              <a:gd name="connsiteX50" fmla="*/ 1674557 w 3203093"/>
              <a:gd name="connsiteY50" fmla="*/ 2990454 h 4352341"/>
              <a:gd name="connsiteX51" fmla="*/ 1634401 w 3203093"/>
              <a:gd name="connsiteY51" fmla="*/ 3095441 h 4352341"/>
              <a:gd name="connsiteX52" fmla="*/ 1580214 w 3203093"/>
              <a:gd name="connsiteY52" fmla="*/ 3143339 h 4352341"/>
              <a:gd name="connsiteX53" fmla="*/ 1484420 w 3203093"/>
              <a:gd name="connsiteY53" fmla="*/ 3102698 h 4352341"/>
              <a:gd name="connsiteX54" fmla="*/ 1382820 w 3203093"/>
              <a:gd name="connsiteY54" fmla="*/ 3175270 h 4352341"/>
              <a:gd name="connsiteX55" fmla="*/ 1211552 w 3203093"/>
              <a:gd name="connsiteY55" fmla="*/ 3205265 h 4352341"/>
              <a:gd name="connsiteX56" fmla="*/ 1020932 w 3203093"/>
              <a:gd name="connsiteY56" fmla="*/ 3351377 h 4352341"/>
              <a:gd name="connsiteX57" fmla="*/ 1244935 w 3203093"/>
              <a:gd name="connsiteY57" fmla="*/ 3361051 h 4352341"/>
              <a:gd name="connsiteX58" fmla="*/ 1507159 w 3203093"/>
              <a:gd name="connsiteY58" fmla="*/ 3217845 h 4352341"/>
              <a:gd name="connsiteX59" fmla="*/ 1713746 w 3203093"/>
              <a:gd name="connsiteY59" fmla="*/ 3234294 h 4352341"/>
              <a:gd name="connsiteX60" fmla="*/ 1792123 w 3203093"/>
              <a:gd name="connsiteY60" fmla="*/ 3360569 h 4352341"/>
              <a:gd name="connsiteX61" fmla="*/ 1970649 w 3203093"/>
              <a:gd name="connsiteY61" fmla="*/ 3417174 h 4352341"/>
              <a:gd name="connsiteX62" fmla="*/ 2096923 w 3203093"/>
              <a:gd name="connsiteY62" fmla="*/ 3282191 h 4352341"/>
              <a:gd name="connsiteX63" fmla="*/ 2153528 w 3203093"/>
              <a:gd name="connsiteY63" fmla="*/ 3369277 h 4352341"/>
              <a:gd name="connsiteX64" fmla="*/ 2284156 w 3203093"/>
              <a:gd name="connsiteY64" fmla="*/ 3356215 h 4352341"/>
              <a:gd name="connsiteX65" fmla="*/ 2375598 w 3203093"/>
              <a:gd name="connsiteY65" fmla="*/ 3469425 h 4352341"/>
              <a:gd name="connsiteX66" fmla="*/ 2305928 w 3203093"/>
              <a:gd name="connsiteY66" fmla="*/ 3608762 h 4352341"/>
              <a:gd name="connsiteX67" fmla="*/ 2323346 w 3203093"/>
              <a:gd name="connsiteY67" fmla="*/ 3691494 h 4352341"/>
              <a:gd name="connsiteX68" fmla="*/ 2246929 w 3203093"/>
              <a:gd name="connsiteY68" fmla="*/ 3769509 h 4352341"/>
              <a:gd name="connsiteX69" fmla="*/ 2192717 w 3203093"/>
              <a:gd name="connsiteY69" fmla="*/ 3848246 h 4352341"/>
              <a:gd name="connsiteX70" fmla="*/ 2090521 w 3203093"/>
              <a:gd name="connsiteY70" fmla="*/ 3935533 h 4352341"/>
              <a:gd name="connsiteX71" fmla="*/ 1940644 w 3203093"/>
              <a:gd name="connsiteY71" fmla="*/ 4044535 h 4352341"/>
              <a:gd name="connsiteX72" fmla="*/ 1943671 w 3203093"/>
              <a:gd name="connsiteY72" fmla="*/ 4082382 h 4352341"/>
              <a:gd name="connsiteX73" fmla="*/ 1540973 w 3203093"/>
              <a:gd name="connsiteY73" fmla="*/ 4332175 h 4352341"/>
              <a:gd name="connsiteX74" fmla="*/ 1545515 w 3203093"/>
              <a:gd name="connsiteY74" fmla="*/ 4333689 h 4352341"/>
              <a:gd name="connsiteX75" fmla="*/ 1289664 w 3203093"/>
              <a:gd name="connsiteY75" fmla="*/ 4351855 h 4352341"/>
              <a:gd name="connsiteX76" fmla="*/ 1188232 w 3203093"/>
              <a:gd name="connsiteY76" fmla="*/ 4115687 h 4352341"/>
              <a:gd name="connsiteX77" fmla="*/ 1203371 w 3203093"/>
              <a:gd name="connsiteY77" fmla="*/ 4059673 h 4352341"/>
              <a:gd name="connsiteX78" fmla="*/ 1083773 w 3203093"/>
              <a:gd name="connsiteY78" fmla="*/ 3934018 h 4352341"/>
              <a:gd name="connsiteX79" fmla="*/ 1059550 w 3203093"/>
              <a:gd name="connsiteY79" fmla="*/ 3849239 h 4352341"/>
              <a:gd name="connsiteX80" fmla="*/ 936923 w 3203093"/>
              <a:gd name="connsiteY80" fmla="*/ 3781114 h 4352341"/>
              <a:gd name="connsiteX81" fmla="*/ 902104 w 3203093"/>
              <a:gd name="connsiteY81" fmla="*/ 3696335 h 4352341"/>
              <a:gd name="connsiteX82" fmla="*/ 915730 w 3203093"/>
              <a:gd name="connsiteY82" fmla="*/ 3635778 h 4352341"/>
              <a:gd name="connsiteX83" fmla="*/ 844576 w 3203093"/>
              <a:gd name="connsiteY83" fmla="*/ 3519207 h 4352341"/>
              <a:gd name="connsiteX84" fmla="*/ 762824 w 3203093"/>
              <a:gd name="connsiteY84" fmla="*/ 3472277 h 4352341"/>
              <a:gd name="connsiteX85" fmla="*/ 762825 w 3203093"/>
              <a:gd name="connsiteY85" fmla="*/ 3425345 h 4352341"/>
              <a:gd name="connsiteX86" fmla="*/ 671990 w 3203093"/>
              <a:gd name="connsiteY86" fmla="*/ 3298176 h 4352341"/>
              <a:gd name="connsiteX87" fmla="*/ 630842 w 3203093"/>
              <a:gd name="connsiteY87" fmla="*/ 3274075 h 4352341"/>
              <a:gd name="connsiteX88" fmla="*/ 660173 w 3203093"/>
              <a:gd name="connsiteY88" fmla="*/ 3116837 h 4352341"/>
              <a:gd name="connsiteX89" fmla="*/ 757732 w 3203093"/>
              <a:gd name="connsiteY89" fmla="*/ 3137252 h 4352341"/>
              <a:gd name="connsiteX90" fmla="*/ 745508 w 3203093"/>
              <a:gd name="connsiteY90" fmla="*/ 3043280 h 4352341"/>
              <a:gd name="connsiteX91" fmla="*/ 840859 w 3203093"/>
              <a:gd name="connsiteY91" fmla="*/ 3045727 h 4352341"/>
              <a:gd name="connsiteX92" fmla="*/ 821300 w 3203093"/>
              <a:gd name="connsiteY92" fmla="*/ 2967490 h 4352341"/>
              <a:gd name="connsiteX93" fmla="*/ 767512 w 3203093"/>
              <a:gd name="connsiteY93" fmla="*/ 2947930 h 4352341"/>
              <a:gd name="connsiteX94" fmla="*/ 765402 w 3203093"/>
              <a:gd name="connsiteY94" fmla="*/ 2895343 h 4352341"/>
              <a:gd name="connsiteX95" fmla="*/ 725941 w 3203093"/>
              <a:gd name="connsiteY95" fmla="*/ 2881735 h 4352341"/>
              <a:gd name="connsiteX96" fmla="*/ 734105 w 3203093"/>
              <a:gd name="connsiteY96" fmla="*/ 2839553 h 4352341"/>
              <a:gd name="connsiteX97" fmla="*/ 704169 w 3203093"/>
              <a:gd name="connsiteY97" fmla="*/ 2800092 h 4352341"/>
              <a:gd name="connsiteX98" fmla="*/ 709612 w 3203093"/>
              <a:gd name="connsiteY98" fmla="*/ 2756549 h 4352341"/>
              <a:gd name="connsiteX99" fmla="*/ 690563 w 3203093"/>
              <a:gd name="connsiteY99" fmla="*/ 2730696 h 4352341"/>
              <a:gd name="connsiteX100" fmla="*/ 687841 w 3203093"/>
              <a:gd name="connsiteY100" fmla="*/ 2650413 h 4352341"/>
              <a:gd name="connsiteX101" fmla="*/ 668790 w 3203093"/>
              <a:gd name="connsiteY101" fmla="*/ 2587821 h 4352341"/>
              <a:gd name="connsiteX102" fmla="*/ 701447 w 3203093"/>
              <a:gd name="connsiteY102" fmla="*/ 2511622 h 4352341"/>
              <a:gd name="connsiteX103" fmla="*/ 682398 w 3203093"/>
              <a:gd name="connsiteY103" fmla="*/ 2483047 h 4352341"/>
              <a:gd name="connsiteX104" fmla="*/ 625248 w 3203093"/>
              <a:gd name="connsiteY104" fmla="*/ 2499376 h 4352341"/>
              <a:gd name="connsiteX105" fmla="*/ 577623 w 3203093"/>
              <a:gd name="connsiteY105" fmla="*/ 2499374 h 4352341"/>
              <a:gd name="connsiteX106" fmla="*/ 584426 w 3203093"/>
              <a:gd name="connsiteY106" fmla="*/ 2500735 h 4352341"/>
              <a:gd name="connsiteX107" fmla="*/ 524555 w 3203093"/>
              <a:gd name="connsiteY107" fmla="*/ 2560606 h 4352341"/>
              <a:gd name="connsiteX108" fmla="*/ 437469 w 3203093"/>
              <a:gd name="connsiteY108" fmla="*/ 2571492 h 4352341"/>
              <a:gd name="connsiteX109" fmla="*/ 378959 w 3203093"/>
              <a:gd name="connsiteY109" fmla="*/ 2500735 h 4352341"/>
              <a:gd name="connsiteX110" fmla="*/ 323170 w 3203093"/>
              <a:gd name="connsiteY110" fmla="*/ 2499374 h 4352341"/>
              <a:gd name="connsiteX111" fmla="*/ 309563 w 3203093"/>
              <a:gd name="connsiteY111" fmla="*/ 2545638 h 4352341"/>
              <a:gd name="connsiteX112" fmla="*/ 214313 w 3203093"/>
              <a:gd name="connsiteY112" fmla="*/ 2545639 h 4352341"/>
              <a:gd name="connsiteX113" fmla="*/ 170770 w 3203093"/>
              <a:gd name="connsiteY113" fmla="*/ 2499375 h 4352341"/>
              <a:gd name="connsiteX114" fmla="*/ 100013 w 3203093"/>
              <a:gd name="connsiteY114" fmla="*/ 2469439 h 4352341"/>
              <a:gd name="connsiteX115" fmla="*/ 63273 w 3203093"/>
              <a:gd name="connsiteY115" fmla="*/ 2443585 h 4352341"/>
              <a:gd name="connsiteX116" fmla="*/ 61912 w 3203093"/>
              <a:gd name="connsiteY116" fmla="*/ 2393239 h 4352341"/>
              <a:gd name="connsiteX117" fmla="*/ 2040 w 3203093"/>
              <a:gd name="connsiteY117" fmla="*/ 2351055 h 4352341"/>
              <a:gd name="connsiteX118" fmla="*/ 25173 w 3203093"/>
              <a:gd name="connsiteY118" fmla="*/ 2306153 h 4352341"/>
              <a:gd name="connsiteX0" fmla="*/ 178724 w 3203093"/>
              <a:gd name="connsiteY0" fmla="*/ 1830819 h 4352341"/>
              <a:gd name="connsiteX1" fmla="*/ 100427 w 3203093"/>
              <a:gd name="connsiteY1" fmla="*/ 1721762 h 4352341"/>
              <a:gd name="connsiteX2" fmla="*/ 75260 w 3203093"/>
              <a:gd name="connsiteY2" fmla="*/ 1609909 h 4352341"/>
              <a:gd name="connsiteX3" fmla="*/ 58482 w 3203093"/>
              <a:gd name="connsiteY3" fmla="*/ 1514834 h 4352341"/>
              <a:gd name="connsiteX4" fmla="*/ 78056 w 3203093"/>
              <a:gd name="connsiteY4" fmla="*/ 1400184 h 4352341"/>
              <a:gd name="connsiteX5" fmla="*/ 178724 w 3203093"/>
              <a:gd name="connsiteY5" fmla="*/ 1319090 h 4352341"/>
              <a:gd name="connsiteX6" fmla="*/ 301763 w 3203093"/>
              <a:gd name="connsiteY6" fmla="*/ 1235200 h 4352341"/>
              <a:gd name="connsiteX7" fmla="*/ 349300 w 3203093"/>
              <a:gd name="connsiteY7" fmla="*/ 1047846 h 4352341"/>
              <a:gd name="connsiteX8" fmla="*/ 268207 w 3203093"/>
              <a:gd name="connsiteY8" fmla="*/ 930400 h 4352341"/>
              <a:gd name="connsiteX9" fmla="*/ 248632 w 3203093"/>
              <a:gd name="connsiteY9" fmla="*/ 857696 h 4352341"/>
              <a:gd name="connsiteX10" fmla="*/ 399634 w 3203093"/>
              <a:gd name="connsiteY10" fmla="*/ 782195 h 4352341"/>
              <a:gd name="connsiteX11" fmla="*/ 483524 w 3203093"/>
              <a:gd name="connsiteY11" fmla="*/ 661953 h 4352341"/>
              <a:gd name="connsiteX12" fmla="*/ 491913 w 3203093"/>
              <a:gd name="connsiteY12" fmla="*/ 533322 h 4352341"/>
              <a:gd name="connsiteX13" fmla="*/ 486321 w 3203093"/>
              <a:gd name="connsiteY13" fmla="*/ 474599 h 4352341"/>
              <a:gd name="connsiteX14" fmla="*/ 539451 w 3203093"/>
              <a:gd name="connsiteY14" fmla="*/ 415876 h 4352341"/>
              <a:gd name="connsiteX15" fmla="*/ 503098 w 3203093"/>
              <a:gd name="connsiteY15" fmla="*/ 318004 h 4352341"/>
              <a:gd name="connsiteX16" fmla="*/ 586988 w 3203093"/>
              <a:gd name="connsiteY16" fmla="*/ 337578 h 4352341"/>
              <a:gd name="connsiteX17" fmla="*/ 656897 w 3203093"/>
              <a:gd name="connsiteY17" fmla="*/ 278856 h 4352341"/>
              <a:gd name="connsiteX18" fmla="*/ 718416 w 3203093"/>
              <a:gd name="connsiteY18" fmla="*/ 231318 h 4352341"/>
              <a:gd name="connsiteX19" fmla="*/ 704434 w 3203093"/>
              <a:gd name="connsiteY19" fmla="*/ 144632 h 4352341"/>
              <a:gd name="connsiteX20" fmla="*/ 810695 w 3203093"/>
              <a:gd name="connsiteY20" fmla="*/ 150224 h 4352341"/>
              <a:gd name="connsiteX21" fmla="*/ 858232 w 3203093"/>
              <a:gd name="connsiteY21" fmla="*/ 192169 h 4352341"/>
              <a:gd name="connsiteX22" fmla="*/ 953308 w 3203093"/>
              <a:gd name="connsiteY22" fmla="*/ 127854 h 4352341"/>
              <a:gd name="connsiteX23" fmla="*/ 953308 w 3203093"/>
              <a:gd name="connsiteY23" fmla="*/ 127854 h 4352341"/>
              <a:gd name="connsiteX24" fmla="*/ 1053976 w 3203093"/>
              <a:gd name="connsiteY24" fmla="*/ 113872 h 4352341"/>
              <a:gd name="connsiteX25" fmla="*/ 1056772 w 3203093"/>
              <a:gd name="connsiteY25" fmla="*/ 111076 h 4352341"/>
              <a:gd name="connsiteX26" fmla="*/ 1328016 w 3203093"/>
              <a:gd name="connsiteY26" fmla="*/ 10408 h 4352341"/>
              <a:gd name="connsiteX27" fmla="*/ 2284360 w 3203093"/>
              <a:gd name="connsiteY27" fmla="*/ 2018 h 4352341"/>
              <a:gd name="connsiteX28" fmla="*/ 2993908 w 3203093"/>
              <a:gd name="connsiteY28" fmla="*/ 700104 h 4352341"/>
              <a:gd name="connsiteX29" fmla="*/ 3198558 w 3203093"/>
              <a:gd name="connsiteY29" fmla="*/ 1026675 h 4352341"/>
              <a:gd name="connsiteX30" fmla="*/ 3037449 w 3203093"/>
              <a:gd name="connsiteY30" fmla="*/ 1196492 h 4352341"/>
              <a:gd name="connsiteX31" fmla="*/ 2793609 w 3203093"/>
              <a:gd name="connsiteY31" fmla="*/ 1340184 h 4352341"/>
              <a:gd name="connsiteX32" fmla="*/ 2458328 w 3203093"/>
              <a:gd name="connsiteY32" fmla="*/ 1466459 h 4352341"/>
              <a:gd name="connsiteX33" fmla="*/ 1940168 w 3203093"/>
              <a:gd name="connsiteY33" fmla="*/ 1523064 h 4352341"/>
              <a:gd name="connsiteX34" fmla="*/ 1622305 w 3203093"/>
              <a:gd name="connsiteY34" fmla="*/ 1705945 h 4352341"/>
              <a:gd name="connsiteX35" fmla="*/ 1578763 w 3203093"/>
              <a:gd name="connsiteY35" fmla="*/ 1544835 h 4352341"/>
              <a:gd name="connsiteX36" fmla="*/ 1413301 w 3203093"/>
              <a:gd name="connsiteY36" fmla="*/ 1601441 h 4352341"/>
              <a:gd name="connsiteX37" fmla="*/ 1321860 w 3203093"/>
              <a:gd name="connsiteY37" fmla="*/ 1758195 h 4352341"/>
              <a:gd name="connsiteX38" fmla="*/ 1430717 w 3203093"/>
              <a:gd name="connsiteY38" fmla="*/ 1997681 h 4352341"/>
              <a:gd name="connsiteX39" fmla="*/ 1552638 w 3203093"/>
              <a:gd name="connsiteY39" fmla="*/ 2084765 h 4352341"/>
              <a:gd name="connsiteX40" fmla="*/ 1517803 w 3203093"/>
              <a:gd name="connsiteY40" fmla="*/ 2250228 h 4352341"/>
              <a:gd name="connsiteX41" fmla="*/ 1578763 w 3203093"/>
              <a:gd name="connsiteY41" fmla="*/ 2372149 h 4352341"/>
              <a:gd name="connsiteX42" fmla="*/ 1779059 w 3203093"/>
              <a:gd name="connsiteY42" fmla="*/ 2398274 h 4352341"/>
              <a:gd name="connsiteX43" fmla="*/ 2327700 w 3203093"/>
              <a:gd name="connsiteY43" fmla="*/ 2546319 h 4352341"/>
              <a:gd name="connsiteX44" fmla="*/ 2336408 w 3203093"/>
              <a:gd name="connsiteY44" fmla="*/ 2772742 h 4352341"/>
              <a:gd name="connsiteX45" fmla="*/ 2345116 w 3203093"/>
              <a:gd name="connsiteY45" fmla="*/ 3160272 h 4352341"/>
              <a:gd name="connsiteX46" fmla="*/ 2205780 w 3203093"/>
              <a:gd name="connsiteY46" fmla="*/ 3182043 h 4352341"/>
              <a:gd name="connsiteX47" fmla="*/ 2162237 w 3203093"/>
              <a:gd name="connsiteY47" fmla="*/ 3042705 h 4352341"/>
              <a:gd name="connsiteX48" fmla="*/ 2057734 w 3203093"/>
              <a:gd name="connsiteY48" fmla="*/ 3177688 h 4352341"/>
              <a:gd name="connsiteX49" fmla="*/ 1840020 w 3203093"/>
              <a:gd name="connsiteY49" fmla="*/ 3142854 h 4352341"/>
              <a:gd name="connsiteX50" fmla="*/ 1674557 w 3203093"/>
              <a:gd name="connsiteY50" fmla="*/ 2990454 h 4352341"/>
              <a:gd name="connsiteX51" fmla="*/ 1634401 w 3203093"/>
              <a:gd name="connsiteY51" fmla="*/ 3095441 h 4352341"/>
              <a:gd name="connsiteX52" fmla="*/ 1580214 w 3203093"/>
              <a:gd name="connsiteY52" fmla="*/ 3143339 h 4352341"/>
              <a:gd name="connsiteX53" fmla="*/ 1484420 w 3203093"/>
              <a:gd name="connsiteY53" fmla="*/ 3102698 h 4352341"/>
              <a:gd name="connsiteX54" fmla="*/ 1382820 w 3203093"/>
              <a:gd name="connsiteY54" fmla="*/ 3175270 h 4352341"/>
              <a:gd name="connsiteX55" fmla="*/ 1211552 w 3203093"/>
              <a:gd name="connsiteY55" fmla="*/ 3205265 h 4352341"/>
              <a:gd name="connsiteX56" fmla="*/ 1020932 w 3203093"/>
              <a:gd name="connsiteY56" fmla="*/ 3351377 h 4352341"/>
              <a:gd name="connsiteX57" fmla="*/ 1244935 w 3203093"/>
              <a:gd name="connsiteY57" fmla="*/ 3361051 h 4352341"/>
              <a:gd name="connsiteX58" fmla="*/ 1507159 w 3203093"/>
              <a:gd name="connsiteY58" fmla="*/ 3217845 h 4352341"/>
              <a:gd name="connsiteX59" fmla="*/ 1713746 w 3203093"/>
              <a:gd name="connsiteY59" fmla="*/ 3234294 h 4352341"/>
              <a:gd name="connsiteX60" fmla="*/ 1792123 w 3203093"/>
              <a:gd name="connsiteY60" fmla="*/ 3360569 h 4352341"/>
              <a:gd name="connsiteX61" fmla="*/ 1970649 w 3203093"/>
              <a:gd name="connsiteY61" fmla="*/ 3417174 h 4352341"/>
              <a:gd name="connsiteX62" fmla="*/ 2096923 w 3203093"/>
              <a:gd name="connsiteY62" fmla="*/ 3282191 h 4352341"/>
              <a:gd name="connsiteX63" fmla="*/ 2153528 w 3203093"/>
              <a:gd name="connsiteY63" fmla="*/ 3369277 h 4352341"/>
              <a:gd name="connsiteX64" fmla="*/ 2284156 w 3203093"/>
              <a:gd name="connsiteY64" fmla="*/ 3356215 h 4352341"/>
              <a:gd name="connsiteX65" fmla="*/ 2375598 w 3203093"/>
              <a:gd name="connsiteY65" fmla="*/ 3469425 h 4352341"/>
              <a:gd name="connsiteX66" fmla="*/ 2305928 w 3203093"/>
              <a:gd name="connsiteY66" fmla="*/ 3608762 h 4352341"/>
              <a:gd name="connsiteX67" fmla="*/ 2323346 w 3203093"/>
              <a:gd name="connsiteY67" fmla="*/ 3691494 h 4352341"/>
              <a:gd name="connsiteX68" fmla="*/ 2246929 w 3203093"/>
              <a:gd name="connsiteY68" fmla="*/ 3769509 h 4352341"/>
              <a:gd name="connsiteX69" fmla="*/ 2192717 w 3203093"/>
              <a:gd name="connsiteY69" fmla="*/ 3848246 h 4352341"/>
              <a:gd name="connsiteX70" fmla="*/ 2090521 w 3203093"/>
              <a:gd name="connsiteY70" fmla="*/ 3935533 h 4352341"/>
              <a:gd name="connsiteX71" fmla="*/ 1940644 w 3203093"/>
              <a:gd name="connsiteY71" fmla="*/ 4044535 h 4352341"/>
              <a:gd name="connsiteX72" fmla="*/ 1943671 w 3203093"/>
              <a:gd name="connsiteY72" fmla="*/ 4082382 h 4352341"/>
              <a:gd name="connsiteX73" fmla="*/ 1540973 w 3203093"/>
              <a:gd name="connsiteY73" fmla="*/ 4332175 h 4352341"/>
              <a:gd name="connsiteX74" fmla="*/ 1545515 w 3203093"/>
              <a:gd name="connsiteY74" fmla="*/ 4333689 h 4352341"/>
              <a:gd name="connsiteX75" fmla="*/ 1289664 w 3203093"/>
              <a:gd name="connsiteY75" fmla="*/ 4351855 h 4352341"/>
              <a:gd name="connsiteX76" fmla="*/ 1188232 w 3203093"/>
              <a:gd name="connsiteY76" fmla="*/ 4115687 h 4352341"/>
              <a:gd name="connsiteX77" fmla="*/ 1203371 w 3203093"/>
              <a:gd name="connsiteY77" fmla="*/ 4059673 h 4352341"/>
              <a:gd name="connsiteX78" fmla="*/ 1083773 w 3203093"/>
              <a:gd name="connsiteY78" fmla="*/ 3934018 h 4352341"/>
              <a:gd name="connsiteX79" fmla="*/ 1059550 w 3203093"/>
              <a:gd name="connsiteY79" fmla="*/ 3849239 h 4352341"/>
              <a:gd name="connsiteX80" fmla="*/ 936923 w 3203093"/>
              <a:gd name="connsiteY80" fmla="*/ 3781114 h 4352341"/>
              <a:gd name="connsiteX81" fmla="*/ 902104 w 3203093"/>
              <a:gd name="connsiteY81" fmla="*/ 3696335 h 4352341"/>
              <a:gd name="connsiteX82" fmla="*/ 915730 w 3203093"/>
              <a:gd name="connsiteY82" fmla="*/ 3635778 h 4352341"/>
              <a:gd name="connsiteX83" fmla="*/ 844576 w 3203093"/>
              <a:gd name="connsiteY83" fmla="*/ 3519207 h 4352341"/>
              <a:gd name="connsiteX84" fmla="*/ 762824 w 3203093"/>
              <a:gd name="connsiteY84" fmla="*/ 3472277 h 4352341"/>
              <a:gd name="connsiteX85" fmla="*/ 762825 w 3203093"/>
              <a:gd name="connsiteY85" fmla="*/ 3425345 h 4352341"/>
              <a:gd name="connsiteX86" fmla="*/ 671990 w 3203093"/>
              <a:gd name="connsiteY86" fmla="*/ 3298176 h 4352341"/>
              <a:gd name="connsiteX87" fmla="*/ 630842 w 3203093"/>
              <a:gd name="connsiteY87" fmla="*/ 3274075 h 4352341"/>
              <a:gd name="connsiteX88" fmla="*/ 660173 w 3203093"/>
              <a:gd name="connsiteY88" fmla="*/ 3116837 h 4352341"/>
              <a:gd name="connsiteX89" fmla="*/ 757732 w 3203093"/>
              <a:gd name="connsiteY89" fmla="*/ 3137252 h 4352341"/>
              <a:gd name="connsiteX90" fmla="*/ 745508 w 3203093"/>
              <a:gd name="connsiteY90" fmla="*/ 3043280 h 4352341"/>
              <a:gd name="connsiteX91" fmla="*/ 840859 w 3203093"/>
              <a:gd name="connsiteY91" fmla="*/ 3045727 h 4352341"/>
              <a:gd name="connsiteX92" fmla="*/ 821300 w 3203093"/>
              <a:gd name="connsiteY92" fmla="*/ 2967490 h 4352341"/>
              <a:gd name="connsiteX93" fmla="*/ 767512 w 3203093"/>
              <a:gd name="connsiteY93" fmla="*/ 2947930 h 4352341"/>
              <a:gd name="connsiteX94" fmla="*/ 765402 w 3203093"/>
              <a:gd name="connsiteY94" fmla="*/ 2895343 h 4352341"/>
              <a:gd name="connsiteX95" fmla="*/ 725941 w 3203093"/>
              <a:gd name="connsiteY95" fmla="*/ 2881735 h 4352341"/>
              <a:gd name="connsiteX96" fmla="*/ 734105 w 3203093"/>
              <a:gd name="connsiteY96" fmla="*/ 2839553 h 4352341"/>
              <a:gd name="connsiteX97" fmla="*/ 704169 w 3203093"/>
              <a:gd name="connsiteY97" fmla="*/ 2800092 h 4352341"/>
              <a:gd name="connsiteX98" fmla="*/ 709612 w 3203093"/>
              <a:gd name="connsiteY98" fmla="*/ 2756549 h 4352341"/>
              <a:gd name="connsiteX99" fmla="*/ 690563 w 3203093"/>
              <a:gd name="connsiteY99" fmla="*/ 2730696 h 4352341"/>
              <a:gd name="connsiteX100" fmla="*/ 687841 w 3203093"/>
              <a:gd name="connsiteY100" fmla="*/ 2650413 h 4352341"/>
              <a:gd name="connsiteX101" fmla="*/ 668790 w 3203093"/>
              <a:gd name="connsiteY101" fmla="*/ 2587821 h 4352341"/>
              <a:gd name="connsiteX102" fmla="*/ 701447 w 3203093"/>
              <a:gd name="connsiteY102" fmla="*/ 2511622 h 4352341"/>
              <a:gd name="connsiteX103" fmla="*/ 682398 w 3203093"/>
              <a:gd name="connsiteY103" fmla="*/ 2483047 h 4352341"/>
              <a:gd name="connsiteX104" fmla="*/ 625248 w 3203093"/>
              <a:gd name="connsiteY104" fmla="*/ 2499376 h 4352341"/>
              <a:gd name="connsiteX105" fmla="*/ 577623 w 3203093"/>
              <a:gd name="connsiteY105" fmla="*/ 2499374 h 4352341"/>
              <a:gd name="connsiteX106" fmla="*/ 584426 w 3203093"/>
              <a:gd name="connsiteY106" fmla="*/ 2500735 h 4352341"/>
              <a:gd name="connsiteX107" fmla="*/ 524555 w 3203093"/>
              <a:gd name="connsiteY107" fmla="*/ 2560606 h 4352341"/>
              <a:gd name="connsiteX108" fmla="*/ 437469 w 3203093"/>
              <a:gd name="connsiteY108" fmla="*/ 2571492 h 4352341"/>
              <a:gd name="connsiteX109" fmla="*/ 378959 w 3203093"/>
              <a:gd name="connsiteY109" fmla="*/ 2500735 h 4352341"/>
              <a:gd name="connsiteX110" fmla="*/ 323170 w 3203093"/>
              <a:gd name="connsiteY110" fmla="*/ 2499374 h 4352341"/>
              <a:gd name="connsiteX111" fmla="*/ 309563 w 3203093"/>
              <a:gd name="connsiteY111" fmla="*/ 2545638 h 4352341"/>
              <a:gd name="connsiteX112" fmla="*/ 214313 w 3203093"/>
              <a:gd name="connsiteY112" fmla="*/ 2545639 h 4352341"/>
              <a:gd name="connsiteX113" fmla="*/ 170770 w 3203093"/>
              <a:gd name="connsiteY113" fmla="*/ 2499375 h 4352341"/>
              <a:gd name="connsiteX114" fmla="*/ 100013 w 3203093"/>
              <a:gd name="connsiteY114" fmla="*/ 2469439 h 4352341"/>
              <a:gd name="connsiteX115" fmla="*/ 63273 w 3203093"/>
              <a:gd name="connsiteY115" fmla="*/ 2443585 h 4352341"/>
              <a:gd name="connsiteX116" fmla="*/ 61912 w 3203093"/>
              <a:gd name="connsiteY116" fmla="*/ 2393239 h 4352341"/>
              <a:gd name="connsiteX117" fmla="*/ 2040 w 3203093"/>
              <a:gd name="connsiteY117" fmla="*/ 2351055 h 4352341"/>
              <a:gd name="connsiteX118" fmla="*/ 25173 w 3203093"/>
              <a:gd name="connsiteY118" fmla="*/ 2306153 h 4352341"/>
              <a:gd name="connsiteX119" fmla="*/ 33337 w 3203093"/>
              <a:gd name="connsiteY119" fmla="*/ 2303431 h 4352341"/>
              <a:gd name="connsiteX0" fmla="*/ 187620 w 3211989"/>
              <a:gd name="connsiteY0" fmla="*/ 1830819 h 4352341"/>
              <a:gd name="connsiteX1" fmla="*/ 109323 w 3211989"/>
              <a:gd name="connsiteY1" fmla="*/ 1721762 h 4352341"/>
              <a:gd name="connsiteX2" fmla="*/ 84156 w 3211989"/>
              <a:gd name="connsiteY2" fmla="*/ 1609909 h 4352341"/>
              <a:gd name="connsiteX3" fmla="*/ 67378 w 3211989"/>
              <a:gd name="connsiteY3" fmla="*/ 1514834 h 4352341"/>
              <a:gd name="connsiteX4" fmla="*/ 86952 w 3211989"/>
              <a:gd name="connsiteY4" fmla="*/ 1400184 h 4352341"/>
              <a:gd name="connsiteX5" fmla="*/ 187620 w 3211989"/>
              <a:gd name="connsiteY5" fmla="*/ 1319090 h 4352341"/>
              <a:gd name="connsiteX6" fmla="*/ 310659 w 3211989"/>
              <a:gd name="connsiteY6" fmla="*/ 1235200 h 4352341"/>
              <a:gd name="connsiteX7" fmla="*/ 358196 w 3211989"/>
              <a:gd name="connsiteY7" fmla="*/ 1047846 h 4352341"/>
              <a:gd name="connsiteX8" fmla="*/ 277103 w 3211989"/>
              <a:gd name="connsiteY8" fmla="*/ 930400 h 4352341"/>
              <a:gd name="connsiteX9" fmla="*/ 257528 w 3211989"/>
              <a:gd name="connsiteY9" fmla="*/ 857696 h 4352341"/>
              <a:gd name="connsiteX10" fmla="*/ 408530 w 3211989"/>
              <a:gd name="connsiteY10" fmla="*/ 782195 h 4352341"/>
              <a:gd name="connsiteX11" fmla="*/ 492420 w 3211989"/>
              <a:gd name="connsiteY11" fmla="*/ 661953 h 4352341"/>
              <a:gd name="connsiteX12" fmla="*/ 500809 w 3211989"/>
              <a:gd name="connsiteY12" fmla="*/ 533322 h 4352341"/>
              <a:gd name="connsiteX13" fmla="*/ 495217 w 3211989"/>
              <a:gd name="connsiteY13" fmla="*/ 474599 h 4352341"/>
              <a:gd name="connsiteX14" fmla="*/ 548347 w 3211989"/>
              <a:gd name="connsiteY14" fmla="*/ 415876 h 4352341"/>
              <a:gd name="connsiteX15" fmla="*/ 511994 w 3211989"/>
              <a:gd name="connsiteY15" fmla="*/ 318004 h 4352341"/>
              <a:gd name="connsiteX16" fmla="*/ 595884 w 3211989"/>
              <a:gd name="connsiteY16" fmla="*/ 337578 h 4352341"/>
              <a:gd name="connsiteX17" fmla="*/ 665793 w 3211989"/>
              <a:gd name="connsiteY17" fmla="*/ 278856 h 4352341"/>
              <a:gd name="connsiteX18" fmla="*/ 727312 w 3211989"/>
              <a:gd name="connsiteY18" fmla="*/ 231318 h 4352341"/>
              <a:gd name="connsiteX19" fmla="*/ 713330 w 3211989"/>
              <a:gd name="connsiteY19" fmla="*/ 144632 h 4352341"/>
              <a:gd name="connsiteX20" fmla="*/ 819591 w 3211989"/>
              <a:gd name="connsiteY20" fmla="*/ 150224 h 4352341"/>
              <a:gd name="connsiteX21" fmla="*/ 867128 w 3211989"/>
              <a:gd name="connsiteY21" fmla="*/ 192169 h 4352341"/>
              <a:gd name="connsiteX22" fmla="*/ 962204 w 3211989"/>
              <a:gd name="connsiteY22" fmla="*/ 127854 h 4352341"/>
              <a:gd name="connsiteX23" fmla="*/ 962204 w 3211989"/>
              <a:gd name="connsiteY23" fmla="*/ 127854 h 4352341"/>
              <a:gd name="connsiteX24" fmla="*/ 1062872 w 3211989"/>
              <a:gd name="connsiteY24" fmla="*/ 113872 h 4352341"/>
              <a:gd name="connsiteX25" fmla="*/ 1065668 w 3211989"/>
              <a:gd name="connsiteY25" fmla="*/ 111076 h 4352341"/>
              <a:gd name="connsiteX26" fmla="*/ 1336912 w 3211989"/>
              <a:gd name="connsiteY26" fmla="*/ 10408 h 4352341"/>
              <a:gd name="connsiteX27" fmla="*/ 2293256 w 3211989"/>
              <a:gd name="connsiteY27" fmla="*/ 2018 h 4352341"/>
              <a:gd name="connsiteX28" fmla="*/ 3002804 w 3211989"/>
              <a:gd name="connsiteY28" fmla="*/ 700104 h 4352341"/>
              <a:gd name="connsiteX29" fmla="*/ 3207454 w 3211989"/>
              <a:gd name="connsiteY29" fmla="*/ 1026675 h 4352341"/>
              <a:gd name="connsiteX30" fmla="*/ 3046345 w 3211989"/>
              <a:gd name="connsiteY30" fmla="*/ 1196492 h 4352341"/>
              <a:gd name="connsiteX31" fmla="*/ 2802505 w 3211989"/>
              <a:gd name="connsiteY31" fmla="*/ 1340184 h 4352341"/>
              <a:gd name="connsiteX32" fmla="*/ 2467224 w 3211989"/>
              <a:gd name="connsiteY32" fmla="*/ 1466459 h 4352341"/>
              <a:gd name="connsiteX33" fmla="*/ 1949064 w 3211989"/>
              <a:gd name="connsiteY33" fmla="*/ 1523064 h 4352341"/>
              <a:gd name="connsiteX34" fmla="*/ 1631201 w 3211989"/>
              <a:gd name="connsiteY34" fmla="*/ 1705945 h 4352341"/>
              <a:gd name="connsiteX35" fmla="*/ 1587659 w 3211989"/>
              <a:gd name="connsiteY35" fmla="*/ 1544835 h 4352341"/>
              <a:gd name="connsiteX36" fmla="*/ 1422197 w 3211989"/>
              <a:gd name="connsiteY36" fmla="*/ 1601441 h 4352341"/>
              <a:gd name="connsiteX37" fmla="*/ 1330756 w 3211989"/>
              <a:gd name="connsiteY37" fmla="*/ 1758195 h 4352341"/>
              <a:gd name="connsiteX38" fmla="*/ 1439613 w 3211989"/>
              <a:gd name="connsiteY38" fmla="*/ 1997681 h 4352341"/>
              <a:gd name="connsiteX39" fmla="*/ 1561534 w 3211989"/>
              <a:gd name="connsiteY39" fmla="*/ 2084765 h 4352341"/>
              <a:gd name="connsiteX40" fmla="*/ 1526699 w 3211989"/>
              <a:gd name="connsiteY40" fmla="*/ 2250228 h 4352341"/>
              <a:gd name="connsiteX41" fmla="*/ 1587659 w 3211989"/>
              <a:gd name="connsiteY41" fmla="*/ 2372149 h 4352341"/>
              <a:gd name="connsiteX42" fmla="*/ 1787955 w 3211989"/>
              <a:gd name="connsiteY42" fmla="*/ 2398274 h 4352341"/>
              <a:gd name="connsiteX43" fmla="*/ 2336596 w 3211989"/>
              <a:gd name="connsiteY43" fmla="*/ 2546319 h 4352341"/>
              <a:gd name="connsiteX44" fmla="*/ 2345304 w 3211989"/>
              <a:gd name="connsiteY44" fmla="*/ 2772742 h 4352341"/>
              <a:gd name="connsiteX45" fmla="*/ 2354012 w 3211989"/>
              <a:gd name="connsiteY45" fmla="*/ 3160272 h 4352341"/>
              <a:gd name="connsiteX46" fmla="*/ 2214676 w 3211989"/>
              <a:gd name="connsiteY46" fmla="*/ 3182043 h 4352341"/>
              <a:gd name="connsiteX47" fmla="*/ 2171133 w 3211989"/>
              <a:gd name="connsiteY47" fmla="*/ 3042705 h 4352341"/>
              <a:gd name="connsiteX48" fmla="*/ 2066630 w 3211989"/>
              <a:gd name="connsiteY48" fmla="*/ 3177688 h 4352341"/>
              <a:gd name="connsiteX49" fmla="*/ 1848916 w 3211989"/>
              <a:gd name="connsiteY49" fmla="*/ 3142854 h 4352341"/>
              <a:gd name="connsiteX50" fmla="*/ 1683453 w 3211989"/>
              <a:gd name="connsiteY50" fmla="*/ 2990454 h 4352341"/>
              <a:gd name="connsiteX51" fmla="*/ 1643297 w 3211989"/>
              <a:gd name="connsiteY51" fmla="*/ 3095441 h 4352341"/>
              <a:gd name="connsiteX52" fmla="*/ 1589110 w 3211989"/>
              <a:gd name="connsiteY52" fmla="*/ 3143339 h 4352341"/>
              <a:gd name="connsiteX53" fmla="*/ 1493316 w 3211989"/>
              <a:gd name="connsiteY53" fmla="*/ 3102698 h 4352341"/>
              <a:gd name="connsiteX54" fmla="*/ 1391716 w 3211989"/>
              <a:gd name="connsiteY54" fmla="*/ 3175270 h 4352341"/>
              <a:gd name="connsiteX55" fmla="*/ 1220448 w 3211989"/>
              <a:gd name="connsiteY55" fmla="*/ 3205265 h 4352341"/>
              <a:gd name="connsiteX56" fmla="*/ 1029828 w 3211989"/>
              <a:gd name="connsiteY56" fmla="*/ 3351377 h 4352341"/>
              <a:gd name="connsiteX57" fmla="*/ 1253831 w 3211989"/>
              <a:gd name="connsiteY57" fmla="*/ 3361051 h 4352341"/>
              <a:gd name="connsiteX58" fmla="*/ 1516055 w 3211989"/>
              <a:gd name="connsiteY58" fmla="*/ 3217845 h 4352341"/>
              <a:gd name="connsiteX59" fmla="*/ 1722642 w 3211989"/>
              <a:gd name="connsiteY59" fmla="*/ 3234294 h 4352341"/>
              <a:gd name="connsiteX60" fmla="*/ 1801019 w 3211989"/>
              <a:gd name="connsiteY60" fmla="*/ 3360569 h 4352341"/>
              <a:gd name="connsiteX61" fmla="*/ 1979545 w 3211989"/>
              <a:gd name="connsiteY61" fmla="*/ 3417174 h 4352341"/>
              <a:gd name="connsiteX62" fmla="*/ 2105819 w 3211989"/>
              <a:gd name="connsiteY62" fmla="*/ 3282191 h 4352341"/>
              <a:gd name="connsiteX63" fmla="*/ 2162424 w 3211989"/>
              <a:gd name="connsiteY63" fmla="*/ 3369277 h 4352341"/>
              <a:gd name="connsiteX64" fmla="*/ 2293052 w 3211989"/>
              <a:gd name="connsiteY64" fmla="*/ 3356215 h 4352341"/>
              <a:gd name="connsiteX65" fmla="*/ 2384494 w 3211989"/>
              <a:gd name="connsiteY65" fmla="*/ 3469425 h 4352341"/>
              <a:gd name="connsiteX66" fmla="*/ 2314824 w 3211989"/>
              <a:gd name="connsiteY66" fmla="*/ 3608762 h 4352341"/>
              <a:gd name="connsiteX67" fmla="*/ 2332242 w 3211989"/>
              <a:gd name="connsiteY67" fmla="*/ 3691494 h 4352341"/>
              <a:gd name="connsiteX68" fmla="*/ 2255825 w 3211989"/>
              <a:gd name="connsiteY68" fmla="*/ 3769509 h 4352341"/>
              <a:gd name="connsiteX69" fmla="*/ 2201613 w 3211989"/>
              <a:gd name="connsiteY69" fmla="*/ 3848246 h 4352341"/>
              <a:gd name="connsiteX70" fmla="*/ 2099417 w 3211989"/>
              <a:gd name="connsiteY70" fmla="*/ 3935533 h 4352341"/>
              <a:gd name="connsiteX71" fmla="*/ 1949540 w 3211989"/>
              <a:gd name="connsiteY71" fmla="*/ 4044535 h 4352341"/>
              <a:gd name="connsiteX72" fmla="*/ 1952567 w 3211989"/>
              <a:gd name="connsiteY72" fmla="*/ 4082382 h 4352341"/>
              <a:gd name="connsiteX73" fmla="*/ 1549869 w 3211989"/>
              <a:gd name="connsiteY73" fmla="*/ 4332175 h 4352341"/>
              <a:gd name="connsiteX74" fmla="*/ 1554411 w 3211989"/>
              <a:gd name="connsiteY74" fmla="*/ 4333689 h 4352341"/>
              <a:gd name="connsiteX75" fmla="*/ 1298560 w 3211989"/>
              <a:gd name="connsiteY75" fmla="*/ 4351855 h 4352341"/>
              <a:gd name="connsiteX76" fmla="*/ 1197128 w 3211989"/>
              <a:gd name="connsiteY76" fmla="*/ 4115687 h 4352341"/>
              <a:gd name="connsiteX77" fmla="*/ 1212267 w 3211989"/>
              <a:gd name="connsiteY77" fmla="*/ 4059673 h 4352341"/>
              <a:gd name="connsiteX78" fmla="*/ 1092669 w 3211989"/>
              <a:gd name="connsiteY78" fmla="*/ 3934018 h 4352341"/>
              <a:gd name="connsiteX79" fmla="*/ 1068446 w 3211989"/>
              <a:gd name="connsiteY79" fmla="*/ 3849239 h 4352341"/>
              <a:gd name="connsiteX80" fmla="*/ 945819 w 3211989"/>
              <a:gd name="connsiteY80" fmla="*/ 3781114 h 4352341"/>
              <a:gd name="connsiteX81" fmla="*/ 911000 w 3211989"/>
              <a:gd name="connsiteY81" fmla="*/ 3696335 h 4352341"/>
              <a:gd name="connsiteX82" fmla="*/ 924626 w 3211989"/>
              <a:gd name="connsiteY82" fmla="*/ 3635778 h 4352341"/>
              <a:gd name="connsiteX83" fmla="*/ 853472 w 3211989"/>
              <a:gd name="connsiteY83" fmla="*/ 3519207 h 4352341"/>
              <a:gd name="connsiteX84" fmla="*/ 771720 w 3211989"/>
              <a:gd name="connsiteY84" fmla="*/ 3472277 h 4352341"/>
              <a:gd name="connsiteX85" fmla="*/ 771721 w 3211989"/>
              <a:gd name="connsiteY85" fmla="*/ 3425345 h 4352341"/>
              <a:gd name="connsiteX86" fmla="*/ 680886 w 3211989"/>
              <a:gd name="connsiteY86" fmla="*/ 3298176 h 4352341"/>
              <a:gd name="connsiteX87" fmla="*/ 639738 w 3211989"/>
              <a:gd name="connsiteY87" fmla="*/ 3274075 h 4352341"/>
              <a:gd name="connsiteX88" fmla="*/ 669069 w 3211989"/>
              <a:gd name="connsiteY88" fmla="*/ 3116837 h 4352341"/>
              <a:gd name="connsiteX89" fmla="*/ 766628 w 3211989"/>
              <a:gd name="connsiteY89" fmla="*/ 3137252 h 4352341"/>
              <a:gd name="connsiteX90" fmla="*/ 754404 w 3211989"/>
              <a:gd name="connsiteY90" fmla="*/ 3043280 h 4352341"/>
              <a:gd name="connsiteX91" fmla="*/ 849755 w 3211989"/>
              <a:gd name="connsiteY91" fmla="*/ 3045727 h 4352341"/>
              <a:gd name="connsiteX92" fmla="*/ 830196 w 3211989"/>
              <a:gd name="connsiteY92" fmla="*/ 2967490 h 4352341"/>
              <a:gd name="connsiteX93" fmla="*/ 776408 w 3211989"/>
              <a:gd name="connsiteY93" fmla="*/ 2947930 h 4352341"/>
              <a:gd name="connsiteX94" fmla="*/ 774298 w 3211989"/>
              <a:gd name="connsiteY94" fmla="*/ 2895343 h 4352341"/>
              <a:gd name="connsiteX95" fmla="*/ 734837 w 3211989"/>
              <a:gd name="connsiteY95" fmla="*/ 2881735 h 4352341"/>
              <a:gd name="connsiteX96" fmla="*/ 743001 w 3211989"/>
              <a:gd name="connsiteY96" fmla="*/ 2839553 h 4352341"/>
              <a:gd name="connsiteX97" fmla="*/ 713065 w 3211989"/>
              <a:gd name="connsiteY97" fmla="*/ 2800092 h 4352341"/>
              <a:gd name="connsiteX98" fmla="*/ 718508 w 3211989"/>
              <a:gd name="connsiteY98" fmla="*/ 2756549 h 4352341"/>
              <a:gd name="connsiteX99" fmla="*/ 699459 w 3211989"/>
              <a:gd name="connsiteY99" fmla="*/ 2730696 h 4352341"/>
              <a:gd name="connsiteX100" fmla="*/ 696737 w 3211989"/>
              <a:gd name="connsiteY100" fmla="*/ 2650413 h 4352341"/>
              <a:gd name="connsiteX101" fmla="*/ 677686 w 3211989"/>
              <a:gd name="connsiteY101" fmla="*/ 2587821 h 4352341"/>
              <a:gd name="connsiteX102" fmla="*/ 710343 w 3211989"/>
              <a:gd name="connsiteY102" fmla="*/ 2511622 h 4352341"/>
              <a:gd name="connsiteX103" fmla="*/ 691294 w 3211989"/>
              <a:gd name="connsiteY103" fmla="*/ 2483047 h 4352341"/>
              <a:gd name="connsiteX104" fmla="*/ 634144 w 3211989"/>
              <a:gd name="connsiteY104" fmla="*/ 2499376 h 4352341"/>
              <a:gd name="connsiteX105" fmla="*/ 586519 w 3211989"/>
              <a:gd name="connsiteY105" fmla="*/ 2499374 h 4352341"/>
              <a:gd name="connsiteX106" fmla="*/ 593322 w 3211989"/>
              <a:gd name="connsiteY106" fmla="*/ 2500735 h 4352341"/>
              <a:gd name="connsiteX107" fmla="*/ 533451 w 3211989"/>
              <a:gd name="connsiteY107" fmla="*/ 2560606 h 4352341"/>
              <a:gd name="connsiteX108" fmla="*/ 446365 w 3211989"/>
              <a:gd name="connsiteY108" fmla="*/ 2571492 h 4352341"/>
              <a:gd name="connsiteX109" fmla="*/ 387855 w 3211989"/>
              <a:gd name="connsiteY109" fmla="*/ 2500735 h 4352341"/>
              <a:gd name="connsiteX110" fmla="*/ 332066 w 3211989"/>
              <a:gd name="connsiteY110" fmla="*/ 2499374 h 4352341"/>
              <a:gd name="connsiteX111" fmla="*/ 318459 w 3211989"/>
              <a:gd name="connsiteY111" fmla="*/ 2545638 h 4352341"/>
              <a:gd name="connsiteX112" fmla="*/ 223209 w 3211989"/>
              <a:gd name="connsiteY112" fmla="*/ 2545639 h 4352341"/>
              <a:gd name="connsiteX113" fmla="*/ 179666 w 3211989"/>
              <a:gd name="connsiteY113" fmla="*/ 2499375 h 4352341"/>
              <a:gd name="connsiteX114" fmla="*/ 108909 w 3211989"/>
              <a:gd name="connsiteY114" fmla="*/ 2469439 h 4352341"/>
              <a:gd name="connsiteX115" fmla="*/ 72169 w 3211989"/>
              <a:gd name="connsiteY115" fmla="*/ 2443585 h 4352341"/>
              <a:gd name="connsiteX116" fmla="*/ 70808 w 3211989"/>
              <a:gd name="connsiteY116" fmla="*/ 2393239 h 4352341"/>
              <a:gd name="connsiteX117" fmla="*/ 10936 w 3211989"/>
              <a:gd name="connsiteY117" fmla="*/ 2351055 h 4352341"/>
              <a:gd name="connsiteX118" fmla="*/ 34069 w 3211989"/>
              <a:gd name="connsiteY118" fmla="*/ 2306153 h 4352341"/>
              <a:gd name="connsiteX119" fmla="*/ 51 w 3211989"/>
              <a:gd name="connsiteY119" fmla="*/ 2273495 h 4352341"/>
              <a:gd name="connsiteX0" fmla="*/ 190516 w 3214885"/>
              <a:gd name="connsiteY0" fmla="*/ 1830819 h 4352341"/>
              <a:gd name="connsiteX1" fmla="*/ 112219 w 3214885"/>
              <a:gd name="connsiteY1" fmla="*/ 1721762 h 4352341"/>
              <a:gd name="connsiteX2" fmla="*/ 87052 w 3214885"/>
              <a:gd name="connsiteY2" fmla="*/ 1609909 h 4352341"/>
              <a:gd name="connsiteX3" fmla="*/ 70274 w 3214885"/>
              <a:gd name="connsiteY3" fmla="*/ 1514834 h 4352341"/>
              <a:gd name="connsiteX4" fmla="*/ 89848 w 3214885"/>
              <a:gd name="connsiteY4" fmla="*/ 1400184 h 4352341"/>
              <a:gd name="connsiteX5" fmla="*/ 190516 w 3214885"/>
              <a:gd name="connsiteY5" fmla="*/ 1319090 h 4352341"/>
              <a:gd name="connsiteX6" fmla="*/ 313555 w 3214885"/>
              <a:gd name="connsiteY6" fmla="*/ 1235200 h 4352341"/>
              <a:gd name="connsiteX7" fmla="*/ 361092 w 3214885"/>
              <a:gd name="connsiteY7" fmla="*/ 1047846 h 4352341"/>
              <a:gd name="connsiteX8" fmla="*/ 279999 w 3214885"/>
              <a:gd name="connsiteY8" fmla="*/ 930400 h 4352341"/>
              <a:gd name="connsiteX9" fmla="*/ 260424 w 3214885"/>
              <a:gd name="connsiteY9" fmla="*/ 857696 h 4352341"/>
              <a:gd name="connsiteX10" fmla="*/ 411426 w 3214885"/>
              <a:gd name="connsiteY10" fmla="*/ 782195 h 4352341"/>
              <a:gd name="connsiteX11" fmla="*/ 495316 w 3214885"/>
              <a:gd name="connsiteY11" fmla="*/ 661953 h 4352341"/>
              <a:gd name="connsiteX12" fmla="*/ 503705 w 3214885"/>
              <a:gd name="connsiteY12" fmla="*/ 533322 h 4352341"/>
              <a:gd name="connsiteX13" fmla="*/ 498113 w 3214885"/>
              <a:gd name="connsiteY13" fmla="*/ 474599 h 4352341"/>
              <a:gd name="connsiteX14" fmla="*/ 551243 w 3214885"/>
              <a:gd name="connsiteY14" fmla="*/ 415876 h 4352341"/>
              <a:gd name="connsiteX15" fmla="*/ 514890 w 3214885"/>
              <a:gd name="connsiteY15" fmla="*/ 318004 h 4352341"/>
              <a:gd name="connsiteX16" fmla="*/ 598780 w 3214885"/>
              <a:gd name="connsiteY16" fmla="*/ 337578 h 4352341"/>
              <a:gd name="connsiteX17" fmla="*/ 668689 w 3214885"/>
              <a:gd name="connsiteY17" fmla="*/ 278856 h 4352341"/>
              <a:gd name="connsiteX18" fmla="*/ 730208 w 3214885"/>
              <a:gd name="connsiteY18" fmla="*/ 231318 h 4352341"/>
              <a:gd name="connsiteX19" fmla="*/ 716226 w 3214885"/>
              <a:gd name="connsiteY19" fmla="*/ 144632 h 4352341"/>
              <a:gd name="connsiteX20" fmla="*/ 822487 w 3214885"/>
              <a:gd name="connsiteY20" fmla="*/ 150224 h 4352341"/>
              <a:gd name="connsiteX21" fmla="*/ 870024 w 3214885"/>
              <a:gd name="connsiteY21" fmla="*/ 192169 h 4352341"/>
              <a:gd name="connsiteX22" fmla="*/ 965100 w 3214885"/>
              <a:gd name="connsiteY22" fmla="*/ 127854 h 4352341"/>
              <a:gd name="connsiteX23" fmla="*/ 965100 w 3214885"/>
              <a:gd name="connsiteY23" fmla="*/ 127854 h 4352341"/>
              <a:gd name="connsiteX24" fmla="*/ 1065768 w 3214885"/>
              <a:gd name="connsiteY24" fmla="*/ 113872 h 4352341"/>
              <a:gd name="connsiteX25" fmla="*/ 1068564 w 3214885"/>
              <a:gd name="connsiteY25" fmla="*/ 111076 h 4352341"/>
              <a:gd name="connsiteX26" fmla="*/ 1339808 w 3214885"/>
              <a:gd name="connsiteY26" fmla="*/ 10408 h 4352341"/>
              <a:gd name="connsiteX27" fmla="*/ 2296152 w 3214885"/>
              <a:gd name="connsiteY27" fmla="*/ 2018 h 4352341"/>
              <a:gd name="connsiteX28" fmla="*/ 3005700 w 3214885"/>
              <a:gd name="connsiteY28" fmla="*/ 700104 h 4352341"/>
              <a:gd name="connsiteX29" fmla="*/ 3210350 w 3214885"/>
              <a:gd name="connsiteY29" fmla="*/ 1026675 h 4352341"/>
              <a:gd name="connsiteX30" fmla="*/ 3049241 w 3214885"/>
              <a:gd name="connsiteY30" fmla="*/ 1196492 h 4352341"/>
              <a:gd name="connsiteX31" fmla="*/ 2805401 w 3214885"/>
              <a:gd name="connsiteY31" fmla="*/ 1340184 h 4352341"/>
              <a:gd name="connsiteX32" fmla="*/ 2470120 w 3214885"/>
              <a:gd name="connsiteY32" fmla="*/ 1466459 h 4352341"/>
              <a:gd name="connsiteX33" fmla="*/ 1951960 w 3214885"/>
              <a:gd name="connsiteY33" fmla="*/ 1523064 h 4352341"/>
              <a:gd name="connsiteX34" fmla="*/ 1634097 w 3214885"/>
              <a:gd name="connsiteY34" fmla="*/ 1705945 h 4352341"/>
              <a:gd name="connsiteX35" fmla="*/ 1590555 w 3214885"/>
              <a:gd name="connsiteY35" fmla="*/ 1544835 h 4352341"/>
              <a:gd name="connsiteX36" fmla="*/ 1425093 w 3214885"/>
              <a:gd name="connsiteY36" fmla="*/ 1601441 h 4352341"/>
              <a:gd name="connsiteX37" fmla="*/ 1333652 w 3214885"/>
              <a:gd name="connsiteY37" fmla="*/ 1758195 h 4352341"/>
              <a:gd name="connsiteX38" fmla="*/ 1442509 w 3214885"/>
              <a:gd name="connsiteY38" fmla="*/ 1997681 h 4352341"/>
              <a:gd name="connsiteX39" fmla="*/ 1564430 w 3214885"/>
              <a:gd name="connsiteY39" fmla="*/ 2084765 h 4352341"/>
              <a:gd name="connsiteX40" fmla="*/ 1529595 w 3214885"/>
              <a:gd name="connsiteY40" fmla="*/ 2250228 h 4352341"/>
              <a:gd name="connsiteX41" fmla="*/ 1590555 w 3214885"/>
              <a:gd name="connsiteY41" fmla="*/ 2372149 h 4352341"/>
              <a:gd name="connsiteX42" fmla="*/ 1790851 w 3214885"/>
              <a:gd name="connsiteY42" fmla="*/ 2398274 h 4352341"/>
              <a:gd name="connsiteX43" fmla="*/ 2339492 w 3214885"/>
              <a:gd name="connsiteY43" fmla="*/ 2546319 h 4352341"/>
              <a:gd name="connsiteX44" fmla="*/ 2348200 w 3214885"/>
              <a:gd name="connsiteY44" fmla="*/ 2772742 h 4352341"/>
              <a:gd name="connsiteX45" fmla="*/ 2356908 w 3214885"/>
              <a:gd name="connsiteY45" fmla="*/ 3160272 h 4352341"/>
              <a:gd name="connsiteX46" fmla="*/ 2217572 w 3214885"/>
              <a:gd name="connsiteY46" fmla="*/ 3182043 h 4352341"/>
              <a:gd name="connsiteX47" fmla="*/ 2174029 w 3214885"/>
              <a:gd name="connsiteY47" fmla="*/ 3042705 h 4352341"/>
              <a:gd name="connsiteX48" fmla="*/ 2069526 w 3214885"/>
              <a:gd name="connsiteY48" fmla="*/ 3177688 h 4352341"/>
              <a:gd name="connsiteX49" fmla="*/ 1851812 w 3214885"/>
              <a:gd name="connsiteY49" fmla="*/ 3142854 h 4352341"/>
              <a:gd name="connsiteX50" fmla="*/ 1686349 w 3214885"/>
              <a:gd name="connsiteY50" fmla="*/ 2990454 h 4352341"/>
              <a:gd name="connsiteX51" fmla="*/ 1646193 w 3214885"/>
              <a:gd name="connsiteY51" fmla="*/ 3095441 h 4352341"/>
              <a:gd name="connsiteX52" fmla="*/ 1592006 w 3214885"/>
              <a:gd name="connsiteY52" fmla="*/ 3143339 h 4352341"/>
              <a:gd name="connsiteX53" fmla="*/ 1496212 w 3214885"/>
              <a:gd name="connsiteY53" fmla="*/ 3102698 h 4352341"/>
              <a:gd name="connsiteX54" fmla="*/ 1394612 w 3214885"/>
              <a:gd name="connsiteY54" fmla="*/ 3175270 h 4352341"/>
              <a:gd name="connsiteX55" fmla="*/ 1223344 w 3214885"/>
              <a:gd name="connsiteY55" fmla="*/ 3205265 h 4352341"/>
              <a:gd name="connsiteX56" fmla="*/ 1032724 w 3214885"/>
              <a:gd name="connsiteY56" fmla="*/ 3351377 h 4352341"/>
              <a:gd name="connsiteX57" fmla="*/ 1256727 w 3214885"/>
              <a:gd name="connsiteY57" fmla="*/ 3361051 h 4352341"/>
              <a:gd name="connsiteX58" fmla="*/ 1518951 w 3214885"/>
              <a:gd name="connsiteY58" fmla="*/ 3217845 h 4352341"/>
              <a:gd name="connsiteX59" fmla="*/ 1725538 w 3214885"/>
              <a:gd name="connsiteY59" fmla="*/ 3234294 h 4352341"/>
              <a:gd name="connsiteX60" fmla="*/ 1803915 w 3214885"/>
              <a:gd name="connsiteY60" fmla="*/ 3360569 h 4352341"/>
              <a:gd name="connsiteX61" fmla="*/ 1982441 w 3214885"/>
              <a:gd name="connsiteY61" fmla="*/ 3417174 h 4352341"/>
              <a:gd name="connsiteX62" fmla="*/ 2108715 w 3214885"/>
              <a:gd name="connsiteY62" fmla="*/ 3282191 h 4352341"/>
              <a:gd name="connsiteX63" fmla="*/ 2165320 w 3214885"/>
              <a:gd name="connsiteY63" fmla="*/ 3369277 h 4352341"/>
              <a:gd name="connsiteX64" fmla="*/ 2295948 w 3214885"/>
              <a:gd name="connsiteY64" fmla="*/ 3356215 h 4352341"/>
              <a:gd name="connsiteX65" fmla="*/ 2387390 w 3214885"/>
              <a:gd name="connsiteY65" fmla="*/ 3469425 h 4352341"/>
              <a:gd name="connsiteX66" fmla="*/ 2317720 w 3214885"/>
              <a:gd name="connsiteY66" fmla="*/ 3608762 h 4352341"/>
              <a:gd name="connsiteX67" fmla="*/ 2335138 w 3214885"/>
              <a:gd name="connsiteY67" fmla="*/ 3691494 h 4352341"/>
              <a:gd name="connsiteX68" fmla="*/ 2258721 w 3214885"/>
              <a:gd name="connsiteY68" fmla="*/ 3769509 h 4352341"/>
              <a:gd name="connsiteX69" fmla="*/ 2204509 w 3214885"/>
              <a:gd name="connsiteY69" fmla="*/ 3848246 h 4352341"/>
              <a:gd name="connsiteX70" fmla="*/ 2102313 w 3214885"/>
              <a:gd name="connsiteY70" fmla="*/ 3935533 h 4352341"/>
              <a:gd name="connsiteX71" fmla="*/ 1952436 w 3214885"/>
              <a:gd name="connsiteY71" fmla="*/ 4044535 h 4352341"/>
              <a:gd name="connsiteX72" fmla="*/ 1955463 w 3214885"/>
              <a:gd name="connsiteY72" fmla="*/ 4082382 h 4352341"/>
              <a:gd name="connsiteX73" fmla="*/ 1552765 w 3214885"/>
              <a:gd name="connsiteY73" fmla="*/ 4332175 h 4352341"/>
              <a:gd name="connsiteX74" fmla="*/ 1557307 w 3214885"/>
              <a:gd name="connsiteY74" fmla="*/ 4333689 h 4352341"/>
              <a:gd name="connsiteX75" fmla="*/ 1301456 w 3214885"/>
              <a:gd name="connsiteY75" fmla="*/ 4351855 h 4352341"/>
              <a:gd name="connsiteX76" fmla="*/ 1200024 w 3214885"/>
              <a:gd name="connsiteY76" fmla="*/ 4115687 h 4352341"/>
              <a:gd name="connsiteX77" fmla="*/ 1215163 w 3214885"/>
              <a:gd name="connsiteY77" fmla="*/ 4059673 h 4352341"/>
              <a:gd name="connsiteX78" fmla="*/ 1095565 w 3214885"/>
              <a:gd name="connsiteY78" fmla="*/ 3934018 h 4352341"/>
              <a:gd name="connsiteX79" fmla="*/ 1071342 w 3214885"/>
              <a:gd name="connsiteY79" fmla="*/ 3849239 h 4352341"/>
              <a:gd name="connsiteX80" fmla="*/ 948715 w 3214885"/>
              <a:gd name="connsiteY80" fmla="*/ 3781114 h 4352341"/>
              <a:gd name="connsiteX81" fmla="*/ 913896 w 3214885"/>
              <a:gd name="connsiteY81" fmla="*/ 3696335 h 4352341"/>
              <a:gd name="connsiteX82" fmla="*/ 927522 w 3214885"/>
              <a:gd name="connsiteY82" fmla="*/ 3635778 h 4352341"/>
              <a:gd name="connsiteX83" fmla="*/ 856368 w 3214885"/>
              <a:gd name="connsiteY83" fmla="*/ 3519207 h 4352341"/>
              <a:gd name="connsiteX84" fmla="*/ 774616 w 3214885"/>
              <a:gd name="connsiteY84" fmla="*/ 3472277 h 4352341"/>
              <a:gd name="connsiteX85" fmla="*/ 774617 w 3214885"/>
              <a:gd name="connsiteY85" fmla="*/ 3425345 h 4352341"/>
              <a:gd name="connsiteX86" fmla="*/ 683782 w 3214885"/>
              <a:gd name="connsiteY86" fmla="*/ 3298176 h 4352341"/>
              <a:gd name="connsiteX87" fmla="*/ 642634 w 3214885"/>
              <a:gd name="connsiteY87" fmla="*/ 3274075 h 4352341"/>
              <a:gd name="connsiteX88" fmla="*/ 671965 w 3214885"/>
              <a:gd name="connsiteY88" fmla="*/ 3116837 h 4352341"/>
              <a:gd name="connsiteX89" fmla="*/ 769524 w 3214885"/>
              <a:gd name="connsiteY89" fmla="*/ 3137252 h 4352341"/>
              <a:gd name="connsiteX90" fmla="*/ 757300 w 3214885"/>
              <a:gd name="connsiteY90" fmla="*/ 3043280 h 4352341"/>
              <a:gd name="connsiteX91" fmla="*/ 852651 w 3214885"/>
              <a:gd name="connsiteY91" fmla="*/ 3045727 h 4352341"/>
              <a:gd name="connsiteX92" fmla="*/ 833092 w 3214885"/>
              <a:gd name="connsiteY92" fmla="*/ 2967490 h 4352341"/>
              <a:gd name="connsiteX93" fmla="*/ 779304 w 3214885"/>
              <a:gd name="connsiteY93" fmla="*/ 2947930 h 4352341"/>
              <a:gd name="connsiteX94" fmla="*/ 777194 w 3214885"/>
              <a:gd name="connsiteY94" fmla="*/ 2895343 h 4352341"/>
              <a:gd name="connsiteX95" fmla="*/ 737733 w 3214885"/>
              <a:gd name="connsiteY95" fmla="*/ 2881735 h 4352341"/>
              <a:gd name="connsiteX96" fmla="*/ 745897 w 3214885"/>
              <a:gd name="connsiteY96" fmla="*/ 2839553 h 4352341"/>
              <a:gd name="connsiteX97" fmla="*/ 715961 w 3214885"/>
              <a:gd name="connsiteY97" fmla="*/ 2800092 h 4352341"/>
              <a:gd name="connsiteX98" fmla="*/ 721404 w 3214885"/>
              <a:gd name="connsiteY98" fmla="*/ 2756549 h 4352341"/>
              <a:gd name="connsiteX99" fmla="*/ 702355 w 3214885"/>
              <a:gd name="connsiteY99" fmla="*/ 2730696 h 4352341"/>
              <a:gd name="connsiteX100" fmla="*/ 699633 w 3214885"/>
              <a:gd name="connsiteY100" fmla="*/ 2650413 h 4352341"/>
              <a:gd name="connsiteX101" fmla="*/ 680582 w 3214885"/>
              <a:gd name="connsiteY101" fmla="*/ 2587821 h 4352341"/>
              <a:gd name="connsiteX102" fmla="*/ 713239 w 3214885"/>
              <a:gd name="connsiteY102" fmla="*/ 2511622 h 4352341"/>
              <a:gd name="connsiteX103" fmla="*/ 694190 w 3214885"/>
              <a:gd name="connsiteY103" fmla="*/ 2483047 h 4352341"/>
              <a:gd name="connsiteX104" fmla="*/ 637040 w 3214885"/>
              <a:gd name="connsiteY104" fmla="*/ 2499376 h 4352341"/>
              <a:gd name="connsiteX105" fmla="*/ 589415 w 3214885"/>
              <a:gd name="connsiteY105" fmla="*/ 2499374 h 4352341"/>
              <a:gd name="connsiteX106" fmla="*/ 596218 w 3214885"/>
              <a:gd name="connsiteY106" fmla="*/ 2500735 h 4352341"/>
              <a:gd name="connsiteX107" fmla="*/ 536347 w 3214885"/>
              <a:gd name="connsiteY107" fmla="*/ 2560606 h 4352341"/>
              <a:gd name="connsiteX108" fmla="*/ 449261 w 3214885"/>
              <a:gd name="connsiteY108" fmla="*/ 2571492 h 4352341"/>
              <a:gd name="connsiteX109" fmla="*/ 390751 w 3214885"/>
              <a:gd name="connsiteY109" fmla="*/ 2500735 h 4352341"/>
              <a:gd name="connsiteX110" fmla="*/ 334962 w 3214885"/>
              <a:gd name="connsiteY110" fmla="*/ 2499374 h 4352341"/>
              <a:gd name="connsiteX111" fmla="*/ 321355 w 3214885"/>
              <a:gd name="connsiteY111" fmla="*/ 2545638 h 4352341"/>
              <a:gd name="connsiteX112" fmla="*/ 226105 w 3214885"/>
              <a:gd name="connsiteY112" fmla="*/ 2545639 h 4352341"/>
              <a:gd name="connsiteX113" fmla="*/ 182562 w 3214885"/>
              <a:gd name="connsiteY113" fmla="*/ 2499375 h 4352341"/>
              <a:gd name="connsiteX114" fmla="*/ 111805 w 3214885"/>
              <a:gd name="connsiteY114" fmla="*/ 2469439 h 4352341"/>
              <a:gd name="connsiteX115" fmla="*/ 75065 w 3214885"/>
              <a:gd name="connsiteY115" fmla="*/ 2443585 h 4352341"/>
              <a:gd name="connsiteX116" fmla="*/ 73704 w 3214885"/>
              <a:gd name="connsiteY116" fmla="*/ 2393239 h 4352341"/>
              <a:gd name="connsiteX117" fmla="*/ 13832 w 3214885"/>
              <a:gd name="connsiteY117" fmla="*/ 2351055 h 4352341"/>
              <a:gd name="connsiteX118" fmla="*/ 36965 w 3214885"/>
              <a:gd name="connsiteY118" fmla="*/ 2306153 h 4352341"/>
              <a:gd name="connsiteX119" fmla="*/ 2947 w 3214885"/>
              <a:gd name="connsiteY119" fmla="*/ 2273495 h 4352341"/>
              <a:gd name="connsiteX120" fmla="*/ 1586 w 3214885"/>
              <a:gd name="connsiteY120" fmla="*/ 2273496 h 4352341"/>
              <a:gd name="connsiteX0" fmla="*/ 188993 w 3213362"/>
              <a:gd name="connsiteY0" fmla="*/ 1830819 h 4352341"/>
              <a:gd name="connsiteX1" fmla="*/ 110696 w 3213362"/>
              <a:gd name="connsiteY1" fmla="*/ 1721762 h 4352341"/>
              <a:gd name="connsiteX2" fmla="*/ 85529 w 3213362"/>
              <a:gd name="connsiteY2" fmla="*/ 1609909 h 4352341"/>
              <a:gd name="connsiteX3" fmla="*/ 68751 w 3213362"/>
              <a:gd name="connsiteY3" fmla="*/ 1514834 h 4352341"/>
              <a:gd name="connsiteX4" fmla="*/ 88325 w 3213362"/>
              <a:gd name="connsiteY4" fmla="*/ 1400184 h 4352341"/>
              <a:gd name="connsiteX5" fmla="*/ 188993 w 3213362"/>
              <a:gd name="connsiteY5" fmla="*/ 1319090 h 4352341"/>
              <a:gd name="connsiteX6" fmla="*/ 312032 w 3213362"/>
              <a:gd name="connsiteY6" fmla="*/ 1235200 h 4352341"/>
              <a:gd name="connsiteX7" fmla="*/ 359569 w 3213362"/>
              <a:gd name="connsiteY7" fmla="*/ 1047846 h 4352341"/>
              <a:gd name="connsiteX8" fmla="*/ 278476 w 3213362"/>
              <a:gd name="connsiteY8" fmla="*/ 930400 h 4352341"/>
              <a:gd name="connsiteX9" fmla="*/ 258901 w 3213362"/>
              <a:gd name="connsiteY9" fmla="*/ 857696 h 4352341"/>
              <a:gd name="connsiteX10" fmla="*/ 409903 w 3213362"/>
              <a:gd name="connsiteY10" fmla="*/ 782195 h 4352341"/>
              <a:gd name="connsiteX11" fmla="*/ 493793 w 3213362"/>
              <a:gd name="connsiteY11" fmla="*/ 661953 h 4352341"/>
              <a:gd name="connsiteX12" fmla="*/ 502182 w 3213362"/>
              <a:gd name="connsiteY12" fmla="*/ 533322 h 4352341"/>
              <a:gd name="connsiteX13" fmla="*/ 496590 w 3213362"/>
              <a:gd name="connsiteY13" fmla="*/ 474599 h 4352341"/>
              <a:gd name="connsiteX14" fmla="*/ 549720 w 3213362"/>
              <a:gd name="connsiteY14" fmla="*/ 415876 h 4352341"/>
              <a:gd name="connsiteX15" fmla="*/ 513367 w 3213362"/>
              <a:gd name="connsiteY15" fmla="*/ 318004 h 4352341"/>
              <a:gd name="connsiteX16" fmla="*/ 597257 w 3213362"/>
              <a:gd name="connsiteY16" fmla="*/ 337578 h 4352341"/>
              <a:gd name="connsiteX17" fmla="*/ 667166 w 3213362"/>
              <a:gd name="connsiteY17" fmla="*/ 278856 h 4352341"/>
              <a:gd name="connsiteX18" fmla="*/ 728685 w 3213362"/>
              <a:gd name="connsiteY18" fmla="*/ 231318 h 4352341"/>
              <a:gd name="connsiteX19" fmla="*/ 714703 w 3213362"/>
              <a:gd name="connsiteY19" fmla="*/ 144632 h 4352341"/>
              <a:gd name="connsiteX20" fmla="*/ 820964 w 3213362"/>
              <a:gd name="connsiteY20" fmla="*/ 150224 h 4352341"/>
              <a:gd name="connsiteX21" fmla="*/ 868501 w 3213362"/>
              <a:gd name="connsiteY21" fmla="*/ 192169 h 4352341"/>
              <a:gd name="connsiteX22" fmla="*/ 963577 w 3213362"/>
              <a:gd name="connsiteY22" fmla="*/ 127854 h 4352341"/>
              <a:gd name="connsiteX23" fmla="*/ 963577 w 3213362"/>
              <a:gd name="connsiteY23" fmla="*/ 127854 h 4352341"/>
              <a:gd name="connsiteX24" fmla="*/ 1064245 w 3213362"/>
              <a:gd name="connsiteY24" fmla="*/ 113872 h 4352341"/>
              <a:gd name="connsiteX25" fmla="*/ 1067041 w 3213362"/>
              <a:gd name="connsiteY25" fmla="*/ 111076 h 4352341"/>
              <a:gd name="connsiteX26" fmla="*/ 1338285 w 3213362"/>
              <a:gd name="connsiteY26" fmla="*/ 10408 h 4352341"/>
              <a:gd name="connsiteX27" fmla="*/ 2294629 w 3213362"/>
              <a:gd name="connsiteY27" fmla="*/ 2018 h 4352341"/>
              <a:gd name="connsiteX28" fmla="*/ 3004177 w 3213362"/>
              <a:gd name="connsiteY28" fmla="*/ 700104 h 4352341"/>
              <a:gd name="connsiteX29" fmla="*/ 3208827 w 3213362"/>
              <a:gd name="connsiteY29" fmla="*/ 1026675 h 4352341"/>
              <a:gd name="connsiteX30" fmla="*/ 3047718 w 3213362"/>
              <a:gd name="connsiteY30" fmla="*/ 1196492 h 4352341"/>
              <a:gd name="connsiteX31" fmla="*/ 2803878 w 3213362"/>
              <a:gd name="connsiteY31" fmla="*/ 1340184 h 4352341"/>
              <a:gd name="connsiteX32" fmla="*/ 2468597 w 3213362"/>
              <a:gd name="connsiteY32" fmla="*/ 1466459 h 4352341"/>
              <a:gd name="connsiteX33" fmla="*/ 1950437 w 3213362"/>
              <a:gd name="connsiteY33" fmla="*/ 1523064 h 4352341"/>
              <a:gd name="connsiteX34" fmla="*/ 1632574 w 3213362"/>
              <a:gd name="connsiteY34" fmla="*/ 1705945 h 4352341"/>
              <a:gd name="connsiteX35" fmla="*/ 1589032 w 3213362"/>
              <a:gd name="connsiteY35" fmla="*/ 1544835 h 4352341"/>
              <a:gd name="connsiteX36" fmla="*/ 1423570 w 3213362"/>
              <a:gd name="connsiteY36" fmla="*/ 1601441 h 4352341"/>
              <a:gd name="connsiteX37" fmla="*/ 1332129 w 3213362"/>
              <a:gd name="connsiteY37" fmla="*/ 1758195 h 4352341"/>
              <a:gd name="connsiteX38" fmla="*/ 1440986 w 3213362"/>
              <a:gd name="connsiteY38" fmla="*/ 1997681 h 4352341"/>
              <a:gd name="connsiteX39" fmla="*/ 1562907 w 3213362"/>
              <a:gd name="connsiteY39" fmla="*/ 2084765 h 4352341"/>
              <a:gd name="connsiteX40" fmla="*/ 1528072 w 3213362"/>
              <a:gd name="connsiteY40" fmla="*/ 2250228 h 4352341"/>
              <a:gd name="connsiteX41" fmla="*/ 1589032 w 3213362"/>
              <a:gd name="connsiteY41" fmla="*/ 2372149 h 4352341"/>
              <a:gd name="connsiteX42" fmla="*/ 1789328 w 3213362"/>
              <a:gd name="connsiteY42" fmla="*/ 2398274 h 4352341"/>
              <a:gd name="connsiteX43" fmla="*/ 2337969 w 3213362"/>
              <a:gd name="connsiteY43" fmla="*/ 2546319 h 4352341"/>
              <a:gd name="connsiteX44" fmla="*/ 2346677 w 3213362"/>
              <a:gd name="connsiteY44" fmla="*/ 2772742 h 4352341"/>
              <a:gd name="connsiteX45" fmla="*/ 2355385 w 3213362"/>
              <a:gd name="connsiteY45" fmla="*/ 3160272 h 4352341"/>
              <a:gd name="connsiteX46" fmla="*/ 2216049 w 3213362"/>
              <a:gd name="connsiteY46" fmla="*/ 3182043 h 4352341"/>
              <a:gd name="connsiteX47" fmla="*/ 2172506 w 3213362"/>
              <a:gd name="connsiteY47" fmla="*/ 3042705 h 4352341"/>
              <a:gd name="connsiteX48" fmla="*/ 2068003 w 3213362"/>
              <a:gd name="connsiteY48" fmla="*/ 3177688 h 4352341"/>
              <a:gd name="connsiteX49" fmla="*/ 1850289 w 3213362"/>
              <a:gd name="connsiteY49" fmla="*/ 3142854 h 4352341"/>
              <a:gd name="connsiteX50" fmla="*/ 1684826 w 3213362"/>
              <a:gd name="connsiteY50" fmla="*/ 2990454 h 4352341"/>
              <a:gd name="connsiteX51" fmla="*/ 1644670 w 3213362"/>
              <a:gd name="connsiteY51" fmla="*/ 3095441 h 4352341"/>
              <a:gd name="connsiteX52" fmla="*/ 1590483 w 3213362"/>
              <a:gd name="connsiteY52" fmla="*/ 3143339 h 4352341"/>
              <a:gd name="connsiteX53" fmla="*/ 1494689 w 3213362"/>
              <a:gd name="connsiteY53" fmla="*/ 3102698 h 4352341"/>
              <a:gd name="connsiteX54" fmla="*/ 1393089 w 3213362"/>
              <a:gd name="connsiteY54" fmla="*/ 3175270 h 4352341"/>
              <a:gd name="connsiteX55" fmla="*/ 1221821 w 3213362"/>
              <a:gd name="connsiteY55" fmla="*/ 3205265 h 4352341"/>
              <a:gd name="connsiteX56" fmla="*/ 1031201 w 3213362"/>
              <a:gd name="connsiteY56" fmla="*/ 3351377 h 4352341"/>
              <a:gd name="connsiteX57" fmla="*/ 1255204 w 3213362"/>
              <a:gd name="connsiteY57" fmla="*/ 3361051 h 4352341"/>
              <a:gd name="connsiteX58" fmla="*/ 1517428 w 3213362"/>
              <a:gd name="connsiteY58" fmla="*/ 3217845 h 4352341"/>
              <a:gd name="connsiteX59" fmla="*/ 1724015 w 3213362"/>
              <a:gd name="connsiteY59" fmla="*/ 3234294 h 4352341"/>
              <a:gd name="connsiteX60" fmla="*/ 1802392 w 3213362"/>
              <a:gd name="connsiteY60" fmla="*/ 3360569 h 4352341"/>
              <a:gd name="connsiteX61" fmla="*/ 1980918 w 3213362"/>
              <a:gd name="connsiteY61" fmla="*/ 3417174 h 4352341"/>
              <a:gd name="connsiteX62" fmla="*/ 2107192 w 3213362"/>
              <a:gd name="connsiteY62" fmla="*/ 3282191 h 4352341"/>
              <a:gd name="connsiteX63" fmla="*/ 2163797 w 3213362"/>
              <a:gd name="connsiteY63" fmla="*/ 3369277 h 4352341"/>
              <a:gd name="connsiteX64" fmla="*/ 2294425 w 3213362"/>
              <a:gd name="connsiteY64" fmla="*/ 3356215 h 4352341"/>
              <a:gd name="connsiteX65" fmla="*/ 2385867 w 3213362"/>
              <a:gd name="connsiteY65" fmla="*/ 3469425 h 4352341"/>
              <a:gd name="connsiteX66" fmla="*/ 2316197 w 3213362"/>
              <a:gd name="connsiteY66" fmla="*/ 3608762 h 4352341"/>
              <a:gd name="connsiteX67" fmla="*/ 2333615 w 3213362"/>
              <a:gd name="connsiteY67" fmla="*/ 3691494 h 4352341"/>
              <a:gd name="connsiteX68" fmla="*/ 2257198 w 3213362"/>
              <a:gd name="connsiteY68" fmla="*/ 3769509 h 4352341"/>
              <a:gd name="connsiteX69" fmla="*/ 2202986 w 3213362"/>
              <a:gd name="connsiteY69" fmla="*/ 3848246 h 4352341"/>
              <a:gd name="connsiteX70" fmla="*/ 2100790 w 3213362"/>
              <a:gd name="connsiteY70" fmla="*/ 3935533 h 4352341"/>
              <a:gd name="connsiteX71" fmla="*/ 1950913 w 3213362"/>
              <a:gd name="connsiteY71" fmla="*/ 4044535 h 4352341"/>
              <a:gd name="connsiteX72" fmla="*/ 1953940 w 3213362"/>
              <a:gd name="connsiteY72" fmla="*/ 4082382 h 4352341"/>
              <a:gd name="connsiteX73" fmla="*/ 1551242 w 3213362"/>
              <a:gd name="connsiteY73" fmla="*/ 4332175 h 4352341"/>
              <a:gd name="connsiteX74" fmla="*/ 1555784 w 3213362"/>
              <a:gd name="connsiteY74" fmla="*/ 4333689 h 4352341"/>
              <a:gd name="connsiteX75" fmla="*/ 1299933 w 3213362"/>
              <a:gd name="connsiteY75" fmla="*/ 4351855 h 4352341"/>
              <a:gd name="connsiteX76" fmla="*/ 1198501 w 3213362"/>
              <a:gd name="connsiteY76" fmla="*/ 4115687 h 4352341"/>
              <a:gd name="connsiteX77" fmla="*/ 1213640 w 3213362"/>
              <a:gd name="connsiteY77" fmla="*/ 4059673 h 4352341"/>
              <a:gd name="connsiteX78" fmla="*/ 1094042 w 3213362"/>
              <a:gd name="connsiteY78" fmla="*/ 3934018 h 4352341"/>
              <a:gd name="connsiteX79" fmla="*/ 1069819 w 3213362"/>
              <a:gd name="connsiteY79" fmla="*/ 3849239 h 4352341"/>
              <a:gd name="connsiteX80" fmla="*/ 947192 w 3213362"/>
              <a:gd name="connsiteY80" fmla="*/ 3781114 h 4352341"/>
              <a:gd name="connsiteX81" fmla="*/ 912373 w 3213362"/>
              <a:gd name="connsiteY81" fmla="*/ 3696335 h 4352341"/>
              <a:gd name="connsiteX82" fmla="*/ 925999 w 3213362"/>
              <a:gd name="connsiteY82" fmla="*/ 3635778 h 4352341"/>
              <a:gd name="connsiteX83" fmla="*/ 854845 w 3213362"/>
              <a:gd name="connsiteY83" fmla="*/ 3519207 h 4352341"/>
              <a:gd name="connsiteX84" fmla="*/ 773093 w 3213362"/>
              <a:gd name="connsiteY84" fmla="*/ 3472277 h 4352341"/>
              <a:gd name="connsiteX85" fmla="*/ 773094 w 3213362"/>
              <a:gd name="connsiteY85" fmla="*/ 3425345 h 4352341"/>
              <a:gd name="connsiteX86" fmla="*/ 682259 w 3213362"/>
              <a:gd name="connsiteY86" fmla="*/ 3298176 h 4352341"/>
              <a:gd name="connsiteX87" fmla="*/ 641111 w 3213362"/>
              <a:gd name="connsiteY87" fmla="*/ 3274075 h 4352341"/>
              <a:gd name="connsiteX88" fmla="*/ 670442 w 3213362"/>
              <a:gd name="connsiteY88" fmla="*/ 3116837 h 4352341"/>
              <a:gd name="connsiteX89" fmla="*/ 768001 w 3213362"/>
              <a:gd name="connsiteY89" fmla="*/ 3137252 h 4352341"/>
              <a:gd name="connsiteX90" fmla="*/ 755777 w 3213362"/>
              <a:gd name="connsiteY90" fmla="*/ 3043280 h 4352341"/>
              <a:gd name="connsiteX91" fmla="*/ 851128 w 3213362"/>
              <a:gd name="connsiteY91" fmla="*/ 3045727 h 4352341"/>
              <a:gd name="connsiteX92" fmla="*/ 831569 w 3213362"/>
              <a:gd name="connsiteY92" fmla="*/ 2967490 h 4352341"/>
              <a:gd name="connsiteX93" fmla="*/ 777781 w 3213362"/>
              <a:gd name="connsiteY93" fmla="*/ 2947930 h 4352341"/>
              <a:gd name="connsiteX94" fmla="*/ 775671 w 3213362"/>
              <a:gd name="connsiteY94" fmla="*/ 2895343 h 4352341"/>
              <a:gd name="connsiteX95" fmla="*/ 736210 w 3213362"/>
              <a:gd name="connsiteY95" fmla="*/ 2881735 h 4352341"/>
              <a:gd name="connsiteX96" fmla="*/ 744374 w 3213362"/>
              <a:gd name="connsiteY96" fmla="*/ 2839553 h 4352341"/>
              <a:gd name="connsiteX97" fmla="*/ 714438 w 3213362"/>
              <a:gd name="connsiteY97" fmla="*/ 2800092 h 4352341"/>
              <a:gd name="connsiteX98" fmla="*/ 719881 w 3213362"/>
              <a:gd name="connsiteY98" fmla="*/ 2756549 h 4352341"/>
              <a:gd name="connsiteX99" fmla="*/ 700832 w 3213362"/>
              <a:gd name="connsiteY99" fmla="*/ 2730696 h 4352341"/>
              <a:gd name="connsiteX100" fmla="*/ 698110 w 3213362"/>
              <a:gd name="connsiteY100" fmla="*/ 2650413 h 4352341"/>
              <a:gd name="connsiteX101" fmla="*/ 679059 w 3213362"/>
              <a:gd name="connsiteY101" fmla="*/ 2587821 h 4352341"/>
              <a:gd name="connsiteX102" fmla="*/ 711716 w 3213362"/>
              <a:gd name="connsiteY102" fmla="*/ 2511622 h 4352341"/>
              <a:gd name="connsiteX103" fmla="*/ 692667 w 3213362"/>
              <a:gd name="connsiteY103" fmla="*/ 2483047 h 4352341"/>
              <a:gd name="connsiteX104" fmla="*/ 635517 w 3213362"/>
              <a:gd name="connsiteY104" fmla="*/ 2499376 h 4352341"/>
              <a:gd name="connsiteX105" fmla="*/ 587892 w 3213362"/>
              <a:gd name="connsiteY105" fmla="*/ 2499374 h 4352341"/>
              <a:gd name="connsiteX106" fmla="*/ 594695 w 3213362"/>
              <a:gd name="connsiteY106" fmla="*/ 2500735 h 4352341"/>
              <a:gd name="connsiteX107" fmla="*/ 534824 w 3213362"/>
              <a:gd name="connsiteY107" fmla="*/ 2560606 h 4352341"/>
              <a:gd name="connsiteX108" fmla="*/ 447738 w 3213362"/>
              <a:gd name="connsiteY108" fmla="*/ 2571492 h 4352341"/>
              <a:gd name="connsiteX109" fmla="*/ 389228 w 3213362"/>
              <a:gd name="connsiteY109" fmla="*/ 2500735 h 4352341"/>
              <a:gd name="connsiteX110" fmla="*/ 333439 w 3213362"/>
              <a:gd name="connsiteY110" fmla="*/ 2499374 h 4352341"/>
              <a:gd name="connsiteX111" fmla="*/ 319832 w 3213362"/>
              <a:gd name="connsiteY111" fmla="*/ 2545638 h 4352341"/>
              <a:gd name="connsiteX112" fmla="*/ 224582 w 3213362"/>
              <a:gd name="connsiteY112" fmla="*/ 2545639 h 4352341"/>
              <a:gd name="connsiteX113" fmla="*/ 181039 w 3213362"/>
              <a:gd name="connsiteY113" fmla="*/ 2499375 h 4352341"/>
              <a:gd name="connsiteX114" fmla="*/ 110282 w 3213362"/>
              <a:gd name="connsiteY114" fmla="*/ 2469439 h 4352341"/>
              <a:gd name="connsiteX115" fmla="*/ 73542 w 3213362"/>
              <a:gd name="connsiteY115" fmla="*/ 2443585 h 4352341"/>
              <a:gd name="connsiteX116" fmla="*/ 72181 w 3213362"/>
              <a:gd name="connsiteY116" fmla="*/ 2393239 h 4352341"/>
              <a:gd name="connsiteX117" fmla="*/ 12309 w 3213362"/>
              <a:gd name="connsiteY117" fmla="*/ 2351055 h 4352341"/>
              <a:gd name="connsiteX118" fmla="*/ 35442 w 3213362"/>
              <a:gd name="connsiteY118" fmla="*/ 2306153 h 4352341"/>
              <a:gd name="connsiteX119" fmla="*/ 1424 w 3213362"/>
              <a:gd name="connsiteY119" fmla="*/ 2273495 h 4352341"/>
              <a:gd name="connsiteX120" fmla="*/ 9588 w 3213362"/>
              <a:gd name="connsiteY120" fmla="*/ 2240839 h 4352341"/>
              <a:gd name="connsiteX0" fmla="*/ 188993 w 3213362"/>
              <a:gd name="connsiteY0" fmla="*/ 1830819 h 4352341"/>
              <a:gd name="connsiteX1" fmla="*/ 110696 w 3213362"/>
              <a:gd name="connsiteY1" fmla="*/ 1721762 h 4352341"/>
              <a:gd name="connsiteX2" fmla="*/ 85529 w 3213362"/>
              <a:gd name="connsiteY2" fmla="*/ 1609909 h 4352341"/>
              <a:gd name="connsiteX3" fmla="*/ 68751 w 3213362"/>
              <a:gd name="connsiteY3" fmla="*/ 1514834 h 4352341"/>
              <a:gd name="connsiteX4" fmla="*/ 88325 w 3213362"/>
              <a:gd name="connsiteY4" fmla="*/ 1400184 h 4352341"/>
              <a:gd name="connsiteX5" fmla="*/ 188993 w 3213362"/>
              <a:gd name="connsiteY5" fmla="*/ 1319090 h 4352341"/>
              <a:gd name="connsiteX6" fmla="*/ 312032 w 3213362"/>
              <a:gd name="connsiteY6" fmla="*/ 1235200 h 4352341"/>
              <a:gd name="connsiteX7" fmla="*/ 359569 w 3213362"/>
              <a:gd name="connsiteY7" fmla="*/ 1047846 h 4352341"/>
              <a:gd name="connsiteX8" fmla="*/ 278476 w 3213362"/>
              <a:gd name="connsiteY8" fmla="*/ 930400 h 4352341"/>
              <a:gd name="connsiteX9" fmla="*/ 258901 w 3213362"/>
              <a:gd name="connsiteY9" fmla="*/ 857696 h 4352341"/>
              <a:gd name="connsiteX10" fmla="*/ 409903 w 3213362"/>
              <a:gd name="connsiteY10" fmla="*/ 782195 h 4352341"/>
              <a:gd name="connsiteX11" fmla="*/ 493793 w 3213362"/>
              <a:gd name="connsiteY11" fmla="*/ 661953 h 4352341"/>
              <a:gd name="connsiteX12" fmla="*/ 502182 w 3213362"/>
              <a:gd name="connsiteY12" fmla="*/ 533322 h 4352341"/>
              <a:gd name="connsiteX13" fmla="*/ 496590 w 3213362"/>
              <a:gd name="connsiteY13" fmla="*/ 474599 h 4352341"/>
              <a:gd name="connsiteX14" fmla="*/ 549720 w 3213362"/>
              <a:gd name="connsiteY14" fmla="*/ 415876 h 4352341"/>
              <a:gd name="connsiteX15" fmla="*/ 513367 w 3213362"/>
              <a:gd name="connsiteY15" fmla="*/ 318004 h 4352341"/>
              <a:gd name="connsiteX16" fmla="*/ 597257 w 3213362"/>
              <a:gd name="connsiteY16" fmla="*/ 337578 h 4352341"/>
              <a:gd name="connsiteX17" fmla="*/ 667166 w 3213362"/>
              <a:gd name="connsiteY17" fmla="*/ 278856 h 4352341"/>
              <a:gd name="connsiteX18" fmla="*/ 728685 w 3213362"/>
              <a:gd name="connsiteY18" fmla="*/ 231318 h 4352341"/>
              <a:gd name="connsiteX19" fmla="*/ 714703 w 3213362"/>
              <a:gd name="connsiteY19" fmla="*/ 144632 h 4352341"/>
              <a:gd name="connsiteX20" fmla="*/ 820964 w 3213362"/>
              <a:gd name="connsiteY20" fmla="*/ 150224 h 4352341"/>
              <a:gd name="connsiteX21" fmla="*/ 868501 w 3213362"/>
              <a:gd name="connsiteY21" fmla="*/ 192169 h 4352341"/>
              <a:gd name="connsiteX22" fmla="*/ 963577 w 3213362"/>
              <a:gd name="connsiteY22" fmla="*/ 127854 h 4352341"/>
              <a:gd name="connsiteX23" fmla="*/ 963577 w 3213362"/>
              <a:gd name="connsiteY23" fmla="*/ 127854 h 4352341"/>
              <a:gd name="connsiteX24" fmla="*/ 1064245 w 3213362"/>
              <a:gd name="connsiteY24" fmla="*/ 113872 h 4352341"/>
              <a:gd name="connsiteX25" fmla="*/ 1067041 w 3213362"/>
              <a:gd name="connsiteY25" fmla="*/ 111076 h 4352341"/>
              <a:gd name="connsiteX26" fmla="*/ 1338285 w 3213362"/>
              <a:gd name="connsiteY26" fmla="*/ 10408 h 4352341"/>
              <a:gd name="connsiteX27" fmla="*/ 2294629 w 3213362"/>
              <a:gd name="connsiteY27" fmla="*/ 2018 h 4352341"/>
              <a:gd name="connsiteX28" fmla="*/ 3004177 w 3213362"/>
              <a:gd name="connsiteY28" fmla="*/ 700104 h 4352341"/>
              <a:gd name="connsiteX29" fmla="*/ 3208827 w 3213362"/>
              <a:gd name="connsiteY29" fmla="*/ 1026675 h 4352341"/>
              <a:gd name="connsiteX30" fmla="*/ 3047718 w 3213362"/>
              <a:gd name="connsiteY30" fmla="*/ 1196492 h 4352341"/>
              <a:gd name="connsiteX31" fmla="*/ 2803878 w 3213362"/>
              <a:gd name="connsiteY31" fmla="*/ 1340184 h 4352341"/>
              <a:gd name="connsiteX32" fmla="*/ 2468597 w 3213362"/>
              <a:gd name="connsiteY32" fmla="*/ 1466459 h 4352341"/>
              <a:gd name="connsiteX33" fmla="*/ 1950437 w 3213362"/>
              <a:gd name="connsiteY33" fmla="*/ 1523064 h 4352341"/>
              <a:gd name="connsiteX34" fmla="*/ 1632574 w 3213362"/>
              <a:gd name="connsiteY34" fmla="*/ 1705945 h 4352341"/>
              <a:gd name="connsiteX35" fmla="*/ 1589032 w 3213362"/>
              <a:gd name="connsiteY35" fmla="*/ 1544835 h 4352341"/>
              <a:gd name="connsiteX36" fmla="*/ 1423570 w 3213362"/>
              <a:gd name="connsiteY36" fmla="*/ 1601441 h 4352341"/>
              <a:gd name="connsiteX37" fmla="*/ 1332129 w 3213362"/>
              <a:gd name="connsiteY37" fmla="*/ 1758195 h 4352341"/>
              <a:gd name="connsiteX38" fmla="*/ 1440986 w 3213362"/>
              <a:gd name="connsiteY38" fmla="*/ 1997681 h 4352341"/>
              <a:gd name="connsiteX39" fmla="*/ 1562907 w 3213362"/>
              <a:gd name="connsiteY39" fmla="*/ 2084765 h 4352341"/>
              <a:gd name="connsiteX40" fmla="*/ 1528072 w 3213362"/>
              <a:gd name="connsiteY40" fmla="*/ 2250228 h 4352341"/>
              <a:gd name="connsiteX41" fmla="*/ 1589032 w 3213362"/>
              <a:gd name="connsiteY41" fmla="*/ 2372149 h 4352341"/>
              <a:gd name="connsiteX42" fmla="*/ 1789328 w 3213362"/>
              <a:gd name="connsiteY42" fmla="*/ 2398274 h 4352341"/>
              <a:gd name="connsiteX43" fmla="*/ 2337969 w 3213362"/>
              <a:gd name="connsiteY43" fmla="*/ 2546319 h 4352341"/>
              <a:gd name="connsiteX44" fmla="*/ 2346677 w 3213362"/>
              <a:gd name="connsiteY44" fmla="*/ 2772742 h 4352341"/>
              <a:gd name="connsiteX45" fmla="*/ 2355385 w 3213362"/>
              <a:gd name="connsiteY45" fmla="*/ 3160272 h 4352341"/>
              <a:gd name="connsiteX46" fmla="*/ 2216049 w 3213362"/>
              <a:gd name="connsiteY46" fmla="*/ 3182043 h 4352341"/>
              <a:gd name="connsiteX47" fmla="*/ 2172506 w 3213362"/>
              <a:gd name="connsiteY47" fmla="*/ 3042705 h 4352341"/>
              <a:gd name="connsiteX48" fmla="*/ 2068003 w 3213362"/>
              <a:gd name="connsiteY48" fmla="*/ 3177688 h 4352341"/>
              <a:gd name="connsiteX49" fmla="*/ 1850289 w 3213362"/>
              <a:gd name="connsiteY49" fmla="*/ 3142854 h 4352341"/>
              <a:gd name="connsiteX50" fmla="*/ 1684826 w 3213362"/>
              <a:gd name="connsiteY50" fmla="*/ 2990454 h 4352341"/>
              <a:gd name="connsiteX51" fmla="*/ 1644670 w 3213362"/>
              <a:gd name="connsiteY51" fmla="*/ 3095441 h 4352341"/>
              <a:gd name="connsiteX52" fmla="*/ 1590483 w 3213362"/>
              <a:gd name="connsiteY52" fmla="*/ 3143339 h 4352341"/>
              <a:gd name="connsiteX53" fmla="*/ 1494689 w 3213362"/>
              <a:gd name="connsiteY53" fmla="*/ 3102698 h 4352341"/>
              <a:gd name="connsiteX54" fmla="*/ 1393089 w 3213362"/>
              <a:gd name="connsiteY54" fmla="*/ 3175270 h 4352341"/>
              <a:gd name="connsiteX55" fmla="*/ 1221821 w 3213362"/>
              <a:gd name="connsiteY55" fmla="*/ 3205265 h 4352341"/>
              <a:gd name="connsiteX56" fmla="*/ 1031201 w 3213362"/>
              <a:gd name="connsiteY56" fmla="*/ 3351377 h 4352341"/>
              <a:gd name="connsiteX57" fmla="*/ 1255204 w 3213362"/>
              <a:gd name="connsiteY57" fmla="*/ 3361051 h 4352341"/>
              <a:gd name="connsiteX58" fmla="*/ 1517428 w 3213362"/>
              <a:gd name="connsiteY58" fmla="*/ 3217845 h 4352341"/>
              <a:gd name="connsiteX59" fmla="*/ 1724015 w 3213362"/>
              <a:gd name="connsiteY59" fmla="*/ 3234294 h 4352341"/>
              <a:gd name="connsiteX60" fmla="*/ 1802392 w 3213362"/>
              <a:gd name="connsiteY60" fmla="*/ 3360569 h 4352341"/>
              <a:gd name="connsiteX61" fmla="*/ 1980918 w 3213362"/>
              <a:gd name="connsiteY61" fmla="*/ 3417174 h 4352341"/>
              <a:gd name="connsiteX62" fmla="*/ 2107192 w 3213362"/>
              <a:gd name="connsiteY62" fmla="*/ 3282191 h 4352341"/>
              <a:gd name="connsiteX63" fmla="*/ 2163797 w 3213362"/>
              <a:gd name="connsiteY63" fmla="*/ 3369277 h 4352341"/>
              <a:gd name="connsiteX64" fmla="*/ 2294425 w 3213362"/>
              <a:gd name="connsiteY64" fmla="*/ 3356215 h 4352341"/>
              <a:gd name="connsiteX65" fmla="*/ 2385867 w 3213362"/>
              <a:gd name="connsiteY65" fmla="*/ 3469425 h 4352341"/>
              <a:gd name="connsiteX66" fmla="*/ 2316197 w 3213362"/>
              <a:gd name="connsiteY66" fmla="*/ 3608762 h 4352341"/>
              <a:gd name="connsiteX67" fmla="*/ 2333615 w 3213362"/>
              <a:gd name="connsiteY67" fmla="*/ 3691494 h 4352341"/>
              <a:gd name="connsiteX68" fmla="*/ 2257198 w 3213362"/>
              <a:gd name="connsiteY68" fmla="*/ 3769509 h 4352341"/>
              <a:gd name="connsiteX69" fmla="*/ 2202986 w 3213362"/>
              <a:gd name="connsiteY69" fmla="*/ 3848246 h 4352341"/>
              <a:gd name="connsiteX70" fmla="*/ 2100790 w 3213362"/>
              <a:gd name="connsiteY70" fmla="*/ 3935533 h 4352341"/>
              <a:gd name="connsiteX71" fmla="*/ 1950913 w 3213362"/>
              <a:gd name="connsiteY71" fmla="*/ 4044535 h 4352341"/>
              <a:gd name="connsiteX72" fmla="*/ 1953940 w 3213362"/>
              <a:gd name="connsiteY72" fmla="*/ 4082382 h 4352341"/>
              <a:gd name="connsiteX73" fmla="*/ 1551242 w 3213362"/>
              <a:gd name="connsiteY73" fmla="*/ 4332175 h 4352341"/>
              <a:gd name="connsiteX74" fmla="*/ 1555784 w 3213362"/>
              <a:gd name="connsiteY74" fmla="*/ 4333689 h 4352341"/>
              <a:gd name="connsiteX75" fmla="*/ 1299933 w 3213362"/>
              <a:gd name="connsiteY75" fmla="*/ 4351855 h 4352341"/>
              <a:gd name="connsiteX76" fmla="*/ 1198501 w 3213362"/>
              <a:gd name="connsiteY76" fmla="*/ 4115687 h 4352341"/>
              <a:gd name="connsiteX77" fmla="*/ 1213640 w 3213362"/>
              <a:gd name="connsiteY77" fmla="*/ 4059673 h 4352341"/>
              <a:gd name="connsiteX78" fmla="*/ 1094042 w 3213362"/>
              <a:gd name="connsiteY78" fmla="*/ 3934018 h 4352341"/>
              <a:gd name="connsiteX79" fmla="*/ 1069819 w 3213362"/>
              <a:gd name="connsiteY79" fmla="*/ 3849239 h 4352341"/>
              <a:gd name="connsiteX80" fmla="*/ 947192 w 3213362"/>
              <a:gd name="connsiteY80" fmla="*/ 3781114 h 4352341"/>
              <a:gd name="connsiteX81" fmla="*/ 912373 w 3213362"/>
              <a:gd name="connsiteY81" fmla="*/ 3696335 h 4352341"/>
              <a:gd name="connsiteX82" fmla="*/ 925999 w 3213362"/>
              <a:gd name="connsiteY82" fmla="*/ 3635778 h 4352341"/>
              <a:gd name="connsiteX83" fmla="*/ 854845 w 3213362"/>
              <a:gd name="connsiteY83" fmla="*/ 3519207 h 4352341"/>
              <a:gd name="connsiteX84" fmla="*/ 773093 w 3213362"/>
              <a:gd name="connsiteY84" fmla="*/ 3472277 h 4352341"/>
              <a:gd name="connsiteX85" fmla="*/ 773094 w 3213362"/>
              <a:gd name="connsiteY85" fmla="*/ 3425345 h 4352341"/>
              <a:gd name="connsiteX86" fmla="*/ 682259 w 3213362"/>
              <a:gd name="connsiteY86" fmla="*/ 3298176 h 4352341"/>
              <a:gd name="connsiteX87" fmla="*/ 641111 w 3213362"/>
              <a:gd name="connsiteY87" fmla="*/ 3274075 h 4352341"/>
              <a:gd name="connsiteX88" fmla="*/ 670442 w 3213362"/>
              <a:gd name="connsiteY88" fmla="*/ 3116837 h 4352341"/>
              <a:gd name="connsiteX89" fmla="*/ 768001 w 3213362"/>
              <a:gd name="connsiteY89" fmla="*/ 3137252 h 4352341"/>
              <a:gd name="connsiteX90" fmla="*/ 755777 w 3213362"/>
              <a:gd name="connsiteY90" fmla="*/ 3043280 h 4352341"/>
              <a:gd name="connsiteX91" fmla="*/ 851128 w 3213362"/>
              <a:gd name="connsiteY91" fmla="*/ 3045727 h 4352341"/>
              <a:gd name="connsiteX92" fmla="*/ 831569 w 3213362"/>
              <a:gd name="connsiteY92" fmla="*/ 2967490 h 4352341"/>
              <a:gd name="connsiteX93" fmla="*/ 777781 w 3213362"/>
              <a:gd name="connsiteY93" fmla="*/ 2947930 h 4352341"/>
              <a:gd name="connsiteX94" fmla="*/ 775671 w 3213362"/>
              <a:gd name="connsiteY94" fmla="*/ 2895343 h 4352341"/>
              <a:gd name="connsiteX95" fmla="*/ 736210 w 3213362"/>
              <a:gd name="connsiteY95" fmla="*/ 2881735 h 4352341"/>
              <a:gd name="connsiteX96" fmla="*/ 744374 w 3213362"/>
              <a:gd name="connsiteY96" fmla="*/ 2839553 h 4352341"/>
              <a:gd name="connsiteX97" fmla="*/ 714438 w 3213362"/>
              <a:gd name="connsiteY97" fmla="*/ 2800092 h 4352341"/>
              <a:gd name="connsiteX98" fmla="*/ 719881 w 3213362"/>
              <a:gd name="connsiteY98" fmla="*/ 2756549 h 4352341"/>
              <a:gd name="connsiteX99" fmla="*/ 700832 w 3213362"/>
              <a:gd name="connsiteY99" fmla="*/ 2730696 h 4352341"/>
              <a:gd name="connsiteX100" fmla="*/ 698110 w 3213362"/>
              <a:gd name="connsiteY100" fmla="*/ 2650413 h 4352341"/>
              <a:gd name="connsiteX101" fmla="*/ 679059 w 3213362"/>
              <a:gd name="connsiteY101" fmla="*/ 2587821 h 4352341"/>
              <a:gd name="connsiteX102" fmla="*/ 711716 w 3213362"/>
              <a:gd name="connsiteY102" fmla="*/ 2511622 h 4352341"/>
              <a:gd name="connsiteX103" fmla="*/ 692667 w 3213362"/>
              <a:gd name="connsiteY103" fmla="*/ 2483047 h 4352341"/>
              <a:gd name="connsiteX104" fmla="*/ 635517 w 3213362"/>
              <a:gd name="connsiteY104" fmla="*/ 2499376 h 4352341"/>
              <a:gd name="connsiteX105" fmla="*/ 587892 w 3213362"/>
              <a:gd name="connsiteY105" fmla="*/ 2499374 h 4352341"/>
              <a:gd name="connsiteX106" fmla="*/ 594695 w 3213362"/>
              <a:gd name="connsiteY106" fmla="*/ 2500735 h 4352341"/>
              <a:gd name="connsiteX107" fmla="*/ 534824 w 3213362"/>
              <a:gd name="connsiteY107" fmla="*/ 2560606 h 4352341"/>
              <a:gd name="connsiteX108" fmla="*/ 447738 w 3213362"/>
              <a:gd name="connsiteY108" fmla="*/ 2571492 h 4352341"/>
              <a:gd name="connsiteX109" fmla="*/ 389228 w 3213362"/>
              <a:gd name="connsiteY109" fmla="*/ 2500735 h 4352341"/>
              <a:gd name="connsiteX110" fmla="*/ 333439 w 3213362"/>
              <a:gd name="connsiteY110" fmla="*/ 2499374 h 4352341"/>
              <a:gd name="connsiteX111" fmla="*/ 319832 w 3213362"/>
              <a:gd name="connsiteY111" fmla="*/ 2545638 h 4352341"/>
              <a:gd name="connsiteX112" fmla="*/ 224582 w 3213362"/>
              <a:gd name="connsiteY112" fmla="*/ 2545639 h 4352341"/>
              <a:gd name="connsiteX113" fmla="*/ 181039 w 3213362"/>
              <a:gd name="connsiteY113" fmla="*/ 2499375 h 4352341"/>
              <a:gd name="connsiteX114" fmla="*/ 110282 w 3213362"/>
              <a:gd name="connsiteY114" fmla="*/ 2469439 h 4352341"/>
              <a:gd name="connsiteX115" fmla="*/ 73542 w 3213362"/>
              <a:gd name="connsiteY115" fmla="*/ 2443585 h 4352341"/>
              <a:gd name="connsiteX116" fmla="*/ 72181 w 3213362"/>
              <a:gd name="connsiteY116" fmla="*/ 2393239 h 4352341"/>
              <a:gd name="connsiteX117" fmla="*/ 12309 w 3213362"/>
              <a:gd name="connsiteY117" fmla="*/ 2351055 h 4352341"/>
              <a:gd name="connsiteX118" fmla="*/ 35442 w 3213362"/>
              <a:gd name="connsiteY118" fmla="*/ 2306153 h 4352341"/>
              <a:gd name="connsiteX119" fmla="*/ 1424 w 3213362"/>
              <a:gd name="connsiteY119" fmla="*/ 2273495 h 4352341"/>
              <a:gd name="connsiteX120" fmla="*/ 9588 w 3213362"/>
              <a:gd name="connsiteY120" fmla="*/ 2240839 h 4352341"/>
              <a:gd name="connsiteX121" fmla="*/ 10948 w 3213362"/>
              <a:gd name="connsiteY121" fmla="*/ 2234035 h 4352341"/>
              <a:gd name="connsiteX0" fmla="*/ 188993 w 3213362"/>
              <a:gd name="connsiteY0" fmla="*/ 1830819 h 4352341"/>
              <a:gd name="connsiteX1" fmla="*/ 110696 w 3213362"/>
              <a:gd name="connsiteY1" fmla="*/ 1721762 h 4352341"/>
              <a:gd name="connsiteX2" fmla="*/ 85529 w 3213362"/>
              <a:gd name="connsiteY2" fmla="*/ 1609909 h 4352341"/>
              <a:gd name="connsiteX3" fmla="*/ 68751 w 3213362"/>
              <a:gd name="connsiteY3" fmla="*/ 1514834 h 4352341"/>
              <a:gd name="connsiteX4" fmla="*/ 88325 w 3213362"/>
              <a:gd name="connsiteY4" fmla="*/ 1400184 h 4352341"/>
              <a:gd name="connsiteX5" fmla="*/ 188993 w 3213362"/>
              <a:gd name="connsiteY5" fmla="*/ 1319090 h 4352341"/>
              <a:gd name="connsiteX6" fmla="*/ 312032 w 3213362"/>
              <a:gd name="connsiteY6" fmla="*/ 1235200 h 4352341"/>
              <a:gd name="connsiteX7" fmla="*/ 359569 w 3213362"/>
              <a:gd name="connsiteY7" fmla="*/ 1047846 h 4352341"/>
              <a:gd name="connsiteX8" fmla="*/ 278476 w 3213362"/>
              <a:gd name="connsiteY8" fmla="*/ 930400 h 4352341"/>
              <a:gd name="connsiteX9" fmla="*/ 258901 w 3213362"/>
              <a:gd name="connsiteY9" fmla="*/ 857696 h 4352341"/>
              <a:gd name="connsiteX10" fmla="*/ 409903 w 3213362"/>
              <a:gd name="connsiteY10" fmla="*/ 782195 h 4352341"/>
              <a:gd name="connsiteX11" fmla="*/ 493793 w 3213362"/>
              <a:gd name="connsiteY11" fmla="*/ 661953 h 4352341"/>
              <a:gd name="connsiteX12" fmla="*/ 502182 w 3213362"/>
              <a:gd name="connsiteY12" fmla="*/ 533322 h 4352341"/>
              <a:gd name="connsiteX13" fmla="*/ 496590 w 3213362"/>
              <a:gd name="connsiteY13" fmla="*/ 474599 h 4352341"/>
              <a:gd name="connsiteX14" fmla="*/ 549720 w 3213362"/>
              <a:gd name="connsiteY14" fmla="*/ 415876 h 4352341"/>
              <a:gd name="connsiteX15" fmla="*/ 513367 w 3213362"/>
              <a:gd name="connsiteY15" fmla="*/ 318004 h 4352341"/>
              <a:gd name="connsiteX16" fmla="*/ 597257 w 3213362"/>
              <a:gd name="connsiteY16" fmla="*/ 337578 h 4352341"/>
              <a:gd name="connsiteX17" fmla="*/ 667166 w 3213362"/>
              <a:gd name="connsiteY17" fmla="*/ 278856 h 4352341"/>
              <a:gd name="connsiteX18" fmla="*/ 728685 w 3213362"/>
              <a:gd name="connsiteY18" fmla="*/ 231318 h 4352341"/>
              <a:gd name="connsiteX19" fmla="*/ 714703 w 3213362"/>
              <a:gd name="connsiteY19" fmla="*/ 144632 h 4352341"/>
              <a:gd name="connsiteX20" fmla="*/ 820964 w 3213362"/>
              <a:gd name="connsiteY20" fmla="*/ 150224 h 4352341"/>
              <a:gd name="connsiteX21" fmla="*/ 868501 w 3213362"/>
              <a:gd name="connsiteY21" fmla="*/ 192169 h 4352341"/>
              <a:gd name="connsiteX22" fmla="*/ 963577 w 3213362"/>
              <a:gd name="connsiteY22" fmla="*/ 127854 h 4352341"/>
              <a:gd name="connsiteX23" fmla="*/ 963577 w 3213362"/>
              <a:gd name="connsiteY23" fmla="*/ 127854 h 4352341"/>
              <a:gd name="connsiteX24" fmla="*/ 1064245 w 3213362"/>
              <a:gd name="connsiteY24" fmla="*/ 113872 h 4352341"/>
              <a:gd name="connsiteX25" fmla="*/ 1067041 w 3213362"/>
              <a:gd name="connsiteY25" fmla="*/ 111076 h 4352341"/>
              <a:gd name="connsiteX26" fmla="*/ 1338285 w 3213362"/>
              <a:gd name="connsiteY26" fmla="*/ 10408 h 4352341"/>
              <a:gd name="connsiteX27" fmla="*/ 2294629 w 3213362"/>
              <a:gd name="connsiteY27" fmla="*/ 2018 h 4352341"/>
              <a:gd name="connsiteX28" fmla="*/ 3004177 w 3213362"/>
              <a:gd name="connsiteY28" fmla="*/ 700104 h 4352341"/>
              <a:gd name="connsiteX29" fmla="*/ 3208827 w 3213362"/>
              <a:gd name="connsiteY29" fmla="*/ 1026675 h 4352341"/>
              <a:gd name="connsiteX30" fmla="*/ 3047718 w 3213362"/>
              <a:gd name="connsiteY30" fmla="*/ 1196492 h 4352341"/>
              <a:gd name="connsiteX31" fmla="*/ 2803878 w 3213362"/>
              <a:gd name="connsiteY31" fmla="*/ 1340184 h 4352341"/>
              <a:gd name="connsiteX32" fmla="*/ 2468597 w 3213362"/>
              <a:gd name="connsiteY32" fmla="*/ 1466459 h 4352341"/>
              <a:gd name="connsiteX33" fmla="*/ 1950437 w 3213362"/>
              <a:gd name="connsiteY33" fmla="*/ 1523064 h 4352341"/>
              <a:gd name="connsiteX34" fmla="*/ 1632574 w 3213362"/>
              <a:gd name="connsiteY34" fmla="*/ 1705945 h 4352341"/>
              <a:gd name="connsiteX35" fmla="*/ 1589032 w 3213362"/>
              <a:gd name="connsiteY35" fmla="*/ 1544835 h 4352341"/>
              <a:gd name="connsiteX36" fmla="*/ 1423570 w 3213362"/>
              <a:gd name="connsiteY36" fmla="*/ 1601441 h 4352341"/>
              <a:gd name="connsiteX37" fmla="*/ 1332129 w 3213362"/>
              <a:gd name="connsiteY37" fmla="*/ 1758195 h 4352341"/>
              <a:gd name="connsiteX38" fmla="*/ 1440986 w 3213362"/>
              <a:gd name="connsiteY38" fmla="*/ 1997681 h 4352341"/>
              <a:gd name="connsiteX39" fmla="*/ 1562907 w 3213362"/>
              <a:gd name="connsiteY39" fmla="*/ 2084765 h 4352341"/>
              <a:gd name="connsiteX40" fmla="*/ 1528072 w 3213362"/>
              <a:gd name="connsiteY40" fmla="*/ 2250228 h 4352341"/>
              <a:gd name="connsiteX41" fmla="*/ 1589032 w 3213362"/>
              <a:gd name="connsiteY41" fmla="*/ 2372149 h 4352341"/>
              <a:gd name="connsiteX42" fmla="*/ 1789328 w 3213362"/>
              <a:gd name="connsiteY42" fmla="*/ 2398274 h 4352341"/>
              <a:gd name="connsiteX43" fmla="*/ 2337969 w 3213362"/>
              <a:gd name="connsiteY43" fmla="*/ 2546319 h 4352341"/>
              <a:gd name="connsiteX44" fmla="*/ 2346677 w 3213362"/>
              <a:gd name="connsiteY44" fmla="*/ 2772742 h 4352341"/>
              <a:gd name="connsiteX45" fmla="*/ 2355385 w 3213362"/>
              <a:gd name="connsiteY45" fmla="*/ 3160272 h 4352341"/>
              <a:gd name="connsiteX46" fmla="*/ 2216049 w 3213362"/>
              <a:gd name="connsiteY46" fmla="*/ 3182043 h 4352341"/>
              <a:gd name="connsiteX47" fmla="*/ 2172506 w 3213362"/>
              <a:gd name="connsiteY47" fmla="*/ 3042705 h 4352341"/>
              <a:gd name="connsiteX48" fmla="*/ 2068003 w 3213362"/>
              <a:gd name="connsiteY48" fmla="*/ 3177688 h 4352341"/>
              <a:gd name="connsiteX49" fmla="*/ 1850289 w 3213362"/>
              <a:gd name="connsiteY49" fmla="*/ 3142854 h 4352341"/>
              <a:gd name="connsiteX50" fmla="*/ 1684826 w 3213362"/>
              <a:gd name="connsiteY50" fmla="*/ 2990454 h 4352341"/>
              <a:gd name="connsiteX51" fmla="*/ 1644670 w 3213362"/>
              <a:gd name="connsiteY51" fmla="*/ 3095441 h 4352341"/>
              <a:gd name="connsiteX52" fmla="*/ 1590483 w 3213362"/>
              <a:gd name="connsiteY52" fmla="*/ 3143339 h 4352341"/>
              <a:gd name="connsiteX53" fmla="*/ 1494689 w 3213362"/>
              <a:gd name="connsiteY53" fmla="*/ 3102698 h 4352341"/>
              <a:gd name="connsiteX54" fmla="*/ 1393089 w 3213362"/>
              <a:gd name="connsiteY54" fmla="*/ 3175270 h 4352341"/>
              <a:gd name="connsiteX55" fmla="*/ 1221821 w 3213362"/>
              <a:gd name="connsiteY55" fmla="*/ 3205265 h 4352341"/>
              <a:gd name="connsiteX56" fmla="*/ 1031201 w 3213362"/>
              <a:gd name="connsiteY56" fmla="*/ 3351377 h 4352341"/>
              <a:gd name="connsiteX57" fmla="*/ 1255204 w 3213362"/>
              <a:gd name="connsiteY57" fmla="*/ 3361051 h 4352341"/>
              <a:gd name="connsiteX58" fmla="*/ 1517428 w 3213362"/>
              <a:gd name="connsiteY58" fmla="*/ 3217845 h 4352341"/>
              <a:gd name="connsiteX59" fmla="*/ 1724015 w 3213362"/>
              <a:gd name="connsiteY59" fmla="*/ 3234294 h 4352341"/>
              <a:gd name="connsiteX60" fmla="*/ 1802392 w 3213362"/>
              <a:gd name="connsiteY60" fmla="*/ 3360569 h 4352341"/>
              <a:gd name="connsiteX61" fmla="*/ 1980918 w 3213362"/>
              <a:gd name="connsiteY61" fmla="*/ 3417174 h 4352341"/>
              <a:gd name="connsiteX62" fmla="*/ 2107192 w 3213362"/>
              <a:gd name="connsiteY62" fmla="*/ 3282191 h 4352341"/>
              <a:gd name="connsiteX63" fmla="*/ 2163797 w 3213362"/>
              <a:gd name="connsiteY63" fmla="*/ 3369277 h 4352341"/>
              <a:gd name="connsiteX64" fmla="*/ 2294425 w 3213362"/>
              <a:gd name="connsiteY64" fmla="*/ 3356215 h 4352341"/>
              <a:gd name="connsiteX65" fmla="*/ 2385867 w 3213362"/>
              <a:gd name="connsiteY65" fmla="*/ 3469425 h 4352341"/>
              <a:gd name="connsiteX66" fmla="*/ 2316197 w 3213362"/>
              <a:gd name="connsiteY66" fmla="*/ 3608762 h 4352341"/>
              <a:gd name="connsiteX67" fmla="*/ 2333615 w 3213362"/>
              <a:gd name="connsiteY67" fmla="*/ 3691494 h 4352341"/>
              <a:gd name="connsiteX68" fmla="*/ 2257198 w 3213362"/>
              <a:gd name="connsiteY68" fmla="*/ 3769509 h 4352341"/>
              <a:gd name="connsiteX69" fmla="*/ 2202986 w 3213362"/>
              <a:gd name="connsiteY69" fmla="*/ 3848246 h 4352341"/>
              <a:gd name="connsiteX70" fmla="*/ 2100790 w 3213362"/>
              <a:gd name="connsiteY70" fmla="*/ 3935533 h 4352341"/>
              <a:gd name="connsiteX71" fmla="*/ 1950913 w 3213362"/>
              <a:gd name="connsiteY71" fmla="*/ 4044535 h 4352341"/>
              <a:gd name="connsiteX72" fmla="*/ 1953940 w 3213362"/>
              <a:gd name="connsiteY72" fmla="*/ 4082382 h 4352341"/>
              <a:gd name="connsiteX73" fmla="*/ 1551242 w 3213362"/>
              <a:gd name="connsiteY73" fmla="*/ 4332175 h 4352341"/>
              <a:gd name="connsiteX74" fmla="*/ 1555784 w 3213362"/>
              <a:gd name="connsiteY74" fmla="*/ 4333689 h 4352341"/>
              <a:gd name="connsiteX75" fmla="*/ 1299933 w 3213362"/>
              <a:gd name="connsiteY75" fmla="*/ 4351855 h 4352341"/>
              <a:gd name="connsiteX76" fmla="*/ 1198501 w 3213362"/>
              <a:gd name="connsiteY76" fmla="*/ 4115687 h 4352341"/>
              <a:gd name="connsiteX77" fmla="*/ 1213640 w 3213362"/>
              <a:gd name="connsiteY77" fmla="*/ 4059673 h 4352341"/>
              <a:gd name="connsiteX78" fmla="*/ 1094042 w 3213362"/>
              <a:gd name="connsiteY78" fmla="*/ 3934018 h 4352341"/>
              <a:gd name="connsiteX79" fmla="*/ 1069819 w 3213362"/>
              <a:gd name="connsiteY79" fmla="*/ 3849239 h 4352341"/>
              <a:gd name="connsiteX80" fmla="*/ 947192 w 3213362"/>
              <a:gd name="connsiteY80" fmla="*/ 3781114 h 4352341"/>
              <a:gd name="connsiteX81" fmla="*/ 912373 w 3213362"/>
              <a:gd name="connsiteY81" fmla="*/ 3696335 h 4352341"/>
              <a:gd name="connsiteX82" fmla="*/ 925999 w 3213362"/>
              <a:gd name="connsiteY82" fmla="*/ 3635778 h 4352341"/>
              <a:gd name="connsiteX83" fmla="*/ 854845 w 3213362"/>
              <a:gd name="connsiteY83" fmla="*/ 3519207 h 4352341"/>
              <a:gd name="connsiteX84" fmla="*/ 773093 w 3213362"/>
              <a:gd name="connsiteY84" fmla="*/ 3472277 h 4352341"/>
              <a:gd name="connsiteX85" fmla="*/ 773094 w 3213362"/>
              <a:gd name="connsiteY85" fmla="*/ 3425345 h 4352341"/>
              <a:gd name="connsiteX86" fmla="*/ 682259 w 3213362"/>
              <a:gd name="connsiteY86" fmla="*/ 3298176 h 4352341"/>
              <a:gd name="connsiteX87" fmla="*/ 641111 w 3213362"/>
              <a:gd name="connsiteY87" fmla="*/ 3274075 h 4352341"/>
              <a:gd name="connsiteX88" fmla="*/ 670442 w 3213362"/>
              <a:gd name="connsiteY88" fmla="*/ 3116837 h 4352341"/>
              <a:gd name="connsiteX89" fmla="*/ 768001 w 3213362"/>
              <a:gd name="connsiteY89" fmla="*/ 3137252 h 4352341"/>
              <a:gd name="connsiteX90" fmla="*/ 755777 w 3213362"/>
              <a:gd name="connsiteY90" fmla="*/ 3043280 h 4352341"/>
              <a:gd name="connsiteX91" fmla="*/ 851128 w 3213362"/>
              <a:gd name="connsiteY91" fmla="*/ 3045727 h 4352341"/>
              <a:gd name="connsiteX92" fmla="*/ 831569 w 3213362"/>
              <a:gd name="connsiteY92" fmla="*/ 2967490 h 4352341"/>
              <a:gd name="connsiteX93" fmla="*/ 777781 w 3213362"/>
              <a:gd name="connsiteY93" fmla="*/ 2947930 h 4352341"/>
              <a:gd name="connsiteX94" fmla="*/ 775671 w 3213362"/>
              <a:gd name="connsiteY94" fmla="*/ 2895343 h 4352341"/>
              <a:gd name="connsiteX95" fmla="*/ 736210 w 3213362"/>
              <a:gd name="connsiteY95" fmla="*/ 2881735 h 4352341"/>
              <a:gd name="connsiteX96" fmla="*/ 744374 w 3213362"/>
              <a:gd name="connsiteY96" fmla="*/ 2839553 h 4352341"/>
              <a:gd name="connsiteX97" fmla="*/ 714438 w 3213362"/>
              <a:gd name="connsiteY97" fmla="*/ 2800092 h 4352341"/>
              <a:gd name="connsiteX98" fmla="*/ 719881 w 3213362"/>
              <a:gd name="connsiteY98" fmla="*/ 2756549 h 4352341"/>
              <a:gd name="connsiteX99" fmla="*/ 700832 w 3213362"/>
              <a:gd name="connsiteY99" fmla="*/ 2730696 h 4352341"/>
              <a:gd name="connsiteX100" fmla="*/ 698110 w 3213362"/>
              <a:gd name="connsiteY100" fmla="*/ 2650413 h 4352341"/>
              <a:gd name="connsiteX101" fmla="*/ 679059 w 3213362"/>
              <a:gd name="connsiteY101" fmla="*/ 2587821 h 4352341"/>
              <a:gd name="connsiteX102" fmla="*/ 711716 w 3213362"/>
              <a:gd name="connsiteY102" fmla="*/ 2511622 h 4352341"/>
              <a:gd name="connsiteX103" fmla="*/ 692667 w 3213362"/>
              <a:gd name="connsiteY103" fmla="*/ 2483047 h 4352341"/>
              <a:gd name="connsiteX104" fmla="*/ 635517 w 3213362"/>
              <a:gd name="connsiteY104" fmla="*/ 2499376 h 4352341"/>
              <a:gd name="connsiteX105" fmla="*/ 587892 w 3213362"/>
              <a:gd name="connsiteY105" fmla="*/ 2499374 h 4352341"/>
              <a:gd name="connsiteX106" fmla="*/ 594695 w 3213362"/>
              <a:gd name="connsiteY106" fmla="*/ 2500735 h 4352341"/>
              <a:gd name="connsiteX107" fmla="*/ 534824 w 3213362"/>
              <a:gd name="connsiteY107" fmla="*/ 2560606 h 4352341"/>
              <a:gd name="connsiteX108" fmla="*/ 447738 w 3213362"/>
              <a:gd name="connsiteY108" fmla="*/ 2571492 h 4352341"/>
              <a:gd name="connsiteX109" fmla="*/ 389228 w 3213362"/>
              <a:gd name="connsiteY109" fmla="*/ 2500735 h 4352341"/>
              <a:gd name="connsiteX110" fmla="*/ 333439 w 3213362"/>
              <a:gd name="connsiteY110" fmla="*/ 2499374 h 4352341"/>
              <a:gd name="connsiteX111" fmla="*/ 319832 w 3213362"/>
              <a:gd name="connsiteY111" fmla="*/ 2545638 h 4352341"/>
              <a:gd name="connsiteX112" fmla="*/ 224582 w 3213362"/>
              <a:gd name="connsiteY112" fmla="*/ 2545639 h 4352341"/>
              <a:gd name="connsiteX113" fmla="*/ 181039 w 3213362"/>
              <a:gd name="connsiteY113" fmla="*/ 2499375 h 4352341"/>
              <a:gd name="connsiteX114" fmla="*/ 110282 w 3213362"/>
              <a:gd name="connsiteY114" fmla="*/ 2469439 h 4352341"/>
              <a:gd name="connsiteX115" fmla="*/ 73542 w 3213362"/>
              <a:gd name="connsiteY115" fmla="*/ 2443585 h 4352341"/>
              <a:gd name="connsiteX116" fmla="*/ 72181 w 3213362"/>
              <a:gd name="connsiteY116" fmla="*/ 2393239 h 4352341"/>
              <a:gd name="connsiteX117" fmla="*/ 12309 w 3213362"/>
              <a:gd name="connsiteY117" fmla="*/ 2351055 h 4352341"/>
              <a:gd name="connsiteX118" fmla="*/ 35442 w 3213362"/>
              <a:gd name="connsiteY118" fmla="*/ 2306153 h 4352341"/>
              <a:gd name="connsiteX119" fmla="*/ 1424 w 3213362"/>
              <a:gd name="connsiteY119" fmla="*/ 2273495 h 4352341"/>
              <a:gd name="connsiteX120" fmla="*/ 9588 w 3213362"/>
              <a:gd name="connsiteY120" fmla="*/ 2240839 h 4352341"/>
              <a:gd name="connsiteX121" fmla="*/ 25916 w 3213362"/>
              <a:gd name="connsiteY121" fmla="*/ 2180967 h 4352341"/>
              <a:gd name="connsiteX0" fmla="*/ 188993 w 3213362"/>
              <a:gd name="connsiteY0" fmla="*/ 1830819 h 4352341"/>
              <a:gd name="connsiteX1" fmla="*/ 110696 w 3213362"/>
              <a:gd name="connsiteY1" fmla="*/ 1721762 h 4352341"/>
              <a:gd name="connsiteX2" fmla="*/ 85529 w 3213362"/>
              <a:gd name="connsiteY2" fmla="*/ 1609909 h 4352341"/>
              <a:gd name="connsiteX3" fmla="*/ 68751 w 3213362"/>
              <a:gd name="connsiteY3" fmla="*/ 1514834 h 4352341"/>
              <a:gd name="connsiteX4" fmla="*/ 88325 w 3213362"/>
              <a:gd name="connsiteY4" fmla="*/ 1400184 h 4352341"/>
              <a:gd name="connsiteX5" fmla="*/ 188993 w 3213362"/>
              <a:gd name="connsiteY5" fmla="*/ 1319090 h 4352341"/>
              <a:gd name="connsiteX6" fmla="*/ 312032 w 3213362"/>
              <a:gd name="connsiteY6" fmla="*/ 1235200 h 4352341"/>
              <a:gd name="connsiteX7" fmla="*/ 359569 w 3213362"/>
              <a:gd name="connsiteY7" fmla="*/ 1047846 h 4352341"/>
              <a:gd name="connsiteX8" fmla="*/ 278476 w 3213362"/>
              <a:gd name="connsiteY8" fmla="*/ 930400 h 4352341"/>
              <a:gd name="connsiteX9" fmla="*/ 258901 w 3213362"/>
              <a:gd name="connsiteY9" fmla="*/ 857696 h 4352341"/>
              <a:gd name="connsiteX10" fmla="*/ 409903 w 3213362"/>
              <a:gd name="connsiteY10" fmla="*/ 782195 h 4352341"/>
              <a:gd name="connsiteX11" fmla="*/ 493793 w 3213362"/>
              <a:gd name="connsiteY11" fmla="*/ 661953 h 4352341"/>
              <a:gd name="connsiteX12" fmla="*/ 502182 w 3213362"/>
              <a:gd name="connsiteY12" fmla="*/ 533322 h 4352341"/>
              <a:gd name="connsiteX13" fmla="*/ 496590 w 3213362"/>
              <a:gd name="connsiteY13" fmla="*/ 474599 h 4352341"/>
              <a:gd name="connsiteX14" fmla="*/ 549720 w 3213362"/>
              <a:gd name="connsiteY14" fmla="*/ 415876 h 4352341"/>
              <a:gd name="connsiteX15" fmla="*/ 513367 w 3213362"/>
              <a:gd name="connsiteY15" fmla="*/ 318004 h 4352341"/>
              <a:gd name="connsiteX16" fmla="*/ 597257 w 3213362"/>
              <a:gd name="connsiteY16" fmla="*/ 337578 h 4352341"/>
              <a:gd name="connsiteX17" fmla="*/ 667166 w 3213362"/>
              <a:gd name="connsiteY17" fmla="*/ 278856 h 4352341"/>
              <a:gd name="connsiteX18" fmla="*/ 728685 w 3213362"/>
              <a:gd name="connsiteY18" fmla="*/ 231318 h 4352341"/>
              <a:gd name="connsiteX19" fmla="*/ 714703 w 3213362"/>
              <a:gd name="connsiteY19" fmla="*/ 144632 h 4352341"/>
              <a:gd name="connsiteX20" fmla="*/ 820964 w 3213362"/>
              <a:gd name="connsiteY20" fmla="*/ 150224 h 4352341"/>
              <a:gd name="connsiteX21" fmla="*/ 868501 w 3213362"/>
              <a:gd name="connsiteY21" fmla="*/ 192169 h 4352341"/>
              <a:gd name="connsiteX22" fmla="*/ 963577 w 3213362"/>
              <a:gd name="connsiteY22" fmla="*/ 127854 h 4352341"/>
              <a:gd name="connsiteX23" fmla="*/ 963577 w 3213362"/>
              <a:gd name="connsiteY23" fmla="*/ 127854 h 4352341"/>
              <a:gd name="connsiteX24" fmla="*/ 1064245 w 3213362"/>
              <a:gd name="connsiteY24" fmla="*/ 113872 h 4352341"/>
              <a:gd name="connsiteX25" fmla="*/ 1067041 w 3213362"/>
              <a:gd name="connsiteY25" fmla="*/ 111076 h 4352341"/>
              <a:gd name="connsiteX26" fmla="*/ 1338285 w 3213362"/>
              <a:gd name="connsiteY26" fmla="*/ 10408 h 4352341"/>
              <a:gd name="connsiteX27" fmla="*/ 2294629 w 3213362"/>
              <a:gd name="connsiteY27" fmla="*/ 2018 h 4352341"/>
              <a:gd name="connsiteX28" fmla="*/ 3004177 w 3213362"/>
              <a:gd name="connsiteY28" fmla="*/ 700104 h 4352341"/>
              <a:gd name="connsiteX29" fmla="*/ 3208827 w 3213362"/>
              <a:gd name="connsiteY29" fmla="*/ 1026675 h 4352341"/>
              <a:gd name="connsiteX30" fmla="*/ 3047718 w 3213362"/>
              <a:gd name="connsiteY30" fmla="*/ 1196492 h 4352341"/>
              <a:gd name="connsiteX31" fmla="*/ 2803878 w 3213362"/>
              <a:gd name="connsiteY31" fmla="*/ 1340184 h 4352341"/>
              <a:gd name="connsiteX32" fmla="*/ 2468597 w 3213362"/>
              <a:gd name="connsiteY32" fmla="*/ 1466459 h 4352341"/>
              <a:gd name="connsiteX33" fmla="*/ 1950437 w 3213362"/>
              <a:gd name="connsiteY33" fmla="*/ 1523064 h 4352341"/>
              <a:gd name="connsiteX34" fmla="*/ 1632574 w 3213362"/>
              <a:gd name="connsiteY34" fmla="*/ 1705945 h 4352341"/>
              <a:gd name="connsiteX35" fmla="*/ 1589032 w 3213362"/>
              <a:gd name="connsiteY35" fmla="*/ 1544835 h 4352341"/>
              <a:gd name="connsiteX36" fmla="*/ 1423570 w 3213362"/>
              <a:gd name="connsiteY36" fmla="*/ 1601441 h 4352341"/>
              <a:gd name="connsiteX37" fmla="*/ 1332129 w 3213362"/>
              <a:gd name="connsiteY37" fmla="*/ 1758195 h 4352341"/>
              <a:gd name="connsiteX38" fmla="*/ 1440986 w 3213362"/>
              <a:gd name="connsiteY38" fmla="*/ 1997681 h 4352341"/>
              <a:gd name="connsiteX39" fmla="*/ 1562907 w 3213362"/>
              <a:gd name="connsiteY39" fmla="*/ 2084765 h 4352341"/>
              <a:gd name="connsiteX40" fmla="*/ 1528072 w 3213362"/>
              <a:gd name="connsiteY40" fmla="*/ 2250228 h 4352341"/>
              <a:gd name="connsiteX41" fmla="*/ 1589032 w 3213362"/>
              <a:gd name="connsiteY41" fmla="*/ 2372149 h 4352341"/>
              <a:gd name="connsiteX42" fmla="*/ 1789328 w 3213362"/>
              <a:gd name="connsiteY42" fmla="*/ 2398274 h 4352341"/>
              <a:gd name="connsiteX43" fmla="*/ 2337969 w 3213362"/>
              <a:gd name="connsiteY43" fmla="*/ 2546319 h 4352341"/>
              <a:gd name="connsiteX44" fmla="*/ 2346677 w 3213362"/>
              <a:gd name="connsiteY44" fmla="*/ 2772742 h 4352341"/>
              <a:gd name="connsiteX45" fmla="*/ 2355385 w 3213362"/>
              <a:gd name="connsiteY45" fmla="*/ 3160272 h 4352341"/>
              <a:gd name="connsiteX46" fmla="*/ 2216049 w 3213362"/>
              <a:gd name="connsiteY46" fmla="*/ 3182043 h 4352341"/>
              <a:gd name="connsiteX47" fmla="*/ 2172506 w 3213362"/>
              <a:gd name="connsiteY47" fmla="*/ 3042705 h 4352341"/>
              <a:gd name="connsiteX48" fmla="*/ 2068003 w 3213362"/>
              <a:gd name="connsiteY48" fmla="*/ 3177688 h 4352341"/>
              <a:gd name="connsiteX49" fmla="*/ 1850289 w 3213362"/>
              <a:gd name="connsiteY49" fmla="*/ 3142854 h 4352341"/>
              <a:gd name="connsiteX50" fmla="*/ 1684826 w 3213362"/>
              <a:gd name="connsiteY50" fmla="*/ 2990454 h 4352341"/>
              <a:gd name="connsiteX51" fmla="*/ 1644670 w 3213362"/>
              <a:gd name="connsiteY51" fmla="*/ 3095441 h 4352341"/>
              <a:gd name="connsiteX52" fmla="*/ 1590483 w 3213362"/>
              <a:gd name="connsiteY52" fmla="*/ 3143339 h 4352341"/>
              <a:gd name="connsiteX53" fmla="*/ 1494689 w 3213362"/>
              <a:gd name="connsiteY53" fmla="*/ 3102698 h 4352341"/>
              <a:gd name="connsiteX54" fmla="*/ 1393089 w 3213362"/>
              <a:gd name="connsiteY54" fmla="*/ 3175270 h 4352341"/>
              <a:gd name="connsiteX55" fmla="*/ 1221821 w 3213362"/>
              <a:gd name="connsiteY55" fmla="*/ 3205265 h 4352341"/>
              <a:gd name="connsiteX56" fmla="*/ 1031201 w 3213362"/>
              <a:gd name="connsiteY56" fmla="*/ 3351377 h 4352341"/>
              <a:gd name="connsiteX57" fmla="*/ 1255204 w 3213362"/>
              <a:gd name="connsiteY57" fmla="*/ 3361051 h 4352341"/>
              <a:gd name="connsiteX58" fmla="*/ 1517428 w 3213362"/>
              <a:gd name="connsiteY58" fmla="*/ 3217845 h 4352341"/>
              <a:gd name="connsiteX59" fmla="*/ 1724015 w 3213362"/>
              <a:gd name="connsiteY59" fmla="*/ 3234294 h 4352341"/>
              <a:gd name="connsiteX60" fmla="*/ 1802392 w 3213362"/>
              <a:gd name="connsiteY60" fmla="*/ 3360569 h 4352341"/>
              <a:gd name="connsiteX61" fmla="*/ 1980918 w 3213362"/>
              <a:gd name="connsiteY61" fmla="*/ 3417174 h 4352341"/>
              <a:gd name="connsiteX62" fmla="*/ 2107192 w 3213362"/>
              <a:gd name="connsiteY62" fmla="*/ 3282191 h 4352341"/>
              <a:gd name="connsiteX63" fmla="*/ 2163797 w 3213362"/>
              <a:gd name="connsiteY63" fmla="*/ 3369277 h 4352341"/>
              <a:gd name="connsiteX64" fmla="*/ 2294425 w 3213362"/>
              <a:gd name="connsiteY64" fmla="*/ 3356215 h 4352341"/>
              <a:gd name="connsiteX65" fmla="*/ 2385867 w 3213362"/>
              <a:gd name="connsiteY65" fmla="*/ 3469425 h 4352341"/>
              <a:gd name="connsiteX66" fmla="*/ 2316197 w 3213362"/>
              <a:gd name="connsiteY66" fmla="*/ 3608762 h 4352341"/>
              <a:gd name="connsiteX67" fmla="*/ 2333615 w 3213362"/>
              <a:gd name="connsiteY67" fmla="*/ 3691494 h 4352341"/>
              <a:gd name="connsiteX68" fmla="*/ 2257198 w 3213362"/>
              <a:gd name="connsiteY68" fmla="*/ 3769509 h 4352341"/>
              <a:gd name="connsiteX69" fmla="*/ 2202986 w 3213362"/>
              <a:gd name="connsiteY69" fmla="*/ 3848246 h 4352341"/>
              <a:gd name="connsiteX70" fmla="*/ 2100790 w 3213362"/>
              <a:gd name="connsiteY70" fmla="*/ 3935533 h 4352341"/>
              <a:gd name="connsiteX71" fmla="*/ 1950913 w 3213362"/>
              <a:gd name="connsiteY71" fmla="*/ 4044535 h 4352341"/>
              <a:gd name="connsiteX72" fmla="*/ 1953940 w 3213362"/>
              <a:gd name="connsiteY72" fmla="*/ 4082382 h 4352341"/>
              <a:gd name="connsiteX73" fmla="*/ 1551242 w 3213362"/>
              <a:gd name="connsiteY73" fmla="*/ 4332175 h 4352341"/>
              <a:gd name="connsiteX74" fmla="*/ 1555784 w 3213362"/>
              <a:gd name="connsiteY74" fmla="*/ 4333689 h 4352341"/>
              <a:gd name="connsiteX75" fmla="*/ 1299933 w 3213362"/>
              <a:gd name="connsiteY75" fmla="*/ 4351855 h 4352341"/>
              <a:gd name="connsiteX76" fmla="*/ 1198501 w 3213362"/>
              <a:gd name="connsiteY76" fmla="*/ 4115687 h 4352341"/>
              <a:gd name="connsiteX77" fmla="*/ 1213640 w 3213362"/>
              <a:gd name="connsiteY77" fmla="*/ 4059673 h 4352341"/>
              <a:gd name="connsiteX78" fmla="*/ 1094042 w 3213362"/>
              <a:gd name="connsiteY78" fmla="*/ 3934018 h 4352341"/>
              <a:gd name="connsiteX79" fmla="*/ 1069819 w 3213362"/>
              <a:gd name="connsiteY79" fmla="*/ 3849239 h 4352341"/>
              <a:gd name="connsiteX80" fmla="*/ 947192 w 3213362"/>
              <a:gd name="connsiteY80" fmla="*/ 3781114 h 4352341"/>
              <a:gd name="connsiteX81" fmla="*/ 912373 w 3213362"/>
              <a:gd name="connsiteY81" fmla="*/ 3696335 h 4352341"/>
              <a:gd name="connsiteX82" fmla="*/ 925999 w 3213362"/>
              <a:gd name="connsiteY82" fmla="*/ 3635778 h 4352341"/>
              <a:gd name="connsiteX83" fmla="*/ 854845 w 3213362"/>
              <a:gd name="connsiteY83" fmla="*/ 3519207 h 4352341"/>
              <a:gd name="connsiteX84" fmla="*/ 773093 w 3213362"/>
              <a:gd name="connsiteY84" fmla="*/ 3472277 h 4352341"/>
              <a:gd name="connsiteX85" fmla="*/ 773094 w 3213362"/>
              <a:gd name="connsiteY85" fmla="*/ 3425345 h 4352341"/>
              <a:gd name="connsiteX86" fmla="*/ 682259 w 3213362"/>
              <a:gd name="connsiteY86" fmla="*/ 3298176 h 4352341"/>
              <a:gd name="connsiteX87" fmla="*/ 641111 w 3213362"/>
              <a:gd name="connsiteY87" fmla="*/ 3274075 h 4352341"/>
              <a:gd name="connsiteX88" fmla="*/ 670442 w 3213362"/>
              <a:gd name="connsiteY88" fmla="*/ 3116837 h 4352341"/>
              <a:gd name="connsiteX89" fmla="*/ 768001 w 3213362"/>
              <a:gd name="connsiteY89" fmla="*/ 3137252 h 4352341"/>
              <a:gd name="connsiteX90" fmla="*/ 755777 w 3213362"/>
              <a:gd name="connsiteY90" fmla="*/ 3043280 h 4352341"/>
              <a:gd name="connsiteX91" fmla="*/ 851128 w 3213362"/>
              <a:gd name="connsiteY91" fmla="*/ 3045727 h 4352341"/>
              <a:gd name="connsiteX92" fmla="*/ 831569 w 3213362"/>
              <a:gd name="connsiteY92" fmla="*/ 2967490 h 4352341"/>
              <a:gd name="connsiteX93" fmla="*/ 777781 w 3213362"/>
              <a:gd name="connsiteY93" fmla="*/ 2947930 h 4352341"/>
              <a:gd name="connsiteX94" fmla="*/ 775671 w 3213362"/>
              <a:gd name="connsiteY94" fmla="*/ 2895343 h 4352341"/>
              <a:gd name="connsiteX95" fmla="*/ 736210 w 3213362"/>
              <a:gd name="connsiteY95" fmla="*/ 2881735 h 4352341"/>
              <a:gd name="connsiteX96" fmla="*/ 744374 w 3213362"/>
              <a:gd name="connsiteY96" fmla="*/ 2839553 h 4352341"/>
              <a:gd name="connsiteX97" fmla="*/ 714438 w 3213362"/>
              <a:gd name="connsiteY97" fmla="*/ 2800092 h 4352341"/>
              <a:gd name="connsiteX98" fmla="*/ 719881 w 3213362"/>
              <a:gd name="connsiteY98" fmla="*/ 2756549 h 4352341"/>
              <a:gd name="connsiteX99" fmla="*/ 700832 w 3213362"/>
              <a:gd name="connsiteY99" fmla="*/ 2730696 h 4352341"/>
              <a:gd name="connsiteX100" fmla="*/ 698110 w 3213362"/>
              <a:gd name="connsiteY100" fmla="*/ 2650413 h 4352341"/>
              <a:gd name="connsiteX101" fmla="*/ 679059 w 3213362"/>
              <a:gd name="connsiteY101" fmla="*/ 2587821 h 4352341"/>
              <a:gd name="connsiteX102" fmla="*/ 711716 w 3213362"/>
              <a:gd name="connsiteY102" fmla="*/ 2511622 h 4352341"/>
              <a:gd name="connsiteX103" fmla="*/ 692667 w 3213362"/>
              <a:gd name="connsiteY103" fmla="*/ 2483047 h 4352341"/>
              <a:gd name="connsiteX104" fmla="*/ 635517 w 3213362"/>
              <a:gd name="connsiteY104" fmla="*/ 2499376 h 4352341"/>
              <a:gd name="connsiteX105" fmla="*/ 587892 w 3213362"/>
              <a:gd name="connsiteY105" fmla="*/ 2499374 h 4352341"/>
              <a:gd name="connsiteX106" fmla="*/ 594695 w 3213362"/>
              <a:gd name="connsiteY106" fmla="*/ 2500735 h 4352341"/>
              <a:gd name="connsiteX107" fmla="*/ 534824 w 3213362"/>
              <a:gd name="connsiteY107" fmla="*/ 2560606 h 4352341"/>
              <a:gd name="connsiteX108" fmla="*/ 447738 w 3213362"/>
              <a:gd name="connsiteY108" fmla="*/ 2571492 h 4352341"/>
              <a:gd name="connsiteX109" fmla="*/ 389228 w 3213362"/>
              <a:gd name="connsiteY109" fmla="*/ 2500735 h 4352341"/>
              <a:gd name="connsiteX110" fmla="*/ 333439 w 3213362"/>
              <a:gd name="connsiteY110" fmla="*/ 2499374 h 4352341"/>
              <a:gd name="connsiteX111" fmla="*/ 319832 w 3213362"/>
              <a:gd name="connsiteY111" fmla="*/ 2545638 h 4352341"/>
              <a:gd name="connsiteX112" fmla="*/ 224582 w 3213362"/>
              <a:gd name="connsiteY112" fmla="*/ 2545639 h 4352341"/>
              <a:gd name="connsiteX113" fmla="*/ 181039 w 3213362"/>
              <a:gd name="connsiteY113" fmla="*/ 2499375 h 4352341"/>
              <a:gd name="connsiteX114" fmla="*/ 110282 w 3213362"/>
              <a:gd name="connsiteY114" fmla="*/ 2469439 h 4352341"/>
              <a:gd name="connsiteX115" fmla="*/ 73542 w 3213362"/>
              <a:gd name="connsiteY115" fmla="*/ 2443585 h 4352341"/>
              <a:gd name="connsiteX116" fmla="*/ 72181 w 3213362"/>
              <a:gd name="connsiteY116" fmla="*/ 2393239 h 4352341"/>
              <a:gd name="connsiteX117" fmla="*/ 12309 w 3213362"/>
              <a:gd name="connsiteY117" fmla="*/ 2351055 h 4352341"/>
              <a:gd name="connsiteX118" fmla="*/ 35442 w 3213362"/>
              <a:gd name="connsiteY118" fmla="*/ 2306153 h 4352341"/>
              <a:gd name="connsiteX119" fmla="*/ 1424 w 3213362"/>
              <a:gd name="connsiteY119" fmla="*/ 2273495 h 4352341"/>
              <a:gd name="connsiteX120" fmla="*/ 9588 w 3213362"/>
              <a:gd name="connsiteY120" fmla="*/ 2240839 h 4352341"/>
              <a:gd name="connsiteX121" fmla="*/ 25916 w 3213362"/>
              <a:gd name="connsiteY121" fmla="*/ 2180967 h 4352341"/>
              <a:gd name="connsiteX122" fmla="*/ 28637 w 3213362"/>
              <a:gd name="connsiteY122" fmla="*/ 2183689 h 4352341"/>
              <a:gd name="connsiteX0" fmla="*/ 188993 w 3213362"/>
              <a:gd name="connsiteY0" fmla="*/ 1830819 h 4352341"/>
              <a:gd name="connsiteX1" fmla="*/ 110696 w 3213362"/>
              <a:gd name="connsiteY1" fmla="*/ 1721762 h 4352341"/>
              <a:gd name="connsiteX2" fmla="*/ 85529 w 3213362"/>
              <a:gd name="connsiteY2" fmla="*/ 1609909 h 4352341"/>
              <a:gd name="connsiteX3" fmla="*/ 68751 w 3213362"/>
              <a:gd name="connsiteY3" fmla="*/ 1514834 h 4352341"/>
              <a:gd name="connsiteX4" fmla="*/ 88325 w 3213362"/>
              <a:gd name="connsiteY4" fmla="*/ 1400184 h 4352341"/>
              <a:gd name="connsiteX5" fmla="*/ 188993 w 3213362"/>
              <a:gd name="connsiteY5" fmla="*/ 1319090 h 4352341"/>
              <a:gd name="connsiteX6" fmla="*/ 312032 w 3213362"/>
              <a:gd name="connsiteY6" fmla="*/ 1235200 h 4352341"/>
              <a:gd name="connsiteX7" fmla="*/ 359569 w 3213362"/>
              <a:gd name="connsiteY7" fmla="*/ 1047846 h 4352341"/>
              <a:gd name="connsiteX8" fmla="*/ 278476 w 3213362"/>
              <a:gd name="connsiteY8" fmla="*/ 930400 h 4352341"/>
              <a:gd name="connsiteX9" fmla="*/ 258901 w 3213362"/>
              <a:gd name="connsiteY9" fmla="*/ 857696 h 4352341"/>
              <a:gd name="connsiteX10" fmla="*/ 409903 w 3213362"/>
              <a:gd name="connsiteY10" fmla="*/ 782195 h 4352341"/>
              <a:gd name="connsiteX11" fmla="*/ 493793 w 3213362"/>
              <a:gd name="connsiteY11" fmla="*/ 661953 h 4352341"/>
              <a:gd name="connsiteX12" fmla="*/ 502182 w 3213362"/>
              <a:gd name="connsiteY12" fmla="*/ 533322 h 4352341"/>
              <a:gd name="connsiteX13" fmla="*/ 496590 w 3213362"/>
              <a:gd name="connsiteY13" fmla="*/ 474599 h 4352341"/>
              <a:gd name="connsiteX14" fmla="*/ 549720 w 3213362"/>
              <a:gd name="connsiteY14" fmla="*/ 415876 h 4352341"/>
              <a:gd name="connsiteX15" fmla="*/ 513367 w 3213362"/>
              <a:gd name="connsiteY15" fmla="*/ 318004 h 4352341"/>
              <a:gd name="connsiteX16" fmla="*/ 597257 w 3213362"/>
              <a:gd name="connsiteY16" fmla="*/ 337578 h 4352341"/>
              <a:gd name="connsiteX17" fmla="*/ 667166 w 3213362"/>
              <a:gd name="connsiteY17" fmla="*/ 278856 h 4352341"/>
              <a:gd name="connsiteX18" fmla="*/ 728685 w 3213362"/>
              <a:gd name="connsiteY18" fmla="*/ 231318 h 4352341"/>
              <a:gd name="connsiteX19" fmla="*/ 714703 w 3213362"/>
              <a:gd name="connsiteY19" fmla="*/ 144632 h 4352341"/>
              <a:gd name="connsiteX20" fmla="*/ 820964 w 3213362"/>
              <a:gd name="connsiteY20" fmla="*/ 150224 h 4352341"/>
              <a:gd name="connsiteX21" fmla="*/ 868501 w 3213362"/>
              <a:gd name="connsiteY21" fmla="*/ 192169 h 4352341"/>
              <a:gd name="connsiteX22" fmla="*/ 963577 w 3213362"/>
              <a:gd name="connsiteY22" fmla="*/ 127854 h 4352341"/>
              <a:gd name="connsiteX23" fmla="*/ 963577 w 3213362"/>
              <a:gd name="connsiteY23" fmla="*/ 127854 h 4352341"/>
              <a:gd name="connsiteX24" fmla="*/ 1064245 w 3213362"/>
              <a:gd name="connsiteY24" fmla="*/ 113872 h 4352341"/>
              <a:gd name="connsiteX25" fmla="*/ 1067041 w 3213362"/>
              <a:gd name="connsiteY25" fmla="*/ 111076 h 4352341"/>
              <a:gd name="connsiteX26" fmla="*/ 1338285 w 3213362"/>
              <a:gd name="connsiteY26" fmla="*/ 10408 h 4352341"/>
              <a:gd name="connsiteX27" fmla="*/ 2294629 w 3213362"/>
              <a:gd name="connsiteY27" fmla="*/ 2018 h 4352341"/>
              <a:gd name="connsiteX28" fmla="*/ 3004177 w 3213362"/>
              <a:gd name="connsiteY28" fmla="*/ 700104 h 4352341"/>
              <a:gd name="connsiteX29" fmla="*/ 3208827 w 3213362"/>
              <a:gd name="connsiteY29" fmla="*/ 1026675 h 4352341"/>
              <a:gd name="connsiteX30" fmla="*/ 3047718 w 3213362"/>
              <a:gd name="connsiteY30" fmla="*/ 1196492 h 4352341"/>
              <a:gd name="connsiteX31" fmla="*/ 2803878 w 3213362"/>
              <a:gd name="connsiteY31" fmla="*/ 1340184 h 4352341"/>
              <a:gd name="connsiteX32" fmla="*/ 2468597 w 3213362"/>
              <a:gd name="connsiteY32" fmla="*/ 1466459 h 4352341"/>
              <a:gd name="connsiteX33" fmla="*/ 1950437 w 3213362"/>
              <a:gd name="connsiteY33" fmla="*/ 1523064 h 4352341"/>
              <a:gd name="connsiteX34" fmla="*/ 1632574 w 3213362"/>
              <a:gd name="connsiteY34" fmla="*/ 1705945 h 4352341"/>
              <a:gd name="connsiteX35" fmla="*/ 1589032 w 3213362"/>
              <a:gd name="connsiteY35" fmla="*/ 1544835 h 4352341"/>
              <a:gd name="connsiteX36" fmla="*/ 1423570 w 3213362"/>
              <a:gd name="connsiteY36" fmla="*/ 1601441 h 4352341"/>
              <a:gd name="connsiteX37" fmla="*/ 1332129 w 3213362"/>
              <a:gd name="connsiteY37" fmla="*/ 1758195 h 4352341"/>
              <a:gd name="connsiteX38" fmla="*/ 1440986 w 3213362"/>
              <a:gd name="connsiteY38" fmla="*/ 1997681 h 4352341"/>
              <a:gd name="connsiteX39" fmla="*/ 1562907 w 3213362"/>
              <a:gd name="connsiteY39" fmla="*/ 2084765 h 4352341"/>
              <a:gd name="connsiteX40" fmla="*/ 1528072 w 3213362"/>
              <a:gd name="connsiteY40" fmla="*/ 2250228 h 4352341"/>
              <a:gd name="connsiteX41" fmla="*/ 1589032 w 3213362"/>
              <a:gd name="connsiteY41" fmla="*/ 2372149 h 4352341"/>
              <a:gd name="connsiteX42" fmla="*/ 1789328 w 3213362"/>
              <a:gd name="connsiteY42" fmla="*/ 2398274 h 4352341"/>
              <a:gd name="connsiteX43" fmla="*/ 2337969 w 3213362"/>
              <a:gd name="connsiteY43" fmla="*/ 2546319 h 4352341"/>
              <a:gd name="connsiteX44" fmla="*/ 2346677 w 3213362"/>
              <a:gd name="connsiteY44" fmla="*/ 2772742 h 4352341"/>
              <a:gd name="connsiteX45" fmla="*/ 2355385 w 3213362"/>
              <a:gd name="connsiteY45" fmla="*/ 3160272 h 4352341"/>
              <a:gd name="connsiteX46" fmla="*/ 2216049 w 3213362"/>
              <a:gd name="connsiteY46" fmla="*/ 3182043 h 4352341"/>
              <a:gd name="connsiteX47" fmla="*/ 2172506 w 3213362"/>
              <a:gd name="connsiteY47" fmla="*/ 3042705 h 4352341"/>
              <a:gd name="connsiteX48" fmla="*/ 2068003 w 3213362"/>
              <a:gd name="connsiteY48" fmla="*/ 3177688 h 4352341"/>
              <a:gd name="connsiteX49" fmla="*/ 1850289 w 3213362"/>
              <a:gd name="connsiteY49" fmla="*/ 3142854 h 4352341"/>
              <a:gd name="connsiteX50" fmla="*/ 1684826 w 3213362"/>
              <a:gd name="connsiteY50" fmla="*/ 2990454 h 4352341"/>
              <a:gd name="connsiteX51" fmla="*/ 1644670 w 3213362"/>
              <a:gd name="connsiteY51" fmla="*/ 3095441 h 4352341"/>
              <a:gd name="connsiteX52" fmla="*/ 1590483 w 3213362"/>
              <a:gd name="connsiteY52" fmla="*/ 3143339 h 4352341"/>
              <a:gd name="connsiteX53" fmla="*/ 1494689 w 3213362"/>
              <a:gd name="connsiteY53" fmla="*/ 3102698 h 4352341"/>
              <a:gd name="connsiteX54" fmla="*/ 1393089 w 3213362"/>
              <a:gd name="connsiteY54" fmla="*/ 3175270 h 4352341"/>
              <a:gd name="connsiteX55" fmla="*/ 1221821 w 3213362"/>
              <a:gd name="connsiteY55" fmla="*/ 3205265 h 4352341"/>
              <a:gd name="connsiteX56" fmla="*/ 1031201 w 3213362"/>
              <a:gd name="connsiteY56" fmla="*/ 3351377 h 4352341"/>
              <a:gd name="connsiteX57" fmla="*/ 1255204 w 3213362"/>
              <a:gd name="connsiteY57" fmla="*/ 3361051 h 4352341"/>
              <a:gd name="connsiteX58" fmla="*/ 1517428 w 3213362"/>
              <a:gd name="connsiteY58" fmla="*/ 3217845 h 4352341"/>
              <a:gd name="connsiteX59" fmla="*/ 1724015 w 3213362"/>
              <a:gd name="connsiteY59" fmla="*/ 3234294 h 4352341"/>
              <a:gd name="connsiteX60" fmla="*/ 1802392 w 3213362"/>
              <a:gd name="connsiteY60" fmla="*/ 3360569 h 4352341"/>
              <a:gd name="connsiteX61" fmla="*/ 1980918 w 3213362"/>
              <a:gd name="connsiteY61" fmla="*/ 3417174 h 4352341"/>
              <a:gd name="connsiteX62" fmla="*/ 2107192 w 3213362"/>
              <a:gd name="connsiteY62" fmla="*/ 3282191 h 4352341"/>
              <a:gd name="connsiteX63" fmla="*/ 2163797 w 3213362"/>
              <a:gd name="connsiteY63" fmla="*/ 3369277 h 4352341"/>
              <a:gd name="connsiteX64" fmla="*/ 2294425 w 3213362"/>
              <a:gd name="connsiteY64" fmla="*/ 3356215 h 4352341"/>
              <a:gd name="connsiteX65" fmla="*/ 2385867 w 3213362"/>
              <a:gd name="connsiteY65" fmla="*/ 3469425 h 4352341"/>
              <a:gd name="connsiteX66" fmla="*/ 2316197 w 3213362"/>
              <a:gd name="connsiteY66" fmla="*/ 3608762 h 4352341"/>
              <a:gd name="connsiteX67" fmla="*/ 2333615 w 3213362"/>
              <a:gd name="connsiteY67" fmla="*/ 3691494 h 4352341"/>
              <a:gd name="connsiteX68" fmla="*/ 2257198 w 3213362"/>
              <a:gd name="connsiteY68" fmla="*/ 3769509 h 4352341"/>
              <a:gd name="connsiteX69" fmla="*/ 2202986 w 3213362"/>
              <a:gd name="connsiteY69" fmla="*/ 3848246 h 4352341"/>
              <a:gd name="connsiteX70" fmla="*/ 2100790 w 3213362"/>
              <a:gd name="connsiteY70" fmla="*/ 3935533 h 4352341"/>
              <a:gd name="connsiteX71" fmla="*/ 1950913 w 3213362"/>
              <a:gd name="connsiteY71" fmla="*/ 4044535 h 4352341"/>
              <a:gd name="connsiteX72" fmla="*/ 1953940 w 3213362"/>
              <a:gd name="connsiteY72" fmla="*/ 4082382 h 4352341"/>
              <a:gd name="connsiteX73" fmla="*/ 1551242 w 3213362"/>
              <a:gd name="connsiteY73" fmla="*/ 4332175 h 4352341"/>
              <a:gd name="connsiteX74" fmla="*/ 1555784 w 3213362"/>
              <a:gd name="connsiteY74" fmla="*/ 4333689 h 4352341"/>
              <a:gd name="connsiteX75" fmla="*/ 1299933 w 3213362"/>
              <a:gd name="connsiteY75" fmla="*/ 4351855 h 4352341"/>
              <a:gd name="connsiteX76" fmla="*/ 1198501 w 3213362"/>
              <a:gd name="connsiteY76" fmla="*/ 4115687 h 4352341"/>
              <a:gd name="connsiteX77" fmla="*/ 1213640 w 3213362"/>
              <a:gd name="connsiteY77" fmla="*/ 4059673 h 4352341"/>
              <a:gd name="connsiteX78" fmla="*/ 1094042 w 3213362"/>
              <a:gd name="connsiteY78" fmla="*/ 3934018 h 4352341"/>
              <a:gd name="connsiteX79" fmla="*/ 1069819 w 3213362"/>
              <a:gd name="connsiteY79" fmla="*/ 3849239 h 4352341"/>
              <a:gd name="connsiteX80" fmla="*/ 947192 w 3213362"/>
              <a:gd name="connsiteY80" fmla="*/ 3781114 h 4352341"/>
              <a:gd name="connsiteX81" fmla="*/ 912373 w 3213362"/>
              <a:gd name="connsiteY81" fmla="*/ 3696335 h 4352341"/>
              <a:gd name="connsiteX82" fmla="*/ 925999 w 3213362"/>
              <a:gd name="connsiteY82" fmla="*/ 3635778 h 4352341"/>
              <a:gd name="connsiteX83" fmla="*/ 854845 w 3213362"/>
              <a:gd name="connsiteY83" fmla="*/ 3519207 h 4352341"/>
              <a:gd name="connsiteX84" fmla="*/ 773093 w 3213362"/>
              <a:gd name="connsiteY84" fmla="*/ 3472277 h 4352341"/>
              <a:gd name="connsiteX85" fmla="*/ 773094 w 3213362"/>
              <a:gd name="connsiteY85" fmla="*/ 3425345 h 4352341"/>
              <a:gd name="connsiteX86" fmla="*/ 682259 w 3213362"/>
              <a:gd name="connsiteY86" fmla="*/ 3298176 h 4352341"/>
              <a:gd name="connsiteX87" fmla="*/ 641111 w 3213362"/>
              <a:gd name="connsiteY87" fmla="*/ 3274075 h 4352341"/>
              <a:gd name="connsiteX88" fmla="*/ 670442 w 3213362"/>
              <a:gd name="connsiteY88" fmla="*/ 3116837 h 4352341"/>
              <a:gd name="connsiteX89" fmla="*/ 768001 w 3213362"/>
              <a:gd name="connsiteY89" fmla="*/ 3137252 h 4352341"/>
              <a:gd name="connsiteX90" fmla="*/ 755777 w 3213362"/>
              <a:gd name="connsiteY90" fmla="*/ 3043280 h 4352341"/>
              <a:gd name="connsiteX91" fmla="*/ 851128 w 3213362"/>
              <a:gd name="connsiteY91" fmla="*/ 3045727 h 4352341"/>
              <a:gd name="connsiteX92" fmla="*/ 831569 w 3213362"/>
              <a:gd name="connsiteY92" fmla="*/ 2967490 h 4352341"/>
              <a:gd name="connsiteX93" fmla="*/ 777781 w 3213362"/>
              <a:gd name="connsiteY93" fmla="*/ 2947930 h 4352341"/>
              <a:gd name="connsiteX94" fmla="*/ 775671 w 3213362"/>
              <a:gd name="connsiteY94" fmla="*/ 2895343 h 4352341"/>
              <a:gd name="connsiteX95" fmla="*/ 736210 w 3213362"/>
              <a:gd name="connsiteY95" fmla="*/ 2881735 h 4352341"/>
              <a:gd name="connsiteX96" fmla="*/ 744374 w 3213362"/>
              <a:gd name="connsiteY96" fmla="*/ 2839553 h 4352341"/>
              <a:gd name="connsiteX97" fmla="*/ 714438 w 3213362"/>
              <a:gd name="connsiteY97" fmla="*/ 2800092 h 4352341"/>
              <a:gd name="connsiteX98" fmla="*/ 719881 w 3213362"/>
              <a:gd name="connsiteY98" fmla="*/ 2756549 h 4352341"/>
              <a:gd name="connsiteX99" fmla="*/ 700832 w 3213362"/>
              <a:gd name="connsiteY99" fmla="*/ 2730696 h 4352341"/>
              <a:gd name="connsiteX100" fmla="*/ 698110 w 3213362"/>
              <a:gd name="connsiteY100" fmla="*/ 2650413 h 4352341"/>
              <a:gd name="connsiteX101" fmla="*/ 679059 w 3213362"/>
              <a:gd name="connsiteY101" fmla="*/ 2587821 h 4352341"/>
              <a:gd name="connsiteX102" fmla="*/ 711716 w 3213362"/>
              <a:gd name="connsiteY102" fmla="*/ 2511622 h 4352341"/>
              <a:gd name="connsiteX103" fmla="*/ 692667 w 3213362"/>
              <a:gd name="connsiteY103" fmla="*/ 2483047 h 4352341"/>
              <a:gd name="connsiteX104" fmla="*/ 635517 w 3213362"/>
              <a:gd name="connsiteY104" fmla="*/ 2499376 h 4352341"/>
              <a:gd name="connsiteX105" fmla="*/ 587892 w 3213362"/>
              <a:gd name="connsiteY105" fmla="*/ 2499374 h 4352341"/>
              <a:gd name="connsiteX106" fmla="*/ 594695 w 3213362"/>
              <a:gd name="connsiteY106" fmla="*/ 2500735 h 4352341"/>
              <a:gd name="connsiteX107" fmla="*/ 534824 w 3213362"/>
              <a:gd name="connsiteY107" fmla="*/ 2560606 h 4352341"/>
              <a:gd name="connsiteX108" fmla="*/ 447738 w 3213362"/>
              <a:gd name="connsiteY108" fmla="*/ 2571492 h 4352341"/>
              <a:gd name="connsiteX109" fmla="*/ 389228 w 3213362"/>
              <a:gd name="connsiteY109" fmla="*/ 2500735 h 4352341"/>
              <a:gd name="connsiteX110" fmla="*/ 333439 w 3213362"/>
              <a:gd name="connsiteY110" fmla="*/ 2499374 h 4352341"/>
              <a:gd name="connsiteX111" fmla="*/ 319832 w 3213362"/>
              <a:gd name="connsiteY111" fmla="*/ 2545638 h 4352341"/>
              <a:gd name="connsiteX112" fmla="*/ 224582 w 3213362"/>
              <a:gd name="connsiteY112" fmla="*/ 2545639 h 4352341"/>
              <a:gd name="connsiteX113" fmla="*/ 181039 w 3213362"/>
              <a:gd name="connsiteY113" fmla="*/ 2499375 h 4352341"/>
              <a:gd name="connsiteX114" fmla="*/ 110282 w 3213362"/>
              <a:gd name="connsiteY114" fmla="*/ 2469439 h 4352341"/>
              <a:gd name="connsiteX115" fmla="*/ 73542 w 3213362"/>
              <a:gd name="connsiteY115" fmla="*/ 2443585 h 4352341"/>
              <a:gd name="connsiteX116" fmla="*/ 72181 w 3213362"/>
              <a:gd name="connsiteY116" fmla="*/ 2393239 h 4352341"/>
              <a:gd name="connsiteX117" fmla="*/ 12309 w 3213362"/>
              <a:gd name="connsiteY117" fmla="*/ 2351055 h 4352341"/>
              <a:gd name="connsiteX118" fmla="*/ 35442 w 3213362"/>
              <a:gd name="connsiteY118" fmla="*/ 2306153 h 4352341"/>
              <a:gd name="connsiteX119" fmla="*/ 1424 w 3213362"/>
              <a:gd name="connsiteY119" fmla="*/ 2273495 h 4352341"/>
              <a:gd name="connsiteX120" fmla="*/ 9588 w 3213362"/>
              <a:gd name="connsiteY120" fmla="*/ 2240839 h 4352341"/>
              <a:gd name="connsiteX121" fmla="*/ 25916 w 3213362"/>
              <a:gd name="connsiteY121" fmla="*/ 2180967 h 4352341"/>
              <a:gd name="connsiteX122" fmla="*/ 17751 w 3213362"/>
              <a:gd name="connsiteY122" fmla="*/ 2144229 h 4352341"/>
              <a:gd name="connsiteX0" fmla="*/ 188993 w 3213362"/>
              <a:gd name="connsiteY0" fmla="*/ 1830819 h 4352341"/>
              <a:gd name="connsiteX1" fmla="*/ 110696 w 3213362"/>
              <a:gd name="connsiteY1" fmla="*/ 1721762 h 4352341"/>
              <a:gd name="connsiteX2" fmla="*/ 85529 w 3213362"/>
              <a:gd name="connsiteY2" fmla="*/ 1609909 h 4352341"/>
              <a:gd name="connsiteX3" fmla="*/ 68751 w 3213362"/>
              <a:gd name="connsiteY3" fmla="*/ 1514834 h 4352341"/>
              <a:gd name="connsiteX4" fmla="*/ 88325 w 3213362"/>
              <a:gd name="connsiteY4" fmla="*/ 1400184 h 4352341"/>
              <a:gd name="connsiteX5" fmla="*/ 188993 w 3213362"/>
              <a:gd name="connsiteY5" fmla="*/ 1319090 h 4352341"/>
              <a:gd name="connsiteX6" fmla="*/ 312032 w 3213362"/>
              <a:gd name="connsiteY6" fmla="*/ 1235200 h 4352341"/>
              <a:gd name="connsiteX7" fmla="*/ 359569 w 3213362"/>
              <a:gd name="connsiteY7" fmla="*/ 1047846 h 4352341"/>
              <a:gd name="connsiteX8" fmla="*/ 278476 w 3213362"/>
              <a:gd name="connsiteY8" fmla="*/ 930400 h 4352341"/>
              <a:gd name="connsiteX9" fmla="*/ 258901 w 3213362"/>
              <a:gd name="connsiteY9" fmla="*/ 857696 h 4352341"/>
              <a:gd name="connsiteX10" fmla="*/ 409903 w 3213362"/>
              <a:gd name="connsiteY10" fmla="*/ 782195 h 4352341"/>
              <a:gd name="connsiteX11" fmla="*/ 493793 w 3213362"/>
              <a:gd name="connsiteY11" fmla="*/ 661953 h 4352341"/>
              <a:gd name="connsiteX12" fmla="*/ 502182 w 3213362"/>
              <a:gd name="connsiteY12" fmla="*/ 533322 h 4352341"/>
              <a:gd name="connsiteX13" fmla="*/ 496590 w 3213362"/>
              <a:gd name="connsiteY13" fmla="*/ 474599 h 4352341"/>
              <a:gd name="connsiteX14" fmla="*/ 549720 w 3213362"/>
              <a:gd name="connsiteY14" fmla="*/ 415876 h 4352341"/>
              <a:gd name="connsiteX15" fmla="*/ 513367 w 3213362"/>
              <a:gd name="connsiteY15" fmla="*/ 318004 h 4352341"/>
              <a:gd name="connsiteX16" fmla="*/ 597257 w 3213362"/>
              <a:gd name="connsiteY16" fmla="*/ 337578 h 4352341"/>
              <a:gd name="connsiteX17" fmla="*/ 667166 w 3213362"/>
              <a:gd name="connsiteY17" fmla="*/ 278856 h 4352341"/>
              <a:gd name="connsiteX18" fmla="*/ 728685 w 3213362"/>
              <a:gd name="connsiteY18" fmla="*/ 231318 h 4352341"/>
              <a:gd name="connsiteX19" fmla="*/ 714703 w 3213362"/>
              <a:gd name="connsiteY19" fmla="*/ 144632 h 4352341"/>
              <a:gd name="connsiteX20" fmla="*/ 820964 w 3213362"/>
              <a:gd name="connsiteY20" fmla="*/ 150224 h 4352341"/>
              <a:gd name="connsiteX21" fmla="*/ 868501 w 3213362"/>
              <a:gd name="connsiteY21" fmla="*/ 192169 h 4352341"/>
              <a:gd name="connsiteX22" fmla="*/ 963577 w 3213362"/>
              <a:gd name="connsiteY22" fmla="*/ 127854 h 4352341"/>
              <a:gd name="connsiteX23" fmla="*/ 963577 w 3213362"/>
              <a:gd name="connsiteY23" fmla="*/ 127854 h 4352341"/>
              <a:gd name="connsiteX24" fmla="*/ 1064245 w 3213362"/>
              <a:gd name="connsiteY24" fmla="*/ 113872 h 4352341"/>
              <a:gd name="connsiteX25" fmla="*/ 1067041 w 3213362"/>
              <a:gd name="connsiteY25" fmla="*/ 111076 h 4352341"/>
              <a:gd name="connsiteX26" fmla="*/ 1338285 w 3213362"/>
              <a:gd name="connsiteY26" fmla="*/ 10408 h 4352341"/>
              <a:gd name="connsiteX27" fmla="*/ 2294629 w 3213362"/>
              <a:gd name="connsiteY27" fmla="*/ 2018 h 4352341"/>
              <a:gd name="connsiteX28" fmla="*/ 3004177 w 3213362"/>
              <a:gd name="connsiteY28" fmla="*/ 700104 h 4352341"/>
              <a:gd name="connsiteX29" fmla="*/ 3208827 w 3213362"/>
              <a:gd name="connsiteY29" fmla="*/ 1026675 h 4352341"/>
              <a:gd name="connsiteX30" fmla="*/ 3047718 w 3213362"/>
              <a:gd name="connsiteY30" fmla="*/ 1196492 h 4352341"/>
              <a:gd name="connsiteX31" fmla="*/ 2803878 w 3213362"/>
              <a:gd name="connsiteY31" fmla="*/ 1340184 h 4352341"/>
              <a:gd name="connsiteX32" fmla="*/ 2468597 w 3213362"/>
              <a:gd name="connsiteY32" fmla="*/ 1466459 h 4352341"/>
              <a:gd name="connsiteX33" fmla="*/ 1950437 w 3213362"/>
              <a:gd name="connsiteY33" fmla="*/ 1523064 h 4352341"/>
              <a:gd name="connsiteX34" fmla="*/ 1632574 w 3213362"/>
              <a:gd name="connsiteY34" fmla="*/ 1705945 h 4352341"/>
              <a:gd name="connsiteX35" fmla="*/ 1589032 w 3213362"/>
              <a:gd name="connsiteY35" fmla="*/ 1544835 h 4352341"/>
              <a:gd name="connsiteX36" fmla="*/ 1423570 w 3213362"/>
              <a:gd name="connsiteY36" fmla="*/ 1601441 h 4352341"/>
              <a:gd name="connsiteX37" fmla="*/ 1332129 w 3213362"/>
              <a:gd name="connsiteY37" fmla="*/ 1758195 h 4352341"/>
              <a:gd name="connsiteX38" fmla="*/ 1440986 w 3213362"/>
              <a:gd name="connsiteY38" fmla="*/ 1997681 h 4352341"/>
              <a:gd name="connsiteX39" fmla="*/ 1562907 w 3213362"/>
              <a:gd name="connsiteY39" fmla="*/ 2084765 h 4352341"/>
              <a:gd name="connsiteX40" fmla="*/ 1528072 w 3213362"/>
              <a:gd name="connsiteY40" fmla="*/ 2250228 h 4352341"/>
              <a:gd name="connsiteX41" fmla="*/ 1589032 w 3213362"/>
              <a:gd name="connsiteY41" fmla="*/ 2372149 h 4352341"/>
              <a:gd name="connsiteX42" fmla="*/ 1789328 w 3213362"/>
              <a:gd name="connsiteY42" fmla="*/ 2398274 h 4352341"/>
              <a:gd name="connsiteX43" fmla="*/ 2337969 w 3213362"/>
              <a:gd name="connsiteY43" fmla="*/ 2546319 h 4352341"/>
              <a:gd name="connsiteX44" fmla="*/ 2346677 w 3213362"/>
              <a:gd name="connsiteY44" fmla="*/ 2772742 h 4352341"/>
              <a:gd name="connsiteX45" fmla="*/ 2355385 w 3213362"/>
              <a:gd name="connsiteY45" fmla="*/ 3160272 h 4352341"/>
              <a:gd name="connsiteX46" fmla="*/ 2216049 w 3213362"/>
              <a:gd name="connsiteY46" fmla="*/ 3182043 h 4352341"/>
              <a:gd name="connsiteX47" fmla="*/ 2172506 w 3213362"/>
              <a:gd name="connsiteY47" fmla="*/ 3042705 h 4352341"/>
              <a:gd name="connsiteX48" fmla="*/ 2068003 w 3213362"/>
              <a:gd name="connsiteY48" fmla="*/ 3177688 h 4352341"/>
              <a:gd name="connsiteX49" fmla="*/ 1850289 w 3213362"/>
              <a:gd name="connsiteY49" fmla="*/ 3142854 h 4352341"/>
              <a:gd name="connsiteX50" fmla="*/ 1684826 w 3213362"/>
              <a:gd name="connsiteY50" fmla="*/ 2990454 h 4352341"/>
              <a:gd name="connsiteX51" fmla="*/ 1644670 w 3213362"/>
              <a:gd name="connsiteY51" fmla="*/ 3095441 h 4352341"/>
              <a:gd name="connsiteX52" fmla="*/ 1590483 w 3213362"/>
              <a:gd name="connsiteY52" fmla="*/ 3143339 h 4352341"/>
              <a:gd name="connsiteX53" fmla="*/ 1494689 w 3213362"/>
              <a:gd name="connsiteY53" fmla="*/ 3102698 h 4352341"/>
              <a:gd name="connsiteX54" fmla="*/ 1393089 w 3213362"/>
              <a:gd name="connsiteY54" fmla="*/ 3175270 h 4352341"/>
              <a:gd name="connsiteX55" fmla="*/ 1221821 w 3213362"/>
              <a:gd name="connsiteY55" fmla="*/ 3205265 h 4352341"/>
              <a:gd name="connsiteX56" fmla="*/ 1031201 w 3213362"/>
              <a:gd name="connsiteY56" fmla="*/ 3351377 h 4352341"/>
              <a:gd name="connsiteX57" fmla="*/ 1255204 w 3213362"/>
              <a:gd name="connsiteY57" fmla="*/ 3361051 h 4352341"/>
              <a:gd name="connsiteX58" fmla="*/ 1517428 w 3213362"/>
              <a:gd name="connsiteY58" fmla="*/ 3217845 h 4352341"/>
              <a:gd name="connsiteX59" fmla="*/ 1724015 w 3213362"/>
              <a:gd name="connsiteY59" fmla="*/ 3234294 h 4352341"/>
              <a:gd name="connsiteX60" fmla="*/ 1802392 w 3213362"/>
              <a:gd name="connsiteY60" fmla="*/ 3360569 h 4352341"/>
              <a:gd name="connsiteX61" fmla="*/ 1980918 w 3213362"/>
              <a:gd name="connsiteY61" fmla="*/ 3417174 h 4352341"/>
              <a:gd name="connsiteX62" fmla="*/ 2107192 w 3213362"/>
              <a:gd name="connsiteY62" fmla="*/ 3282191 h 4352341"/>
              <a:gd name="connsiteX63" fmla="*/ 2163797 w 3213362"/>
              <a:gd name="connsiteY63" fmla="*/ 3369277 h 4352341"/>
              <a:gd name="connsiteX64" fmla="*/ 2294425 w 3213362"/>
              <a:gd name="connsiteY64" fmla="*/ 3356215 h 4352341"/>
              <a:gd name="connsiteX65" fmla="*/ 2385867 w 3213362"/>
              <a:gd name="connsiteY65" fmla="*/ 3469425 h 4352341"/>
              <a:gd name="connsiteX66" fmla="*/ 2316197 w 3213362"/>
              <a:gd name="connsiteY66" fmla="*/ 3608762 h 4352341"/>
              <a:gd name="connsiteX67" fmla="*/ 2333615 w 3213362"/>
              <a:gd name="connsiteY67" fmla="*/ 3691494 h 4352341"/>
              <a:gd name="connsiteX68" fmla="*/ 2257198 w 3213362"/>
              <a:gd name="connsiteY68" fmla="*/ 3769509 h 4352341"/>
              <a:gd name="connsiteX69" fmla="*/ 2202986 w 3213362"/>
              <a:gd name="connsiteY69" fmla="*/ 3848246 h 4352341"/>
              <a:gd name="connsiteX70" fmla="*/ 2100790 w 3213362"/>
              <a:gd name="connsiteY70" fmla="*/ 3935533 h 4352341"/>
              <a:gd name="connsiteX71" fmla="*/ 1950913 w 3213362"/>
              <a:gd name="connsiteY71" fmla="*/ 4044535 h 4352341"/>
              <a:gd name="connsiteX72" fmla="*/ 1953940 w 3213362"/>
              <a:gd name="connsiteY72" fmla="*/ 4082382 h 4352341"/>
              <a:gd name="connsiteX73" fmla="*/ 1551242 w 3213362"/>
              <a:gd name="connsiteY73" fmla="*/ 4332175 h 4352341"/>
              <a:gd name="connsiteX74" fmla="*/ 1555784 w 3213362"/>
              <a:gd name="connsiteY74" fmla="*/ 4333689 h 4352341"/>
              <a:gd name="connsiteX75" fmla="*/ 1299933 w 3213362"/>
              <a:gd name="connsiteY75" fmla="*/ 4351855 h 4352341"/>
              <a:gd name="connsiteX76" fmla="*/ 1198501 w 3213362"/>
              <a:gd name="connsiteY76" fmla="*/ 4115687 h 4352341"/>
              <a:gd name="connsiteX77" fmla="*/ 1213640 w 3213362"/>
              <a:gd name="connsiteY77" fmla="*/ 4059673 h 4352341"/>
              <a:gd name="connsiteX78" fmla="*/ 1094042 w 3213362"/>
              <a:gd name="connsiteY78" fmla="*/ 3934018 h 4352341"/>
              <a:gd name="connsiteX79" fmla="*/ 1069819 w 3213362"/>
              <a:gd name="connsiteY79" fmla="*/ 3849239 h 4352341"/>
              <a:gd name="connsiteX80" fmla="*/ 947192 w 3213362"/>
              <a:gd name="connsiteY80" fmla="*/ 3781114 h 4352341"/>
              <a:gd name="connsiteX81" fmla="*/ 912373 w 3213362"/>
              <a:gd name="connsiteY81" fmla="*/ 3696335 h 4352341"/>
              <a:gd name="connsiteX82" fmla="*/ 925999 w 3213362"/>
              <a:gd name="connsiteY82" fmla="*/ 3635778 h 4352341"/>
              <a:gd name="connsiteX83" fmla="*/ 854845 w 3213362"/>
              <a:gd name="connsiteY83" fmla="*/ 3519207 h 4352341"/>
              <a:gd name="connsiteX84" fmla="*/ 773093 w 3213362"/>
              <a:gd name="connsiteY84" fmla="*/ 3472277 h 4352341"/>
              <a:gd name="connsiteX85" fmla="*/ 773094 w 3213362"/>
              <a:gd name="connsiteY85" fmla="*/ 3425345 h 4352341"/>
              <a:gd name="connsiteX86" fmla="*/ 682259 w 3213362"/>
              <a:gd name="connsiteY86" fmla="*/ 3298176 h 4352341"/>
              <a:gd name="connsiteX87" fmla="*/ 641111 w 3213362"/>
              <a:gd name="connsiteY87" fmla="*/ 3274075 h 4352341"/>
              <a:gd name="connsiteX88" fmla="*/ 670442 w 3213362"/>
              <a:gd name="connsiteY88" fmla="*/ 3116837 h 4352341"/>
              <a:gd name="connsiteX89" fmla="*/ 768001 w 3213362"/>
              <a:gd name="connsiteY89" fmla="*/ 3137252 h 4352341"/>
              <a:gd name="connsiteX90" fmla="*/ 755777 w 3213362"/>
              <a:gd name="connsiteY90" fmla="*/ 3043280 h 4352341"/>
              <a:gd name="connsiteX91" fmla="*/ 851128 w 3213362"/>
              <a:gd name="connsiteY91" fmla="*/ 3045727 h 4352341"/>
              <a:gd name="connsiteX92" fmla="*/ 831569 w 3213362"/>
              <a:gd name="connsiteY92" fmla="*/ 2967490 h 4352341"/>
              <a:gd name="connsiteX93" fmla="*/ 777781 w 3213362"/>
              <a:gd name="connsiteY93" fmla="*/ 2947930 h 4352341"/>
              <a:gd name="connsiteX94" fmla="*/ 775671 w 3213362"/>
              <a:gd name="connsiteY94" fmla="*/ 2895343 h 4352341"/>
              <a:gd name="connsiteX95" fmla="*/ 736210 w 3213362"/>
              <a:gd name="connsiteY95" fmla="*/ 2881735 h 4352341"/>
              <a:gd name="connsiteX96" fmla="*/ 744374 w 3213362"/>
              <a:gd name="connsiteY96" fmla="*/ 2839553 h 4352341"/>
              <a:gd name="connsiteX97" fmla="*/ 714438 w 3213362"/>
              <a:gd name="connsiteY97" fmla="*/ 2800092 h 4352341"/>
              <a:gd name="connsiteX98" fmla="*/ 719881 w 3213362"/>
              <a:gd name="connsiteY98" fmla="*/ 2756549 h 4352341"/>
              <a:gd name="connsiteX99" fmla="*/ 700832 w 3213362"/>
              <a:gd name="connsiteY99" fmla="*/ 2730696 h 4352341"/>
              <a:gd name="connsiteX100" fmla="*/ 698110 w 3213362"/>
              <a:gd name="connsiteY100" fmla="*/ 2650413 h 4352341"/>
              <a:gd name="connsiteX101" fmla="*/ 679059 w 3213362"/>
              <a:gd name="connsiteY101" fmla="*/ 2587821 h 4352341"/>
              <a:gd name="connsiteX102" fmla="*/ 711716 w 3213362"/>
              <a:gd name="connsiteY102" fmla="*/ 2511622 h 4352341"/>
              <a:gd name="connsiteX103" fmla="*/ 692667 w 3213362"/>
              <a:gd name="connsiteY103" fmla="*/ 2483047 h 4352341"/>
              <a:gd name="connsiteX104" fmla="*/ 635517 w 3213362"/>
              <a:gd name="connsiteY104" fmla="*/ 2499376 h 4352341"/>
              <a:gd name="connsiteX105" fmla="*/ 587892 w 3213362"/>
              <a:gd name="connsiteY105" fmla="*/ 2499374 h 4352341"/>
              <a:gd name="connsiteX106" fmla="*/ 594695 w 3213362"/>
              <a:gd name="connsiteY106" fmla="*/ 2500735 h 4352341"/>
              <a:gd name="connsiteX107" fmla="*/ 534824 w 3213362"/>
              <a:gd name="connsiteY107" fmla="*/ 2560606 h 4352341"/>
              <a:gd name="connsiteX108" fmla="*/ 447738 w 3213362"/>
              <a:gd name="connsiteY108" fmla="*/ 2571492 h 4352341"/>
              <a:gd name="connsiteX109" fmla="*/ 389228 w 3213362"/>
              <a:gd name="connsiteY109" fmla="*/ 2500735 h 4352341"/>
              <a:gd name="connsiteX110" fmla="*/ 333439 w 3213362"/>
              <a:gd name="connsiteY110" fmla="*/ 2499374 h 4352341"/>
              <a:gd name="connsiteX111" fmla="*/ 319832 w 3213362"/>
              <a:gd name="connsiteY111" fmla="*/ 2545638 h 4352341"/>
              <a:gd name="connsiteX112" fmla="*/ 224582 w 3213362"/>
              <a:gd name="connsiteY112" fmla="*/ 2545639 h 4352341"/>
              <a:gd name="connsiteX113" fmla="*/ 181039 w 3213362"/>
              <a:gd name="connsiteY113" fmla="*/ 2499375 h 4352341"/>
              <a:gd name="connsiteX114" fmla="*/ 110282 w 3213362"/>
              <a:gd name="connsiteY114" fmla="*/ 2469439 h 4352341"/>
              <a:gd name="connsiteX115" fmla="*/ 73542 w 3213362"/>
              <a:gd name="connsiteY115" fmla="*/ 2443585 h 4352341"/>
              <a:gd name="connsiteX116" fmla="*/ 72181 w 3213362"/>
              <a:gd name="connsiteY116" fmla="*/ 2393239 h 4352341"/>
              <a:gd name="connsiteX117" fmla="*/ 12309 w 3213362"/>
              <a:gd name="connsiteY117" fmla="*/ 2351055 h 4352341"/>
              <a:gd name="connsiteX118" fmla="*/ 35442 w 3213362"/>
              <a:gd name="connsiteY118" fmla="*/ 2306153 h 4352341"/>
              <a:gd name="connsiteX119" fmla="*/ 1424 w 3213362"/>
              <a:gd name="connsiteY119" fmla="*/ 2273495 h 4352341"/>
              <a:gd name="connsiteX120" fmla="*/ 9588 w 3213362"/>
              <a:gd name="connsiteY120" fmla="*/ 2240839 h 4352341"/>
              <a:gd name="connsiteX121" fmla="*/ 25916 w 3213362"/>
              <a:gd name="connsiteY121" fmla="*/ 2180967 h 4352341"/>
              <a:gd name="connsiteX122" fmla="*/ 17751 w 3213362"/>
              <a:gd name="connsiteY122" fmla="*/ 2144229 h 4352341"/>
              <a:gd name="connsiteX123" fmla="*/ 13669 w 3213362"/>
              <a:gd name="connsiteY123" fmla="*/ 2138785 h 4352341"/>
              <a:gd name="connsiteX0" fmla="*/ 225671 w 3250040"/>
              <a:gd name="connsiteY0" fmla="*/ 1830819 h 4352341"/>
              <a:gd name="connsiteX1" fmla="*/ 147374 w 3250040"/>
              <a:gd name="connsiteY1" fmla="*/ 1721762 h 4352341"/>
              <a:gd name="connsiteX2" fmla="*/ 122207 w 3250040"/>
              <a:gd name="connsiteY2" fmla="*/ 1609909 h 4352341"/>
              <a:gd name="connsiteX3" fmla="*/ 105429 w 3250040"/>
              <a:gd name="connsiteY3" fmla="*/ 1514834 h 4352341"/>
              <a:gd name="connsiteX4" fmla="*/ 125003 w 3250040"/>
              <a:gd name="connsiteY4" fmla="*/ 1400184 h 4352341"/>
              <a:gd name="connsiteX5" fmla="*/ 225671 w 3250040"/>
              <a:gd name="connsiteY5" fmla="*/ 1319090 h 4352341"/>
              <a:gd name="connsiteX6" fmla="*/ 348710 w 3250040"/>
              <a:gd name="connsiteY6" fmla="*/ 1235200 h 4352341"/>
              <a:gd name="connsiteX7" fmla="*/ 396247 w 3250040"/>
              <a:gd name="connsiteY7" fmla="*/ 1047846 h 4352341"/>
              <a:gd name="connsiteX8" fmla="*/ 315154 w 3250040"/>
              <a:gd name="connsiteY8" fmla="*/ 930400 h 4352341"/>
              <a:gd name="connsiteX9" fmla="*/ 295579 w 3250040"/>
              <a:gd name="connsiteY9" fmla="*/ 857696 h 4352341"/>
              <a:gd name="connsiteX10" fmla="*/ 446581 w 3250040"/>
              <a:gd name="connsiteY10" fmla="*/ 782195 h 4352341"/>
              <a:gd name="connsiteX11" fmla="*/ 530471 w 3250040"/>
              <a:gd name="connsiteY11" fmla="*/ 661953 h 4352341"/>
              <a:gd name="connsiteX12" fmla="*/ 538860 w 3250040"/>
              <a:gd name="connsiteY12" fmla="*/ 533322 h 4352341"/>
              <a:gd name="connsiteX13" fmla="*/ 533268 w 3250040"/>
              <a:gd name="connsiteY13" fmla="*/ 474599 h 4352341"/>
              <a:gd name="connsiteX14" fmla="*/ 586398 w 3250040"/>
              <a:gd name="connsiteY14" fmla="*/ 415876 h 4352341"/>
              <a:gd name="connsiteX15" fmla="*/ 550045 w 3250040"/>
              <a:gd name="connsiteY15" fmla="*/ 318004 h 4352341"/>
              <a:gd name="connsiteX16" fmla="*/ 633935 w 3250040"/>
              <a:gd name="connsiteY16" fmla="*/ 337578 h 4352341"/>
              <a:gd name="connsiteX17" fmla="*/ 703844 w 3250040"/>
              <a:gd name="connsiteY17" fmla="*/ 278856 h 4352341"/>
              <a:gd name="connsiteX18" fmla="*/ 765363 w 3250040"/>
              <a:gd name="connsiteY18" fmla="*/ 231318 h 4352341"/>
              <a:gd name="connsiteX19" fmla="*/ 751381 w 3250040"/>
              <a:gd name="connsiteY19" fmla="*/ 144632 h 4352341"/>
              <a:gd name="connsiteX20" fmla="*/ 857642 w 3250040"/>
              <a:gd name="connsiteY20" fmla="*/ 150224 h 4352341"/>
              <a:gd name="connsiteX21" fmla="*/ 905179 w 3250040"/>
              <a:gd name="connsiteY21" fmla="*/ 192169 h 4352341"/>
              <a:gd name="connsiteX22" fmla="*/ 1000255 w 3250040"/>
              <a:gd name="connsiteY22" fmla="*/ 127854 h 4352341"/>
              <a:gd name="connsiteX23" fmla="*/ 1000255 w 3250040"/>
              <a:gd name="connsiteY23" fmla="*/ 127854 h 4352341"/>
              <a:gd name="connsiteX24" fmla="*/ 1100923 w 3250040"/>
              <a:gd name="connsiteY24" fmla="*/ 113872 h 4352341"/>
              <a:gd name="connsiteX25" fmla="*/ 1103719 w 3250040"/>
              <a:gd name="connsiteY25" fmla="*/ 111076 h 4352341"/>
              <a:gd name="connsiteX26" fmla="*/ 1374963 w 3250040"/>
              <a:gd name="connsiteY26" fmla="*/ 10408 h 4352341"/>
              <a:gd name="connsiteX27" fmla="*/ 2331307 w 3250040"/>
              <a:gd name="connsiteY27" fmla="*/ 2018 h 4352341"/>
              <a:gd name="connsiteX28" fmla="*/ 3040855 w 3250040"/>
              <a:gd name="connsiteY28" fmla="*/ 700104 h 4352341"/>
              <a:gd name="connsiteX29" fmla="*/ 3245505 w 3250040"/>
              <a:gd name="connsiteY29" fmla="*/ 1026675 h 4352341"/>
              <a:gd name="connsiteX30" fmla="*/ 3084396 w 3250040"/>
              <a:gd name="connsiteY30" fmla="*/ 1196492 h 4352341"/>
              <a:gd name="connsiteX31" fmla="*/ 2840556 w 3250040"/>
              <a:gd name="connsiteY31" fmla="*/ 1340184 h 4352341"/>
              <a:gd name="connsiteX32" fmla="*/ 2505275 w 3250040"/>
              <a:gd name="connsiteY32" fmla="*/ 1466459 h 4352341"/>
              <a:gd name="connsiteX33" fmla="*/ 1987115 w 3250040"/>
              <a:gd name="connsiteY33" fmla="*/ 1523064 h 4352341"/>
              <a:gd name="connsiteX34" fmla="*/ 1669252 w 3250040"/>
              <a:gd name="connsiteY34" fmla="*/ 1705945 h 4352341"/>
              <a:gd name="connsiteX35" fmla="*/ 1625710 w 3250040"/>
              <a:gd name="connsiteY35" fmla="*/ 1544835 h 4352341"/>
              <a:gd name="connsiteX36" fmla="*/ 1460248 w 3250040"/>
              <a:gd name="connsiteY36" fmla="*/ 1601441 h 4352341"/>
              <a:gd name="connsiteX37" fmla="*/ 1368807 w 3250040"/>
              <a:gd name="connsiteY37" fmla="*/ 1758195 h 4352341"/>
              <a:gd name="connsiteX38" fmla="*/ 1477664 w 3250040"/>
              <a:gd name="connsiteY38" fmla="*/ 1997681 h 4352341"/>
              <a:gd name="connsiteX39" fmla="*/ 1599585 w 3250040"/>
              <a:gd name="connsiteY39" fmla="*/ 2084765 h 4352341"/>
              <a:gd name="connsiteX40" fmla="*/ 1564750 w 3250040"/>
              <a:gd name="connsiteY40" fmla="*/ 2250228 h 4352341"/>
              <a:gd name="connsiteX41" fmla="*/ 1625710 w 3250040"/>
              <a:gd name="connsiteY41" fmla="*/ 2372149 h 4352341"/>
              <a:gd name="connsiteX42" fmla="*/ 1826006 w 3250040"/>
              <a:gd name="connsiteY42" fmla="*/ 2398274 h 4352341"/>
              <a:gd name="connsiteX43" fmla="*/ 2374647 w 3250040"/>
              <a:gd name="connsiteY43" fmla="*/ 2546319 h 4352341"/>
              <a:gd name="connsiteX44" fmla="*/ 2383355 w 3250040"/>
              <a:gd name="connsiteY44" fmla="*/ 2772742 h 4352341"/>
              <a:gd name="connsiteX45" fmla="*/ 2392063 w 3250040"/>
              <a:gd name="connsiteY45" fmla="*/ 3160272 h 4352341"/>
              <a:gd name="connsiteX46" fmla="*/ 2252727 w 3250040"/>
              <a:gd name="connsiteY46" fmla="*/ 3182043 h 4352341"/>
              <a:gd name="connsiteX47" fmla="*/ 2209184 w 3250040"/>
              <a:gd name="connsiteY47" fmla="*/ 3042705 h 4352341"/>
              <a:gd name="connsiteX48" fmla="*/ 2104681 w 3250040"/>
              <a:gd name="connsiteY48" fmla="*/ 3177688 h 4352341"/>
              <a:gd name="connsiteX49" fmla="*/ 1886967 w 3250040"/>
              <a:gd name="connsiteY49" fmla="*/ 3142854 h 4352341"/>
              <a:gd name="connsiteX50" fmla="*/ 1721504 w 3250040"/>
              <a:gd name="connsiteY50" fmla="*/ 2990454 h 4352341"/>
              <a:gd name="connsiteX51" fmla="*/ 1681348 w 3250040"/>
              <a:gd name="connsiteY51" fmla="*/ 3095441 h 4352341"/>
              <a:gd name="connsiteX52" fmla="*/ 1627161 w 3250040"/>
              <a:gd name="connsiteY52" fmla="*/ 3143339 h 4352341"/>
              <a:gd name="connsiteX53" fmla="*/ 1531367 w 3250040"/>
              <a:gd name="connsiteY53" fmla="*/ 3102698 h 4352341"/>
              <a:gd name="connsiteX54" fmla="*/ 1429767 w 3250040"/>
              <a:gd name="connsiteY54" fmla="*/ 3175270 h 4352341"/>
              <a:gd name="connsiteX55" fmla="*/ 1258499 w 3250040"/>
              <a:gd name="connsiteY55" fmla="*/ 3205265 h 4352341"/>
              <a:gd name="connsiteX56" fmla="*/ 1067879 w 3250040"/>
              <a:gd name="connsiteY56" fmla="*/ 3351377 h 4352341"/>
              <a:gd name="connsiteX57" fmla="*/ 1291882 w 3250040"/>
              <a:gd name="connsiteY57" fmla="*/ 3361051 h 4352341"/>
              <a:gd name="connsiteX58" fmla="*/ 1554106 w 3250040"/>
              <a:gd name="connsiteY58" fmla="*/ 3217845 h 4352341"/>
              <a:gd name="connsiteX59" fmla="*/ 1760693 w 3250040"/>
              <a:gd name="connsiteY59" fmla="*/ 3234294 h 4352341"/>
              <a:gd name="connsiteX60" fmla="*/ 1839070 w 3250040"/>
              <a:gd name="connsiteY60" fmla="*/ 3360569 h 4352341"/>
              <a:gd name="connsiteX61" fmla="*/ 2017596 w 3250040"/>
              <a:gd name="connsiteY61" fmla="*/ 3417174 h 4352341"/>
              <a:gd name="connsiteX62" fmla="*/ 2143870 w 3250040"/>
              <a:gd name="connsiteY62" fmla="*/ 3282191 h 4352341"/>
              <a:gd name="connsiteX63" fmla="*/ 2200475 w 3250040"/>
              <a:gd name="connsiteY63" fmla="*/ 3369277 h 4352341"/>
              <a:gd name="connsiteX64" fmla="*/ 2331103 w 3250040"/>
              <a:gd name="connsiteY64" fmla="*/ 3356215 h 4352341"/>
              <a:gd name="connsiteX65" fmla="*/ 2422545 w 3250040"/>
              <a:gd name="connsiteY65" fmla="*/ 3469425 h 4352341"/>
              <a:gd name="connsiteX66" fmla="*/ 2352875 w 3250040"/>
              <a:gd name="connsiteY66" fmla="*/ 3608762 h 4352341"/>
              <a:gd name="connsiteX67" fmla="*/ 2370293 w 3250040"/>
              <a:gd name="connsiteY67" fmla="*/ 3691494 h 4352341"/>
              <a:gd name="connsiteX68" fmla="*/ 2293876 w 3250040"/>
              <a:gd name="connsiteY68" fmla="*/ 3769509 h 4352341"/>
              <a:gd name="connsiteX69" fmla="*/ 2239664 w 3250040"/>
              <a:gd name="connsiteY69" fmla="*/ 3848246 h 4352341"/>
              <a:gd name="connsiteX70" fmla="*/ 2137468 w 3250040"/>
              <a:gd name="connsiteY70" fmla="*/ 3935533 h 4352341"/>
              <a:gd name="connsiteX71" fmla="*/ 1987591 w 3250040"/>
              <a:gd name="connsiteY71" fmla="*/ 4044535 h 4352341"/>
              <a:gd name="connsiteX72" fmla="*/ 1990618 w 3250040"/>
              <a:gd name="connsiteY72" fmla="*/ 4082382 h 4352341"/>
              <a:gd name="connsiteX73" fmla="*/ 1587920 w 3250040"/>
              <a:gd name="connsiteY73" fmla="*/ 4332175 h 4352341"/>
              <a:gd name="connsiteX74" fmla="*/ 1592462 w 3250040"/>
              <a:gd name="connsiteY74" fmla="*/ 4333689 h 4352341"/>
              <a:gd name="connsiteX75" fmla="*/ 1336611 w 3250040"/>
              <a:gd name="connsiteY75" fmla="*/ 4351855 h 4352341"/>
              <a:gd name="connsiteX76" fmla="*/ 1235179 w 3250040"/>
              <a:gd name="connsiteY76" fmla="*/ 4115687 h 4352341"/>
              <a:gd name="connsiteX77" fmla="*/ 1250318 w 3250040"/>
              <a:gd name="connsiteY77" fmla="*/ 4059673 h 4352341"/>
              <a:gd name="connsiteX78" fmla="*/ 1130720 w 3250040"/>
              <a:gd name="connsiteY78" fmla="*/ 3934018 h 4352341"/>
              <a:gd name="connsiteX79" fmla="*/ 1106497 w 3250040"/>
              <a:gd name="connsiteY79" fmla="*/ 3849239 h 4352341"/>
              <a:gd name="connsiteX80" fmla="*/ 983870 w 3250040"/>
              <a:gd name="connsiteY80" fmla="*/ 3781114 h 4352341"/>
              <a:gd name="connsiteX81" fmla="*/ 949051 w 3250040"/>
              <a:gd name="connsiteY81" fmla="*/ 3696335 h 4352341"/>
              <a:gd name="connsiteX82" fmla="*/ 962677 w 3250040"/>
              <a:gd name="connsiteY82" fmla="*/ 3635778 h 4352341"/>
              <a:gd name="connsiteX83" fmla="*/ 891523 w 3250040"/>
              <a:gd name="connsiteY83" fmla="*/ 3519207 h 4352341"/>
              <a:gd name="connsiteX84" fmla="*/ 809771 w 3250040"/>
              <a:gd name="connsiteY84" fmla="*/ 3472277 h 4352341"/>
              <a:gd name="connsiteX85" fmla="*/ 809772 w 3250040"/>
              <a:gd name="connsiteY85" fmla="*/ 3425345 h 4352341"/>
              <a:gd name="connsiteX86" fmla="*/ 718937 w 3250040"/>
              <a:gd name="connsiteY86" fmla="*/ 3298176 h 4352341"/>
              <a:gd name="connsiteX87" fmla="*/ 677789 w 3250040"/>
              <a:gd name="connsiteY87" fmla="*/ 3274075 h 4352341"/>
              <a:gd name="connsiteX88" fmla="*/ 707120 w 3250040"/>
              <a:gd name="connsiteY88" fmla="*/ 3116837 h 4352341"/>
              <a:gd name="connsiteX89" fmla="*/ 804679 w 3250040"/>
              <a:gd name="connsiteY89" fmla="*/ 3137252 h 4352341"/>
              <a:gd name="connsiteX90" fmla="*/ 792455 w 3250040"/>
              <a:gd name="connsiteY90" fmla="*/ 3043280 h 4352341"/>
              <a:gd name="connsiteX91" fmla="*/ 887806 w 3250040"/>
              <a:gd name="connsiteY91" fmla="*/ 3045727 h 4352341"/>
              <a:gd name="connsiteX92" fmla="*/ 868247 w 3250040"/>
              <a:gd name="connsiteY92" fmla="*/ 2967490 h 4352341"/>
              <a:gd name="connsiteX93" fmla="*/ 814459 w 3250040"/>
              <a:gd name="connsiteY93" fmla="*/ 2947930 h 4352341"/>
              <a:gd name="connsiteX94" fmla="*/ 812349 w 3250040"/>
              <a:gd name="connsiteY94" fmla="*/ 2895343 h 4352341"/>
              <a:gd name="connsiteX95" fmla="*/ 772888 w 3250040"/>
              <a:gd name="connsiteY95" fmla="*/ 2881735 h 4352341"/>
              <a:gd name="connsiteX96" fmla="*/ 781052 w 3250040"/>
              <a:gd name="connsiteY96" fmla="*/ 2839553 h 4352341"/>
              <a:gd name="connsiteX97" fmla="*/ 751116 w 3250040"/>
              <a:gd name="connsiteY97" fmla="*/ 2800092 h 4352341"/>
              <a:gd name="connsiteX98" fmla="*/ 756559 w 3250040"/>
              <a:gd name="connsiteY98" fmla="*/ 2756549 h 4352341"/>
              <a:gd name="connsiteX99" fmla="*/ 737510 w 3250040"/>
              <a:gd name="connsiteY99" fmla="*/ 2730696 h 4352341"/>
              <a:gd name="connsiteX100" fmla="*/ 734788 w 3250040"/>
              <a:gd name="connsiteY100" fmla="*/ 2650413 h 4352341"/>
              <a:gd name="connsiteX101" fmla="*/ 715737 w 3250040"/>
              <a:gd name="connsiteY101" fmla="*/ 2587821 h 4352341"/>
              <a:gd name="connsiteX102" fmla="*/ 748394 w 3250040"/>
              <a:gd name="connsiteY102" fmla="*/ 2511622 h 4352341"/>
              <a:gd name="connsiteX103" fmla="*/ 729345 w 3250040"/>
              <a:gd name="connsiteY103" fmla="*/ 2483047 h 4352341"/>
              <a:gd name="connsiteX104" fmla="*/ 672195 w 3250040"/>
              <a:gd name="connsiteY104" fmla="*/ 2499376 h 4352341"/>
              <a:gd name="connsiteX105" fmla="*/ 624570 w 3250040"/>
              <a:gd name="connsiteY105" fmla="*/ 2499374 h 4352341"/>
              <a:gd name="connsiteX106" fmla="*/ 631373 w 3250040"/>
              <a:gd name="connsiteY106" fmla="*/ 2500735 h 4352341"/>
              <a:gd name="connsiteX107" fmla="*/ 571502 w 3250040"/>
              <a:gd name="connsiteY107" fmla="*/ 2560606 h 4352341"/>
              <a:gd name="connsiteX108" fmla="*/ 484416 w 3250040"/>
              <a:gd name="connsiteY108" fmla="*/ 2571492 h 4352341"/>
              <a:gd name="connsiteX109" fmla="*/ 425906 w 3250040"/>
              <a:gd name="connsiteY109" fmla="*/ 2500735 h 4352341"/>
              <a:gd name="connsiteX110" fmla="*/ 370117 w 3250040"/>
              <a:gd name="connsiteY110" fmla="*/ 2499374 h 4352341"/>
              <a:gd name="connsiteX111" fmla="*/ 356510 w 3250040"/>
              <a:gd name="connsiteY111" fmla="*/ 2545638 h 4352341"/>
              <a:gd name="connsiteX112" fmla="*/ 261260 w 3250040"/>
              <a:gd name="connsiteY112" fmla="*/ 2545639 h 4352341"/>
              <a:gd name="connsiteX113" fmla="*/ 217717 w 3250040"/>
              <a:gd name="connsiteY113" fmla="*/ 2499375 h 4352341"/>
              <a:gd name="connsiteX114" fmla="*/ 146960 w 3250040"/>
              <a:gd name="connsiteY114" fmla="*/ 2469439 h 4352341"/>
              <a:gd name="connsiteX115" fmla="*/ 110220 w 3250040"/>
              <a:gd name="connsiteY115" fmla="*/ 2443585 h 4352341"/>
              <a:gd name="connsiteX116" fmla="*/ 108859 w 3250040"/>
              <a:gd name="connsiteY116" fmla="*/ 2393239 h 4352341"/>
              <a:gd name="connsiteX117" fmla="*/ 48987 w 3250040"/>
              <a:gd name="connsiteY117" fmla="*/ 2351055 h 4352341"/>
              <a:gd name="connsiteX118" fmla="*/ 72120 w 3250040"/>
              <a:gd name="connsiteY118" fmla="*/ 2306153 h 4352341"/>
              <a:gd name="connsiteX119" fmla="*/ 38102 w 3250040"/>
              <a:gd name="connsiteY119" fmla="*/ 2273495 h 4352341"/>
              <a:gd name="connsiteX120" fmla="*/ 46266 w 3250040"/>
              <a:gd name="connsiteY120" fmla="*/ 2240839 h 4352341"/>
              <a:gd name="connsiteX121" fmla="*/ 62594 w 3250040"/>
              <a:gd name="connsiteY121" fmla="*/ 2180967 h 4352341"/>
              <a:gd name="connsiteX122" fmla="*/ 54429 w 3250040"/>
              <a:gd name="connsiteY122" fmla="*/ 2144229 h 4352341"/>
              <a:gd name="connsiteX123" fmla="*/ 0 w 3250040"/>
              <a:gd name="connsiteY123" fmla="*/ 2131981 h 4352341"/>
              <a:gd name="connsiteX0" fmla="*/ 231709 w 3256078"/>
              <a:gd name="connsiteY0" fmla="*/ 1830819 h 4352341"/>
              <a:gd name="connsiteX1" fmla="*/ 153412 w 3256078"/>
              <a:gd name="connsiteY1" fmla="*/ 1721762 h 4352341"/>
              <a:gd name="connsiteX2" fmla="*/ 128245 w 3256078"/>
              <a:gd name="connsiteY2" fmla="*/ 1609909 h 4352341"/>
              <a:gd name="connsiteX3" fmla="*/ 111467 w 3256078"/>
              <a:gd name="connsiteY3" fmla="*/ 1514834 h 4352341"/>
              <a:gd name="connsiteX4" fmla="*/ 131041 w 3256078"/>
              <a:gd name="connsiteY4" fmla="*/ 1400184 h 4352341"/>
              <a:gd name="connsiteX5" fmla="*/ 231709 w 3256078"/>
              <a:gd name="connsiteY5" fmla="*/ 1319090 h 4352341"/>
              <a:gd name="connsiteX6" fmla="*/ 354748 w 3256078"/>
              <a:gd name="connsiteY6" fmla="*/ 1235200 h 4352341"/>
              <a:gd name="connsiteX7" fmla="*/ 402285 w 3256078"/>
              <a:gd name="connsiteY7" fmla="*/ 1047846 h 4352341"/>
              <a:gd name="connsiteX8" fmla="*/ 321192 w 3256078"/>
              <a:gd name="connsiteY8" fmla="*/ 930400 h 4352341"/>
              <a:gd name="connsiteX9" fmla="*/ 301617 w 3256078"/>
              <a:gd name="connsiteY9" fmla="*/ 857696 h 4352341"/>
              <a:gd name="connsiteX10" fmla="*/ 452619 w 3256078"/>
              <a:gd name="connsiteY10" fmla="*/ 782195 h 4352341"/>
              <a:gd name="connsiteX11" fmla="*/ 536509 w 3256078"/>
              <a:gd name="connsiteY11" fmla="*/ 661953 h 4352341"/>
              <a:gd name="connsiteX12" fmla="*/ 544898 w 3256078"/>
              <a:gd name="connsiteY12" fmla="*/ 533322 h 4352341"/>
              <a:gd name="connsiteX13" fmla="*/ 539306 w 3256078"/>
              <a:gd name="connsiteY13" fmla="*/ 474599 h 4352341"/>
              <a:gd name="connsiteX14" fmla="*/ 592436 w 3256078"/>
              <a:gd name="connsiteY14" fmla="*/ 415876 h 4352341"/>
              <a:gd name="connsiteX15" fmla="*/ 556083 w 3256078"/>
              <a:gd name="connsiteY15" fmla="*/ 318004 h 4352341"/>
              <a:gd name="connsiteX16" fmla="*/ 639973 w 3256078"/>
              <a:gd name="connsiteY16" fmla="*/ 337578 h 4352341"/>
              <a:gd name="connsiteX17" fmla="*/ 709882 w 3256078"/>
              <a:gd name="connsiteY17" fmla="*/ 278856 h 4352341"/>
              <a:gd name="connsiteX18" fmla="*/ 771401 w 3256078"/>
              <a:gd name="connsiteY18" fmla="*/ 231318 h 4352341"/>
              <a:gd name="connsiteX19" fmla="*/ 757419 w 3256078"/>
              <a:gd name="connsiteY19" fmla="*/ 144632 h 4352341"/>
              <a:gd name="connsiteX20" fmla="*/ 863680 w 3256078"/>
              <a:gd name="connsiteY20" fmla="*/ 150224 h 4352341"/>
              <a:gd name="connsiteX21" fmla="*/ 911217 w 3256078"/>
              <a:gd name="connsiteY21" fmla="*/ 192169 h 4352341"/>
              <a:gd name="connsiteX22" fmla="*/ 1006293 w 3256078"/>
              <a:gd name="connsiteY22" fmla="*/ 127854 h 4352341"/>
              <a:gd name="connsiteX23" fmla="*/ 1006293 w 3256078"/>
              <a:gd name="connsiteY23" fmla="*/ 127854 h 4352341"/>
              <a:gd name="connsiteX24" fmla="*/ 1106961 w 3256078"/>
              <a:gd name="connsiteY24" fmla="*/ 113872 h 4352341"/>
              <a:gd name="connsiteX25" fmla="*/ 1109757 w 3256078"/>
              <a:gd name="connsiteY25" fmla="*/ 111076 h 4352341"/>
              <a:gd name="connsiteX26" fmla="*/ 1381001 w 3256078"/>
              <a:gd name="connsiteY26" fmla="*/ 10408 h 4352341"/>
              <a:gd name="connsiteX27" fmla="*/ 2337345 w 3256078"/>
              <a:gd name="connsiteY27" fmla="*/ 2018 h 4352341"/>
              <a:gd name="connsiteX28" fmla="*/ 3046893 w 3256078"/>
              <a:gd name="connsiteY28" fmla="*/ 700104 h 4352341"/>
              <a:gd name="connsiteX29" fmla="*/ 3251543 w 3256078"/>
              <a:gd name="connsiteY29" fmla="*/ 1026675 h 4352341"/>
              <a:gd name="connsiteX30" fmla="*/ 3090434 w 3256078"/>
              <a:gd name="connsiteY30" fmla="*/ 1196492 h 4352341"/>
              <a:gd name="connsiteX31" fmla="*/ 2846594 w 3256078"/>
              <a:gd name="connsiteY31" fmla="*/ 1340184 h 4352341"/>
              <a:gd name="connsiteX32" fmla="*/ 2511313 w 3256078"/>
              <a:gd name="connsiteY32" fmla="*/ 1466459 h 4352341"/>
              <a:gd name="connsiteX33" fmla="*/ 1993153 w 3256078"/>
              <a:gd name="connsiteY33" fmla="*/ 1523064 h 4352341"/>
              <a:gd name="connsiteX34" fmla="*/ 1675290 w 3256078"/>
              <a:gd name="connsiteY34" fmla="*/ 1705945 h 4352341"/>
              <a:gd name="connsiteX35" fmla="*/ 1631748 w 3256078"/>
              <a:gd name="connsiteY35" fmla="*/ 1544835 h 4352341"/>
              <a:gd name="connsiteX36" fmla="*/ 1466286 w 3256078"/>
              <a:gd name="connsiteY36" fmla="*/ 1601441 h 4352341"/>
              <a:gd name="connsiteX37" fmla="*/ 1374845 w 3256078"/>
              <a:gd name="connsiteY37" fmla="*/ 1758195 h 4352341"/>
              <a:gd name="connsiteX38" fmla="*/ 1483702 w 3256078"/>
              <a:gd name="connsiteY38" fmla="*/ 1997681 h 4352341"/>
              <a:gd name="connsiteX39" fmla="*/ 1605623 w 3256078"/>
              <a:gd name="connsiteY39" fmla="*/ 2084765 h 4352341"/>
              <a:gd name="connsiteX40" fmla="*/ 1570788 w 3256078"/>
              <a:gd name="connsiteY40" fmla="*/ 2250228 h 4352341"/>
              <a:gd name="connsiteX41" fmla="*/ 1631748 w 3256078"/>
              <a:gd name="connsiteY41" fmla="*/ 2372149 h 4352341"/>
              <a:gd name="connsiteX42" fmla="*/ 1832044 w 3256078"/>
              <a:gd name="connsiteY42" fmla="*/ 2398274 h 4352341"/>
              <a:gd name="connsiteX43" fmla="*/ 2380685 w 3256078"/>
              <a:gd name="connsiteY43" fmla="*/ 2546319 h 4352341"/>
              <a:gd name="connsiteX44" fmla="*/ 2389393 w 3256078"/>
              <a:gd name="connsiteY44" fmla="*/ 2772742 h 4352341"/>
              <a:gd name="connsiteX45" fmla="*/ 2398101 w 3256078"/>
              <a:gd name="connsiteY45" fmla="*/ 3160272 h 4352341"/>
              <a:gd name="connsiteX46" fmla="*/ 2258765 w 3256078"/>
              <a:gd name="connsiteY46" fmla="*/ 3182043 h 4352341"/>
              <a:gd name="connsiteX47" fmla="*/ 2215222 w 3256078"/>
              <a:gd name="connsiteY47" fmla="*/ 3042705 h 4352341"/>
              <a:gd name="connsiteX48" fmla="*/ 2110719 w 3256078"/>
              <a:gd name="connsiteY48" fmla="*/ 3177688 h 4352341"/>
              <a:gd name="connsiteX49" fmla="*/ 1893005 w 3256078"/>
              <a:gd name="connsiteY49" fmla="*/ 3142854 h 4352341"/>
              <a:gd name="connsiteX50" fmla="*/ 1727542 w 3256078"/>
              <a:gd name="connsiteY50" fmla="*/ 2990454 h 4352341"/>
              <a:gd name="connsiteX51" fmla="*/ 1687386 w 3256078"/>
              <a:gd name="connsiteY51" fmla="*/ 3095441 h 4352341"/>
              <a:gd name="connsiteX52" fmla="*/ 1633199 w 3256078"/>
              <a:gd name="connsiteY52" fmla="*/ 3143339 h 4352341"/>
              <a:gd name="connsiteX53" fmla="*/ 1537405 w 3256078"/>
              <a:gd name="connsiteY53" fmla="*/ 3102698 h 4352341"/>
              <a:gd name="connsiteX54" fmla="*/ 1435805 w 3256078"/>
              <a:gd name="connsiteY54" fmla="*/ 3175270 h 4352341"/>
              <a:gd name="connsiteX55" fmla="*/ 1264537 w 3256078"/>
              <a:gd name="connsiteY55" fmla="*/ 3205265 h 4352341"/>
              <a:gd name="connsiteX56" fmla="*/ 1073917 w 3256078"/>
              <a:gd name="connsiteY56" fmla="*/ 3351377 h 4352341"/>
              <a:gd name="connsiteX57" fmla="*/ 1297920 w 3256078"/>
              <a:gd name="connsiteY57" fmla="*/ 3361051 h 4352341"/>
              <a:gd name="connsiteX58" fmla="*/ 1560144 w 3256078"/>
              <a:gd name="connsiteY58" fmla="*/ 3217845 h 4352341"/>
              <a:gd name="connsiteX59" fmla="*/ 1766731 w 3256078"/>
              <a:gd name="connsiteY59" fmla="*/ 3234294 h 4352341"/>
              <a:gd name="connsiteX60" fmla="*/ 1845108 w 3256078"/>
              <a:gd name="connsiteY60" fmla="*/ 3360569 h 4352341"/>
              <a:gd name="connsiteX61" fmla="*/ 2023634 w 3256078"/>
              <a:gd name="connsiteY61" fmla="*/ 3417174 h 4352341"/>
              <a:gd name="connsiteX62" fmla="*/ 2149908 w 3256078"/>
              <a:gd name="connsiteY62" fmla="*/ 3282191 h 4352341"/>
              <a:gd name="connsiteX63" fmla="*/ 2206513 w 3256078"/>
              <a:gd name="connsiteY63" fmla="*/ 3369277 h 4352341"/>
              <a:gd name="connsiteX64" fmla="*/ 2337141 w 3256078"/>
              <a:gd name="connsiteY64" fmla="*/ 3356215 h 4352341"/>
              <a:gd name="connsiteX65" fmla="*/ 2428583 w 3256078"/>
              <a:gd name="connsiteY65" fmla="*/ 3469425 h 4352341"/>
              <a:gd name="connsiteX66" fmla="*/ 2358913 w 3256078"/>
              <a:gd name="connsiteY66" fmla="*/ 3608762 h 4352341"/>
              <a:gd name="connsiteX67" fmla="*/ 2376331 w 3256078"/>
              <a:gd name="connsiteY67" fmla="*/ 3691494 h 4352341"/>
              <a:gd name="connsiteX68" fmla="*/ 2299914 w 3256078"/>
              <a:gd name="connsiteY68" fmla="*/ 3769509 h 4352341"/>
              <a:gd name="connsiteX69" fmla="*/ 2245702 w 3256078"/>
              <a:gd name="connsiteY69" fmla="*/ 3848246 h 4352341"/>
              <a:gd name="connsiteX70" fmla="*/ 2143506 w 3256078"/>
              <a:gd name="connsiteY70" fmla="*/ 3935533 h 4352341"/>
              <a:gd name="connsiteX71" fmla="*/ 1993629 w 3256078"/>
              <a:gd name="connsiteY71" fmla="*/ 4044535 h 4352341"/>
              <a:gd name="connsiteX72" fmla="*/ 1996656 w 3256078"/>
              <a:gd name="connsiteY72" fmla="*/ 4082382 h 4352341"/>
              <a:gd name="connsiteX73" fmla="*/ 1593958 w 3256078"/>
              <a:gd name="connsiteY73" fmla="*/ 4332175 h 4352341"/>
              <a:gd name="connsiteX74" fmla="*/ 1598500 w 3256078"/>
              <a:gd name="connsiteY74" fmla="*/ 4333689 h 4352341"/>
              <a:gd name="connsiteX75" fmla="*/ 1342649 w 3256078"/>
              <a:gd name="connsiteY75" fmla="*/ 4351855 h 4352341"/>
              <a:gd name="connsiteX76" fmla="*/ 1241217 w 3256078"/>
              <a:gd name="connsiteY76" fmla="*/ 4115687 h 4352341"/>
              <a:gd name="connsiteX77" fmla="*/ 1256356 w 3256078"/>
              <a:gd name="connsiteY77" fmla="*/ 4059673 h 4352341"/>
              <a:gd name="connsiteX78" fmla="*/ 1136758 w 3256078"/>
              <a:gd name="connsiteY78" fmla="*/ 3934018 h 4352341"/>
              <a:gd name="connsiteX79" fmla="*/ 1112535 w 3256078"/>
              <a:gd name="connsiteY79" fmla="*/ 3849239 h 4352341"/>
              <a:gd name="connsiteX80" fmla="*/ 989908 w 3256078"/>
              <a:gd name="connsiteY80" fmla="*/ 3781114 h 4352341"/>
              <a:gd name="connsiteX81" fmla="*/ 955089 w 3256078"/>
              <a:gd name="connsiteY81" fmla="*/ 3696335 h 4352341"/>
              <a:gd name="connsiteX82" fmla="*/ 968715 w 3256078"/>
              <a:gd name="connsiteY82" fmla="*/ 3635778 h 4352341"/>
              <a:gd name="connsiteX83" fmla="*/ 897561 w 3256078"/>
              <a:gd name="connsiteY83" fmla="*/ 3519207 h 4352341"/>
              <a:gd name="connsiteX84" fmla="*/ 815809 w 3256078"/>
              <a:gd name="connsiteY84" fmla="*/ 3472277 h 4352341"/>
              <a:gd name="connsiteX85" fmla="*/ 815810 w 3256078"/>
              <a:gd name="connsiteY85" fmla="*/ 3425345 h 4352341"/>
              <a:gd name="connsiteX86" fmla="*/ 724975 w 3256078"/>
              <a:gd name="connsiteY86" fmla="*/ 3298176 h 4352341"/>
              <a:gd name="connsiteX87" fmla="*/ 683827 w 3256078"/>
              <a:gd name="connsiteY87" fmla="*/ 3274075 h 4352341"/>
              <a:gd name="connsiteX88" fmla="*/ 713158 w 3256078"/>
              <a:gd name="connsiteY88" fmla="*/ 3116837 h 4352341"/>
              <a:gd name="connsiteX89" fmla="*/ 810717 w 3256078"/>
              <a:gd name="connsiteY89" fmla="*/ 3137252 h 4352341"/>
              <a:gd name="connsiteX90" fmla="*/ 798493 w 3256078"/>
              <a:gd name="connsiteY90" fmla="*/ 3043280 h 4352341"/>
              <a:gd name="connsiteX91" fmla="*/ 893844 w 3256078"/>
              <a:gd name="connsiteY91" fmla="*/ 3045727 h 4352341"/>
              <a:gd name="connsiteX92" fmla="*/ 874285 w 3256078"/>
              <a:gd name="connsiteY92" fmla="*/ 2967490 h 4352341"/>
              <a:gd name="connsiteX93" fmla="*/ 820497 w 3256078"/>
              <a:gd name="connsiteY93" fmla="*/ 2947930 h 4352341"/>
              <a:gd name="connsiteX94" fmla="*/ 818387 w 3256078"/>
              <a:gd name="connsiteY94" fmla="*/ 2895343 h 4352341"/>
              <a:gd name="connsiteX95" fmla="*/ 778926 w 3256078"/>
              <a:gd name="connsiteY95" fmla="*/ 2881735 h 4352341"/>
              <a:gd name="connsiteX96" fmla="*/ 787090 w 3256078"/>
              <a:gd name="connsiteY96" fmla="*/ 2839553 h 4352341"/>
              <a:gd name="connsiteX97" fmla="*/ 757154 w 3256078"/>
              <a:gd name="connsiteY97" fmla="*/ 2800092 h 4352341"/>
              <a:gd name="connsiteX98" fmla="*/ 762597 w 3256078"/>
              <a:gd name="connsiteY98" fmla="*/ 2756549 h 4352341"/>
              <a:gd name="connsiteX99" fmla="*/ 743548 w 3256078"/>
              <a:gd name="connsiteY99" fmla="*/ 2730696 h 4352341"/>
              <a:gd name="connsiteX100" fmla="*/ 740826 w 3256078"/>
              <a:gd name="connsiteY100" fmla="*/ 2650413 h 4352341"/>
              <a:gd name="connsiteX101" fmla="*/ 721775 w 3256078"/>
              <a:gd name="connsiteY101" fmla="*/ 2587821 h 4352341"/>
              <a:gd name="connsiteX102" fmla="*/ 754432 w 3256078"/>
              <a:gd name="connsiteY102" fmla="*/ 2511622 h 4352341"/>
              <a:gd name="connsiteX103" fmla="*/ 735383 w 3256078"/>
              <a:gd name="connsiteY103" fmla="*/ 2483047 h 4352341"/>
              <a:gd name="connsiteX104" fmla="*/ 678233 w 3256078"/>
              <a:gd name="connsiteY104" fmla="*/ 2499376 h 4352341"/>
              <a:gd name="connsiteX105" fmla="*/ 630608 w 3256078"/>
              <a:gd name="connsiteY105" fmla="*/ 2499374 h 4352341"/>
              <a:gd name="connsiteX106" fmla="*/ 637411 w 3256078"/>
              <a:gd name="connsiteY106" fmla="*/ 2500735 h 4352341"/>
              <a:gd name="connsiteX107" fmla="*/ 577540 w 3256078"/>
              <a:gd name="connsiteY107" fmla="*/ 2560606 h 4352341"/>
              <a:gd name="connsiteX108" fmla="*/ 490454 w 3256078"/>
              <a:gd name="connsiteY108" fmla="*/ 2571492 h 4352341"/>
              <a:gd name="connsiteX109" fmla="*/ 431944 w 3256078"/>
              <a:gd name="connsiteY109" fmla="*/ 2500735 h 4352341"/>
              <a:gd name="connsiteX110" fmla="*/ 376155 w 3256078"/>
              <a:gd name="connsiteY110" fmla="*/ 2499374 h 4352341"/>
              <a:gd name="connsiteX111" fmla="*/ 362548 w 3256078"/>
              <a:gd name="connsiteY111" fmla="*/ 2545638 h 4352341"/>
              <a:gd name="connsiteX112" fmla="*/ 267298 w 3256078"/>
              <a:gd name="connsiteY112" fmla="*/ 2545639 h 4352341"/>
              <a:gd name="connsiteX113" fmla="*/ 223755 w 3256078"/>
              <a:gd name="connsiteY113" fmla="*/ 2499375 h 4352341"/>
              <a:gd name="connsiteX114" fmla="*/ 152998 w 3256078"/>
              <a:gd name="connsiteY114" fmla="*/ 2469439 h 4352341"/>
              <a:gd name="connsiteX115" fmla="*/ 116258 w 3256078"/>
              <a:gd name="connsiteY115" fmla="*/ 2443585 h 4352341"/>
              <a:gd name="connsiteX116" fmla="*/ 114897 w 3256078"/>
              <a:gd name="connsiteY116" fmla="*/ 2393239 h 4352341"/>
              <a:gd name="connsiteX117" fmla="*/ 55025 w 3256078"/>
              <a:gd name="connsiteY117" fmla="*/ 2351055 h 4352341"/>
              <a:gd name="connsiteX118" fmla="*/ 78158 w 3256078"/>
              <a:gd name="connsiteY118" fmla="*/ 2306153 h 4352341"/>
              <a:gd name="connsiteX119" fmla="*/ 44140 w 3256078"/>
              <a:gd name="connsiteY119" fmla="*/ 2273495 h 4352341"/>
              <a:gd name="connsiteX120" fmla="*/ 52304 w 3256078"/>
              <a:gd name="connsiteY120" fmla="*/ 2240839 h 4352341"/>
              <a:gd name="connsiteX121" fmla="*/ 68632 w 3256078"/>
              <a:gd name="connsiteY121" fmla="*/ 2180967 h 4352341"/>
              <a:gd name="connsiteX122" fmla="*/ 60467 w 3256078"/>
              <a:gd name="connsiteY122" fmla="*/ 2144229 h 4352341"/>
              <a:gd name="connsiteX123" fmla="*/ 6038 w 3256078"/>
              <a:gd name="connsiteY123" fmla="*/ 2131981 h 4352341"/>
              <a:gd name="connsiteX124" fmla="*/ 596 w 3256078"/>
              <a:gd name="connsiteY124" fmla="*/ 2133342 h 4352341"/>
              <a:gd name="connsiteX0" fmla="*/ 289623 w 3313992"/>
              <a:gd name="connsiteY0" fmla="*/ 1830819 h 4352341"/>
              <a:gd name="connsiteX1" fmla="*/ 211326 w 3313992"/>
              <a:gd name="connsiteY1" fmla="*/ 1721762 h 4352341"/>
              <a:gd name="connsiteX2" fmla="*/ 186159 w 3313992"/>
              <a:gd name="connsiteY2" fmla="*/ 1609909 h 4352341"/>
              <a:gd name="connsiteX3" fmla="*/ 169381 w 3313992"/>
              <a:gd name="connsiteY3" fmla="*/ 1514834 h 4352341"/>
              <a:gd name="connsiteX4" fmla="*/ 188955 w 3313992"/>
              <a:gd name="connsiteY4" fmla="*/ 1400184 h 4352341"/>
              <a:gd name="connsiteX5" fmla="*/ 289623 w 3313992"/>
              <a:gd name="connsiteY5" fmla="*/ 1319090 h 4352341"/>
              <a:gd name="connsiteX6" fmla="*/ 412662 w 3313992"/>
              <a:gd name="connsiteY6" fmla="*/ 1235200 h 4352341"/>
              <a:gd name="connsiteX7" fmla="*/ 460199 w 3313992"/>
              <a:gd name="connsiteY7" fmla="*/ 1047846 h 4352341"/>
              <a:gd name="connsiteX8" fmla="*/ 379106 w 3313992"/>
              <a:gd name="connsiteY8" fmla="*/ 930400 h 4352341"/>
              <a:gd name="connsiteX9" fmla="*/ 359531 w 3313992"/>
              <a:gd name="connsiteY9" fmla="*/ 857696 h 4352341"/>
              <a:gd name="connsiteX10" fmla="*/ 510533 w 3313992"/>
              <a:gd name="connsiteY10" fmla="*/ 782195 h 4352341"/>
              <a:gd name="connsiteX11" fmla="*/ 594423 w 3313992"/>
              <a:gd name="connsiteY11" fmla="*/ 661953 h 4352341"/>
              <a:gd name="connsiteX12" fmla="*/ 602812 w 3313992"/>
              <a:gd name="connsiteY12" fmla="*/ 533322 h 4352341"/>
              <a:gd name="connsiteX13" fmla="*/ 597220 w 3313992"/>
              <a:gd name="connsiteY13" fmla="*/ 474599 h 4352341"/>
              <a:gd name="connsiteX14" fmla="*/ 650350 w 3313992"/>
              <a:gd name="connsiteY14" fmla="*/ 415876 h 4352341"/>
              <a:gd name="connsiteX15" fmla="*/ 613997 w 3313992"/>
              <a:gd name="connsiteY15" fmla="*/ 318004 h 4352341"/>
              <a:gd name="connsiteX16" fmla="*/ 697887 w 3313992"/>
              <a:gd name="connsiteY16" fmla="*/ 337578 h 4352341"/>
              <a:gd name="connsiteX17" fmla="*/ 767796 w 3313992"/>
              <a:gd name="connsiteY17" fmla="*/ 278856 h 4352341"/>
              <a:gd name="connsiteX18" fmla="*/ 829315 w 3313992"/>
              <a:gd name="connsiteY18" fmla="*/ 231318 h 4352341"/>
              <a:gd name="connsiteX19" fmla="*/ 815333 w 3313992"/>
              <a:gd name="connsiteY19" fmla="*/ 144632 h 4352341"/>
              <a:gd name="connsiteX20" fmla="*/ 921594 w 3313992"/>
              <a:gd name="connsiteY20" fmla="*/ 150224 h 4352341"/>
              <a:gd name="connsiteX21" fmla="*/ 969131 w 3313992"/>
              <a:gd name="connsiteY21" fmla="*/ 192169 h 4352341"/>
              <a:gd name="connsiteX22" fmla="*/ 1064207 w 3313992"/>
              <a:gd name="connsiteY22" fmla="*/ 127854 h 4352341"/>
              <a:gd name="connsiteX23" fmla="*/ 1064207 w 3313992"/>
              <a:gd name="connsiteY23" fmla="*/ 127854 h 4352341"/>
              <a:gd name="connsiteX24" fmla="*/ 1164875 w 3313992"/>
              <a:gd name="connsiteY24" fmla="*/ 113872 h 4352341"/>
              <a:gd name="connsiteX25" fmla="*/ 1167671 w 3313992"/>
              <a:gd name="connsiteY25" fmla="*/ 111076 h 4352341"/>
              <a:gd name="connsiteX26" fmla="*/ 1438915 w 3313992"/>
              <a:gd name="connsiteY26" fmla="*/ 10408 h 4352341"/>
              <a:gd name="connsiteX27" fmla="*/ 2395259 w 3313992"/>
              <a:gd name="connsiteY27" fmla="*/ 2018 h 4352341"/>
              <a:gd name="connsiteX28" fmla="*/ 3104807 w 3313992"/>
              <a:gd name="connsiteY28" fmla="*/ 700104 h 4352341"/>
              <a:gd name="connsiteX29" fmla="*/ 3309457 w 3313992"/>
              <a:gd name="connsiteY29" fmla="*/ 1026675 h 4352341"/>
              <a:gd name="connsiteX30" fmla="*/ 3148348 w 3313992"/>
              <a:gd name="connsiteY30" fmla="*/ 1196492 h 4352341"/>
              <a:gd name="connsiteX31" fmla="*/ 2904508 w 3313992"/>
              <a:gd name="connsiteY31" fmla="*/ 1340184 h 4352341"/>
              <a:gd name="connsiteX32" fmla="*/ 2569227 w 3313992"/>
              <a:gd name="connsiteY32" fmla="*/ 1466459 h 4352341"/>
              <a:gd name="connsiteX33" fmla="*/ 2051067 w 3313992"/>
              <a:gd name="connsiteY33" fmla="*/ 1523064 h 4352341"/>
              <a:gd name="connsiteX34" fmla="*/ 1733204 w 3313992"/>
              <a:gd name="connsiteY34" fmla="*/ 1705945 h 4352341"/>
              <a:gd name="connsiteX35" fmla="*/ 1689662 w 3313992"/>
              <a:gd name="connsiteY35" fmla="*/ 1544835 h 4352341"/>
              <a:gd name="connsiteX36" fmla="*/ 1524200 w 3313992"/>
              <a:gd name="connsiteY36" fmla="*/ 1601441 h 4352341"/>
              <a:gd name="connsiteX37" fmla="*/ 1432759 w 3313992"/>
              <a:gd name="connsiteY37" fmla="*/ 1758195 h 4352341"/>
              <a:gd name="connsiteX38" fmla="*/ 1541616 w 3313992"/>
              <a:gd name="connsiteY38" fmla="*/ 1997681 h 4352341"/>
              <a:gd name="connsiteX39" fmla="*/ 1663537 w 3313992"/>
              <a:gd name="connsiteY39" fmla="*/ 2084765 h 4352341"/>
              <a:gd name="connsiteX40" fmla="*/ 1628702 w 3313992"/>
              <a:gd name="connsiteY40" fmla="*/ 2250228 h 4352341"/>
              <a:gd name="connsiteX41" fmla="*/ 1689662 w 3313992"/>
              <a:gd name="connsiteY41" fmla="*/ 2372149 h 4352341"/>
              <a:gd name="connsiteX42" fmla="*/ 1889958 w 3313992"/>
              <a:gd name="connsiteY42" fmla="*/ 2398274 h 4352341"/>
              <a:gd name="connsiteX43" fmla="*/ 2438599 w 3313992"/>
              <a:gd name="connsiteY43" fmla="*/ 2546319 h 4352341"/>
              <a:gd name="connsiteX44" fmla="*/ 2447307 w 3313992"/>
              <a:gd name="connsiteY44" fmla="*/ 2772742 h 4352341"/>
              <a:gd name="connsiteX45" fmla="*/ 2456015 w 3313992"/>
              <a:gd name="connsiteY45" fmla="*/ 3160272 h 4352341"/>
              <a:gd name="connsiteX46" fmla="*/ 2316679 w 3313992"/>
              <a:gd name="connsiteY46" fmla="*/ 3182043 h 4352341"/>
              <a:gd name="connsiteX47" fmla="*/ 2273136 w 3313992"/>
              <a:gd name="connsiteY47" fmla="*/ 3042705 h 4352341"/>
              <a:gd name="connsiteX48" fmla="*/ 2168633 w 3313992"/>
              <a:gd name="connsiteY48" fmla="*/ 3177688 h 4352341"/>
              <a:gd name="connsiteX49" fmla="*/ 1950919 w 3313992"/>
              <a:gd name="connsiteY49" fmla="*/ 3142854 h 4352341"/>
              <a:gd name="connsiteX50" fmla="*/ 1785456 w 3313992"/>
              <a:gd name="connsiteY50" fmla="*/ 2990454 h 4352341"/>
              <a:gd name="connsiteX51" fmla="*/ 1745300 w 3313992"/>
              <a:gd name="connsiteY51" fmla="*/ 3095441 h 4352341"/>
              <a:gd name="connsiteX52" fmla="*/ 1691113 w 3313992"/>
              <a:gd name="connsiteY52" fmla="*/ 3143339 h 4352341"/>
              <a:gd name="connsiteX53" fmla="*/ 1595319 w 3313992"/>
              <a:gd name="connsiteY53" fmla="*/ 3102698 h 4352341"/>
              <a:gd name="connsiteX54" fmla="*/ 1493719 w 3313992"/>
              <a:gd name="connsiteY54" fmla="*/ 3175270 h 4352341"/>
              <a:gd name="connsiteX55" fmla="*/ 1322451 w 3313992"/>
              <a:gd name="connsiteY55" fmla="*/ 3205265 h 4352341"/>
              <a:gd name="connsiteX56" fmla="*/ 1131831 w 3313992"/>
              <a:gd name="connsiteY56" fmla="*/ 3351377 h 4352341"/>
              <a:gd name="connsiteX57" fmla="*/ 1355834 w 3313992"/>
              <a:gd name="connsiteY57" fmla="*/ 3361051 h 4352341"/>
              <a:gd name="connsiteX58" fmla="*/ 1618058 w 3313992"/>
              <a:gd name="connsiteY58" fmla="*/ 3217845 h 4352341"/>
              <a:gd name="connsiteX59" fmla="*/ 1824645 w 3313992"/>
              <a:gd name="connsiteY59" fmla="*/ 3234294 h 4352341"/>
              <a:gd name="connsiteX60" fmla="*/ 1903022 w 3313992"/>
              <a:gd name="connsiteY60" fmla="*/ 3360569 h 4352341"/>
              <a:gd name="connsiteX61" fmla="*/ 2081548 w 3313992"/>
              <a:gd name="connsiteY61" fmla="*/ 3417174 h 4352341"/>
              <a:gd name="connsiteX62" fmla="*/ 2207822 w 3313992"/>
              <a:gd name="connsiteY62" fmla="*/ 3282191 h 4352341"/>
              <a:gd name="connsiteX63" fmla="*/ 2264427 w 3313992"/>
              <a:gd name="connsiteY63" fmla="*/ 3369277 h 4352341"/>
              <a:gd name="connsiteX64" fmla="*/ 2395055 w 3313992"/>
              <a:gd name="connsiteY64" fmla="*/ 3356215 h 4352341"/>
              <a:gd name="connsiteX65" fmla="*/ 2486497 w 3313992"/>
              <a:gd name="connsiteY65" fmla="*/ 3469425 h 4352341"/>
              <a:gd name="connsiteX66" fmla="*/ 2416827 w 3313992"/>
              <a:gd name="connsiteY66" fmla="*/ 3608762 h 4352341"/>
              <a:gd name="connsiteX67" fmla="*/ 2434245 w 3313992"/>
              <a:gd name="connsiteY67" fmla="*/ 3691494 h 4352341"/>
              <a:gd name="connsiteX68" fmla="*/ 2357828 w 3313992"/>
              <a:gd name="connsiteY68" fmla="*/ 3769509 h 4352341"/>
              <a:gd name="connsiteX69" fmla="*/ 2303616 w 3313992"/>
              <a:gd name="connsiteY69" fmla="*/ 3848246 h 4352341"/>
              <a:gd name="connsiteX70" fmla="*/ 2201420 w 3313992"/>
              <a:gd name="connsiteY70" fmla="*/ 3935533 h 4352341"/>
              <a:gd name="connsiteX71" fmla="*/ 2051543 w 3313992"/>
              <a:gd name="connsiteY71" fmla="*/ 4044535 h 4352341"/>
              <a:gd name="connsiteX72" fmla="*/ 2054570 w 3313992"/>
              <a:gd name="connsiteY72" fmla="*/ 4082382 h 4352341"/>
              <a:gd name="connsiteX73" fmla="*/ 1651872 w 3313992"/>
              <a:gd name="connsiteY73" fmla="*/ 4332175 h 4352341"/>
              <a:gd name="connsiteX74" fmla="*/ 1656414 w 3313992"/>
              <a:gd name="connsiteY74" fmla="*/ 4333689 h 4352341"/>
              <a:gd name="connsiteX75" fmla="*/ 1400563 w 3313992"/>
              <a:gd name="connsiteY75" fmla="*/ 4351855 h 4352341"/>
              <a:gd name="connsiteX76" fmla="*/ 1299131 w 3313992"/>
              <a:gd name="connsiteY76" fmla="*/ 4115687 h 4352341"/>
              <a:gd name="connsiteX77" fmla="*/ 1314270 w 3313992"/>
              <a:gd name="connsiteY77" fmla="*/ 4059673 h 4352341"/>
              <a:gd name="connsiteX78" fmla="*/ 1194672 w 3313992"/>
              <a:gd name="connsiteY78" fmla="*/ 3934018 h 4352341"/>
              <a:gd name="connsiteX79" fmla="*/ 1170449 w 3313992"/>
              <a:gd name="connsiteY79" fmla="*/ 3849239 h 4352341"/>
              <a:gd name="connsiteX80" fmla="*/ 1047822 w 3313992"/>
              <a:gd name="connsiteY80" fmla="*/ 3781114 h 4352341"/>
              <a:gd name="connsiteX81" fmla="*/ 1013003 w 3313992"/>
              <a:gd name="connsiteY81" fmla="*/ 3696335 h 4352341"/>
              <a:gd name="connsiteX82" fmla="*/ 1026629 w 3313992"/>
              <a:gd name="connsiteY82" fmla="*/ 3635778 h 4352341"/>
              <a:gd name="connsiteX83" fmla="*/ 955475 w 3313992"/>
              <a:gd name="connsiteY83" fmla="*/ 3519207 h 4352341"/>
              <a:gd name="connsiteX84" fmla="*/ 873723 w 3313992"/>
              <a:gd name="connsiteY84" fmla="*/ 3472277 h 4352341"/>
              <a:gd name="connsiteX85" fmla="*/ 873724 w 3313992"/>
              <a:gd name="connsiteY85" fmla="*/ 3425345 h 4352341"/>
              <a:gd name="connsiteX86" fmla="*/ 782889 w 3313992"/>
              <a:gd name="connsiteY86" fmla="*/ 3298176 h 4352341"/>
              <a:gd name="connsiteX87" fmla="*/ 741741 w 3313992"/>
              <a:gd name="connsiteY87" fmla="*/ 3274075 h 4352341"/>
              <a:gd name="connsiteX88" fmla="*/ 771072 w 3313992"/>
              <a:gd name="connsiteY88" fmla="*/ 3116837 h 4352341"/>
              <a:gd name="connsiteX89" fmla="*/ 868631 w 3313992"/>
              <a:gd name="connsiteY89" fmla="*/ 3137252 h 4352341"/>
              <a:gd name="connsiteX90" fmla="*/ 856407 w 3313992"/>
              <a:gd name="connsiteY90" fmla="*/ 3043280 h 4352341"/>
              <a:gd name="connsiteX91" fmla="*/ 951758 w 3313992"/>
              <a:gd name="connsiteY91" fmla="*/ 3045727 h 4352341"/>
              <a:gd name="connsiteX92" fmla="*/ 932199 w 3313992"/>
              <a:gd name="connsiteY92" fmla="*/ 2967490 h 4352341"/>
              <a:gd name="connsiteX93" fmla="*/ 878411 w 3313992"/>
              <a:gd name="connsiteY93" fmla="*/ 2947930 h 4352341"/>
              <a:gd name="connsiteX94" fmla="*/ 876301 w 3313992"/>
              <a:gd name="connsiteY94" fmla="*/ 2895343 h 4352341"/>
              <a:gd name="connsiteX95" fmla="*/ 836840 w 3313992"/>
              <a:gd name="connsiteY95" fmla="*/ 2881735 h 4352341"/>
              <a:gd name="connsiteX96" fmla="*/ 845004 w 3313992"/>
              <a:gd name="connsiteY96" fmla="*/ 2839553 h 4352341"/>
              <a:gd name="connsiteX97" fmla="*/ 815068 w 3313992"/>
              <a:gd name="connsiteY97" fmla="*/ 2800092 h 4352341"/>
              <a:gd name="connsiteX98" fmla="*/ 820511 w 3313992"/>
              <a:gd name="connsiteY98" fmla="*/ 2756549 h 4352341"/>
              <a:gd name="connsiteX99" fmla="*/ 801462 w 3313992"/>
              <a:gd name="connsiteY99" fmla="*/ 2730696 h 4352341"/>
              <a:gd name="connsiteX100" fmla="*/ 798740 w 3313992"/>
              <a:gd name="connsiteY100" fmla="*/ 2650413 h 4352341"/>
              <a:gd name="connsiteX101" fmla="*/ 779689 w 3313992"/>
              <a:gd name="connsiteY101" fmla="*/ 2587821 h 4352341"/>
              <a:gd name="connsiteX102" fmla="*/ 812346 w 3313992"/>
              <a:gd name="connsiteY102" fmla="*/ 2511622 h 4352341"/>
              <a:gd name="connsiteX103" fmla="*/ 793297 w 3313992"/>
              <a:gd name="connsiteY103" fmla="*/ 2483047 h 4352341"/>
              <a:gd name="connsiteX104" fmla="*/ 736147 w 3313992"/>
              <a:gd name="connsiteY104" fmla="*/ 2499376 h 4352341"/>
              <a:gd name="connsiteX105" fmla="*/ 688522 w 3313992"/>
              <a:gd name="connsiteY105" fmla="*/ 2499374 h 4352341"/>
              <a:gd name="connsiteX106" fmla="*/ 695325 w 3313992"/>
              <a:gd name="connsiteY106" fmla="*/ 2500735 h 4352341"/>
              <a:gd name="connsiteX107" fmla="*/ 635454 w 3313992"/>
              <a:gd name="connsiteY107" fmla="*/ 2560606 h 4352341"/>
              <a:gd name="connsiteX108" fmla="*/ 548368 w 3313992"/>
              <a:gd name="connsiteY108" fmla="*/ 2571492 h 4352341"/>
              <a:gd name="connsiteX109" fmla="*/ 489858 w 3313992"/>
              <a:gd name="connsiteY109" fmla="*/ 2500735 h 4352341"/>
              <a:gd name="connsiteX110" fmla="*/ 434069 w 3313992"/>
              <a:gd name="connsiteY110" fmla="*/ 2499374 h 4352341"/>
              <a:gd name="connsiteX111" fmla="*/ 420462 w 3313992"/>
              <a:gd name="connsiteY111" fmla="*/ 2545638 h 4352341"/>
              <a:gd name="connsiteX112" fmla="*/ 325212 w 3313992"/>
              <a:gd name="connsiteY112" fmla="*/ 2545639 h 4352341"/>
              <a:gd name="connsiteX113" fmla="*/ 281669 w 3313992"/>
              <a:gd name="connsiteY113" fmla="*/ 2499375 h 4352341"/>
              <a:gd name="connsiteX114" fmla="*/ 210912 w 3313992"/>
              <a:gd name="connsiteY114" fmla="*/ 2469439 h 4352341"/>
              <a:gd name="connsiteX115" fmla="*/ 174172 w 3313992"/>
              <a:gd name="connsiteY115" fmla="*/ 2443585 h 4352341"/>
              <a:gd name="connsiteX116" fmla="*/ 172811 w 3313992"/>
              <a:gd name="connsiteY116" fmla="*/ 2393239 h 4352341"/>
              <a:gd name="connsiteX117" fmla="*/ 112939 w 3313992"/>
              <a:gd name="connsiteY117" fmla="*/ 2351055 h 4352341"/>
              <a:gd name="connsiteX118" fmla="*/ 136072 w 3313992"/>
              <a:gd name="connsiteY118" fmla="*/ 2306153 h 4352341"/>
              <a:gd name="connsiteX119" fmla="*/ 102054 w 3313992"/>
              <a:gd name="connsiteY119" fmla="*/ 2273495 h 4352341"/>
              <a:gd name="connsiteX120" fmla="*/ 110218 w 3313992"/>
              <a:gd name="connsiteY120" fmla="*/ 2240839 h 4352341"/>
              <a:gd name="connsiteX121" fmla="*/ 126546 w 3313992"/>
              <a:gd name="connsiteY121" fmla="*/ 2180967 h 4352341"/>
              <a:gd name="connsiteX122" fmla="*/ 118381 w 3313992"/>
              <a:gd name="connsiteY122" fmla="*/ 2144229 h 4352341"/>
              <a:gd name="connsiteX123" fmla="*/ 63952 w 3313992"/>
              <a:gd name="connsiteY123" fmla="*/ 2131981 h 4352341"/>
              <a:gd name="connsiteX124" fmla="*/ 0 w 3313992"/>
              <a:gd name="connsiteY124" fmla="*/ 2130621 h 4352341"/>
              <a:gd name="connsiteX0" fmla="*/ 294769 w 3319138"/>
              <a:gd name="connsiteY0" fmla="*/ 1830819 h 4352341"/>
              <a:gd name="connsiteX1" fmla="*/ 216472 w 3319138"/>
              <a:gd name="connsiteY1" fmla="*/ 1721762 h 4352341"/>
              <a:gd name="connsiteX2" fmla="*/ 191305 w 3319138"/>
              <a:gd name="connsiteY2" fmla="*/ 1609909 h 4352341"/>
              <a:gd name="connsiteX3" fmla="*/ 174527 w 3319138"/>
              <a:gd name="connsiteY3" fmla="*/ 1514834 h 4352341"/>
              <a:gd name="connsiteX4" fmla="*/ 194101 w 3319138"/>
              <a:gd name="connsiteY4" fmla="*/ 1400184 h 4352341"/>
              <a:gd name="connsiteX5" fmla="*/ 294769 w 3319138"/>
              <a:gd name="connsiteY5" fmla="*/ 1319090 h 4352341"/>
              <a:gd name="connsiteX6" fmla="*/ 417808 w 3319138"/>
              <a:gd name="connsiteY6" fmla="*/ 1235200 h 4352341"/>
              <a:gd name="connsiteX7" fmla="*/ 465345 w 3319138"/>
              <a:gd name="connsiteY7" fmla="*/ 1047846 h 4352341"/>
              <a:gd name="connsiteX8" fmla="*/ 384252 w 3319138"/>
              <a:gd name="connsiteY8" fmla="*/ 930400 h 4352341"/>
              <a:gd name="connsiteX9" fmla="*/ 364677 w 3319138"/>
              <a:gd name="connsiteY9" fmla="*/ 857696 h 4352341"/>
              <a:gd name="connsiteX10" fmla="*/ 515679 w 3319138"/>
              <a:gd name="connsiteY10" fmla="*/ 782195 h 4352341"/>
              <a:gd name="connsiteX11" fmla="*/ 599569 w 3319138"/>
              <a:gd name="connsiteY11" fmla="*/ 661953 h 4352341"/>
              <a:gd name="connsiteX12" fmla="*/ 607958 w 3319138"/>
              <a:gd name="connsiteY12" fmla="*/ 533322 h 4352341"/>
              <a:gd name="connsiteX13" fmla="*/ 602366 w 3319138"/>
              <a:gd name="connsiteY13" fmla="*/ 474599 h 4352341"/>
              <a:gd name="connsiteX14" fmla="*/ 655496 w 3319138"/>
              <a:gd name="connsiteY14" fmla="*/ 415876 h 4352341"/>
              <a:gd name="connsiteX15" fmla="*/ 619143 w 3319138"/>
              <a:gd name="connsiteY15" fmla="*/ 318004 h 4352341"/>
              <a:gd name="connsiteX16" fmla="*/ 703033 w 3319138"/>
              <a:gd name="connsiteY16" fmla="*/ 337578 h 4352341"/>
              <a:gd name="connsiteX17" fmla="*/ 772942 w 3319138"/>
              <a:gd name="connsiteY17" fmla="*/ 278856 h 4352341"/>
              <a:gd name="connsiteX18" fmla="*/ 834461 w 3319138"/>
              <a:gd name="connsiteY18" fmla="*/ 231318 h 4352341"/>
              <a:gd name="connsiteX19" fmla="*/ 820479 w 3319138"/>
              <a:gd name="connsiteY19" fmla="*/ 144632 h 4352341"/>
              <a:gd name="connsiteX20" fmla="*/ 926740 w 3319138"/>
              <a:gd name="connsiteY20" fmla="*/ 150224 h 4352341"/>
              <a:gd name="connsiteX21" fmla="*/ 974277 w 3319138"/>
              <a:gd name="connsiteY21" fmla="*/ 192169 h 4352341"/>
              <a:gd name="connsiteX22" fmla="*/ 1069353 w 3319138"/>
              <a:gd name="connsiteY22" fmla="*/ 127854 h 4352341"/>
              <a:gd name="connsiteX23" fmla="*/ 1069353 w 3319138"/>
              <a:gd name="connsiteY23" fmla="*/ 127854 h 4352341"/>
              <a:gd name="connsiteX24" fmla="*/ 1170021 w 3319138"/>
              <a:gd name="connsiteY24" fmla="*/ 113872 h 4352341"/>
              <a:gd name="connsiteX25" fmla="*/ 1172817 w 3319138"/>
              <a:gd name="connsiteY25" fmla="*/ 111076 h 4352341"/>
              <a:gd name="connsiteX26" fmla="*/ 1444061 w 3319138"/>
              <a:gd name="connsiteY26" fmla="*/ 10408 h 4352341"/>
              <a:gd name="connsiteX27" fmla="*/ 2400405 w 3319138"/>
              <a:gd name="connsiteY27" fmla="*/ 2018 h 4352341"/>
              <a:gd name="connsiteX28" fmla="*/ 3109953 w 3319138"/>
              <a:gd name="connsiteY28" fmla="*/ 700104 h 4352341"/>
              <a:gd name="connsiteX29" fmla="*/ 3314603 w 3319138"/>
              <a:gd name="connsiteY29" fmla="*/ 1026675 h 4352341"/>
              <a:gd name="connsiteX30" fmla="*/ 3153494 w 3319138"/>
              <a:gd name="connsiteY30" fmla="*/ 1196492 h 4352341"/>
              <a:gd name="connsiteX31" fmla="*/ 2909654 w 3319138"/>
              <a:gd name="connsiteY31" fmla="*/ 1340184 h 4352341"/>
              <a:gd name="connsiteX32" fmla="*/ 2574373 w 3319138"/>
              <a:gd name="connsiteY32" fmla="*/ 1466459 h 4352341"/>
              <a:gd name="connsiteX33" fmla="*/ 2056213 w 3319138"/>
              <a:gd name="connsiteY33" fmla="*/ 1523064 h 4352341"/>
              <a:gd name="connsiteX34" fmla="*/ 1738350 w 3319138"/>
              <a:gd name="connsiteY34" fmla="*/ 1705945 h 4352341"/>
              <a:gd name="connsiteX35" fmla="*/ 1694808 w 3319138"/>
              <a:gd name="connsiteY35" fmla="*/ 1544835 h 4352341"/>
              <a:gd name="connsiteX36" fmla="*/ 1529346 w 3319138"/>
              <a:gd name="connsiteY36" fmla="*/ 1601441 h 4352341"/>
              <a:gd name="connsiteX37" fmla="*/ 1437905 w 3319138"/>
              <a:gd name="connsiteY37" fmla="*/ 1758195 h 4352341"/>
              <a:gd name="connsiteX38" fmla="*/ 1546762 w 3319138"/>
              <a:gd name="connsiteY38" fmla="*/ 1997681 h 4352341"/>
              <a:gd name="connsiteX39" fmla="*/ 1668683 w 3319138"/>
              <a:gd name="connsiteY39" fmla="*/ 2084765 h 4352341"/>
              <a:gd name="connsiteX40" fmla="*/ 1633848 w 3319138"/>
              <a:gd name="connsiteY40" fmla="*/ 2250228 h 4352341"/>
              <a:gd name="connsiteX41" fmla="*/ 1694808 w 3319138"/>
              <a:gd name="connsiteY41" fmla="*/ 2372149 h 4352341"/>
              <a:gd name="connsiteX42" fmla="*/ 1895104 w 3319138"/>
              <a:gd name="connsiteY42" fmla="*/ 2398274 h 4352341"/>
              <a:gd name="connsiteX43" fmla="*/ 2443745 w 3319138"/>
              <a:gd name="connsiteY43" fmla="*/ 2546319 h 4352341"/>
              <a:gd name="connsiteX44" fmla="*/ 2452453 w 3319138"/>
              <a:gd name="connsiteY44" fmla="*/ 2772742 h 4352341"/>
              <a:gd name="connsiteX45" fmla="*/ 2461161 w 3319138"/>
              <a:gd name="connsiteY45" fmla="*/ 3160272 h 4352341"/>
              <a:gd name="connsiteX46" fmla="*/ 2321825 w 3319138"/>
              <a:gd name="connsiteY46" fmla="*/ 3182043 h 4352341"/>
              <a:gd name="connsiteX47" fmla="*/ 2278282 w 3319138"/>
              <a:gd name="connsiteY47" fmla="*/ 3042705 h 4352341"/>
              <a:gd name="connsiteX48" fmla="*/ 2173779 w 3319138"/>
              <a:gd name="connsiteY48" fmla="*/ 3177688 h 4352341"/>
              <a:gd name="connsiteX49" fmla="*/ 1956065 w 3319138"/>
              <a:gd name="connsiteY49" fmla="*/ 3142854 h 4352341"/>
              <a:gd name="connsiteX50" fmla="*/ 1790602 w 3319138"/>
              <a:gd name="connsiteY50" fmla="*/ 2990454 h 4352341"/>
              <a:gd name="connsiteX51" fmla="*/ 1750446 w 3319138"/>
              <a:gd name="connsiteY51" fmla="*/ 3095441 h 4352341"/>
              <a:gd name="connsiteX52" fmla="*/ 1696259 w 3319138"/>
              <a:gd name="connsiteY52" fmla="*/ 3143339 h 4352341"/>
              <a:gd name="connsiteX53" fmla="*/ 1600465 w 3319138"/>
              <a:gd name="connsiteY53" fmla="*/ 3102698 h 4352341"/>
              <a:gd name="connsiteX54" fmla="*/ 1498865 w 3319138"/>
              <a:gd name="connsiteY54" fmla="*/ 3175270 h 4352341"/>
              <a:gd name="connsiteX55" fmla="*/ 1327597 w 3319138"/>
              <a:gd name="connsiteY55" fmla="*/ 3205265 h 4352341"/>
              <a:gd name="connsiteX56" fmla="*/ 1136977 w 3319138"/>
              <a:gd name="connsiteY56" fmla="*/ 3351377 h 4352341"/>
              <a:gd name="connsiteX57" fmla="*/ 1360980 w 3319138"/>
              <a:gd name="connsiteY57" fmla="*/ 3361051 h 4352341"/>
              <a:gd name="connsiteX58" fmla="*/ 1623204 w 3319138"/>
              <a:gd name="connsiteY58" fmla="*/ 3217845 h 4352341"/>
              <a:gd name="connsiteX59" fmla="*/ 1829791 w 3319138"/>
              <a:gd name="connsiteY59" fmla="*/ 3234294 h 4352341"/>
              <a:gd name="connsiteX60" fmla="*/ 1908168 w 3319138"/>
              <a:gd name="connsiteY60" fmla="*/ 3360569 h 4352341"/>
              <a:gd name="connsiteX61" fmla="*/ 2086694 w 3319138"/>
              <a:gd name="connsiteY61" fmla="*/ 3417174 h 4352341"/>
              <a:gd name="connsiteX62" fmla="*/ 2212968 w 3319138"/>
              <a:gd name="connsiteY62" fmla="*/ 3282191 h 4352341"/>
              <a:gd name="connsiteX63" fmla="*/ 2269573 w 3319138"/>
              <a:gd name="connsiteY63" fmla="*/ 3369277 h 4352341"/>
              <a:gd name="connsiteX64" fmla="*/ 2400201 w 3319138"/>
              <a:gd name="connsiteY64" fmla="*/ 3356215 h 4352341"/>
              <a:gd name="connsiteX65" fmla="*/ 2491643 w 3319138"/>
              <a:gd name="connsiteY65" fmla="*/ 3469425 h 4352341"/>
              <a:gd name="connsiteX66" fmla="*/ 2421973 w 3319138"/>
              <a:gd name="connsiteY66" fmla="*/ 3608762 h 4352341"/>
              <a:gd name="connsiteX67" fmla="*/ 2439391 w 3319138"/>
              <a:gd name="connsiteY67" fmla="*/ 3691494 h 4352341"/>
              <a:gd name="connsiteX68" fmla="*/ 2362974 w 3319138"/>
              <a:gd name="connsiteY68" fmla="*/ 3769509 h 4352341"/>
              <a:gd name="connsiteX69" fmla="*/ 2308762 w 3319138"/>
              <a:gd name="connsiteY69" fmla="*/ 3848246 h 4352341"/>
              <a:gd name="connsiteX70" fmla="*/ 2206566 w 3319138"/>
              <a:gd name="connsiteY70" fmla="*/ 3935533 h 4352341"/>
              <a:gd name="connsiteX71" fmla="*/ 2056689 w 3319138"/>
              <a:gd name="connsiteY71" fmla="*/ 4044535 h 4352341"/>
              <a:gd name="connsiteX72" fmla="*/ 2059716 w 3319138"/>
              <a:gd name="connsiteY72" fmla="*/ 4082382 h 4352341"/>
              <a:gd name="connsiteX73" fmla="*/ 1657018 w 3319138"/>
              <a:gd name="connsiteY73" fmla="*/ 4332175 h 4352341"/>
              <a:gd name="connsiteX74" fmla="*/ 1661560 w 3319138"/>
              <a:gd name="connsiteY74" fmla="*/ 4333689 h 4352341"/>
              <a:gd name="connsiteX75" fmla="*/ 1405709 w 3319138"/>
              <a:gd name="connsiteY75" fmla="*/ 4351855 h 4352341"/>
              <a:gd name="connsiteX76" fmla="*/ 1304277 w 3319138"/>
              <a:gd name="connsiteY76" fmla="*/ 4115687 h 4352341"/>
              <a:gd name="connsiteX77" fmla="*/ 1319416 w 3319138"/>
              <a:gd name="connsiteY77" fmla="*/ 4059673 h 4352341"/>
              <a:gd name="connsiteX78" fmla="*/ 1199818 w 3319138"/>
              <a:gd name="connsiteY78" fmla="*/ 3934018 h 4352341"/>
              <a:gd name="connsiteX79" fmla="*/ 1175595 w 3319138"/>
              <a:gd name="connsiteY79" fmla="*/ 3849239 h 4352341"/>
              <a:gd name="connsiteX80" fmla="*/ 1052968 w 3319138"/>
              <a:gd name="connsiteY80" fmla="*/ 3781114 h 4352341"/>
              <a:gd name="connsiteX81" fmla="*/ 1018149 w 3319138"/>
              <a:gd name="connsiteY81" fmla="*/ 3696335 h 4352341"/>
              <a:gd name="connsiteX82" fmla="*/ 1031775 w 3319138"/>
              <a:gd name="connsiteY82" fmla="*/ 3635778 h 4352341"/>
              <a:gd name="connsiteX83" fmla="*/ 960621 w 3319138"/>
              <a:gd name="connsiteY83" fmla="*/ 3519207 h 4352341"/>
              <a:gd name="connsiteX84" fmla="*/ 878869 w 3319138"/>
              <a:gd name="connsiteY84" fmla="*/ 3472277 h 4352341"/>
              <a:gd name="connsiteX85" fmla="*/ 878870 w 3319138"/>
              <a:gd name="connsiteY85" fmla="*/ 3425345 h 4352341"/>
              <a:gd name="connsiteX86" fmla="*/ 788035 w 3319138"/>
              <a:gd name="connsiteY86" fmla="*/ 3298176 h 4352341"/>
              <a:gd name="connsiteX87" fmla="*/ 746887 w 3319138"/>
              <a:gd name="connsiteY87" fmla="*/ 3274075 h 4352341"/>
              <a:gd name="connsiteX88" fmla="*/ 776218 w 3319138"/>
              <a:gd name="connsiteY88" fmla="*/ 3116837 h 4352341"/>
              <a:gd name="connsiteX89" fmla="*/ 873777 w 3319138"/>
              <a:gd name="connsiteY89" fmla="*/ 3137252 h 4352341"/>
              <a:gd name="connsiteX90" fmla="*/ 861553 w 3319138"/>
              <a:gd name="connsiteY90" fmla="*/ 3043280 h 4352341"/>
              <a:gd name="connsiteX91" fmla="*/ 956904 w 3319138"/>
              <a:gd name="connsiteY91" fmla="*/ 3045727 h 4352341"/>
              <a:gd name="connsiteX92" fmla="*/ 937345 w 3319138"/>
              <a:gd name="connsiteY92" fmla="*/ 2967490 h 4352341"/>
              <a:gd name="connsiteX93" fmla="*/ 883557 w 3319138"/>
              <a:gd name="connsiteY93" fmla="*/ 2947930 h 4352341"/>
              <a:gd name="connsiteX94" fmla="*/ 881447 w 3319138"/>
              <a:gd name="connsiteY94" fmla="*/ 2895343 h 4352341"/>
              <a:gd name="connsiteX95" fmla="*/ 841986 w 3319138"/>
              <a:gd name="connsiteY95" fmla="*/ 2881735 h 4352341"/>
              <a:gd name="connsiteX96" fmla="*/ 850150 w 3319138"/>
              <a:gd name="connsiteY96" fmla="*/ 2839553 h 4352341"/>
              <a:gd name="connsiteX97" fmla="*/ 820214 w 3319138"/>
              <a:gd name="connsiteY97" fmla="*/ 2800092 h 4352341"/>
              <a:gd name="connsiteX98" fmla="*/ 825657 w 3319138"/>
              <a:gd name="connsiteY98" fmla="*/ 2756549 h 4352341"/>
              <a:gd name="connsiteX99" fmla="*/ 806608 w 3319138"/>
              <a:gd name="connsiteY99" fmla="*/ 2730696 h 4352341"/>
              <a:gd name="connsiteX100" fmla="*/ 803886 w 3319138"/>
              <a:gd name="connsiteY100" fmla="*/ 2650413 h 4352341"/>
              <a:gd name="connsiteX101" fmla="*/ 784835 w 3319138"/>
              <a:gd name="connsiteY101" fmla="*/ 2587821 h 4352341"/>
              <a:gd name="connsiteX102" fmla="*/ 817492 w 3319138"/>
              <a:gd name="connsiteY102" fmla="*/ 2511622 h 4352341"/>
              <a:gd name="connsiteX103" fmla="*/ 798443 w 3319138"/>
              <a:gd name="connsiteY103" fmla="*/ 2483047 h 4352341"/>
              <a:gd name="connsiteX104" fmla="*/ 741293 w 3319138"/>
              <a:gd name="connsiteY104" fmla="*/ 2499376 h 4352341"/>
              <a:gd name="connsiteX105" fmla="*/ 693668 w 3319138"/>
              <a:gd name="connsiteY105" fmla="*/ 2499374 h 4352341"/>
              <a:gd name="connsiteX106" fmla="*/ 700471 w 3319138"/>
              <a:gd name="connsiteY106" fmla="*/ 2500735 h 4352341"/>
              <a:gd name="connsiteX107" fmla="*/ 640600 w 3319138"/>
              <a:gd name="connsiteY107" fmla="*/ 2560606 h 4352341"/>
              <a:gd name="connsiteX108" fmla="*/ 553514 w 3319138"/>
              <a:gd name="connsiteY108" fmla="*/ 2571492 h 4352341"/>
              <a:gd name="connsiteX109" fmla="*/ 495004 w 3319138"/>
              <a:gd name="connsiteY109" fmla="*/ 2500735 h 4352341"/>
              <a:gd name="connsiteX110" fmla="*/ 439215 w 3319138"/>
              <a:gd name="connsiteY110" fmla="*/ 2499374 h 4352341"/>
              <a:gd name="connsiteX111" fmla="*/ 425608 w 3319138"/>
              <a:gd name="connsiteY111" fmla="*/ 2545638 h 4352341"/>
              <a:gd name="connsiteX112" fmla="*/ 330358 w 3319138"/>
              <a:gd name="connsiteY112" fmla="*/ 2545639 h 4352341"/>
              <a:gd name="connsiteX113" fmla="*/ 286815 w 3319138"/>
              <a:gd name="connsiteY113" fmla="*/ 2499375 h 4352341"/>
              <a:gd name="connsiteX114" fmla="*/ 216058 w 3319138"/>
              <a:gd name="connsiteY114" fmla="*/ 2469439 h 4352341"/>
              <a:gd name="connsiteX115" fmla="*/ 179318 w 3319138"/>
              <a:gd name="connsiteY115" fmla="*/ 2443585 h 4352341"/>
              <a:gd name="connsiteX116" fmla="*/ 177957 w 3319138"/>
              <a:gd name="connsiteY116" fmla="*/ 2393239 h 4352341"/>
              <a:gd name="connsiteX117" fmla="*/ 118085 w 3319138"/>
              <a:gd name="connsiteY117" fmla="*/ 2351055 h 4352341"/>
              <a:gd name="connsiteX118" fmla="*/ 141218 w 3319138"/>
              <a:gd name="connsiteY118" fmla="*/ 2306153 h 4352341"/>
              <a:gd name="connsiteX119" fmla="*/ 107200 w 3319138"/>
              <a:gd name="connsiteY119" fmla="*/ 2273495 h 4352341"/>
              <a:gd name="connsiteX120" fmla="*/ 115364 w 3319138"/>
              <a:gd name="connsiteY120" fmla="*/ 2240839 h 4352341"/>
              <a:gd name="connsiteX121" fmla="*/ 131692 w 3319138"/>
              <a:gd name="connsiteY121" fmla="*/ 2180967 h 4352341"/>
              <a:gd name="connsiteX122" fmla="*/ 123527 w 3319138"/>
              <a:gd name="connsiteY122" fmla="*/ 2144229 h 4352341"/>
              <a:gd name="connsiteX123" fmla="*/ 69098 w 3319138"/>
              <a:gd name="connsiteY123" fmla="*/ 2131981 h 4352341"/>
              <a:gd name="connsiteX124" fmla="*/ 5146 w 3319138"/>
              <a:gd name="connsiteY124" fmla="*/ 2130621 h 4352341"/>
              <a:gd name="connsiteX125" fmla="*/ 3785 w 3319138"/>
              <a:gd name="connsiteY125" fmla="*/ 2130621 h 4352341"/>
              <a:gd name="connsiteX0" fmla="*/ 454270 w 3478639"/>
              <a:gd name="connsiteY0" fmla="*/ 1830819 h 4352341"/>
              <a:gd name="connsiteX1" fmla="*/ 375973 w 3478639"/>
              <a:gd name="connsiteY1" fmla="*/ 1721762 h 4352341"/>
              <a:gd name="connsiteX2" fmla="*/ 350806 w 3478639"/>
              <a:gd name="connsiteY2" fmla="*/ 1609909 h 4352341"/>
              <a:gd name="connsiteX3" fmla="*/ 334028 w 3478639"/>
              <a:gd name="connsiteY3" fmla="*/ 1514834 h 4352341"/>
              <a:gd name="connsiteX4" fmla="*/ 353602 w 3478639"/>
              <a:gd name="connsiteY4" fmla="*/ 1400184 h 4352341"/>
              <a:gd name="connsiteX5" fmla="*/ 454270 w 3478639"/>
              <a:gd name="connsiteY5" fmla="*/ 1319090 h 4352341"/>
              <a:gd name="connsiteX6" fmla="*/ 577309 w 3478639"/>
              <a:gd name="connsiteY6" fmla="*/ 1235200 h 4352341"/>
              <a:gd name="connsiteX7" fmla="*/ 624846 w 3478639"/>
              <a:gd name="connsiteY7" fmla="*/ 1047846 h 4352341"/>
              <a:gd name="connsiteX8" fmla="*/ 543753 w 3478639"/>
              <a:gd name="connsiteY8" fmla="*/ 930400 h 4352341"/>
              <a:gd name="connsiteX9" fmla="*/ 524178 w 3478639"/>
              <a:gd name="connsiteY9" fmla="*/ 857696 h 4352341"/>
              <a:gd name="connsiteX10" fmla="*/ 675180 w 3478639"/>
              <a:gd name="connsiteY10" fmla="*/ 782195 h 4352341"/>
              <a:gd name="connsiteX11" fmla="*/ 759070 w 3478639"/>
              <a:gd name="connsiteY11" fmla="*/ 661953 h 4352341"/>
              <a:gd name="connsiteX12" fmla="*/ 767459 w 3478639"/>
              <a:gd name="connsiteY12" fmla="*/ 533322 h 4352341"/>
              <a:gd name="connsiteX13" fmla="*/ 761867 w 3478639"/>
              <a:gd name="connsiteY13" fmla="*/ 474599 h 4352341"/>
              <a:gd name="connsiteX14" fmla="*/ 814997 w 3478639"/>
              <a:gd name="connsiteY14" fmla="*/ 415876 h 4352341"/>
              <a:gd name="connsiteX15" fmla="*/ 778644 w 3478639"/>
              <a:gd name="connsiteY15" fmla="*/ 318004 h 4352341"/>
              <a:gd name="connsiteX16" fmla="*/ 862534 w 3478639"/>
              <a:gd name="connsiteY16" fmla="*/ 337578 h 4352341"/>
              <a:gd name="connsiteX17" fmla="*/ 932443 w 3478639"/>
              <a:gd name="connsiteY17" fmla="*/ 278856 h 4352341"/>
              <a:gd name="connsiteX18" fmla="*/ 993962 w 3478639"/>
              <a:gd name="connsiteY18" fmla="*/ 231318 h 4352341"/>
              <a:gd name="connsiteX19" fmla="*/ 979980 w 3478639"/>
              <a:gd name="connsiteY19" fmla="*/ 144632 h 4352341"/>
              <a:gd name="connsiteX20" fmla="*/ 1086241 w 3478639"/>
              <a:gd name="connsiteY20" fmla="*/ 150224 h 4352341"/>
              <a:gd name="connsiteX21" fmla="*/ 1133778 w 3478639"/>
              <a:gd name="connsiteY21" fmla="*/ 192169 h 4352341"/>
              <a:gd name="connsiteX22" fmla="*/ 1228854 w 3478639"/>
              <a:gd name="connsiteY22" fmla="*/ 127854 h 4352341"/>
              <a:gd name="connsiteX23" fmla="*/ 1228854 w 3478639"/>
              <a:gd name="connsiteY23" fmla="*/ 127854 h 4352341"/>
              <a:gd name="connsiteX24" fmla="*/ 1329522 w 3478639"/>
              <a:gd name="connsiteY24" fmla="*/ 113872 h 4352341"/>
              <a:gd name="connsiteX25" fmla="*/ 1332318 w 3478639"/>
              <a:gd name="connsiteY25" fmla="*/ 111076 h 4352341"/>
              <a:gd name="connsiteX26" fmla="*/ 1603562 w 3478639"/>
              <a:gd name="connsiteY26" fmla="*/ 10408 h 4352341"/>
              <a:gd name="connsiteX27" fmla="*/ 2559906 w 3478639"/>
              <a:gd name="connsiteY27" fmla="*/ 2018 h 4352341"/>
              <a:gd name="connsiteX28" fmla="*/ 3269454 w 3478639"/>
              <a:gd name="connsiteY28" fmla="*/ 700104 h 4352341"/>
              <a:gd name="connsiteX29" fmla="*/ 3474104 w 3478639"/>
              <a:gd name="connsiteY29" fmla="*/ 1026675 h 4352341"/>
              <a:gd name="connsiteX30" fmla="*/ 3312995 w 3478639"/>
              <a:gd name="connsiteY30" fmla="*/ 1196492 h 4352341"/>
              <a:gd name="connsiteX31" fmla="*/ 3069155 w 3478639"/>
              <a:gd name="connsiteY31" fmla="*/ 1340184 h 4352341"/>
              <a:gd name="connsiteX32" fmla="*/ 2733874 w 3478639"/>
              <a:gd name="connsiteY32" fmla="*/ 1466459 h 4352341"/>
              <a:gd name="connsiteX33" fmla="*/ 2215714 w 3478639"/>
              <a:gd name="connsiteY33" fmla="*/ 1523064 h 4352341"/>
              <a:gd name="connsiteX34" fmla="*/ 1897851 w 3478639"/>
              <a:gd name="connsiteY34" fmla="*/ 1705945 h 4352341"/>
              <a:gd name="connsiteX35" fmla="*/ 1854309 w 3478639"/>
              <a:gd name="connsiteY35" fmla="*/ 1544835 h 4352341"/>
              <a:gd name="connsiteX36" fmla="*/ 1688847 w 3478639"/>
              <a:gd name="connsiteY36" fmla="*/ 1601441 h 4352341"/>
              <a:gd name="connsiteX37" fmla="*/ 1597406 w 3478639"/>
              <a:gd name="connsiteY37" fmla="*/ 1758195 h 4352341"/>
              <a:gd name="connsiteX38" fmla="*/ 1706263 w 3478639"/>
              <a:gd name="connsiteY38" fmla="*/ 1997681 h 4352341"/>
              <a:gd name="connsiteX39" fmla="*/ 1828184 w 3478639"/>
              <a:gd name="connsiteY39" fmla="*/ 2084765 h 4352341"/>
              <a:gd name="connsiteX40" fmla="*/ 1793349 w 3478639"/>
              <a:gd name="connsiteY40" fmla="*/ 2250228 h 4352341"/>
              <a:gd name="connsiteX41" fmla="*/ 1854309 w 3478639"/>
              <a:gd name="connsiteY41" fmla="*/ 2372149 h 4352341"/>
              <a:gd name="connsiteX42" fmla="*/ 2054605 w 3478639"/>
              <a:gd name="connsiteY42" fmla="*/ 2398274 h 4352341"/>
              <a:gd name="connsiteX43" fmla="*/ 2603246 w 3478639"/>
              <a:gd name="connsiteY43" fmla="*/ 2546319 h 4352341"/>
              <a:gd name="connsiteX44" fmla="*/ 2611954 w 3478639"/>
              <a:gd name="connsiteY44" fmla="*/ 2772742 h 4352341"/>
              <a:gd name="connsiteX45" fmla="*/ 2620662 w 3478639"/>
              <a:gd name="connsiteY45" fmla="*/ 3160272 h 4352341"/>
              <a:gd name="connsiteX46" fmla="*/ 2481326 w 3478639"/>
              <a:gd name="connsiteY46" fmla="*/ 3182043 h 4352341"/>
              <a:gd name="connsiteX47" fmla="*/ 2437783 w 3478639"/>
              <a:gd name="connsiteY47" fmla="*/ 3042705 h 4352341"/>
              <a:gd name="connsiteX48" fmla="*/ 2333280 w 3478639"/>
              <a:gd name="connsiteY48" fmla="*/ 3177688 h 4352341"/>
              <a:gd name="connsiteX49" fmla="*/ 2115566 w 3478639"/>
              <a:gd name="connsiteY49" fmla="*/ 3142854 h 4352341"/>
              <a:gd name="connsiteX50" fmla="*/ 1950103 w 3478639"/>
              <a:gd name="connsiteY50" fmla="*/ 2990454 h 4352341"/>
              <a:gd name="connsiteX51" fmla="*/ 1909947 w 3478639"/>
              <a:gd name="connsiteY51" fmla="*/ 3095441 h 4352341"/>
              <a:gd name="connsiteX52" fmla="*/ 1855760 w 3478639"/>
              <a:gd name="connsiteY52" fmla="*/ 3143339 h 4352341"/>
              <a:gd name="connsiteX53" fmla="*/ 1759966 w 3478639"/>
              <a:gd name="connsiteY53" fmla="*/ 3102698 h 4352341"/>
              <a:gd name="connsiteX54" fmla="*/ 1658366 w 3478639"/>
              <a:gd name="connsiteY54" fmla="*/ 3175270 h 4352341"/>
              <a:gd name="connsiteX55" fmla="*/ 1487098 w 3478639"/>
              <a:gd name="connsiteY55" fmla="*/ 3205265 h 4352341"/>
              <a:gd name="connsiteX56" fmla="*/ 1296478 w 3478639"/>
              <a:gd name="connsiteY56" fmla="*/ 3351377 h 4352341"/>
              <a:gd name="connsiteX57" fmla="*/ 1520481 w 3478639"/>
              <a:gd name="connsiteY57" fmla="*/ 3361051 h 4352341"/>
              <a:gd name="connsiteX58" fmla="*/ 1782705 w 3478639"/>
              <a:gd name="connsiteY58" fmla="*/ 3217845 h 4352341"/>
              <a:gd name="connsiteX59" fmla="*/ 1989292 w 3478639"/>
              <a:gd name="connsiteY59" fmla="*/ 3234294 h 4352341"/>
              <a:gd name="connsiteX60" fmla="*/ 2067669 w 3478639"/>
              <a:gd name="connsiteY60" fmla="*/ 3360569 h 4352341"/>
              <a:gd name="connsiteX61" fmla="*/ 2246195 w 3478639"/>
              <a:gd name="connsiteY61" fmla="*/ 3417174 h 4352341"/>
              <a:gd name="connsiteX62" fmla="*/ 2372469 w 3478639"/>
              <a:gd name="connsiteY62" fmla="*/ 3282191 h 4352341"/>
              <a:gd name="connsiteX63" fmla="*/ 2429074 w 3478639"/>
              <a:gd name="connsiteY63" fmla="*/ 3369277 h 4352341"/>
              <a:gd name="connsiteX64" fmla="*/ 2559702 w 3478639"/>
              <a:gd name="connsiteY64" fmla="*/ 3356215 h 4352341"/>
              <a:gd name="connsiteX65" fmla="*/ 2651144 w 3478639"/>
              <a:gd name="connsiteY65" fmla="*/ 3469425 h 4352341"/>
              <a:gd name="connsiteX66" fmla="*/ 2581474 w 3478639"/>
              <a:gd name="connsiteY66" fmla="*/ 3608762 h 4352341"/>
              <a:gd name="connsiteX67" fmla="*/ 2598892 w 3478639"/>
              <a:gd name="connsiteY67" fmla="*/ 3691494 h 4352341"/>
              <a:gd name="connsiteX68" fmla="*/ 2522475 w 3478639"/>
              <a:gd name="connsiteY68" fmla="*/ 3769509 h 4352341"/>
              <a:gd name="connsiteX69" fmla="*/ 2468263 w 3478639"/>
              <a:gd name="connsiteY69" fmla="*/ 3848246 h 4352341"/>
              <a:gd name="connsiteX70" fmla="*/ 2366067 w 3478639"/>
              <a:gd name="connsiteY70" fmla="*/ 3935533 h 4352341"/>
              <a:gd name="connsiteX71" fmla="*/ 2216190 w 3478639"/>
              <a:gd name="connsiteY71" fmla="*/ 4044535 h 4352341"/>
              <a:gd name="connsiteX72" fmla="*/ 2219217 w 3478639"/>
              <a:gd name="connsiteY72" fmla="*/ 4082382 h 4352341"/>
              <a:gd name="connsiteX73" fmla="*/ 1816519 w 3478639"/>
              <a:gd name="connsiteY73" fmla="*/ 4332175 h 4352341"/>
              <a:gd name="connsiteX74" fmla="*/ 1821061 w 3478639"/>
              <a:gd name="connsiteY74" fmla="*/ 4333689 h 4352341"/>
              <a:gd name="connsiteX75" fmla="*/ 1565210 w 3478639"/>
              <a:gd name="connsiteY75" fmla="*/ 4351855 h 4352341"/>
              <a:gd name="connsiteX76" fmla="*/ 1463778 w 3478639"/>
              <a:gd name="connsiteY76" fmla="*/ 4115687 h 4352341"/>
              <a:gd name="connsiteX77" fmla="*/ 1478917 w 3478639"/>
              <a:gd name="connsiteY77" fmla="*/ 4059673 h 4352341"/>
              <a:gd name="connsiteX78" fmla="*/ 1359319 w 3478639"/>
              <a:gd name="connsiteY78" fmla="*/ 3934018 h 4352341"/>
              <a:gd name="connsiteX79" fmla="*/ 1335096 w 3478639"/>
              <a:gd name="connsiteY79" fmla="*/ 3849239 h 4352341"/>
              <a:gd name="connsiteX80" fmla="*/ 1212469 w 3478639"/>
              <a:gd name="connsiteY80" fmla="*/ 3781114 h 4352341"/>
              <a:gd name="connsiteX81" fmla="*/ 1177650 w 3478639"/>
              <a:gd name="connsiteY81" fmla="*/ 3696335 h 4352341"/>
              <a:gd name="connsiteX82" fmla="*/ 1191276 w 3478639"/>
              <a:gd name="connsiteY82" fmla="*/ 3635778 h 4352341"/>
              <a:gd name="connsiteX83" fmla="*/ 1120122 w 3478639"/>
              <a:gd name="connsiteY83" fmla="*/ 3519207 h 4352341"/>
              <a:gd name="connsiteX84" fmla="*/ 1038370 w 3478639"/>
              <a:gd name="connsiteY84" fmla="*/ 3472277 h 4352341"/>
              <a:gd name="connsiteX85" fmla="*/ 1038371 w 3478639"/>
              <a:gd name="connsiteY85" fmla="*/ 3425345 h 4352341"/>
              <a:gd name="connsiteX86" fmla="*/ 947536 w 3478639"/>
              <a:gd name="connsiteY86" fmla="*/ 3298176 h 4352341"/>
              <a:gd name="connsiteX87" fmla="*/ 906388 w 3478639"/>
              <a:gd name="connsiteY87" fmla="*/ 3274075 h 4352341"/>
              <a:gd name="connsiteX88" fmla="*/ 935719 w 3478639"/>
              <a:gd name="connsiteY88" fmla="*/ 3116837 h 4352341"/>
              <a:gd name="connsiteX89" fmla="*/ 1033278 w 3478639"/>
              <a:gd name="connsiteY89" fmla="*/ 3137252 h 4352341"/>
              <a:gd name="connsiteX90" fmla="*/ 1021054 w 3478639"/>
              <a:gd name="connsiteY90" fmla="*/ 3043280 h 4352341"/>
              <a:gd name="connsiteX91" fmla="*/ 1116405 w 3478639"/>
              <a:gd name="connsiteY91" fmla="*/ 3045727 h 4352341"/>
              <a:gd name="connsiteX92" fmla="*/ 1096846 w 3478639"/>
              <a:gd name="connsiteY92" fmla="*/ 2967490 h 4352341"/>
              <a:gd name="connsiteX93" fmla="*/ 1043058 w 3478639"/>
              <a:gd name="connsiteY93" fmla="*/ 2947930 h 4352341"/>
              <a:gd name="connsiteX94" fmla="*/ 1040948 w 3478639"/>
              <a:gd name="connsiteY94" fmla="*/ 2895343 h 4352341"/>
              <a:gd name="connsiteX95" fmla="*/ 1001487 w 3478639"/>
              <a:gd name="connsiteY95" fmla="*/ 2881735 h 4352341"/>
              <a:gd name="connsiteX96" fmla="*/ 1009651 w 3478639"/>
              <a:gd name="connsiteY96" fmla="*/ 2839553 h 4352341"/>
              <a:gd name="connsiteX97" fmla="*/ 979715 w 3478639"/>
              <a:gd name="connsiteY97" fmla="*/ 2800092 h 4352341"/>
              <a:gd name="connsiteX98" fmla="*/ 985158 w 3478639"/>
              <a:gd name="connsiteY98" fmla="*/ 2756549 h 4352341"/>
              <a:gd name="connsiteX99" fmla="*/ 966109 w 3478639"/>
              <a:gd name="connsiteY99" fmla="*/ 2730696 h 4352341"/>
              <a:gd name="connsiteX100" fmla="*/ 963387 w 3478639"/>
              <a:gd name="connsiteY100" fmla="*/ 2650413 h 4352341"/>
              <a:gd name="connsiteX101" fmla="*/ 944336 w 3478639"/>
              <a:gd name="connsiteY101" fmla="*/ 2587821 h 4352341"/>
              <a:gd name="connsiteX102" fmla="*/ 976993 w 3478639"/>
              <a:gd name="connsiteY102" fmla="*/ 2511622 h 4352341"/>
              <a:gd name="connsiteX103" fmla="*/ 957944 w 3478639"/>
              <a:gd name="connsiteY103" fmla="*/ 2483047 h 4352341"/>
              <a:gd name="connsiteX104" fmla="*/ 900794 w 3478639"/>
              <a:gd name="connsiteY104" fmla="*/ 2499376 h 4352341"/>
              <a:gd name="connsiteX105" fmla="*/ 853169 w 3478639"/>
              <a:gd name="connsiteY105" fmla="*/ 2499374 h 4352341"/>
              <a:gd name="connsiteX106" fmla="*/ 859972 w 3478639"/>
              <a:gd name="connsiteY106" fmla="*/ 2500735 h 4352341"/>
              <a:gd name="connsiteX107" fmla="*/ 800101 w 3478639"/>
              <a:gd name="connsiteY107" fmla="*/ 2560606 h 4352341"/>
              <a:gd name="connsiteX108" fmla="*/ 713015 w 3478639"/>
              <a:gd name="connsiteY108" fmla="*/ 2571492 h 4352341"/>
              <a:gd name="connsiteX109" fmla="*/ 654505 w 3478639"/>
              <a:gd name="connsiteY109" fmla="*/ 2500735 h 4352341"/>
              <a:gd name="connsiteX110" fmla="*/ 598716 w 3478639"/>
              <a:gd name="connsiteY110" fmla="*/ 2499374 h 4352341"/>
              <a:gd name="connsiteX111" fmla="*/ 585109 w 3478639"/>
              <a:gd name="connsiteY111" fmla="*/ 2545638 h 4352341"/>
              <a:gd name="connsiteX112" fmla="*/ 489859 w 3478639"/>
              <a:gd name="connsiteY112" fmla="*/ 2545639 h 4352341"/>
              <a:gd name="connsiteX113" fmla="*/ 446316 w 3478639"/>
              <a:gd name="connsiteY113" fmla="*/ 2499375 h 4352341"/>
              <a:gd name="connsiteX114" fmla="*/ 375559 w 3478639"/>
              <a:gd name="connsiteY114" fmla="*/ 2469439 h 4352341"/>
              <a:gd name="connsiteX115" fmla="*/ 338819 w 3478639"/>
              <a:gd name="connsiteY115" fmla="*/ 2443585 h 4352341"/>
              <a:gd name="connsiteX116" fmla="*/ 337458 w 3478639"/>
              <a:gd name="connsiteY116" fmla="*/ 2393239 h 4352341"/>
              <a:gd name="connsiteX117" fmla="*/ 277586 w 3478639"/>
              <a:gd name="connsiteY117" fmla="*/ 2351055 h 4352341"/>
              <a:gd name="connsiteX118" fmla="*/ 300719 w 3478639"/>
              <a:gd name="connsiteY118" fmla="*/ 2306153 h 4352341"/>
              <a:gd name="connsiteX119" fmla="*/ 266701 w 3478639"/>
              <a:gd name="connsiteY119" fmla="*/ 2273495 h 4352341"/>
              <a:gd name="connsiteX120" fmla="*/ 274865 w 3478639"/>
              <a:gd name="connsiteY120" fmla="*/ 2240839 h 4352341"/>
              <a:gd name="connsiteX121" fmla="*/ 291193 w 3478639"/>
              <a:gd name="connsiteY121" fmla="*/ 2180967 h 4352341"/>
              <a:gd name="connsiteX122" fmla="*/ 283028 w 3478639"/>
              <a:gd name="connsiteY122" fmla="*/ 2144229 h 4352341"/>
              <a:gd name="connsiteX123" fmla="*/ 228599 w 3478639"/>
              <a:gd name="connsiteY123" fmla="*/ 2131981 h 4352341"/>
              <a:gd name="connsiteX124" fmla="*/ 164647 w 3478639"/>
              <a:gd name="connsiteY124" fmla="*/ 2130621 h 4352341"/>
              <a:gd name="connsiteX125" fmla="*/ 0 w 3478639"/>
              <a:gd name="connsiteY125" fmla="*/ 2085717 h 4352341"/>
              <a:gd name="connsiteX0" fmla="*/ 466863 w 3491232"/>
              <a:gd name="connsiteY0" fmla="*/ 1830819 h 4352341"/>
              <a:gd name="connsiteX1" fmla="*/ 388566 w 3491232"/>
              <a:gd name="connsiteY1" fmla="*/ 1721762 h 4352341"/>
              <a:gd name="connsiteX2" fmla="*/ 363399 w 3491232"/>
              <a:gd name="connsiteY2" fmla="*/ 1609909 h 4352341"/>
              <a:gd name="connsiteX3" fmla="*/ 346621 w 3491232"/>
              <a:gd name="connsiteY3" fmla="*/ 1514834 h 4352341"/>
              <a:gd name="connsiteX4" fmla="*/ 366195 w 3491232"/>
              <a:gd name="connsiteY4" fmla="*/ 1400184 h 4352341"/>
              <a:gd name="connsiteX5" fmla="*/ 466863 w 3491232"/>
              <a:gd name="connsiteY5" fmla="*/ 1319090 h 4352341"/>
              <a:gd name="connsiteX6" fmla="*/ 589902 w 3491232"/>
              <a:gd name="connsiteY6" fmla="*/ 1235200 h 4352341"/>
              <a:gd name="connsiteX7" fmla="*/ 637439 w 3491232"/>
              <a:gd name="connsiteY7" fmla="*/ 1047846 h 4352341"/>
              <a:gd name="connsiteX8" fmla="*/ 556346 w 3491232"/>
              <a:gd name="connsiteY8" fmla="*/ 930400 h 4352341"/>
              <a:gd name="connsiteX9" fmla="*/ 536771 w 3491232"/>
              <a:gd name="connsiteY9" fmla="*/ 857696 h 4352341"/>
              <a:gd name="connsiteX10" fmla="*/ 687773 w 3491232"/>
              <a:gd name="connsiteY10" fmla="*/ 782195 h 4352341"/>
              <a:gd name="connsiteX11" fmla="*/ 771663 w 3491232"/>
              <a:gd name="connsiteY11" fmla="*/ 661953 h 4352341"/>
              <a:gd name="connsiteX12" fmla="*/ 780052 w 3491232"/>
              <a:gd name="connsiteY12" fmla="*/ 533322 h 4352341"/>
              <a:gd name="connsiteX13" fmla="*/ 774460 w 3491232"/>
              <a:gd name="connsiteY13" fmla="*/ 474599 h 4352341"/>
              <a:gd name="connsiteX14" fmla="*/ 827590 w 3491232"/>
              <a:gd name="connsiteY14" fmla="*/ 415876 h 4352341"/>
              <a:gd name="connsiteX15" fmla="*/ 791237 w 3491232"/>
              <a:gd name="connsiteY15" fmla="*/ 318004 h 4352341"/>
              <a:gd name="connsiteX16" fmla="*/ 875127 w 3491232"/>
              <a:gd name="connsiteY16" fmla="*/ 337578 h 4352341"/>
              <a:gd name="connsiteX17" fmla="*/ 945036 w 3491232"/>
              <a:gd name="connsiteY17" fmla="*/ 278856 h 4352341"/>
              <a:gd name="connsiteX18" fmla="*/ 1006555 w 3491232"/>
              <a:gd name="connsiteY18" fmla="*/ 231318 h 4352341"/>
              <a:gd name="connsiteX19" fmla="*/ 992573 w 3491232"/>
              <a:gd name="connsiteY19" fmla="*/ 144632 h 4352341"/>
              <a:gd name="connsiteX20" fmla="*/ 1098834 w 3491232"/>
              <a:gd name="connsiteY20" fmla="*/ 150224 h 4352341"/>
              <a:gd name="connsiteX21" fmla="*/ 1146371 w 3491232"/>
              <a:gd name="connsiteY21" fmla="*/ 192169 h 4352341"/>
              <a:gd name="connsiteX22" fmla="*/ 1241447 w 3491232"/>
              <a:gd name="connsiteY22" fmla="*/ 127854 h 4352341"/>
              <a:gd name="connsiteX23" fmla="*/ 1241447 w 3491232"/>
              <a:gd name="connsiteY23" fmla="*/ 127854 h 4352341"/>
              <a:gd name="connsiteX24" fmla="*/ 1342115 w 3491232"/>
              <a:gd name="connsiteY24" fmla="*/ 113872 h 4352341"/>
              <a:gd name="connsiteX25" fmla="*/ 1344911 w 3491232"/>
              <a:gd name="connsiteY25" fmla="*/ 111076 h 4352341"/>
              <a:gd name="connsiteX26" fmla="*/ 1616155 w 3491232"/>
              <a:gd name="connsiteY26" fmla="*/ 10408 h 4352341"/>
              <a:gd name="connsiteX27" fmla="*/ 2572499 w 3491232"/>
              <a:gd name="connsiteY27" fmla="*/ 2018 h 4352341"/>
              <a:gd name="connsiteX28" fmla="*/ 3282047 w 3491232"/>
              <a:gd name="connsiteY28" fmla="*/ 700104 h 4352341"/>
              <a:gd name="connsiteX29" fmla="*/ 3486697 w 3491232"/>
              <a:gd name="connsiteY29" fmla="*/ 1026675 h 4352341"/>
              <a:gd name="connsiteX30" fmla="*/ 3325588 w 3491232"/>
              <a:gd name="connsiteY30" fmla="*/ 1196492 h 4352341"/>
              <a:gd name="connsiteX31" fmla="*/ 3081748 w 3491232"/>
              <a:gd name="connsiteY31" fmla="*/ 1340184 h 4352341"/>
              <a:gd name="connsiteX32" fmla="*/ 2746467 w 3491232"/>
              <a:gd name="connsiteY32" fmla="*/ 1466459 h 4352341"/>
              <a:gd name="connsiteX33" fmla="*/ 2228307 w 3491232"/>
              <a:gd name="connsiteY33" fmla="*/ 1523064 h 4352341"/>
              <a:gd name="connsiteX34" fmla="*/ 1910444 w 3491232"/>
              <a:gd name="connsiteY34" fmla="*/ 1705945 h 4352341"/>
              <a:gd name="connsiteX35" fmla="*/ 1866902 w 3491232"/>
              <a:gd name="connsiteY35" fmla="*/ 1544835 h 4352341"/>
              <a:gd name="connsiteX36" fmla="*/ 1701440 w 3491232"/>
              <a:gd name="connsiteY36" fmla="*/ 1601441 h 4352341"/>
              <a:gd name="connsiteX37" fmla="*/ 1609999 w 3491232"/>
              <a:gd name="connsiteY37" fmla="*/ 1758195 h 4352341"/>
              <a:gd name="connsiteX38" fmla="*/ 1718856 w 3491232"/>
              <a:gd name="connsiteY38" fmla="*/ 1997681 h 4352341"/>
              <a:gd name="connsiteX39" fmla="*/ 1840777 w 3491232"/>
              <a:gd name="connsiteY39" fmla="*/ 2084765 h 4352341"/>
              <a:gd name="connsiteX40" fmla="*/ 1805942 w 3491232"/>
              <a:gd name="connsiteY40" fmla="*/ 2250228 h 4352341"/>
              <a:gd name="connsiteX41" fmla="*/ 1866902 w 3491232"/>
              <a:gd name="connsiteY41" fmla="*/ 2372149 h 4352341"/>
              <a:gd name="connsiteX42" fmla="*/ 2067198 w 3491232"/>
              <a:gd name="connsiteY42" fmla="*/ 2398274 h 4352341"/>
              <a:gd name="connsiteX43" fmla="*/ 2615839 w 3491232"/>
              <a:gd name="connsiteY43" fmla="*/ 2546319 h 4352341"/>
              <a:gd name="connsiteX44" fmla="*/ 2624547 w 3491232"/>
              <a:gd name="connsiteY44" fmla="*/ 2772742 h 4352341"/>
              <a:gd name="connsiteX45" fmla="*/ 2633255 w 3491232"/>
              <a:gd name="connsiteY45" fmla="*/ 3160272 h 4352341"/>
              <a:gd name="connsiteX46" fmla="*/ 2493919 w 3491232"/>
              <a:gd name="connsiteY46" fmla="*/ 3182043 h 4352341"/>
              <a:gd name="connsiteX47" fmla="*/ 2450376 w 3491232"/>
              <a:gd name="connsiteY47" fmla="*/ 3042705 h 4352341"/>
              <a:gd name="connsiteX48" fmla="*/ 2345873 w 3491232"/>
              <a:gd name="connsiteY48" fmla="*/ 3177688 h 4352341"/>
              <a:gd name="connsiteX49" fmla="*/ 2128159 w 3491232"/>
              <a:gd name="connsiteY49" fmla="*/ 3142854 h 4352341"/>
              <a:gd name="connsiteX50" fmla="*/ 1962696 w 3491232"/>
              <a:gd name="connsiteY50" fmla="*/ 2990454 h 4352341"/>
              <a:gd name="connsiteX51" fmla="*/ 1922540 w 3491232"/>
              <a:gd name="connsiteY51" fmla="*/ 3095441 h 4352341"/>
              <a:gd name="connsiteX52" fmla="*/ 1868353 w 3491232"/>
              <a:gd name="connsiteY52" fmla="*/ 3143339 h 4352341"/>
              <a:gd name="connsiteX53" fmla="*/ 1772559 w 3491232"/>
              <a:gd name="connsiteY53" fmla="*/ 3102698 h 4352341"/>
              <a:gd name="connsiteX54" fmla="*/ 1670959 w 3491232"/>
              <a:gd name="connsiteY54" fmla="*/ 3175270 h 4352341"/>
              <a:gd name="connsiteX55" fmla="*/ 1499691 w 3491232"/>
              <a:gd name="connsiteY55" fmla="*/ 3205265 h 4352341"/>
              <a:gd name="connsiteX56" fmla="*/ 1309071 w 3491232"/>
              <a:gd name="connsiteY56" fmla="*/ 3351377 h 4352341"/>
              <a:gd name="connsiteX57" fmla="*/ 1533074 w 3491232"/>
              <a:gd name="connsiteY57" fmla="*/ 3361051 h 4352341"/>
              <a:gd name="connsiteX58" fmla="*/ 1795298 w 3491232"/>
              <a:gd name="connsiteY58" fmla="*/ 3217845 h 4352341"/>
              <a:gd name="connsiteX59" fmla="*/ 2001885 w 3491232"/>
              <a:gd name="connsiteY59" fmla="*/ 3234294 h 4352341"/>
              <a:gd name="connsiteX60" fmla="*/ 2080262 w 3491232"/>
              <a:gd name="connsiteY60" fmla="*/ 3360569 h 4352341"/>
              <a:gd name="connsiteX61" fmla="*/ 2258788 w 3491232"/>
              <a:gd name="connsiteY61" fmla="*/ 3417174 h 4352341"/>
              <a:gd name="connsiteX62" fmla="*/ 2385062 w 3491232"/>
              <a:gd name="connsiteY62" fmla="*/ 3282191 h 4352341"/>
              <a:gd name="connsiteX63" fmla="*/ 2441667 w 3491232"/>
              <a:gd name="connsiteY63" fmla="*/ 3369277 h 4352341"/>
              <a:gd name="connsiteX64" fmla="*/ 2572295 w 3491232"/>
              <a:gd name="connsiteY64" fmla="*/ 3356215 h 4352341"/>
              <a:gd name="connsiteX65" fmla="*/ 2663737 w 3491232"/>
              <a:gd name="connsiteY65" fmla="*/ 3469425 h 4352341"/>
              <a:gd name="connsiteX66" fmla="*/ 2594067 w 3491232"/>
              <a:gd name="connsiteY66" fmla="*/ 3608762 h 4352341"/>
              <a:gd name="connsiteX67" fmla="*/ 2611485 w 3491232"/>
              <a:gd name="connsiteY67" fmla="*/ 3691494 h 4352341"/>
              <a:gd name="connsiteX68" fmla="*/ 2535068 w 3491232"/>
              <a:gd name="connsiteY68" fmla="*/ 3769509 h 4352341"/>
              <a:gd name="connsiteX69" fmla="*/ 2480856 w 3491232"/>
              <a:gd name="connsiteY69" fmla="*/ 3848246 h 4352341"/>
              <a:gd name="connsiteX70" fmla="*/ 2378660 w 3491232"/>
              <a:gd name="connsiteY70" fmla="*/ 3935533 h 4352341"/>
              <a:gd name="connsiteX71" fmla="*/ 2228783 w 3491232"/>
              <a:gd name="connsiteY71" fmla="*/ 4044535 h 4352341"/>
              <a:gd name="connsiteX72" fmla="*/ 2231810 w 3491232"/>
              <a:gd name="connsiteY72" fmla="*/ 4082382 h 4352341"/>
              <a:gd name="connsiteX73" fmla="*/ 1829112 w 3491232"/>
              <a:gd name="connsiteY73" fmla="*/ 4332175 h 4352341"/>
              <a:gd name="connsiteX74" fmla="*/ 1833654 w 3491232"/>
              <a:gd name="connsiteY74" fmla="*/ 4333689 h 4352341"/>
              <a:gd name="connsiteX75" fmla="*/ 1577803 w 3491232"/>
              <a:gd name="connsiteY75" fmla="*/ 4351855 h 4352341"/>
              <a:gd name="connsiteX76" fmla="*/ 1476371 w 3491232"/>
              <a:gd name="connsiteY76" fmla="*/ 4115687 h 4352341"/>
              <a:gd name="connsiteX77" fmla="*/ 1491510 w 3491232"/>
              <a:gd name="connsiteY77" fmla="*/ 4059673 h 4352341"/>
              <a:gd name="connsiteX78" fmla="*/ 1371912 w 3491232"/>
              <a:gd name="connsiteY78" fmla="*/ 3934018 h 4352341"/>
              <a:gd name="connsiteX79" fmla="*/ 1347689 w 3491232"/>
              <a:gd name="connsiteY79" fmla="*/ 3849239 h 4352341"/>
              <a:gd name="connsiteX80" fmla="*/ 1225062 w 3491232"/>
              <a:gd name="connsiteY80" fmla="*/ 3781114 h 4352341"/>
              <a:gd name="connsiteX81" fmla="*/ 1190243 w 3491232"/>
              <a:gd name="connsiteY81" fmla="*/ 3696335 h 4352341"/>
              <a:gd name="connsiteX82" fmla="*/ 1203869 w 3491232"/>
              <a:gd name="connsiteY82" fmla="*/ 3635778 h 4352341"/>
              <a:gd name="connsiteX83" fmla="*/ 1132715 w 3491232"/>
              <a:gd name="connsiteY83" fmla="*/ 3519207 h 4352341"/>
              <a:gd name="connsiteX84" fmla="*/ 1050963 w 3491232"/>
              <a:gd name="connsiteY84" fmla="*/ 3472277 h 4352341"/>
              <a:gd name="connsiteX85" fmla="*/ 1050964 w 3491232"/>
              <a:gd name="connsiteY85" fmla="*/ 3425345 h 4352341"/>
              <a:gd name="connsiteX86" fmla="*/ 960129 w 3491232"/>
              <a:gd name="connsiteY86" fmla="*/ 3298176 h 4352341"/>
              <a:gd name="connsiteX87" fmla="*/ 918981 w 3491232"/>
              <a:gd name="connsiteY87" fmla="*/ 3274075 h 4352341"/>
              <a:gd name="connsiteX88" fmla="*/ 948312 w 3491232"/>
              <a:gd name="connsiteY88" fmla="*/ 3116837 h 4352341"/>
              <a:gd name="connsiteX89" fmla="*/ 1045871 w 3491232"/>
              <a:gd name="connsiteY89" fmla="*/ 3137252 h 4352341"/>
              <a:gd name="connsiteX90" fmla="*/ 1033647 w 3491232"/>
              <a:gd name="connsiteY90" fmla="*/ 3043280 h 4352341"/>
              <a:gd name="connsiteX91" fmla="*/ 1128998 w 3491232"/>
              <a:gd name="connsiteY91" fmla="*/ 3045727 h 4352341"/>
              <a:gd name="connsiteX92" fmla="*/ 1109439 w 3491232"/>
              <a:gd name="connsiteY92" fmla="*/ 2967490 h 4352341"/>
              <a:gd name="connsiteX93" fmla="*/ 1055651 w 3491232"/>
              <a:gd name="connsiteY93" fmla="*/ 2947930 h 4352341"/>
              <a:gd name="connsiteX94" fmla="*/ 1053541 w 3491232"/>
              <a:gd name="connsiteY94" fmla="*/ 2895343 h 4352341"/>
              <a:gd name="connsiteX95" fmla="*/ 1014080 w 3491232"/>
              <a:gd name="connsiteY95" fmla="*/ 2881735 h 4352341"/>
              <a:gd name="connsiteX96" fmla="*/ 1022244 w 3491232"/>
              <a:gd name="connsiteY96" fmla="*/ 2839553 h 4352341"/>
              <a:gd name="connsiteX97" fmla="*/ 992308 w 3491232"/>
              <a:gd name="connsiteY97" fmla="*/ 2800092 h 4352341"/>
              <a:gd name="connsiteX98" fmla="*/ 997751 w 3491232"/>
              <a:gd name="connsiteY98" fmla="*/ 2756549 h 4352341"/>
              <a:gd name="connsiteX99" fmla="*/ 978702 w 3491232"/>
              <a:gd name="connsiteY99" fmla="*/ 2730696 h 4352341"/>
              <a:gd name="connsiteX100" fmla="*/ 975980 w 3491232"/>
              <a:gd name="connsiteY100" fmla="*/ 2650413 h 4352341"/>
              <a:gd name="connsiteX101" fmla="*/ 956929 w 3491232"/>
              <a:gd name="connsiteY101" fmla="*/ 2587821 h 4352341"/>
              <a:gd name="connsiteX102" fmla="*/ 989586 w 3491232"/>
              <a:gd name="connsiteY102" fmla="*/ 2511622 h 4352341"/>
              <a:gd name="connsiteX103" fmla="*/ 970537 w 3491232"/>
              <a:gd name="connsiteY103" fmla="*/ 2483047 h 4352341"/>
              <a:gd name="connsiteX104" fmla="*/ 913387 w 3491232"/>
              <a:gd name="connsiteY104" fmla="*/ 2499376 h 4352341"/>
              <a:gd name="connsiteX105" fmla="*/ 865762 w 3491232"/>
              <a:gd name="connsiteY105" fmla="*/ 2499374 h 4352341"/>
              <a:gd name="connsiteX106" fmla="*/ 872565 w 3491232"/>
              <a:gd name="connsiteY106" fmla="*/ 2500735 h 4352341"/>
              <a:gd name="connsiteX107" fmla="*/ 812694 w 3491232"/>
              <a:gd name="connsiteY107" fmla="*/ 2560606 h 4352341"/>
              <a:gd name="connsiteX108" fmla="*/ 725608 w 3491232"/>
              <a:gd name="connsiteY108" fmla="*/ 2571492 h 4352341"/>
              <a:gd name="connsiteX109" fmla="*/ 667098 w 3491232"/>
              <a:gd name="connsiteY109" fmla="*/ 2500735 h 4352341"/>
              <a:gd name="connsiteX110" fmla="*/ 611309 w 3491232"/>
              <a:gd name="connsiteY110" fmla="*/ 2499374 h 4352341"/>
              <a:gd name="connsiteX111" fmla="*/ 597702 w 3491232"/>
              <a:gd name="connsiteY111" fmla="*/ 2545638 h 4352341"/>
              <a:gd name="connsiteX112" fmla="*/ 502452 w 3491232"/>
              <a:gd name="connsiteY112" fmla="*/ 2545639 h 4352341"/>
              <a:gd name="connsiteX113" fmla="*/ 458909 w 3491232"/>
              <a:gd name="connsiteY113" fmla="*/ 2499375 h 4352341"/>
              <a:gd name="connsiteX114" fmla="*/ 388152 w 3491232"/>
              <a:gd name="connsiteY114" fmla="*/ 2469439 h 4352341"/>
              <a:gd name="connsiteX115" fmla="*/ 351412 w 3491232"/>
              <a:gd name="connsiteY115" fmla="*/ 2443585 h 4352341"/>
              <a:gd name="connsiteX116" fmla="*/ 350051 w 3491232"/>
              <a:gd name="connsiteY116" fmla="*/ 2393239 h 4352341"/>
              <a:gd name="connsiteX117" fmla="*/ 290179 w 3491232"/>
              <a:gd name="connsiteY117" fmla="*/ 2351055 h 4352341"/>
              <a:gd name="connsiteX118" fmla="*/ 313312 w 3491232"/>
              <a:gd name="connsiteY118" fmla="*/ 2306153 h 4352341"/>
              <a:gd name="connsiteX119" fmla="*/ 279294 w 3491232"/>
              <a:gd name="connsiteY119" fmla="*/ 2273495 h 4352341"/>
              <a:gd name="connsiteX120" fmla="*/ 287458 w 3491232"/>
              <a:gd name="connsiteY120" fmla="*/ 2240839 h 4352341"/>
              <a:gd name="connsiteX121" fmla="*/ 303786 w 3491232"/>
              <a:gd name="connsiteY121" fmla="*/ 2180967 h 4352341"/>
              <a:gd name="connsiteX122" fmla="*/ 295621 w 3491232"/>
              <a:gd name="connsiteY122" fmla="*/ 2144229 h 4352341"/>
              <a:gd name="connsiteX123" fmla="*/ 241192 w 3491232"/>
              <a:gd name="connsiteY123" fmla="*/ 2131981 h 4352341"/>
              <a:gd name="connsiteX124" fmla="*/ 177240 w 3491232"/>
              <a:gd name="connsiteY124" fmla="*/ 2130621 h 4352341"/>
              <a:gd name="connsiteX125" fmla="*/ 12593 w 3491232"/>
              <a:gd name="connsiteY125" fmla="*/ 2085717 h 4352341"/>
              <a:gd name="connsiteX126" fmla="*/ 11233 w 3491232"/>
              <a:gd name="connsiteY126" fmla="*/ 2089799 h 4352341"/>
              <a:gd name="connsiteX0" fmla="*/ 503255 w 3527624"/>
              <a:gd name="connsiteY0" fmla="*/ 1830819 h 4352341"/>
              <a:gd name="connsiteX1" fmla="*/ 424958 w 3527624"/>
              <a:gd name="connsiteY1" fmla="*/ 1721762 h 4352341"/>
              <a:gd name="connsiteX2" fmla="*/ 399791 w 3527624"/>
              <a:gd name="connsiteY2" fmla="*/ 1609909 h 4352341"/>
              <a:gd name="connsiteX3" fmla="*/ 383013 w 3527624"/>
              <a:gd name="connsiteY3" fmla="*/ 1514834 h 4352341"/>
              <a:gd name="connsiteX4" fmla="*/ 402587 w 3527624"/>
              <a:gd name="connsiteY4" fmla="*/ 1400184 h 4352341"/>
              <a:gd name="connsiteX5" fmla="*/ 503255 w 3527624"/>
              <a:gd name="connsiteY5" fmla="*/ 1319090 h 4352341"/>
              <a:gd name="connsiteX6" fmla="*/ 626294 w 3527624"/>
              <a:gd name="connsiteY6" fmla="*/ 1235200 h 4352341"/>
              <a:gd name="connsiteX7" fmla="*/ 673831 w 3527624"/>
              <a:gd name="connsiteY7" fmla="*/ 1047846 h 4352341"/>
              <a:gd name="connsiteX8" fmla="*/ 592738 w 3527624"/>
              <a:gd name="connsiteY8" fmla="*/ 930400 h 4352341"/>
              <a:gd name="connsiteX9" fmla="*/ 573163 w 3527624"/>
              <a:gd name="connsiteY9" fmla="*/ 857696 h 4352341"/>
              <a:gd name="connsiteX10" fmla="*/ 724165 w 3527624"/>
              <a:gd name="connsiteY10" fmla="*/ 782195 h 4352341"/>
              <a:gd name="connsiteX11" fmla="*/ 808055 w 3527624"/>
              <a:gd name="connsiteY11" fmla="*/ 661953 h 4352341"/>
              <a:gd name="connsiteX12" fmla="*/ 816444 w 3527624"/>
              <a:gd name="connsiteY12" fmla="*/ 533322 h 4352341"/>
              <a:gd name="connsiteX13" fmla="*/ 810852 w 3527624"/>
              <a:gd name="connsiteY13" fmla="*/ 474599 h 4352341"/>
              <a:gd name="connsiteX14" fmla="*/ 863982 w 3527624"/>
              <a:gd name="connsiteY14" fmla="*/ 415876 h 4352341"/>
              <a:gd name="connsiteX15" fmla="*/ 827629 w 3527624"/>
              <a:gd name="connsiteY15" fmla="*/ 318004 h 4352341"/>
              <a:gd name="connsiteX16" fmla="*/ 911519 w 3527624"/>
              <a:gd name="connsiteY16" fmla="*/ 337578 h 4352341"/>
              <a:gd name="connsiteX17" fmla="*/ 981428 w 3527624"/>
              <a:gd name="connsiteY17" fmla="*/ 278856 h 4352341"/>
              <a:gd name="connsiteX18" fmla="*/ 1042947 w 3527624"/>
              <a:gd name="connsiteY18" fmla="*/ 231318 h 4352341"/>
              <a:gd name="connsiteX19" fmla="*/ 1028965 w 3527624"/>
              <a:gd name="connsiteY19" fmla="*/ 144632 h 4352341"/>
              <a:gd name="connsiteX20" fmla="*/ 1135226 w 3527624"/>
              <a:gd name="connsiteY20" fmla="*/ 150224 h 4352341"/>
              <a:gd name="connsiteX21" fmla="*/ 1182763 w 3527624"/>
              <a:gd name="connsiteY21" fmla="*/ 192169 h 4352341"/>
              <a:gd name="connsiteX22" fmla="*/ 1277839 w 3527624"/>
              <a:gd name="connsiteY22" fmla="*/ 127854 h 4352341"/>
              <a:gd name="connsiteX23" fmla="*/ 1277839 w 3527624"/>
              <a:gd name="connsiteY23" fmla="*/ 127854 h 4352341"/>
              <a:gd name="connsiteX24" fmla="*/ 1378507 w 3527624"/>
              <a:gd name="connsiteY24" fmla="*/ 113872 h 4352341"/>
              <a:gd name="connsiteX25" fmla="*/ 1381303 w 3527624"/>
              <a:gd name="connsiteY25" fmla="*/ 111076 h 4352341"/>
              <a:gd name="connsiteX26" fmla="*/ 1652547 w 3527624"/>
              <a:gd name="connsiteY26" fmla="*/ 10408 h 4352341"/>
              <a:gd name="connsiteX27" fmla="*/ 2608891 w 3527624"/>
              <a:gd name="connsiteY27" fmla="*/ 2018 h 4352341"/>
              <a:gd name="connsiteX28" fmla="*/ 3318439 w 3527624"/>
              <a:gd name="connsiteY28" fmla="*/ 700104 h 4352341"/>
              <a:gd name="connsiteX29" fmla="*/ 3523089 w 3527624"/>
              <a:gd name="connsiteY29" fmla="*/ 1026675 h 4352341"/>
              <a:gd name="connsiteX30" fmla="*/ 3361980 w 3527624"/>
              <a:gd name="connsiteY30" fmla="*/ 1196492 h 4352341"/>
              <a:gd name="connsiteX31" fmla="*/ 3118140 w 3527624"/>
              <a:gd name="connsiteY31" fmla="*/ 1340184 h 4352341"/>
              <a:gd name="connsiteX32" fmla="*/ 2782859 w 3527624"/>
              <a:gd name="connsiteY32" fmla="*/ 1466459 h 4352341"/>
              <a:gd name="connsiteX33" fmla="*/ 2264699 w 3527624"/>
              <a:gd name="connsiteY33" fmla="*/ 1523064 h 4352341"/>
              <a:gd name="connsiteX34" fmla="*/ 1946836 w 3527624"/>
              <a:gd name="connsiteY34" fmla="*/ 1705945 h 4352341"/>
              <a:gd name="connsiteX35" fmla="*/ 1903294 w 3527624"/>
              <a:gd name="connsiteY35" fmla="*/ 1544835 h 4352341"/>
              <a:gd name="connsiteX36" fmla="*/ 1737832 w 3527624"/>
              <a:gd name="connsiteY36" fmla="*/ 1601441 h 4352341"/>
              <a:gd name="connsiteX37" fmla="*/ 1646391 w 3527624"/>
              <a:gd name="connsiteY37" fmla="*/ 1758195 h 4352341"/>
              <a:gd name="connsiteX38" fmla="*/ 1755248 w 3527624"/>
              <a:gd name="connsiteY38" fmla="*/ 1997681 h 4352341"/>
              <a:gd name="connsiteX39" fmla="*/ 1877169 w 3527624"/>
              <a:gd name="connsiteY39" fmla="*/ 2084765 h 4352341"/>
              <a:gd name="connsiteX40" fmla="*/ 1842334 w 3527624"/>
              <a:gd name="connsiteY40" fmla="*/ 2250228 h 4352341"/>
              <a:gd name="connsiteX41" fmla="*/ 1903294 w 3527624"/>
              <a:gd name="connsiteY41" fmla="*/ 2372149 h 4352341"/>
              <a:gd name="connsiteX42" fmla="*/ 2103590 w 3527624"/>
              <a:gd name="connsiteY42" fmla="*/ 2398274 h 4352341"/>
              <a:gd name="connsiteX43" fmla="*/ 2652231 w 3527624"/>
              <a:gd name="connsiteY43" fmla="*/ 2546319 h 4352341"/>
              <a:gd name="connsiteX44" fmla="*/ 2660939 w 3527624"/>
              <a:gd name="connsiteY44" fmla="*/ 2772742 h 4352341"/>
              <a:gd name="connsiteX45" fmla="*/ 2669647 w 3527624"/>
              <a:gd name="connsiteY45" fmla="*/ 3160272 h 4352341"/>
              <a:gd name="connsiteX46" fmla="*/ 2530311 w 3527624"/>
              <a:gd name="connsiteY46" fmla="*/ 3182043 h 4352341"/>
              <a:gd name="connsiteX47" fmla="*/ 2486768 w 3527624"/>
              <a:gd name="connsiteY47" fmla="*/ 3042705 h 4352341"/>
              <a:gd name="connsiteX48" fmla="*/ 2382265 w 3527624"/>
              <a:gd name="connsiteY48" fmla="*/ 3177688 h 4352341"/>
              <a:gd name="connsiteX49" fmla="*/ 2164551 w 3527624"/>
              <a:gd name="connsiteY49" fmla="*/ 3142854 h 4352341"/>
              <a:gd name="connsiteX50" fmla="*/ 1999088 w 3527624"/>
              <a:gd name="connsiteY50" fmla="*/ 2990454 h 4352341"/>
              <a:gd name="connsiteX51" fmla="*/ 1958932 w 3527624"/>
              <a:gd name="connsiteY51" fmla="*/ 3095441 h 4352341"/>
              <a:gd name="connsiteX52" fmla="*/ 1904745 w 3527624"/>
              <a:gd name="connsiteY52" fmla="*/ 3143339 h 4352341"/>
              <a:gd name="connsiteX53" fmla="*/ 1808951 w 3527624"/>
              <a:gd name="connsiteY53" fmla="*/ 3102698 h 4352341"/>
              <a:gd name="connsiteX54" fmla="*/ 1707351 w 3527624"/>
              <a:gd name="connsiteY54" fmla="*/ 3175270 h 4352341"/>
              <a:gd name="connsiteX55" fmla="*/ 1536083 w 3527624"/>
              <a:gd name="connsiteY55" fmla="*/ 3205265 h 4352341"/>
              <a:gd name="connsiteX56" fmla="*/ 1345463 w 3527624"/>
              <a:gd name="connsiteY56" fmla="*/ 3351377 h 4352341"/>
              <a:gd name="connsiteX57" fmla="*/ 1569466 w 3527624"/>
              <a:gd name="connsiteY57" fmla="*/ 3361051 h 4352341"/>
              <a:gd name="connsiteX58" fmla="*/ 1831690 w 3527624"/>
              <a:gd name="connsiteY58" fmla="*/ 3217845 h 4352341"/>
              <a:gd name="connsiteX59" fmla="*/ 2038277 w 3527624"/>
              <a:gd name="connsiteY59" fmla="*/ 3234294 h 4352341"/>
              <a:gd name="connsiteX60" fmla="*/ 2116654 w 3527624"/>
              <a:gd name="connsiteY60" fmla="*/ 3360569 h 4352341"/>
              <a:gd name="connsiteX61" fmla="*/ 2295180 w 3527624"/>
              <a:gd name="connsiteY61" fmla="*/ 3417174 h 4352341"/>
              <a:gd name="connsiteX62" fmla="*/ 2421454 w 3527624"/>
              <a:gd name="connsiteY62" fmla="*/ 3282191 h 4352341"/>
              <a:gd name="connsiteX63" fmla="*/ 2478059 w 3527624"/>
              <a:gd name="connsiteY63" fmla="*/ 3369277 h 4352341"/>
              <a:gd name="connsiteX64" fmla="*/ 2608687 w 3527624"/>
              <a:gd name="connsiteY64" fmla="*/ 3356215 h 4352341"/>
              <a:gd name="connsiteX65" fmla="*/ 2700129 w 3527624"/>
              <a:gd name="connsiteY65" fmla="*/ 3469425 h 4352341"/>
              <a:gd name="connsiteX66" fmla="*/ 2630459 w 3527624"/>
              <a:gd name="connsiteY66" fmla="*/ 3608762 h 4352341"/>
              <a:gd name="connsiteX67" fmla="*/ 2647877 w 3527624"/>
              <a:gd name="connsiteY67" fmla="*/ 3691494 h 4352341"/>
              <a:gd name="connsiteX68" fmla="*/ 2571460 w 3527624"/>
              <a:gd name="connsiteY68" fmla="*/ 3769509 h 4352341"/>
              <a:gd name="connsiteX69" fmla="*/ 2517248 w 3527624"/>
              <a:gd name="connsiteY69" fmla="*/ 3848246 h 4352341"/>
              <a:gd name="connsiteX70" fmla="*/ 2415052 w 3527624"/>
              <a:gd name="connsiteY70" fmla="*/ 3935533 h 4352341"/>
              <a:gd name="connsiteX71" fmla="*/ 2265175 w 3527624"/>
              <a:gd name="connsiteY71" fmla="*/ 4044535 h 4352341"/>
              <a:gd name="connsiteX72" fmla="*/ 2268202 w 3527624"/>
              <a:gd name="connsiteY72" fmla="*/ 4082382 h 4352341"/>
              <a:gd name="connsiteX73" fmla="*/ 1865504 w 3527624"/>
              <a:gd name="connsiteY73" fmla="*/ 4332175 h 4352341"/>
              <a:gd name="connsiteX74" fmla="*/ 1870046 w 3527624"/>
              <a:gd name="connsiteY74" fmla="*/ 4333689 h 4352341"/>
              <a:gd name="connsiteX75" fmla="*/ 1614195 w 3527624"/>
              <a:gd name="connsiteY75" fmla="*/ 4351855 h 4352341"/>
              <a:gd name="connsiteX76" fmla="*/ 1512763 w 3527624"/>
              <a:gd name="connsiteY76" fmla="*/ 4115687 h 4352341"/>
              <a:gd name="connsiteX77" fmla="*/ 1527902 w 3527624"/>
              <a:gd name="connsiteY77" fmla="*/ 4059673 h 4352341"/>
              <a:gd name="connsiteX78" fmla="*/ 1408304 w 3527624"/>
              <a:gd name="connsiteY78" fmla="*/ 3934018 h 4352341"/>
              <a:gd name="connsiteX79" fmla="*/ 1384081 w 3527624"/>
              <a:gd name="connsiteY79" fmla="*/ 3849239 h 4352341"/>
              <a:gd name="connsiteX80" fmla="*/ 1261454 w 3527624"/>
              <a:gd name="connsiteY80" fmla="*/ 3781114 h 4352341"/>
              <a:gd name="connsiteX81" fmla="*/ 1226635 w 3527624"/>
              <a:gd name="connsiteY81" fmla="*/ 3696335 h 4352341"/>
              <a:gd name="connsiteX82" fmla="*/ 1240261 w 3527624"/>
              <a:gd name="connsiteY82" fmla="*/ 3635778 h 4352341"/>
              <a:gd name="connsiteX83" fmla="*/ 1169107 w 3527624"/>
              <a:gd name="connsiteY83" fmla="*/ 3519207 h 4352341"/>
              <a:gd name="connsiteX84" fmla="*/ 1087355 w 3527624"/>
              <a:gd name="connsiteY84" fmla="*/ 3472277 h 4352341"/>
              <a:gd name="connsiteX85" fmla="*/ 1087356 w 3527624"/>
              <a:gd name="connsiteY85" fmla="*/ 3425345 h 4352341"/>
              <a:gd name="connsiteX86" fmla="*/ 996521 w 3527624"/>
              <a:gd name="connsiteY86" fmla="*/ 3298176 h 4352341"/>
              <a:gd name="connsiteX87" fmla="*/ 955373 w 3527624"/>
              <a:gd name="connsiteY87" fmla="*/ 3274075 h 4352341"/>
              <a:gd name="connsiteX88" fmla="*/ 984704 w 3527624"/>
              <a:gd name="connsiteY88" fmla="*/ 3116837 h 4352341"/>
              <a:gd name="connsiteX89" fmla="*/ 1082263 w 3527624"/>
              <a:gd name="connsiteY89" fmla="*/ 3137252 h 4352341"/>
              <a:gd name="connsiteX90" fmla="*/ 1070039 w 3527624"/>
              <a:gd name="connsiteY90" fmla="*/ 3043280 h 4352341"/>
              <a:gd name="connsiteX91" fmla="*/ 1165390 w 3527624"/>
              <a:gd name="connsiteY91" fmla="*/ 3045727 h 4352341"/>
              <a:gd name="connsiteX92" fmla="*/ 1145831 w 3527624"/>
              <a:gd name="connsiteY92" fmla="*/ 2967490 h 4352341"/>
              <a:gd name="connsiteX93" fmla="*/ 1092043 w 3527624"/>
              <a:gd name="connsiteY93" fmla="*/ 2947930 h 4352341"/>
              <a:gd name="connsiteX94" fmla="*/ 1089933 w 3527624"/>
              <a:gd name="connsiteY94" fmla="*/ 2895343 h 4352341"/>
              <a:gd name="connsiteX95" fmla="*/ 1050472 w 3527624"/>
              <a:gd name="connsiteY95" fmla="*/ 2881735 h 4352341"/>
              <a:gd name="connsiteX96" fmla="*/ 1058636 w 3527624"/>
              <a:gd name="connsiteY96" fmla="*/ 2839553 h 4352341"/>
              <a:gd name="connsiteX97" fmla="*/ 1028700 w 3527624"/>
              <a:gd name="connsiteY97" fmla="*/ 2800092 h 4352341"/>
              <a:gd name="connsiteX98" fmla="*/ 1034143 w 3527624"/>
              <a:gd name="connsiteY98" fmla="*/ 2756549 h 4352341"/>
              <a:gd name="connsiteX99" fmla="*/ 1015094 w 3527624"/>
              <a:gd name="connsiteY99" fmla="*/ 2730696 h 4352341"/>
              <a:gd name="connsiteX100" fmla="*/ 1012372 w 3527624"/>
              <a:gd name="connsiteY100" fmla="*/ 2650413 h 4352341"/>
              <a:gd name="connsiteX101" fmla="*/ 993321 w 3527624"/>
              <a:gd name="connsiteY101" fmla="*/ 2587821 h 4352341"/>
              <a:gd name="connsiteX102" fmla="*/ 1025978 w 3527624"/>
              <a:gd name="connsiteY102" fmla="*/ 2511622 h 4352341"/>
              <a:gd name="connsiteX103" fmla="*/ 1006929 w 3527624"/>
              <a:gd name="connsiteY103" fmla="*/ 2483047 h 4352341"/>
              <a:gd name="connsiteX104" fmla="*/ 949779 w 3527624"/>
              <a:gd name="connsiteY104" fmla="*/ 2499376 h 4352341"/>
              <a:gd name="connsiteX105" fmla="*/ 902154 w 3527624"/>
              <a:gd name="connsiteY105" fmla="*/ 2499374 h 4352341"/>
              <a:gd name="connsiteX106" fmla="*/ 908957 w 3527624"/>
              <a:gd name="connsiteY106" fmla="*/ 2500735 h 4352341"/>
              <a:gd name="connsiteX107" fmla="*/ 849086 w 3527624"/>
              <a:gd name="connsiteY107" fmla="*/ 2560606 h 4352341"/>
              <a:gd name="connsiteX108" fmla="*/ 762000 w 3527624"/>
              <a:gd name="connsiteY108" fmla="*/ 2571492 h 4352341"/>
              <a:gd name="connsiteX109" fmla="*/ 703490 w 3527624"/>
              <a:gd name="connsiteY109" fmla="*/ 2500735 h 4352341"/>
              <a:gd name="connsiteX110" fmla="*/ 647701 w 3527624"/>
              <a:gd name="connsiteY110" fmla="*/ 2499374 h 4352341"/>
              <a:gd name="connsiteX111" fmla="*/ 634094 w 3527624"/>
              <a:gd name="connsiteY111" fmla="*/ 2545638 h 4352341"/>
              <a:gd name="connsiteX112" fmla="*/ 538844 w 3527624"/>
              <a:gd name="connsiteY112" fmla="*/ 2545639 h 4352341"/>
              <a:gd name="connsiteX113" fmla="*/ 495301 w 3527624"/>
              <a:gd name="connsiteY113" fmla="*/ 2499375 h 4352341"/>
              <a:gd name="connsiteX114" fmla="*/ 424544 w 3527624"/>
              <a:gd name="connsiteY114" fmla="*/ 2469439 h 4352341"/>
              <a:gd name="connsiteX115" fmla="*/ 387804 w 3527624"/>
              <a:gd name="connsiteY115" fmla="*/ 2443585 h 4352341"/>
              <a:gd name="connsiteX116" fmla="*/ 386443 w 3527624"/>
              <a:gd name="connsiteY116" fmla="*/ 2393239 h 4352341"/>
              <a:gd name="connsiteX117" fmla="*/ 326571 w 3527624"/>
              <a:gd name="connsiteY117" fmla="*/ 2351055 h 4352341"/>
              <a:gd name="connsiteX118" fmla="*/ 349704 w 3527624"/>
              <a:gd name="connsiteY118" fmla="*/ 2306153 h 4352341"/>
              <a:gd name="connsiteX119" fmla="*/ 315686 w 3527624"/>
              <a:gd name="connsiteY119" fmla="*/ 2273495 h 4352341"/>
              <a:gd name="connsiteX120" fmla="*/ 323850 w 3527624"/>
              <a:gd name="connsiteY120" fmla="*/ 2240839 h 4352341"/>
              <a:gd name="connsiteX121" fmla="*/ 340178 w 3527624"/>
              <a:gd name="connsiteY121" fmla="*/ 2180967 h 4352341"/>
              <a:gd name="connsiteX122" fmla="*/ 332013 w 3527624"/>
              <a:gd name="connsiteY122" fmla="*/ 2144229 h 4352341"/>
              <a:gd name="connsiteX123" fmla="*/ 277584 w 3527624"/>
              <a:gd name="connsiteY123" fmla="*/ 2131981 h 4352341"/>
              <a:gd name="connsiteX124" fmla="*/ 213632 w 3527624"/>
              <a:gd name="connsiteY124" fmla="*/ 2130621 h 4352341"/>
              <a:gd name="connsiteX125" fmla="*/ 48985 w 3527624"/>
              <a:gd name="connsiteY125" fmla="*/ 2085717 h 4352341"/>
              <a:gd name="connsiteX126" fmla="*/ 0 w 3527624"/>
              <a:gd name="connsiteY126" fmla="*/ 2004074 h 4352341"/>
              <a:gd name="connsiteX0" fmla="*/ 507299 w 3531668"/>
              <a:gd name="connsiteY0" fmla="*/ 1830819 h 4352341"/>
              <a:gd name="connsiteX1" fmla="*/ 429002 w 3531668"/>
              <a:gd name="connsiteY1" fmla="*/ 1721762 h 4352341"/>
              <a:gd name="connsiteX2" fmla="*/ 403835 w 3531668"/>
              <a:gd name="connsiteY2" fmla="*/ 1609909 h 4352341"/>
              <a:gd name="connsiteX3" fmla="*/ 387057 w 3531668"/>
              <a:gd name="connsiteY3" fmla="*/ 1514834 h 4352341"/>
              <a:gd name="connsiteX4" fmla="*/ 406631 w 3531668"/>
              <a:gd name="connsiteY4" fmla="*/ 1400184 h 4352341"/>
              <a:gd name="connsiteX5" fmla="*/ 507299 w 3531668"/>
              <a:gd name="connsiteY5" fmla="*/ 1319090 h 4352341"/>
              <a:gd name="connsiteX6" fmla="*/ 630338 w 3531668"/>
              <a:gd name="connsiteY6" fmla="*/ 1235200 h 4352341"/>
              <a:gd name="connsiteX7" fmla="*/ 677875 w 3531668"/>
              <a:gd name="connsiteY7" fmla="*/ 1047846 h 4352341"/>
              <a:gd name="connsiteX8" fmla="*/ 596782 w 3531668"/>
              <a:gd name="connsiteY8" fmla="*/ 930400 h 4352341"/>
              <a:gd name="connsiteX9" fmla="*/ 577207 w 3531668"/>
              <a:gd name="connsiteY9" fmla="*/ 857696 h 4352341"/>
              <a:gd name="connsiteX10" fmla="*/ 728209 w 3531668"/>
              <a:gd name="connsiteY10" fmla="*/ 782195 h 4352341"/>
              <a:gd name="connsiteX11" fmla="*/ 812099 w 3531668"/>
              <a:gd name="connsiteY11" fmla="*/ 661953 h 4352341"/>
              <a:gd name="connsiteX12" fmla="*/ 820488 w 3531668"/>
              <a:gd name="connsiteY12" fmla="*/ 533322 h 4352341"/>
              <a:gd name="connsiteX13" fmla="*/ 814896 w 3531668"/>
              <a:gd name="connsiteY13" fmla="*/ 474599 h 4352341"/>
              <a:gd name="connsiteX14" fmla="*/ 868026 w 3531668"/>
              <a:gd name="connsiteY14" fmla="*/ 415876 h 4352341"/>
              <a:gd name="connsiteX15" fmla="*/ 831673 w 3531668"/>
              <a:gd name="connsiteY15" fmla="*/ 318004 h 4352341"/>
              <a:gd name="connsiteX16" fmla="*/ 915563 w 3531668"/>
              <a:gd name="connsiteY16" fmla="*/ 337578 h 4352341"/>
              <a:gd name="connsiteX17" fmla="*/ 985472 w 3531668"/>
              <a:gd name="connsiteY17" fmla="*/ 278856 h 4352341"/>
              <a:gd name="connsiteX18" fmla="*/ 1046991 w 3531668"/>
              <a:gd name="connsiteY18" fmla="*/ 231318 h 4352341"/>
              <a:gd name="connsiteX19" fmla="*/ 1033009 w 3531668"/>
              <a:gd name="connsiteY19" fmla="*/ 144632 h 4352341"/>
              <a:gd name="connsiteX20" fmla="*/ 1139270 w 3531668"/>
              <a:gd name="connsiteY20" fmla="*/ 150224 h 4352341"/>
              <a:gd name="connsiteX21" fmla="*/ 1186807 w 3531668"/>
              <a:gd name="connsiteY21" fmla="*/ 192169 h 4352341"/>
              <a:gd name="connsiteX22" fmla="*/ 1281883 w 3531668"/>
              <a:gd name="connsiteY22" fmla="*/ 127854 h 4352341"/>
              <a:gd name="connsiteX23" fmla="*/ 1281883 w 3531668"/>
              <a:gd name="connsiteY23" fmla="*/ 127854 h 4352341"/>
              <a:gd name="connsiteX24" fmla="*/ 1382551 w 3531668"/>
              <a:gd name="connsiteY24" fmla="*/ 113872 h 4352341"/>
              <a:gd name="connsiteX25" fmla="*/ 1385347 w 3531668"/>
              <a:gd name="connsiteY25" fmla="*/ 111076 h 4352341"/>
              <a:gd name="connsiteX26" fmla="*/ 1656591 w 3531668"/>
              <a:gd name="connsiteY26" fmla="*/ 10408 h 4352341"/>
              <a:gd name="connsiteX27" fmla="*/ 2612935 w 3531668"/>
              <a:gd name="connsiteY27" fmla="*/ 2018 h 4352341"/>
              <a:gd name="connsiteX28" fmla="*/ 3322483 w 3531668"/>
              <a:gd name="connsiteY28" fmla="*/ 700104 h 4352341"/>
              <a:gd name="connsiteX29" fmla="*/ 3527133 w 3531668"/>
              <a:gd name="connsiteY29" fmla="*/ 1026675 h 4352341"/>
              <a:gd name="connsiteX30" fmla="*/ 3366024 w 3531668"/>
              <a:gd name="connsiteY30" fmla="*/ 1196492 h 4352341"/>
              <a:gd name="connsiteX31" fmla="*/ 3122184 w 3531668"/>
              <a:gd name="connsiteY31" fmla="*/ 1340184 h 4352341"/>
              <a:gd name="connsiteX32" fmla="*/ 2786903 w 3531668"/>
              <a:gd name="connsiteY32" fmla="*/ 1466459 h 4352341"/>
              <a:gd name="connsiteX33" fmla="*/ 2268743 w 3531668"/>
              <a:gd name="connsiteY33" fmla="*/ 1523064 h 4352341"/>
              <a:gd name="connsiteX34" fmla="*/ 1950880 w 3531668"/>
              <a:gd name="connsiteY34" fmla="*/ 1705945 h 4352341"/>
              <a:gd name="connsiteX35" fmla="*/ 1907338 w 3531668"/>
              <a:gd name="connsiteY35" fmla="*/ 1544835 h 4352341"/>
              <a:gd name="connsiteX36" fmla="*/ 1741876 w 3531668"/>
              <a:gd name="connsiteY36" fmla="*/ 1601441 h 4352341"/>
              <a:gd name="connsiteX37" fmla="*/ 1650435 w 3531668"/>
              <a:gd name="connsiteY37" fmla="*/ 1758195 h 4352341"/>
              <a:gd name="connsiteX38" fmla="*/ 1759292 w 3531668"/>
              <a:gd name="connsiteY38" fmla="*/ 1997681 h 4352341"/>
              <a:gd name="connsiteX39" fmla="*/ 1881213 w 3531668"/>
              <a:gd name="connsiteY39" fmla="*/ 2084765 h 4352341"/>
              <a:gd name="connsiteX40" fmla="*/ 1846378 w 3531668"/>
              <a:gd name="connsiteY40" fmla="*/ 2250228 h 4352341"/>
              <a:gd name="connsiteX41" fmla="*/ 1907338 w 3531668"/>
              <a:gd name="connsiteY41" fmla="*/ 2372149 h 4352341"/>
              <a:gd name="connsiteX42" fmla="*/ 2107634 w 3531668"/>
              <a:gd name="connsiteY42" fmla="*/ 2398274 h 4352341"/>
              <a:gd name="connsiteX43" fmla="*/ 2656275 w 3531668"/>
              <a:gd name="connsiteY43" fmla="*/ 2546319 h 4352341"/>
              <a:gd name="connsiteX44" fmla="*/ 2664983 w 3531668"/>
              <a:gd name="connsiteY44" fmla="*/ 2772742 h 4352341"/>
              <a:gd name="connsiteX45" fmla="*/ 2673691 w 3531668"/>
              <a:gd name="connsiteY45" fmla="*/ 3160272 h 4352341"/>
              <a:gd name="connsiteX46" fmla="*/ 2534355 w 3531668"/>
              <a:gd name="connsiteY46" fmla="*/ 3182043 h 4352341"/>
              <a:gd name="connsiteX47" fmla="*/ 2490812 w 3531668"/>
              <a:gd name="connsiteY47" fmla="*/ 3042705 h 4352341"/>
              <a:gd name="connsiteX48" fmla="*/ 2386309 w 3531668"/>
              <a:gd name="connsiteY48" fmla="*/ 3177688 h 4352341"/>
              <a:gd name="connsiteX49" fmla="*/ 2168595 w 3531668"/>
              <a:gd name="connsiteY49" fmla="*/ 3142854 h 4352341"/>
              <a:gd name="connsiteX50" fmla="*/ 2003132 w 3531668"/>
              <a:gd name="connsiteY50" fmla="*/ 2990454 h 4352341"/>
              <a:gd name="connsiteX51" fmla="*/ 1962976 w 3531668"/>
              <a:gd name="connsiteY51" fmla="*/ 3095441 h 4352341"/>
              <a:gd name="connsiteX52" fmla="*/ 1908789 w 3531668"/>
              <a:gd name="connsiteY52" fmla="*/ 3143339 h 4352341"/>
              <a:gd name="connsiteX53" fmla="*/ 1812995 w 3531668"/>
              <a:gd name="connsiteY53" fmla="*/ 3102698 h 4352341"/>
              <a:gd name="connsiteX54" fmla="*/ 1711395 w 3531668"/>
              <a:gd name="connsiteY54" fmla="*/ 3175270 h 4352341"/>
              <a:gd name="connsiteX55" fmla="*/ 1540127 w 3531668"/>
              <a:gd name="connsiteY55" fmla="*/ 3205265 h 4352341"/>
              <a:gd name="connsiteX56" fmla="*/ 1349507 w 3531668"/>
              <a:gd name="connsiteY56" fmla="*/ 3351377 h 4352341"/>
              <a:gd name="connsiteX57" fmla="*/ 1573510 w 3531668"/>
              <a:gd name="connsiteY57" fmla="*/ 3361051 h 4352341"/>
              <a:gd name="connsiteX58" fmla="*/ 1835734 w 3531668"/>
              <a:gd name="connsiteY58" fmla="*/ 3217845 h 4352341"/>
              <a:gd name="connsiteX59" fmla="*/ 2042321 w 3531668"/>
              <a:gd name="connsiteY59" fmla="*/ 3234294 h 4352341"/>
              <a:gd name="connsiteX60" fmla="*/ 2120698 w 3531668"/>
              <a:gd name="connsiteY60" fmla="*/ 3360569 h 4352341"/>
              <a:gd name="connsiteX61" fmla="*/ 2299224 w 3531668"/>
              <a:gd name="connsiteY61" fmla="*/ 3417174 h 4352341"/>
              <a:gd name="connsiteX62" fmla="*/ 2425498 w 3531668"/>
              <a:gd name="connsiteY62" fmla="*/ 3282191 h 4352341"/>
              <a:gd name="connsiteX63" fmla="*/ 2482103 w 3531668"/>
              <a:gd name="connsiteY63" fmla="*/ 3369277 h 4352341"/>
              <a:gd name="connsiteX64" fmla="*/ 2612731 w 3531668"/>
              <a:gd name="connsiteY64" fmla="*/ 3356215 h 4352341"/>
              <a:gd name="connsiteX65" fmla="*/ 2704173 w 3531668"/>
              <a:gd name="connsiteY65" fmla="*/ 3469425 h 4352341"/>
              <a:gd name="connsiteX66" fmla="*/ 2634503 w 3531668"/>
              <a:gd name="connsiteY66" fmla="*/ 3608762 h 4352341"/>
              <a:gd name="connsiteX67" fmla="*/ 2651921 w 3531668"/>
              <a:gd name="connsiteY67" fmla="*/ 3691494 h 4352341"/>
              <a:gd name="connsiteX68" fmla="*/ 2575504 w 3531668"/>
              <a:gd name="connsiteY68" fmla="*/ 3769509 h 4352341"/>
              <a:gd name="connsiteX69" fmla="*/ 2521292 w 3531668"/>
              <a:gd name="connsiteY69" fmla="*/ 3848246 h 4352341"/>
              <a:gd name="connsiteX70" fmla="*/ 2419096 w 3531668"/>
              <a:gd name="connsiteY70" fmla="*/ 3935533 h 4352341"/>
              <a:gd name="connsiteX71" fmla="*/ 2269219 w 3531668"/>
              <a:gd name="connsiteY71" fmla="*/ 4044535 h 4352341"/>
              <a:gd name="connsiteX72" fmla="*/ 2272246 w 3531668"/>
              <a:gd name="connsiteY72" fmla="*/ 4082382 h 4352341"/>
              <a:gd name="connsiteX73" fmla="*/ 1869548 w 3531668"/>
              <a:gd name="connsiteY73" fmla="*/ 4332175 h 4352341"/>
              <a:gd name="connsiteX74" fmla="*/ 1874090 w 3531668"/>
              <a:gd name="connsiteY74" fmla="*/ 4333689 h 4352341"/>
              <a:gd name="connsiteX75" fmla="*/ 1618239 w 3531668"/>
              <a:gd name="connsiteY75" fmla="*/ 4351855 h 4352341"/>
              <a:gd name="connsiteX76" fmla="*/ 1516807 w 3531668"/>
              <a:gd name="connsiteY76" fmla="*/ 4115687 h 4352341"/>
              <a:gd name="connsiteX77" fmla="*/ 1531946 w 3531668"/>
              <a:gd name="connsiteY77" fmla="*/ 4059673 h 4352341"/>
              <a:gd name="connsiteX78" fmla="*/ 1412348 w 3531668"/>
              <a:gd name="connsiteY78" fmla="*/ 3934018 h 4352341"/>
              <a:gd name="connsiteX79" fmla="*/ 1388125 w 3531668"/>
              <a:gd name="connsiteY79" fmla="*/ 3849239 h 4352341"/>
              <a:gd name="connsiteX80" fmla="*/ 1265498 w 3531668"/>
              <a:gd name="connsiteY80" fmla="*/ 3781114 h 4352341"/>
              <a:gd name="connsiteX81" fmla="*/ 1230679 w 3531668"/>
              <a:gd name="connsiteY81" fmla="*/ 3696335 h 4352341"/>
              <a:gd name="connsiteX82" fmla="*/ 1244305 w 3531668"/>
              <a:gd name="connsiteY82" fmla="*/ 3635778 h 4352341"/>
              <a:gd name="connsiteX83" fmla="*/ 1173151 w 3531668"/>
              <a:gd name="connsiteY83" fmla="*/ 3519207 h 4352341"/>
              <a:gd name="connsiteX84" fmla="*/ 1091399 w 3531668"/>
              <a:gd name="connsiteY84" fmla="*/ 3472277 h 4352341"/>
              <a:gd name="connsiteX85" fmla="*/ 1091400 w 3531668"/>
              <a:gd name="connsiteY85" fmla="*/ 3425345 h 4352341"/>
              <a:gd name="connsiteX86" fmla="*/ 1000565 w 3531668"/>
              <a:gd name="connsiteY86" fmla="*/ 3298176 h 4352341"/>
              <a:gd name="connsiteX87" fmla="*/ 959417 w 3531668"/>
              <a:gd name="connsiteY87" fmla="*/ 3274075 h 4352341"/>
              <a:gd name="connsiteX88" fmla="*/ 988748 w 3531668"/>
              <a:gd name="connsiteY88" fmla="*/ 3116837 h 4352341"/>
              <a:gd name="connsiteX89" fmla="*/ 1086307 w 3531668"/>
              <a:gd name="connsiteY89" fmla="*/ 3137252 h 4352341"/>
              <a:gd name="connsiteX90" fmla="*/ 1074083 w 3531668"/>
              <a:gd name="connsiteY90" fmla="*/ 3043280 h 4352341"/>
              <a:gd name="connsiteX91" fmla="*/ 1169434 w 3531668"/>
              <a:gd name="connsiteY91" fmla="*/ 3045727 h 4352341"/>
              <a:gd name="connsiteX92" fmla="*/ 1149875 w 3531668"/>
              <a:gd name="connsiteY92" fmla="*/ 2967490 h 4352341"/>
              <a:gd name="connsiteX93" fmla="*/ 1096087 w 3531668"/>
              <a:gd name="connsiteY93" fmla="*/ 2947930 h 4352341"/>
              <a:gd name="connsiteX94" fmla="*/ 1093977 w 3531668"/>
              <a:gd name="connsiteY94" fmla="*/ 2895343 h 4352341"/>
              <a:gd name="connsiteX95" fmla="*/ 1054516 w 3531668"/>
              <a:gd name="connsiteY95" fmla="*/ 2881735 h 4352341"/>
              <a:gd name="connsiteX96" fmla="*/ 1062680 w 3531668"/>
              <a:gd name="connsiteY96" fmla="*/ 2839553 h 4352341"/>
              <a:gd name="connsiteX97" fmla="*/ 1032744 w 3531668"/>
              <a:gd name="connsiteY97" fmla="*/ 2800092 h 4352341"/>
              <a:gd name="connsiteX98" fmla="*/ 1038187 w 3531668"/>
              <a:gd name="connsiteY98" fmla="*/ 2756549 h 4352341"/>
              <a:gd name="connsiteX99" fmla="*/ 1019138 w 3531668"/>
              <a:gd name="connsiteY99" fmla="*/ 2730696 h 4352341"/>
              <a:gd name="connsiteX100" fmla="*/ 1016416 w 3531668"/>
              <a:gd name="connsiteY100" fmla="*/ 2650413 h 4352341"/>
              <a:gd name="connsiteX101" fmla="*/ 997365 w 3531668"/>
              <a:gd name="connsiteY101" fmla="*/ 2587821 h 4352341"/>
              <a:gd name="connsiteX102" fmla="*/ 1030022 w 3531668"/>
              <a:gd name="connsiteY102" fmla="*/ 2511622 h 4352341"/>
              <a:gd name="connsiteX103" fmla="*/ 1010973 w 3531668"/>
              <a:gd name="connsiteY103" fmla="*/ 2483047 h 4352341"/>
              <a:gd name="connsiteX104" fmla="*/ 953823 w 3531668"/>
              <a:gd name="connsiteY104" fmla="*/ 2499376 h 4352341"/>
              <a:gd name="connsiteX105" fmla="*/ 906198 w 3531668"/>
              <a:gd name="connsiteY105" fmla="*/ 2499374 h 4352341"/>
              <a:gd name="connsiteX106" fmla="*/ 913001 w 3531668"/>
              <a:gd name="connsiteY106" fmla="*/ 2500735 h 4352341"/>
              <a:gd name="connsiteX107" fmla="*/ 853130 w 3531668"/>
              <a:gd name="connsiteY107" fmla="*/ 2560606 h 4352341"/>
              <a:gd name="connsiteX108" fmla="*/ 766044 w 3531668"/>
              <a:gd name="connsiteY108" fmla="*/ 2571492 h 4352341"/>
              <a:gd name="connsiteX109" fmla="*/ 707534 w 3531668"/>
              <a:gd name="connsiteY109" fmla="*/ 2500735 h 4352341"/>
              <a:gd name="connsiteX110" fmla="*/ 651745 w 3531668"/>
              <a:gd name="connsiteY110" fmla="*/ 2499374 h 4352341"/>
              <a:gd name="connsiteX111" fmla="*/ 638138 w 3531668"/>
              <a:gd name="connsiteY111" fmla="*/ 2545638 h 4352341"/>
              <a:gd name="connsiteX112" fmla="*/ 542888 w 3531668"/>
              <a:gd name="connsiteY112" fmla="*/ 2545639 h 4352341"/>
              <a:gd name="connsiteX113" fmla="*/ 499345 w 3531668"/>
              <a:gd name="connsiteY113" fmla="*/ 2499375 h 4352341"/>
              <a:gd name="connsiteX114" fmla="*/ 428588 w 3531668"/>
              <a:gd name="connsiteY114" fmla="*/ 2469439 h 4352341"/>
              <a:gd name="connsiteX115" fmla="*/ 391848 w 3531668"/>
              <a:gd name="connsiteY115" fmla="*/ 2443585 h 4352341"/>
              <a:gd name="connsiteX116" fmla="*/ 390487 w 3531668"/>
              <a:gd name="connsiteY116" fmla="*/ 2393239 h 4352341"/>
              <a:gd name="connsiteX117" fmla="*/ 330615 w 3531668"/>
              <a:gd name="connsiteY117" fmla="*/ 2351055 h 4352341"/>
              <a:gd name="connsiteX118" fmla="*/ 353748 w 3531668"/>
              <a:gd name="connsiteY118" fmla="*/ 2306153 h 4352341"/>
              <a:gd name="connsiteX119" fmla="*/ 319730 w 3531668"/>
              <a:gd name="connsiteY119" fmla="*/ 2273495 h 4352341"/>
              <a:gd name="connsiteX120" fmla="*/ 327894 w 3531668"/>
              <a:gd name="connsiteY120" fmla="*/ 2240839 h 4352341"/>
              <a:gd name="connsiteX121" fmla="*/ 344222 w 3531668"/>
              <a:gd name="connsiteY121" fmla="*/ 2180967 h 4352341"/>
              <a:gd name="connsiteX122" fmla="*/ 336057 w 3531668"/>
              <a:gd name="connsiteY122" fmla="*/ 2144229 h 4352341"/>
              <a:gd name="connsiteX123" fmla="*/ 281628 w 3531668"/>
              <a:gd name="connsiteY123" fmla="*/ 2131981 h 4352341"/>
              <a:gd name="connsiteX124" fmla="*/ 217676 w 3531668"/>
              <a:gd name="connsiteY124" fmla="*/ 2130621 h 4352341"/>
              <a:gd name="connsiteX125" fmla="*/ 53029 w 3531668"/>
              <a:gd name="connsiteY125" fmla="*/ 2085717 h 4352341"/>
              <a:gd name="connsiteX126" fmla="*/ 4044 w 3531668"/>
              <a:gd name="connsiteY126" fmla="*/ 2004074 h 4352341"/>
              <a:gd name="connsiteX127" fmla="*/ 2684 w 3531668"/>
              <a:gd name="connsiteY127" fmla="*/ 2004074 h 4352341"/>
              <a:gd name="connsiteX0" fmla="*/ 503867 w 3528236"/>
              <a:gd name="connsiteY0" fmla="*/ 1830819 h 4352341"/>
              <a:gd name="connsiteX1" fmla="*/ 425570 w 3528236"/>
              <a:gd name="connsiteY1" fmla="*/ 1721762 h 4352341"/>
              <a:gd name="connsiteX2" fmla="*/ 400403 w 3528236"/>
              <a:gd name="connsiteY2" fmla="*/ 1609909 h 4352341"/>
              <a:gd name="connsiteX3" fmla="*/ 383625 w 3528236"/>
              <a:gd name="connsiteY3" fmla="*/ 1514834 h 4352341"/>
              <a:gd name="connsiteX4" fmla="*/ 403199 w 3528236"/>
              <a:gd name="connsiteY4" fmla="*/ 1400184 h 4352341"/>
              <a:gd name="connsiteX5" fmla="*/ 503867 w 3528236"/>
              <a:gd name="connsiteY5" fmla="*/ 1319090 h 4352341"/>
              <a:gd name="connsiteX6" fmla="*/ 626906 w 3528236"/>
              <a:gd name="connsiteY6" fmla="*/ 1235200 h 4352341"/>
              <a:gd name="connsiteX7" fmla="*/ 674443 w 3528236"/>
              <a:gd name="connsiteY7" fmla="*/ 1047846 h 4352341"/>
              <a:gd name="connsiteX8" fmla="*/ 593350 w 3528236"/>
              <a:gd name="connsiteY8" fmla="*/ 930400 h 4352341"/>
              <a:gd name="connsiteX9" fmla="*/ 573775 w 3528236"/>
              <a:gd name="connsiteY9" fmla="*/ 857696 h 4352341"/>
              <a:gd name="connsiteX10" fmla="*/ 724777 w 3528236"/>
              <a:gd name="connsiteY10" fmla="*/ 782195 h 4352341"/>
              <a:gd name="connsiteX11" fmla="*/ 808667 w 3528236"/>
              <a:gd name="connsiteY11" fmla="*/ 661953 h 4352341"/>
              <a:gd name="connsiteX12" fmla="*/ 817056 w 3528236"/>
              <a:gd name="connsiteY12" fmla="*/ 533322 h 4352341"/>
              <a:gd name="connsiteX13" fmla="*/ 811464 w 3528236"/>
              <a:gd name="connsiteY13" fmla="*/ 474599 h 4352341"/>
              <a:gd name="connsiteX14" fmla="*/ 864594 w 3528236"/>
              <a:gd name="connsiteY14" fmla="*/ 415876 h 4352341"/>
              <a:gd name="connsiteX15" fmla="*/ 828241 w 3528236"/>
              <a:gd name="connsiteY15" fmla="*/ 318004 h 4352341"/>
              <a:gd name="connsiteX16" fmla="*/ 912131 w 3528236"/>
              <a:gd name="connsiteY16" fmla="*/ 337578 h 4352341"/>
              <a:gd name="connsiteX17" fmla="*/ 982040 w 3528236"/>
              <a:gd name="connsiteY17" fmla="*/ 278856 h 4352341"/>
              <a:gd name="connsiteX18" fmla="*/ 1043559 w 3528236"/>
              <a:gd name="connsiteY18" fmla="*/ 231318 h 4352341"/>
              <a:gd name="connsiteX19" fmla="*/ 1029577 w 3528236"/>
              <a:gd name="connsiteY19" fmla="*/ 144632 h 4352341"/>
              <a:gd name="connsiteX20" fmla="*/ 1135838 w 3528236"/>
              <a:gd name="connsiteY20" fmla="*/ 150224 h 4352341"/>
              <a:gd name="connsiteX21" fmla="*/ 1183375 w 3528236"/>
              <a:gd name="connsiteY21" fmla="*/ 192169 h 4352341"/>
              <a:gd name="connsiteX22" fmla="*/ 1278451 w 3528236"/>
              <a:gd name="connsiteY22" fmla="*/ 127854 h 4352341"/>
              <a:gd name="connsiteX23" fmla="*/ 1278451 w 3528236"/>
              <a:gd name="connsiteY23" fmla="*/ 127854 h 4352341"/>
              <a:gd name="connsiteX24" fmla="*/ 1379119 w 3528236"/>
              <a:gd name="connsiteY24" fmla="*/ 113872 h 4352341"/>
              <a:gd name="connsiteX25" fmla="*/ 1381915 w 3528236"/>
              <a:gd name="connsiteY25" fmla="*/ 111076 h 4352341"/>
              <a:gd name="connsiteX26" fmla="*/ 1653159 w 3528236"/>
              <a:gd name="connsiteY26" fmla="*/ 10408 h 4352341"/>
              <a:gd name="connsiteX27" fmla="*/ 2609503 w 3528236"/>
              <a:gd name="connsiteY27" fmla="*/ 2018 h 4352341"/>
              <a:gd name="connsiteX28" fmla="*/ 3319051 w 3528236"/>
              <a:gd name="connsiteY28" fmla="*/ 700104 h 4352341"/>
              <a:gd name="connsiteX29" fmla="*/ 3523701 w 3528236"/>
              <a:gd name="connsiteY29" fmla="*/ 1026675 h 4352341"/>
              <a:gd name="connsiteX30" fmla="*/ 3362592 w 3528236"/>
              <a:gd name="connsiteY30" fmla="*/ 1196492 h 4352341"/>
              <a:gd name="connsiteX31" fmla="*/ 3118752 w 3528236"/>
              <a:gd name="connsiteY31" fmla="*/ 1340184 h 4352341"/>
              <a:gd name="connsiteX32" fmla="*/ 2783471 w 3528236"/>
              <a:gd name="connsiteY32" fmla="*/ 1466459 h 4352341"/>
              <a:gd name="connsiteX33" fmla="*/ 2265311 w 3528236"/>
              <a:gd name="connsiteY33" fmla="*/ 1523064 h 4352341"/>
              <a:gd name="connsiteX34" fmla="*/ 1947448 w 3528236"/>
              <a:gd name="connsiteY34" fmla="*/ 1705945 h 4352341"/>
              <a:gd name="connsiteX35" fmla="*/ 1903906 w 3528236"/>
              <a:gd name="connsiteY35" fmla="*/ 1544835 h 4352341"/>
              <a:gd name="connsiteX36" fmla="*/ 1738444 w 3528236"/>
              <a:gd name="connsiteY36" fmla="*/ 1601441 h 4352341"/>
              <a:gd name="connsiteX37" fmla="*/ 1647003 w 3528236"/>
              <a:gd name="connsiteY37" fmla="*/ 1758195 h 4352341"/>
              <a:gd name="connsiteX38" fmla="*/ 1755860 w 3528236"/>
              <a:gd name="connsiteY38" fmla="*/ 1997681 h 4352341"/>
              <a:gd name="connsiteX39" fmla="*/ 1877781 w 3528236"/>
              <a:gd name="connsiteY39" fmla="*/ 2084765 h 4352341"/>
              <a:gd name="connsiteX40" fmla="*/ 1842946 w 3528236"/>
              <a:gd name="connsiteY40" fmla="*/ 2250228 h 4352341"/>
              <a:gd name="connsiteX41" fmla="*/ 1903906 w 3528236"/>
              <a:gd name="connsiteY41" fmla="*/ 2372149 h 4352341"/>
              <a:gd name="connsiteX42" fmla="*/ 2104202 w 3528236"/>
              <a:gd name="connsiteY42" fmla="*/ 2398274 h 4352341"/>
              <a:gd name="connsiteX43" fmla="*/ 2652843 w 3528236"/>
              <a:gd name="connsiteY43" fmla="*/ 2546319 h 4352341"/>
              <a:gd name="connsiteX44" fmla="*/ 2661551 w 3528236"/>
              <a:gd name="connsiteY44" fmla="*/ 2772742 h 4352341"/>
              <a:gd name="connsiteX45" fmla="*/ 2670259 w 3528236"/>
              <a:gd name="connsiteY45" fmla="*/ 3160272 h 4352341"/>
              <a:gd name="connsiteX46" fmla="*/ 2530923 w 3528236"/>
              <a:gd name="connsiteY46" fmla="*/ 3182043 h 4352341"/>
              <a:gd name="connsiteX47" fmla="*/ 2487380 w 3528236"/>
              <a:gd name="connsiteY47" fmla="*/ 3042705 h 4352341"/>
              <a:gd name="connsiteX48" fmla="*/ 2382877 w 3528236"/>
              <a:gd name="connsiteY48" fmla="*/ 3177688 h 4352341"/>
              <a:gd name="connsiteX49" fmla="*/ 2165163 w 3528236"/>
              <a:gd name="connsiteY49" fmla="*/ 3142854 h 4352341"/>
              <a:gd name="connsiteX50" fmla="*/ 1999700 w 3528236"/>
              <a:gd name="connsiteY50" fmla="*/ 2990454 h 4352341"/>
              <a:gd name="connsiteX51" fmla="*/ 1959544 w 3528236"/>
              <a:gd name="connsiteY51" fmla="*/ 3095441 h 4352341"/>
              <a:gd name="connsiteX52" fmla="*/ 1905357 w 3528236"/>
              <a:gd name="connsiteY52" fmla="*/ 3143339 h 4352341"/>
              <a:gd name="connsiteX53" fmla="*/ 1809563 w 3528236"/>
              <a:gd name="connsiteY53" fmla="*/ 3102698 h 4352341"/>
              <a:gd name="connsiteX54" fmla="*/ 1707963 w 3528236"/>
              <a:gd name="connsiteY54" fmla="*/ 3175270 h 4352341"/>
              <a:gd name="connsiteX55" fmla="*/ 1536695 w 3528236"/>
              <a:gd name="connsiteY55" fmla="*/ 3205265 h 4352341"/>
              <a:gd name="connsiteX56" fmla="*/ 1346075 w 3528236"/>
              <a:gd name="connsiteY56" fmla="*/ 3351377 h 4352341"/>
              <a:gd name="connsiteX57" fmla="*/ 1570078 w 3528236"/>
              <a:gd name="connsiteY57" fmla="*/ 3361051 h 4352341"/>
              <a:gd name="connsiteX58" fmla="*/ 1832302 w 3528236"/>
              <a:gd name="connsiteY58" fmla="*/ 3217845 h 4352341"/>
              <a:gd name="connsiteX59" fmla="*/ 2038889 w 3528236"/>
              <a:gd name="connsiteY59" fmla="*/ 3234294 h 4352341"/>
              <a:gd name="connsiteX60" fmla="*/ 2117266 w 3528236"/>
              <a:gd name="connsiteY60" fmla="*/ 3360569 h 4352341"/>
              <a:gd name="connsiteX61" fmla="*/ 2295792 w 3528236"/>
              <a:gd name="connsiteY61" fmla="*/ 3417174 h 4352341"/>
              <a:gd name="connsiteX62" fmla="*/ 2422066 w 3528236"/>
              <a:gd name="connsiteY62" fmla="*/ 3282191 h 4352341"/>
              <a:gd name="connsiteX63" fmla="*/ 2478671 w 3528236"/>
              <a:gd name="connsiteY63" fmla="*/ 3369277 h 4352341"/>
              <a:gd name="connsiteX64" fmla="*/ 2609299 w 3528236"/>
              <a:gd name="connsiteY64" fmla="*/ 3356215 h 4352341"/>
              <a:gd name="connsiteX65" fmla="*/ 2700741 w 3528236"/>
              <a:gd name="connsiteY65" fmla="*/ 3469425 h 4352341"/>
              <a:gd name="connsiteX66" fmla="*/ 2631071 w 3528236"/>
              <a:gd name="connsiteY66" fmla="*/ 3608762 h 4352341"/>
              <a:gd name="connsiteX67" fmla="*/ 2648489 w 3528236"/>
              <a:gd name="connsiteY67" fmla="*/ 3691494 h 4352341"/>
              <a:gd name="connsiteX68" fmla="*/ 2572072 w 3528236"/>
              <a:gd name="connsiteY68" fmla="*/ 3769509 h 4352341"/>
              <a:gd name="connsiteX69" fmla="*/ 2517860 w 3528236"/>
              <a:gd name="connsiteY69" fmla="*/ 3848246 h 4352341"/>
              <a:gd name="connsiteX70" fmla="*/ 2415664 w 3528236"/>
              <a:gd name="connsiteY70" fmla="*/ 3935533 h 4352341"/>
              <a:gd name="connsiteX71" fmla="*/ 2265787 w 3528236"/>
              <a:gd name="connsiteY71" fmla="*/ 4044535 h 4352341"/>
              <a:gd name="connsiteX72" fmla="*/ 2268814 w 3528236"/>
              <a:gd name="connsiteY72" fmla="*/ 4082382 h 4352341"/>
              <a:gd name="connsiteX73" fmla="*/ 1866116 w 3528236"/>
              <a:gd name="connsiteY73" fmla="*/ 4332175 h 4352341"/>
              <a:gd name="connsiteX74" fmla="*/ 1870658 w 3528236"/>
              <a:gd name="connsiteY74" fmla="*/ 4333689 h 4352341"/>
              <a:gd name="connsiteX75" fmla="*/ 1614807 w 3528236"/>
              <a:gd name="connsiteY75" fmla="*/ 4351855 h 4352341"/>
              <a:gd name="connsiteX76" fmla="*/ 1513375 w 3528236"/>
              <a:gd name="connsiteY76" fmla="*/ 4115687 h 4352341"/>
              <a:gd name="connsiteX77" fmla="*/ 1528514 w 3528236"/>
              <a:gd name="connsiteY77" fmla="*/ 4059673 h 4352341"/>
              <a:gd name="connsiteX78" fmla="*/ 1408916 w 3528236"/>
              <a:gd name="connsiteY78" fmla="*/ 3934018 h 4352341"/>
              <a:gd name="connsiteX79" fmla="*/ 1384693 w 3528236"/>
              <a:gd name="connsiteY79" fmla="*/ 3849239 h 4352341"/>
              <a:gd name="connsiteX80" fmla="*/ 1262066 w 3528236"/>
              <a:gd name="connsiteY80" fmla="*/ 3781114 h 4352341"/>
              <a:gd name="connsiteX81" fmla="*/ 1227247 w 3528236"/>
              <a:gd name="connsiteY81" fmla="*/ 3696335 h 4352341"/>
              <a:gd name="connsiteX82" fmla="*/ 1240873 w 3528236"/>
              <a:gd name="connsiteY82" fmla="*/ 3635778 h 4352341"/>
              <a:gd name="connsiteX83" fmla="*/ 1169719 w 3528236"/>
              <a:gd name="connsiteY83" fmla="*/ 3519207 h 4352341"/>
              <a:gd name="connsiteX84" fmla="*/ 1087967 w 3528236"/>
              <a:gd name="connsiteY84" fmla="*/ 3472277 h 4352341"/>
              <a:gd name="connsiteX85" fmla="*/ 1087968 w 3528236"/>
              <a:gd name="connsiteY85" fmla="*/ 3425345 h 4352341"/>
              <a:gd name="connsiteX86" fmla="*/ 997133 w 3528236"/>
              <a:gd name="connsiteY86" fmla="*/ 3298176 h 4352341"/>
              <a:gd name="connsiteX87" fmla="*/ 955985 w 3528236"/>
              <a:gd name="connsiteY87" fmla="*/ 3274075 h 4352341"/>
              <a:gd name="connsiteX88" fmla="*/ 985316 w 3528236"/>
              <a:gd name="connsiteY88" fmla="*/ 3116837 h 4352341"/>
              <a:gd name="connsiteX89" fmla="*/ 1082875 w 3528236"/>
              <a:gd name="connsiteY89" fmla="*/ 3137252 h 4352341"/>
              <a:gd name="connsiteX90" fmla="*/ 1070651 w 3528236"/>
              <a:gd name="connsiteY90" fmla="*/ 3043280 h 4352341"/>
              <a:gd name="connsiteX91" fmla="*/ 1166002 w 3528236"/>
              <a:gd name="connsiteY91" fmla="*/ 3045727 h 4352341"/>
              <a:gd name="connsiteX92" fmla="*/ 1146443 w 3528236"/>
              <a:gd name="connsiteY92" fmla="*/ 2967490 h 4352341"/>
              <a:gd name="connsiteX93" fmla="*/ 1092655 w 3528236"/>
              <a:gd name="connsiteY93" fmla="*/ 2947930 h 4352341"/>
              <a:gd name="connsiteX94" fmla="*/ 1090545 w 3528236"/>
              <a:gd name="connsiteY94" fmla="*/ 2895343 h 4352341"/>
              <a:gd name="connsiteX95" fmla="*/ 1051084 w 3528236"/>
              <a:gd name="connsiteY95" fmla="*/ 2881735 h 4352341"/>
              <a:gd name="connsiteX96" fmla="*/ 1059248 w 3528236"/>
              <a:gd name="connsiteY96" fmla="*/ 2839553 h 4352341"/>
              <a:gd name="connsiteX97" fmla="*/ 1029312 w 3528236"/>
              <a:gd name="connsiteY97" fmla="*/ 2800092 h 4352341"/>
              <a:gd name="connsiteX98" fmla="*/ 1034755 w 3528236"/>
              <a:gd name="connsiteY98" fmla="*/ 2756549 h 4352341"/>
              <a:gd name="connsiteX99" fmla="*/ 1015706 w 3528236"/>
              <a:gd name="connsiteY99" fmla="*/ 2730696 h 4352341"/>
              <a:gd name="connsiteX100" fmla="*/ 1012984 w 3528236"/>
              <a:gd name="connsiteY100" fmla="*/ 2650413 h 4352341"/>
              <a:gd name="connsiteX101" fmla="*/ 993933 w 3528236"/>
              <a:gd name="connsiteY101" fmla="*/ 2587821 h 4352341"/>
              <a:gd name="connsiteX102" fmla="*/ 1026590 w 3528236"/>
              <a:gd name="connsiteY102" fmla="*/ 2511622 h 4352341"/>
              <a:gd name="connsiteX103" fmla="*/ 1007541 w 3528236"/>
              <a:gd name="connsiteY103" fmla="*/ 2483047 h 4352341"/>
              <a:gd name="connsiteX104" fmla="*/ 950391 w 3528236"/>
              <a:gd name="connsiteY104" fmla="*/ 2499376 h 4352341"/>
              <a:gd name="connsiteX105" fmla="*/ 902766 w 3528236"/>
              <a:gd name="connsiteY105" fmla="*/ 2499374 h 4352341"/>
              <a:gd name="connsiteX106" fmla="*/ 909569 w 3528236"/>
              <a:gd name="connsiteY106" fmla="*/ 2500735 h 4352341"/>
              <a:gd name="connsiteX107" fmla="*/ 849698 w 3528236"/>
              <a:gd name="connsiteY107" fmla="*/ 2560606 h 4352341"/>
              <a:gd name="connsiteX108" fmla="*/ 762612 w 3528236"/>
              <a:gd name="connsiteY108" fmla="*/ 2571492 h 4352341"/>
              <a:gd name="connsiteX109" fmla="*/ 704102 w 3528236"/>
              <a:gd name="connsiteY109" fmla="*/ 2500735 h 4352341"/>
              <a:gd name="connsiteX110" fmla="*/ 648313 w 3528236"/>
              <a:gd name="connsiteY110" fmla="*/ 2499374 h 4352341"/>
              <a:gd name="connsiteX111" fmla="*/ 634706 w 3528236"/>
              <a:gd name="connsiteY111" fmla="*/ 2545638 h 4352341"/>
              <a:gd name="connsiteX112" fmla="*/ 539456 w 3528236"/>
              <a:gd name="connsiteY112" fmla="*/ 2545639 h 4352341"/>
              <a:gd name="connsiteX113" fmla="*/ 495913 w 3528236"/>
              <a:gd name="connsiteY113" fmla="*/ 2499375 h 4352341"/>
              <a:gd name="connsiteX114" fmla="*/ 425156 w 3528236"/>
              <a:gd name="connsiteY114" fmla="*/ 2469439 h 4352341"/>
              <a:gd name="connsiteX115" fmla="*/ 388416 w 3528236"/>
              <a:gd name="connsiteY115" fmla="*/ 2443585 h 4352341"/>
              <a:gd name="connsiteX116" fmla="*/ 387055 w 3528236"/>
              <a:gd name="connsiteY116" fmla="*/ 2393239 h 4352341"/>
              <a:gd name="connsiteX117" fmla="*/ 327183 w 3528236"/>
              <a:gd name="connsiteY117" fmla="*/ 2351055 h 4352341"/>
              <a:gd name="connsiteX118" fmla="*/ 350316 w 3528236"/>
              <a:gd name="connsiteY118" fmla="*/ 2306153 h 4352341"/>
              <a:gd name="connsiteX119" fmla="*/ 316298 w 3528236"/>
              <a:gd name="connsiteY119" fmla="*/ 2273495 h 4352341"/>
              <a:gd name="connsiteX120" fmla="*/ 324462 w 3528236"/>
              <a:gd name="connsiteY120" fmla="*/ 2240839 h 4352341"/>
              <a:gd name="connsiteX121" fmla="*/ 340790 w 3528236"/>
              <a:gd name="connsiteY121" fmla="*/ 2180967 h 4352341"/>
              <a:gd name="connsiteX122" fmla="*/ 332625 w 3528236"/>
              <a:gd name="connsiteY122" fmla="*/ 2144229 h 4352341"/>
              <a:gd name="connsiteX123" fmla="*/ 278196 w 3528236"/>
              <a:gd name="connsiteY123" fmla="*/ 2131981 h 4352341"/>
              <a:gd name="connsiteX124" fmla="*/ 214244 w 3528236"/>
              <a:gd name="connsiteY124" fmla="*/ 2130621 h 4352341"/>
              <a:gd name="connsiteX125" fmla="*/ 49597 w 3528236"/>
              <a:gd name="connsiteY125" fmla="*/ 2085717 h 4352341"/>
              <a:gd name="connsiteX126" fmla="*/ 612 w 3528236"/>
              <a:gd name="connsiteY126" fmla="*/ 2004074 h 4352341"/>
              <a:gd name="connsiteX127" fmla="*/ 72730 w 3528236"/>
              <a:gd name="connsiteY127" fmla="*/ 1956449 h 4352341"/>
              <a:gd name="connsiteX0" fmla="*/ 503867 w 3528236"/>
              <a:gd name="connsiteY0" fmla="*/ 1830819 h 4352341"/>
              <a:gd name="connsiteX1" fmla="*/ 425570 w 3528236"/>
              <a:gd name="connsiteY1" fmla="*/ 1721762 h 4352341"/>
              <a:gd name="connsiteX2" fmla="*/ 400403 w 3528236"/>
              <a:gd name="connsiteY2" fmla="*/ 1609909 h 4352341"/>
              <a:gd name="connsiteX3" fmla="*/ 383625 w 3528236"/>
              <a:gd name="connsiteY3" fmla="*/ 1514834 h 4352341"/>
              <a:gd name="connsiteX4" fmla="*/ 403199 w 3528236"/>
              <a:gd name="connsiteY4" fmla="*/ 1400184 h 4352341"/>
              <a:gd name="connsiteX5" fmla="*/ 503867 w 3528236"/>
              <a:gd name="connsiteY5" fmla="*/ 1319090 h 4352341"/>
              <a:gd name="connsiteX6" fmla="*/ 626906 w 3528236"/>
              <a:gd name="connsiteY6" fmla="*/ 1235200 h 4352341"/>
              <a:gd name="connsiteX7" fmla="*/ 674443 w 3528236"/>
              <a:gd name="connsiteY7" fmla="*/ 1047846 h 4352341"/>
              <a:gd name="connsiteX8" fmla="*/ 593350 w 3528236"/>
              <a:gd name="connsiteY8" fmla="*/ 930400 h 4352341"/>
              <a:gd name="connsiteX9" fmla="*/ 573775 w 3528236"/>
              <a:gd name="connsiteY9" fmla="*/ 857696 h 4352341"/>
              <a:gd name="connsiteX10" fmla="*/ 724777 w 3528236"/>
              <a:gd name="connsiteY10" fmla="*/ 782195 h 4352341"/>
              <a:gd name="connsiteX11" fmla="*/ 808667 w 3528236"/>
              <a:gd name="connsiteY11" fmla="*/ 661953 h 4352341"/>
              <a:gd name="connsiteX12" fmla="*/ 817056 w 3528236"/>
              <a:gd name="connsiteY12" fmla="*/ 533322 h 4352341"/>
              <a:gd name="connsiteX13" fmla="*/ 811464 w 3528236"/>
              <a:gd name="connsiteY13" fmla="*/ 474599 h 4352341"/>
              <a:gd name="connsiteX14" fmla="*/ 864594 w 3528236"/>
              <a:gd name="connsiteY14" fmla="*/ 415876 h 4352341"/>
              <a:gd name="connsiteX15" fmla="*/ 828241 w 3528236"/>
              <a:gd name="connsiteY15" fmla="*/ 318004 h 4352341"/>
              <a:gd name="connsiteX16" fmla="*/ 912131 w 3528236"/>
              <a:gd name="connsiteY16" fmla="*/ 337578 h 4352341"/>
              <a:gd name="connsiteX17" fmla="*/ 982040 w 3528236"/>
              <a:gd name="connsiteY17" fmla="*/ 278856 h 4352341"/>
              <a:gd name="connsiteX18" fmla="*/ 1043559 w 3528236"/>
              <a:gd name="connsiteY18" fmla="*/ 231318 h 4352341"/>
              <a:gd name="connsiteX19" fmla="*/ 1029577 w 3528236"/>
              <a:gd name="connsiteY19" fmla="*/ 144632 h 4352341"/>
              <a:gd name="connsiteX20" fmla="*/ 1135838 w 3528236"/>
              <a:gd name="connsiteY20" fmla="*/ 150224 h 4352341"/>
              <a:gd name="connsiteX21" fmla="*/ 1183375 w 3528236"/>
              <a:gd name="connsiteY21" fmla="*/ 192169 h 4352341"/>
              <a:gd name="connsiteX22" fmla="*/ 1278451 w 3528236"/>
              <a:gd name="connsiteY22" fmla="*/ 127854 h 4352341"/>
              <a:gd name="connsiteX23" fmla="*/ 1278451 w 3528236"/>
              <a:gd name="connsiteY23" fmla="*/ 127854 h 4352341"/>
              <a:gd name="connsiteX24" fmla="*/ 1379119 w 3528236"/>
              <a:gd name="connsiteY24" fmla="*/ 113872 h 4352341"/>
              <a:gd name="connsiteX25" fmla="*/ 1381915 w 3528236"/>
              <a:gd name="connsiteY25" fmla="*/ 111076 h 4352341"/>
              <a:gd name="connsiteX26" fmla="*/ 1653159 w 3528236"/>
              <a:gd name="connsiteY26" fmla="*/ 10408 h 4352341"/>
              <a:gd name="connsiteX27" fmla="*/ 2609503 w 3528236"/>
              <a:gd name="connsiteY27" fmla="*/ 2018 h 4352341"/>
              <a:gd name="connsiteX28" fmla="*/ 3319051 w 3528236"/>
              <a:gd name="connsiteY28" fmla="*/ 700104 h 4352341"/>
              <a:gd name="connsiteX29" fmla="*/ 3523701 w 3528236"/>
              <a:gd name="connsiteY29" fmla="*/ 1026675 h 4352341"/>
              <a:gd name="connsiteX30" fmla="*/ 3362592 w 3528236"/>
              <a:gd name="connsiteY30" fmla="*/ 1196492 h 4352341"/>
              <a:gd name="connsiteX31" fmla="*/ 3118752 w 3528236"/>
              <a:gd name="connsiteY31" fmla="*/ 1340184 h 4352341"/>
              <a:gd name="connsiteX32" fmla="*/ 2783471 w 3528236"/>
              <a:gd name="connsiteY32" fmla="*/ 1466459 h 4352341"/>
              <a:gd name="connsiteX33" fmla="*/ 2265311 w 3528236"/>
              <a:gd name="connsiteY33" fmla="*/ 1523064 h 4352341"/>
              <a:gd name="connsiteX34" fmla="*/ 1947448 w 3528236"/>
              <a:gd name="connsiteY34" fmla="*/ 1705945 h 4352341"/>
              <a:gd name="connsiteX35" fmla="*/ 1903906 w 3528236"/>
              <a:gd name="connsiteY35" fmla="*/ 1544835 h 4352341"/>
              <a:gd name="connsiteX36" fmla="*/ 1738444 w 3528236"/>
              <a:gd name="connsiteY36" fmla="*/ 1601441 h 4352341"/>
              <a:gd name="connsiteX37" fmla="*/ 1647003 w 3528236"/>
              <a:gd name="connsiteY37" fmla="*/ 1758195 h 4352341"/>
              <a:gd name="connsiteX38" fmla="*/ 1755860 w 3528236"/>
              <a:gd name="connsiteY38" fmla="*/ 1997681 h 4352341"/>
              <a:gd name="connsiteX39" fmla="*/ 1877781 w 3528236"/>
              <a:gd name="connsiteY39" fmla="*/ 2084765 h 4352341"/>
              <a:gd name="connsiteX40" fmla="*/ 1842946 w 3528236"/>
              <a:gd name="connsiteY40" fmla="*/ 2250228 h 4352341"/>
              <a:gd name="connsiteX41" fmla="*/ 1903906 w 3528236"/>
              <a:gd name="connsiteY41" fmla="*/ 2372149 h 4352341"/>
              <a:gd name="connsiteX42" fmla="*/ 2104202 w 3528236"/>
              <a:gd name="connsiteY42" fmla="*/ 2398274 h 4352341"/>
              <a:gd name="connsiteX43" fmla="*/ 2652843 w 3528236"/>
              <a:gd name="connsiteY43" fmla="*/ 2546319 h 4352341"/>
              <a:gd name="connsiteX44" fmla="*/ 2661551 w 3528236"/>
              <a:gd name="connsiteY44" fmla="*/ 2772742 h 4352341"/>
              <a:gd name="connsiteX45" fmla="*/ 2670259 w 3528236"/>
              <a:gd name="connsiteY45" fmla="*/ 3160272 h 4352341"/>
              <a:gd name="connsiteX46" fmla="*/ 2530923 w 3528236"/>
              <a:gd name="connsiteY46" fmla="*/ 3182043 h 4352341"/>
              <a:gd name="connsiteX47" fmla="*/ 2487380 w 3528236"/>
              <a:gd name="connsiteY47" fmla="*/ 3042705 h 4352341"/>
              <a:gd name="connsiteX48" fmla="*/ 2382877 w 3528236"/>
              <a:gd name="connsiteY48" fmla="*/ 3177688 h 4352341"/>
              <a:gd name="connsiteX49" fmla="*/ 2165163 w 3528236"/>
              <a:gd name="connsiteY49" fmla="*/ 3142854 h 4352341"/>
              <a:gd name="connsiteX50" fmla="*/ 1999700 w 3528236"/>
              <a:gd name="connsiteY50" fmla="*/ 2990454 h 4352341"/>
              <a:gd name="connsiteX51" fmla="*/ 1959544 w 3528236"/>
              <a:gd name="connsiteY51" fmla="*/ 3095441 h 4352341"/>
              <a:gd name="connsiteX52" fmla="*/ 1905357 w 3528236"/>
              <a:gd name="connsiteY52" fmla="*/ 3143339 h 4352341"/>
              <a:gd name="connsiteX53" fmla="*/ 1809563 w 3528236"/>
              <a:gd name="connsiteY53" fmla="*/ 3102698 h 4352341"/>
              <a:gd name="connsiteX54" fmla="*/ 1707963 w 3528236"/>
              <a:gd name="connsiteY54" fmla="*/ 3175270 h 4352341"/>
              <a:gd name="connsiteX55" fmla="*/ 1536695 w 3528236"/>
              <a:gd name="connsiteY55" fmla="*/ 3205265 h 4352341"/>
              <a:gd name="connsiteX56" fmla="*/ 1346075 w 3528236"/>
              <a:gd name="connsiteY56" fmla="*/ 3351377 h 4352341"/>
              <a:gd name="connsiteX57" fmla="*/ 1570078 w 3528236"/>
              <a:gd name="connsiteY57" fmla="*/ 3361051 h 4352341"/>
              <a:gd name="connsiteX58" fmla="*/ 1832302 w 3528236"/>
              <a:gd name="connsiteY58" fmla="*/ 3217845 h 4352341"/>
              <a:gd name="connsiteX59" fmla="*/ 2038889 w 3528236"/>
              <a:gd name="connsiteY59" fmla="*/ 3234294 h 4352341"/>
              <a:gd name="connsiteX60" fmla="*/ 2117266 w 3528236"/>
              <a:gd name="connsiteY60" fmla="*/ 3360569 h 4352341"/>
              <a:gd name="connsiteX61" fmla="*/ 2295792 w 3528236"/>
              <a:gd name="connsiteY61" fmla="*/ 3417174 h 4352341"/>
              <a:gd name="connsiteX62" fmla="*/ 2422066 w 3528236"/>
              <a:gd name="connsiteY62" fmla="*/ 3282191 h 4352341"/>
              <a:gd name="connsiteX63" fmla="*/ 2478671 w 3528236"/>
              <a:gd name="connsiteY63" fmla="*/ 3369277 h 4352341"/>
              <a:gd name="connsiteX64" fmla="*/ 2609299 w 3528236"/>
              <a:gd name="connsiteY64" fmla="*/ 3356215 h 4352341"/>
              <a:gd name="connsiteX65" fmla="*/ 2700741 w 3528236"/>
              <a:gd name="connsiteY65" fmla="*/ 3469425 h 4352341"/>
              <a:gd name="connsiteX66" fmla="*/ 2631071 w 3528236"/>
              <a:gd name="connsiteY66" fmla="*/ 3608762 h 4352341"/>
              <a:gd name="connsiteX67" fmla="*/ 2648489 w 3528236"/>
              <a:gd name="connsiteY67" fmla="*/ 3691494 h 4352341"/>
              <a:gd name="connsiteX68" fmla="*/ 2572072 w 3528236"/>
              <a:gd name="connsiteY68" fmla="*/ 3769509 h 4352341"/>
              <a:gd name="connsiteX69" fmla="*/ 2517860 w 3528236"/>
              <a:gd name="connsiteY69" fmla="*/ 3848246 h 4352341"/>
              <a:gd name="connsiteX70" fmla="*/ 2415664 w 3528236"/>
              <a:gd name="connsiteY70" fmla="*/ 3935533 h 4352341"/>
              <a:gd name="connsiteX71" fmla="*/ 2265787 w 3528236"/>
              <a:gd name="connsiteY71" fmla="*/ 4044535 h 4352341"/>
              <a:gd name="connsiteX72" fmla="*/ 2268814 w 3528236"/>
              <a:gd name="connsiteY72" fmla="*/ 4082382 h 4352341"/>
              <a:gd name="connsiteX73" fmla="*/ 1866116 w 3528236"/>
              <a:gd name="connsiteY73" fmla="*/ 4332175 h 4352341"/>
              <a:gd name="connsiteX74" fmla="*/ 1870658 w 3528236"/>
              <a:gd name="connsiteY74" fmla="*/ 4333689 h 4352341"/>
              <a:gd name="connsiteX75" fmla="*/ 1614807 w 3528236"/>
              <a:gd name="connsiteY75" fmla="*/ 4351855 h 4352341"/>
              <a:gd name="connsiteX76" fmla="*/ 1513375 w 3528236"/>
              <a:gd name="connsiteY76" fmla="*/ 4115687 h 4352341"/>
              <a:gd name="connsiteX77" fmla="*/ 1528514 w 3528236"/>
              <a:gd name="connsiteY77" fmla="*/ 4059673 h 4352341"/>
              <a:gd name="connsiteX78" fmla="*/ 1408916 w 3528236"/>
              <a:gd name="connsiteY78" fmla="*/ 3934018 h 4352341"/>
              <a:gd name="connsiteX79" fmla="*/ 1384693 w 3528236"/>
              <a:gd name="connsiteY79" fmla="*/ 3849239 h 4352341"/>
              <a:gd name="connsiteX80" fmla="*/ 1262066 w 3528236"/>
              <a:gd name="connsiteY80" fmla="*/ 3781114 h 4352341"/>
              <a:gd name="connsiteX81" fmla="*/ 1227247 w 3528236"/>
              <a:gd name="connsiteY81" fmla="*/ 3696335 h 4352341"/>
              <a:gd name="connsiteX82" fmla="*/ 1240873 w 3528236"/>
              <a:gd name="connsiteY82" fmla="*/ 3635778 h 4352341"/>
              <a:gd name="connsiteX83" fmla="*/ 1169719 w 3528236"/>
              <a:gd name="connsiteY83" fmla="*/ 3519207 h 4352341"/>
              <a:gd name="connsiteX84" fmla="*/ 1087967 w 3528236"/>
              <a:gd name="connsiteY84" fmla="*/ 3472277 h 4352341"/>
              <a:gd name="connsiteX85" fmla="*/ 1087968 w 3528236"/>
              <a:gd name="connsiteY85" fmla="*/ 3425345 h 4352341"/>
              <a:gd name="connsiteX86" fmla="*/ 997133 w 3528236"/>
              <a:gd name="connsiteY86" fmla="*/ 3298176 h 4352341"/>
              <a:gd name="connsiteX87" fmla="*/ 955985 w 3528236"/>
              <a:gd name="connsiteY87" fmla="*/ 3274075 h 4352341"/>
              <a:gd name="connsiteX88" fmla="*/ 985316 w 3528236"/>
              <a:gd name="connsiteY88" fmla="*/ 3116837 h 4352341"/>
              <a:gd name="connsiteX89" fmla="*/ 1082875 w 3528236"/>
              <a:gd name="connsiteY89" fmla="*/ 3137252 h 4352341"/>
              <a:gd name="connsiteX90" fmla="*/ 1070651 w 3528236"/>
              <a:gd name="connsiteY90" fmla="*/ 3043280 h 4352341"/>
              <a:gd name="connsiteX91" fmla="*/ 1166002 w 3528236"/>
              <a:gd name="connsiteY91" fmla="*/ 3045727 h 4352341"/>
              <a:gd name="connsiteX92" fmla="*/ 1146443 w 3528236"/>
              <a:gd name="connsiteY92" fmla="*/ 2967490 h 4352341"/>
              <a:gd name="connsiteX93" fmla="*/ 1092655 w 3528236"/>
              <a:gd name="connsiteY93" fmla="*/ 2947930 h 4352341"/>
              <a:gd name="connsiteX94" fmla="*/ 1090545 w 3528236"/>
              <a:gd name="connsiteY94" fmla="*/ 2895343 h 4352341"/>
              <a:gd name="connsiteX95" fmla="*/ 1051084 w 3528236"/>
              <a:gd name="connsiteY95" fmla="*/ 2881735 h 4352341"/>
              <a:gd name="connsiteX96" fmla="*/ 1059248 w 3528236"/>
              <a:gd name="connsiteY96" fmla="*/ 2839553 h 4352341"/>
              <a:gd name="connsiteX97" fmla="*/ 1029312 w 3528236"/>
              <a:gd name="connsiteY97" fmla="*/ 2800092 h 4352341"/>
              <a:gd name="connsiteX98" fmla="*/ 1034755 w 3528236"/>
              <a:gd name="connsiteY98" fmla="*/ 2756549 h 4352341"/>
              <a:gd name="connsiteX99" fmla="*/ 1015706 w 3528236"/>
              <a:gd name="connsiteY99" fmla="*/ 2730696 h 4352341"/>
              <a:gd name="connsiteX100" fmla="*/ 1012984 w 3528236"/>
              <a:gd name="connsiteY100" fmla="*/ 2650413 h 4352341"/>
              <a:gd name="connsiteX101" fmla="*/ 993933 w 3528236"/>
              <a:gd name="connsiteY101" fmla="*/ 2587821 h 4352341"/>
              <a:gd name="connsiteX102" fmla="*/ 1026590 w 3528236"/>
              <a:gd name="connsiteY102" fmla="*/ 2511622 h 4352341"/>
              <a:gd name="connsiteX103" fmla="*/ 1007541 w 3528236"/>
              <a:gd name="connsiteY103" fmla="*/ 2483047 h 4352341"/>
              <a:gd name="connsiteX104" fmla="*/ 950391 w 3528236"/>
              <a:gd name="connsiteY104" fmla="*/ 2499376 h 4352341"/>
              <a:gd name="connsiteX105" fmla="*/ 902766 w 3528236"/>
              <a:gd name="connsiteY105" fmla="*/ 2499374 h 4352341"/>
              <a:gd name="connsiteX106" fmla="*/ 909569 w 3528236"/>
              <a:gd name="connsiteY106" fmla="*/ 2500735 h 4352341"/>
              <a:gd name="connsiteX107" fmla="*/ 849698 w 3528236"/>
              <a:gd name="connsiteY107" fmla="*/ 2560606 h 4352341"/>
              <a:gd name="connsiteX108" fmla="*/ 762612 w 3528236"/>
              <a:gd name="connsiteY108" fmla="*/ 2571492 h 4352341"/>
              <a:gd name="connsiteX109" fmla="*/ 704102 w 3528236"/>
              <a:gd name="connsiteY109" fmla="*/ 2500735 h 4352341"/>
              <a:gd name="connsiteX110" fmla="*/ 648313 w 3528236"/>
              <a:gd name="connsiteY110" fmla="*/ 2499374 h 4352341"/>
              <a:gd name="connsiteX111" fmla="*/ 634706 w 3528236"/>
              <a:gd name="connsiteY111" fmla="*/ 2545638 h 4352341"/>
              <a:gd name="connsiteX112" fmla="*/ 539456 w 3528236"/>
              <a:gd name="connsiteY112" fmla="*/ 2545639 h 4352341"/>
              <a:gd name="connsiteX113" fmla="*/ 495913 w 3528236"/>
              <a:gd name="connsiteY113" fmla="*/ 2499375 h 4352341"/>
              <a:gd name="connsiteX114" fmla="*/ 425156 w 3528236"/>
              <a:gd name="connsiteY114" fmla="*/ 2469439 h 4352341"/>
              <a:gd name="connsiteX115" fmla="*/ 388416 w 3528236"/>
              <a:gd name="connsiteY115" fmla="*/ 2443585 h 4352341"/>
              <a:gd name="connsiteX116" fmla="*/ 387055 w 3528236"/>
              <a:gd name="connsiteY116" fmla="*/ 2393239 h 4352341"/>
              <a:gd name="connsiteX117" fmla="*/ 327183 w 3528236"/>
              <a:gd name="connsiteY117" fmla="*/ 2351055 h 4352341"/>
              <a:gd name="connsiteX118" fmla="*/ 350316 w 3528236"/>
              <a:gd name="connsiteY118" fmla="*/ 2306153 h 4352341"/>
              <a:gd name="connsiteX119" fmla="*/ 316298 w 3528236"/>
              <a:gd name="connsiteY119" fmla="*/ 2273495 h 4352341"/>
              <a:gd name="connsiteX120" fmla="*/ 324462 w 3528236"/>
              <a:gd name="connsiteY120" fmla="*/ 2240839 h 4352341"/>
              <a:gd name="connsiteX121" fmla="*/ 340790 w 3528236"/>
              <a:gd name="connsiteY121" fmla="*/ 2180967 h 4352341"/>
              <a:gd name="connsiteX122" fmla="*/ 332625 w 3528236"/>
              <a:gd name="connsiteY122" fmla="*/ 2144229 h 4352341"/>
              <a:gd name="connsiteX123" fmla="*/ 278196 w 3528236"/>
              <a:gd name="connsiteY123" fmla="*/ 2131981 h 4352341"/>
              <a:gd name="connsiteX124" fmla="*/ 214244 w 3528236"/>
              <a:gd name="connsiteY124" fmla="*/ 2130621 h 4352341"/>
              <a:gd name="connsiteX125" fmla="*/ 49597 w 3528236"/>
              <a:gd name="connsiteY125" fmla="*/ 2085717 h 4352341"/>
              <a:gd name="connsiteX126" fmla="*/ 612 w 3528236"/>
              <a:gd name="connsiteY126" fmla="*/ 2004074 h 4352341"/>
              <a:gd name="connsiteX127" fmla="*/ 72730 w 3528236"/>
              <a:gd name="connsiteY127" fmla="*/ 1956449 h 4352341"/>
              <a:gd name="connsiteX128" fmla="*/ 74091 w 3528236"/>
              <a:gd name="connsiteY128" fmla="*/ 1946924 h 4352341"/>
              <a:gd name="connsiteX0" fmla="*/ 503867 w 3528236"/>
              <a:gd name="connsiteY0" fmla="*/ 1830819 h 4352341"/>
              <a:gd name="connsiteX1" fmla="*/ 425570 w 3528236"/>
              <a:gd name="connsiteY1" fmla="*/ 1721762 h 4352341"/>
              <a:gd name="connsiteX2" fmla="*/ 400403 w 3528236"/>
              <a:gd name="connsiteY2" fmla="*/ 1609909 h 4352341"/>
              <a:gd name="connsiteX3" fmla="*/ 383625 w 3528236"/>
              <a:gd name="connsiteY3" fmla="*/ 1514834 h 4352341"/>
              <a:gd name="connsiteX4" fmla="*/ 403199 w 3528236"/>
              <a:gd name="connsiteY4" fmla="*/ 1400184 h 4352341"/>
              <a:gd name="connsiteX5" fmla="*/ 503867 w 3528236"/>
              <a:gd name="connsiteY5" fmla="*/ 1319090 h 4352341"/>
              <a:gd name="connsiteX6" fmla="*/ 626906 w 3528236"/>
              <a:gd name="connsiteY6" fmla="*/ 1235200 h 4352341"/>
              <a:gd name="connsiteX7" fmla="*/ 674443 w 3528236"/>
              <a:gd name="connsiteY7" fmla="*/ 1047846 h 4352341"/>
              <a:gd name="connsiteX8" fmla="*/ 593350 w 3528236"/>
              <a:gd name="connsiteY8" fmla="*/ 930400 h 4352341"/>
              <a:gd name="connsiteX9" fmla="*/ 573775 w 3528236"/>
              <a:gd name="connsiteY9" fmla="*/ 857696 h 4352341"/>
              <a:gd name="connsiteX10" fmla="*/ 724777 w 3528236"/>
              <a:gd name="connsiteY10" fmla="*/ 782195 h 4352341"/>
              <a:gd name="connsiteX11" fmla="*/ 808667 w 3528236"/>
              <a:gd name="connsiteY11" fmla="*/ 661953 h 4352341"/>
              <a:gd name="connsiteX12" fmla="*/ 817056 w 3528236"/>
              <a:gd name="connsiteY12" fmla="*/ 533322 h 4352341"/>
              <a:gd name="connsiteX13" fmla="*/ 811464 w 3528236"/>
              <a:gd name="connsiteY13" fmla="*/ 474599 h 4352341"/>
              <a:gd name="connsiteX14" fmla="*/ 864594 w 3528236"/>
              <a:gd name="connsiteY14" fmla="*/ 415876 h 4352341"/>
              <a:gd name="connsiteX15" fmla="*/ 828241 w 3528236"/>
              <a:gd name="connsiteY15" fmla="*/ 318004 h 4352341"/>
              <a:gd name="connsiteX16" fmla="*/ 912131 w 3528236"/>
              <a:gd name="connsiteY16" fmla="*/ 337578 h 4352341"/>
              <a:gd name="connsiteX17" fmla="*/ 982040 w 3528236"/>
              <a:gd name="connsiteY17" fmla="*/ 278856 h 4352341"/>
              <a:gd name="connsiteX18" fmla="*/ 1043559 w 3528236"/>
              <a:gd name="connsiteY18" fmla="*/ 231318 h 4352341"/>
              <a:gd name="connsiteX19" fmla="*/ 1029577 w 3528236"/>
              <a:gd name="connsiteY19" fmla="*/ 144632 h 4352341"/>
              <a:gd name="connsiteX20" fmla="*/ 1135838 w 3528236"/>
              <a:gd name="connsiteY20" fmla="*/ 150224 h 4352341"/>
              <a:gd name="connsiteX21" fmla="*/ 1183375 w 3528236"/>
              <a:gd name="connsiteY21" fmla="*/ 192169 h 4352341"/>
              <a:gd name="connsiteX22" fmla="*/ 1278451 w 3528236"/>
              <a:gd name="connsiteY22" fmla="*/ 127854 h 4352341"/>
              <a:gd name="connsiteX23" fmla="*/ 1278451 w 3528236"/>
              <a:gd name="connsiteY23" fmla="*/ 127854 h 4352341"/>
              <a:gd name="connsiteX24" fmla="*/ 1379119 w 3528236"/>
              <a:gd name="connsiteY24" fmla="*/ 113872 h 4352341"/>
              <a:gd name="connsiteX25" fmla="*/ 1381915 w 3528236"/>
              <a:gd name="connsiteY25" fmla="*/ 111076 h 4352341"/>
              <a:gd name="connsiteX26" fmla="*/ 1653159 w 3528236"/>
              <a:gd name="connsiteY26" fmla="*/ 10408 h 4352341"/>
              <a:gd name="connsiteX27" fmla="*/ 2609503 w 3528236"/>
              <a:gd name="connsiteY27" fmla="*/ 2018 h 4352341"/>
              <a:gd name="connsiteX28" fmla="*/ 3319051 w 3528236"/>
              <a:gd name="connsiteY28" fmla="*/ 700104 h 4352341"/>
              <a:gd name="connsiteX29" fmla="*/ 3523701 w 3528236"/>
              <a:gd name="connsiteY29" fmla="*/ 1026675 h 4352341"/>
              <a:gd name="connsiteX30" fmla="*/ 3362592 w 3528236"/>
              <a:gd name="connsiteY30" fmla="*/ 1196492 h 4352341"/>
              <a:gd name="connsiteX31" fmla="*/ 3118752 w 3528236"/>
              <a:gd name="connsiteY31" fmla="*/ 1340184 h 4352341"/>
              <a:gd name="connsiteX32" fmla="*/ 2783471 w 3528236"/>
              <a:gd name="connsiteY32" fmla="*/ 1466459 h 4352341"/>
              <a:gd name="connsiteX33" fmla="*/ 2265311 w 3528236"/>
              <a:gd name="connsiteY33" fmla="*/ 1523064 h 4352341"/>
              <a:gd name="connsiteX34" fmla="*/ 1947448 w 3528236"/>
              <a:gd name="connsiteY34" fmla="*/ 1705945 h 4352341"/>
              <a:gd name="connsiteX35" fmla="*/ 1903906 w 3528236"/>
              <a:gd name="connsiteY35" fmla="*/ 1544835 h 4352341"/>
              <a:gd name="connsiteX36" fmla="*/ 1738444 w 3528236"/>
              <a:gd name="connsiteY36" fmla="*/ 1601441 h 4352341"/>
              <a:gd name="connsiteX37" fmla="*/ 1647003 w 3528236"/>
              <a:gd name="connsiteY37" fmla="*/ 1758195 h 4352341"/>
              <a:gd name="connsiteX38" fmla="*/ 1755860 w 3528236"/>
              <a:gd name="connsiteY38" fmla="*/ 1997681 h 4352341"/>
              <a:gd name="connsiteX39" fmla="*/ 1877781 w 3528236"/>
              <a:gd name="connsiteY39" fmla="*/ 2084765 h 4352341"/>
              <a:gd name="connsiteX40" fmla="*/ 1842946 w 3528236"/>
              <a:gd name="connsiteY40" fmla="*/ 2250228 h 4352341"/>
              <a:gd name="connsiteX41" fmla="*/ 1903906 w 3528236"/>
              <a:gd name="connsiteY41" fmla="*/ 2372149 h 4352341"/>
              <a:gd name="connsiteX42" fmla="*/ 2104202 w 3528236"/>
              <a:gd name="connsiteY42" fmla="*/ 2398274 h 4352341"/>
              <a:gd name="connsiteX43" fmla="*/ 2652843 w 3528236"/>
              <a:gd name="connsiteY43" fmla="*/ 2546319 h 4352341"/>
              <a:gd name="connsiteX44" fmla="*/ 2661551 w 3528236"/>
              <a:gd name="connsiteY44" fmla="*/ 2772742 h 4352341"/>
              <a:gd name="connsiteX45" fmla="*/ 2670259 w 3528236"/>
              <a:gd name="connsiteY45" fmla="*/ 3160272 h 4352341"/>
              <a:gd name="connsiteX46" fmla="*/ 2530923 w 3528236"/>
              <a:gd name="connsiteY46" fmla="*/ 3182043 h 4352341"/>
              <a:gd name="connsiteX47" fmla="*/ 2487380 w 3528236"/>
              <a:gd name="connsiteY47" fmla="*/ 3042705 h 4352341"/>
              <a:gd name="connsiteX48" fmla="*/ 2382877 w 3528236"/>
              <a:gd name="connsiteY48" fmla="*/ 3177688 h 4352341"/>
              <a:gd name="connsiteX49" fmla="*/ 2165163 w 3528236"/>
              <a:gd name="connsiteY49" fmla="*/ 3142854 h 4352341"/>
              <a:gd name="connsiteX50" fmla="*/ 1999700 w 3528236"/>
              <a:gd name="connsiteY50" fmla="*/ 2990454 h 4352341"/>
              <a:gd name="connsiteX51" fmla="*/ 1959544 w 3528236"/>
              <a:gd name="connsiteY51" fmla="*/ 3095441 h 4352341"/>
              <a:gd name="connsiteX52" fmla="*/ 1905357 w 3528236"/>
              <a:gd name="connsiteY52" fmla="*/ 3143339 h 4352341"/>
              <a:gd name="connsiteX53" fmla="*/ 1809563 w 3528236"/>
              <a:gd name="connsiteY53" fmla="*/ 3102698 h 4352341"/>
              <a:gd name="connsiteX54" fmla="*/ 1707963 w 3528236"/>
              <a:gd name="connsiteY54" fmla="*/ 3175270 h 4352341"/>
              <a:gd name="connsiteX55" fmla="*/ 1536695 w 3528236"/>
              <a:gd name="connsiteY55" fmla="*/ 3205265 h 4352341"/>
              <a:gd name="connsiteX56" fmla="*/ 1346075 w 3528236"/>
              <a:gd name="connsiteY56" fmla="*/ 3351377 h 4352341"/>
              <a:gd name="connsiteX57" fmla="*/ 1570078 w 3528236"/>
              <a:gd name="connsiteY57" fmla="*/ 3361051 h 4352341"/>
              <a:gd name="connsiteX58" fmla="*/ 1832302 w 3528236"/>
              <a:gd name="connsiteY58" fmla="*/ 3217845 h 4352341"/>
              <a:gd name="connsiteX59" fmla="*/ 2038889 w 3528236"/>
              <a:gd name="connsiteY59" fmla="*/ 3234294 h 4352341"/>
              <a:gd name="connsiteX60" fmla="*/ 2117266 w 3528236"/>
              <a:gd name="connsiteY60" fmla="*/ 3360569 h 4352341"/>
              <a:gd name="connsiteX61" fmla="*/ 2295792 w 3528236"/>
              <a:gd name="connsiteY61" fmla="*/ 3417174 h 4352341"/>
              <a:gd name="connsiteX62" fmla="*/ 2422066 w 3528236"/>
              <a:gd name="connsiteY62" fmla="*/ 3282191 h 4352341"/>
              <a:gd name="connsiteX63" fmla="*/ 2478671 w 3528236"/>
              <a:gd name="connsiteY63" fmla="*/ 3369277 h 4352341"/>
              <a:gd name="connsiteX64" fmla="*/ 2609299 w 3528236"/>
              <a:gd name="connsiteY64" fmla="*/ 3356215 h 4352341"/>
              <a:gd name="connsiteX65" fmla="*/ 2700741 w 3528236"/>
              <a:gd name="connsiteY65" fmla="*/ 3469425 h 4352341"/>
              <a:gd name="connsiteX66" fmla="*/ 2631071 w 3528236"/>
              <a:gd name="connsiteY66" fmla="*/ 3608762 h 4352341"/>
              <a:gd name="connsiteX67" fmla="*/ 2648489 w 3528236"/>
              <a:gd name="connsiteY67" fmla="*/ 3691494 h 4352341"/>
              <a:gd name="connsiteX68" fmla="*/ 2572072 w 3528236"/>
              <a:gd name="connsiteY68" fmla="*/ 3769509 h 4352341"/>
              <a:gd name="connsiteX69" fmla="*/ 2517860 w 3528236"/>
              <a:gd name="connsiteY69" fmla="*/ 3848246 h 4352341"/>
              <a:gd name="connsiteX70" fmla="*/ 2415664 w 3528236"/>
              <a:gd name="connsiteY70" fmla="*/ 3935533 h 4352341"/>
              <a:gd name="connsiteX71" fmla="*/ 2265787 w 3528236"/>
              <a:gd name="connsiteY71" fmla="*/ 4044535 h 4352341"/>
              <a:gd name="connsiteX72" fmla="*/ 2268814 w 3528236"/>
              <a:gd name="connsiteY72" fmla="*/ 4082382 h 4352341"/>
              <a:gd name="connsiteX73" fmla="*/ 1866116 w 3528236"/>
              <a:gd name="connsiteY73" fmla="*/ 4332175 h 4352341"/>
              <a:gd name="connsiteX74" fmla="*/ 1870658 w 3528236"/>
              <a:gd name="connsiteY74" fmla="*/ 4333689 h 4352341"/>
              <a:gd name="connsiteX75" fmla="*/ 1614807 w 3528236"/>
              <a:gd name="connsiteY75" fmla="*/ 4351855 h 4352341"/>
              <a:gd name="connsiteX76" fmla="*/ 1513375 w 3528236"/>
              <a:gd name="connsiteY76" fmla="*/ 4115687 h 4352341"/>
              <a:gd name="connsiteX77" fmla="*/ 1528514 w 3528236"/>
              <a:gd name="connsiteY77" fmla="*/ 4059673 h 4352341"/>
              <a:gd name="connsiteX78" fmla="*/ 1408916 w 3528236"/>
              <a:gd name="connsiteY78" fmla="*/ 3934018 h 4352341"/>
              <a:gd name="connsiteX79" fmla="*/ 1384693 w 3528236"/>
              <a:gd name="connsiteY79" fmla="*/ 3849239 h 4352341"/>
              <a:gd name="connsiteX80" fmla="*/ 1262066 w 3528236"/>
              <a:gd name="connsiteY80" fmla="*/ 3781114 h 4352341"/>
              <a:gd name="connsiteX81" fmla="*/ 1227247 w 3528236"/>
              <a:gd name="connsiteY81" fmla="*/ 3696335 h 4352341"/>
              <a:gd name="connsiteX82" fmla="*/ 1240873 w 3528236"/>
              <a:gd name="connsiteY82" fmla="*/ 3635778 h 4352341"/>
              <a:gd name="connsiteX83" fmla="*/ 1169719 w 3528236"/>
              <a:gd name="connsiteY83" fmla="*/ 3519207 h 4352341"/>
              <a:gd name="connsiteX84" fmla="*/ 1087967 w 3528236"/>
              <a:gd name="connsiteY84" fmla="*/ 3472277 h 4352341"/>
              <a:gd name="connsiteX85" fmla="*/ 1087968 w 3528236"/>
              <a:gd name="connsiteY85" fmla="*/ 3425345 h 4352341"/>
              <a:gd name="connsiteX86" fmla="*/ 997133 w 3528236"/>
              <a:gd name="connsiteY86" fmla="*/ 3298176 h 4352341"/>
              <a:gd name="connsiteX87" fmla="*/ 955985 w 3528236"/>
              <a:gd name="connsiteY87" fmla="*/ 3274075 h 4352341"/>
              <a:gd name="connsiteX88" fmla="*/ 985316 w 3528236"/>
              <a:gd name="connsiteY88" fmla="*/ 3116837 h 4352341"/>
              <a:gd name="connsiteX89" fmla="*/ 1082875 w 3528236"/>
              <a:gd name="connsiteY89" fmla="*/ 3137252 h 4352341"/>
              <a:gd name="connsiteX90" fmla="*/ 1070651 w 3528236"/>
              <a:gd name="connsiteY90" fmla="*/ 3043280 h 4352341"/>
              <a:gd name="connsiteX91" fmla="*/ 1166002 w 3528236"/>
              <a:gd name="connsiteY91" fmla="*/ 3045727 h 4352341"/>
              <a:gd name="connsiteX92" fmla="*/ 1146443 w 3528236"/>
              <a:gd name="connsiteY92" fmla="*/ 2967490 h 4352341"/>
              <a:gd name="connsiteX93" fmla="*/ 1092655 w 3528236"/>
              <a:gd name="connsiteY93" fmla="*/ 2947930 h 4352341"/>
              <a:gd name="connsiteX94" fmla="*/ 1090545 w 3528236"/>
              <a:gd name="connsiteY94" fmla="*/ 2895343 h 4352341"/>
              <a:gd name="connsiteX95" fmla="*/ 1051084 w 3528236"/>
              <a:gd name="connsiteY95" fmla="*/ 2881735 h 4352341"/>
              <a:gd name="connsiteX96" fmla="*/ 1059248 w 3528236"/>
              <a:gd name="connsiteY96" fmla="*/ 2839553 h 4352341"/>
              <a:gd name="connsiteX97" fmla="*/ 1029312 w 3528236"/>
              <a:gd name="connsiteY97" fmla="*/ 2800092 h 4352341"/>
              <a:gd name="connsiteX98" fmla="*/ 1034755 w 3528236"/>
              <a:gd name="connsiteY98" fmla="*/ 2756549 h 4352341"/>
              <a:gd name="connsiteX99" fmla="*/ 1015706 w 3528236"/>
              <a:gd name="connsiteY99" fmla="*/ 2730696 h 4352341"/>
              <a:gd name="connsiteX100" fmla="*/ 1012984 w 3528236"/>
              <a:gd name="connsiteY100" fmla="*/ 2650413 h 4352341"/>
              <a:gd name="connsiteX101" fmla="*/ 993933 w 3528236"/>
              <a:gd name="connsiteY101" fmla="*/ 2587821 h 4352341"/>
              <a:gd name="connsiteX102" fmla="*/ 1026590 w 3528236"/>
              <a:gd name="connsiteY102" fmla="*/ 2511622 h 4352341"/>
              <a:gd name="connsiteX103" fmla="*/ 1007541 w 3528236"/>
              <a:gd name="connsiteY103" fmla="*/ 2483047 h 4352341"/>
              <a:gd name="connsiteX104" fmla="*/ 950391 w 3528236"/>
              <a:gd name="connsiteY104" fmla="*/ 2499376 h 4352341"/>
              <a:gd name="connsiteX105" fmla="*/ 902766 w 3528236"/>
              <a:gd name="connsiteY105" fmla="*/ 2499374 h 4352341"/>
              <a:gd name="connsiteX106" fmla="*/ 909569 w 3528236"/>
              <a:gd name="connsiteY106" fmla="*/ 2500735 h 4352341"/>
              <a:gd name="connsiteX107" fmla="*/ 849698 w 3528236"/>
              <a:gd name="connsiteY107" fmla="*/ 2560606 h 4352341"/>
              <a:gd name="connsiteX108" fmla="*/ 762612 w 3528236"/>
              <a:gd name="connsiteY108" fmla="*/ 2571492 h 4352341"/>
              <a:gd name="connsiteX109" fmla="*/ 704102 w 3528236"/>
              <a:gd name="connsiteY109" fmla="*/ 2500735 h 4352341"/>
              <a:gd name="connsiteX110" fmla="*/ 648313 w 3528236"/>
              <a:gd name="connsiteY110" fmla="*/ 2499374 h 4352341"/>
              <a:gd name="connsiteX111" fmla="*/ 634706 w 3528236"/>
              <a:gd name="connsiteY111" fmla="*/ 2545638 h 4352341"/>
              <a:gd name="connsiteX112" fmla="*/ 539456 w 3528236"/>
              <a:gd name="connsiteY112" fmla="*/ 2545639 h 4352341"/>
              <a:gd name="connsiteX113" fmla="*/ 495913 w 3528236"/>
              <a:gd name="connsiteY113" fmla="*/ 2499375 h 4352341"/>
              <a:gd name="connsiteX114" fmla="*/ 425156 w 3528236"/>
              <a:gd name="connsiteY114" fmla="*/ 2469439 h 4352341"/>
              <a:gd name="connsiteX115" fmla="*/ 388416 w 3528236"/>
              <a:gd name="connsiteY115" fmla="*/ 2443585 h 4352341"/>
              <a:gd name="connsiteX116" fmla="*/ 387055 w 3528236"/>
              <a:gd name="connsiteY116" fmla="*/ 2393239 h 4352341"/>
              <a:gd name="connsiteX117" fmla="*/ 327183 w 3528236"/>
              <a:gd name="connsiteY117" fmla="*/ 2351055 h 4352341"/>
              <a:gd name="connsiteX118" fmla="*/ 350316 w 3528236"/>
              <a:gd name="connsiteY118" fmla="*/ 2306153 h 4352341"/>
              <a:gd name="connsiteX119" fmla="*/ 316298 w 3528236"/>
              <a:gd name="connsiteY119" fmla="*/ 2273495 h 4352341"/>
              <a:gd name="connsiteX120" fmla="*/ 324462 w 3528236"/>
              <a:gd name="connsiteY120" fmla="*/ 2240839 h 4352341"/>
              <a:gd name="connsiteX121" fmla="*/ 340790 w 3528236"/>
              <a:gd name="connsiteY121" fmla="*/ 2180967 h 4352341"/>
              <a:gd name="connsiteX122" fmla="*/ 332625 w 3528236"/>
              <a:gd name="connsiteY122" fmla="*/ 2144229 h 4352341"/>
              <a:gd name="connsiteX123" fmla="*/ 278196 w 3528236"/>
              <a:gd name="connsiteY123" fmla="*/ 2131981 h 4352341"/>
              <a:gd name="connsiteX124" fmla="*/ 214244 w 3528236"/>
              <a:gd name="connsiteY124" fmla="*/ 2130621 h 4352341"/>
              <a:gd name="connsiteX125" fmla="*/ 49597 w 3528236"/>
              <a:gd name="connsiteY125" fmla="*/ 2085717 h 4352341"/>
              <a:gd name="connsiteX126" fmla="*/ 612 w 3528236"/>
              <a:gd name="connsiteY126" fmla="*/ 2004074 h 4352341"/>
              <a:gd name="connsiteX127" fmla="*/ 72730 w 3528236"/>
              <a:gd name="connsiteY127" fmla="*/ 1956449 h 4352341"/>
              <a:gd name="connsiteX128" fmla="*/ 102666 w 3528236"/>
              <a:gd name="connsiteY128" fmla="*/ 1910185 h 4352341"/>
              <a:gd name="connsiteX0" fmla="*/ 503867 w 3528236"/>
              <a:gd name="connsiteY0" fmla="*/ 1830819 h 4352341"/>
              <a:gd name="connsiteX1" fmla="*/ 425570 w 3528236"/>
              <a:gd name="connsiteY1" fmla="*/ 1721762 h 4352341"/>
              <a:gd name="connsiteX2" fmla="*/ 400403 w 3528236"/>
              <a:gd name="connsiteY2" fmla="*/ 1609909 h 4352341"/>
              <a:gd name="connsiteX3" fmla="*/ 383625 w 3528236"/>
              <a:gd name="connsiteY3" fmla="*/ 1514834 h 4352341"/>
              <a:gd name="connsiteX4" fmla="*/ 403199 w 3528236"/>
              <a:gd name="connsiteY4" fmla="*/ 1400184 h 4352341"/>
              <a:gd name="connsiteX5" fmla="*/ 503867 w 3528236"/>
              <a:gd name="connsiteY5" fmla="*/ 1319090 h 4352341"/>
              <a:gd name="connsiteX6" fmla="*/ 626906 w 3528236"/>
              <a:gd name="connsiteY6" fmla="*/ 1235200 h 4352341"/>
              <a:gd name="connsiteX7" fmla="*/ 674443 w 3528236"/>
              <a:gd name="connsiteY7" fmla="*/ 1047846 h 4352341"/>
              <a:gd name="connsiteX8" fmla="*/ 593350 w 3528236"/>
              <a:gd name="connsiteY8" fmla="*/ 930400 h 4352341"/>
              <a:gd name="connsiteX9" fmla="*/ 573775 w 3528236"/>
              <a:gd name="connsiteY9" fmla="*/ 857696 h 4352341"/>
              <a:gd name="connsiteX10" fmla="*/ 724777 w 3528236"/>
              <a:gd name="connsiteY10" fmla="*/ 782195 h 4352341"/>
              <a:gd name="connsiteX11" fmla="*/ 808667 w 3528236"/>
              <a:gd name="connsiteY11" fmla="*/ 661953 h 4352341"/>
              <a:gd name="connsiteX12" fmla="*/ 817056 w 3528236"/>
              <a:gd name="connsiteY12" fmla="*/ 533322 h 4352341"/>
              <a:gd name="connsiteX13" fmla="*/ 811464 w 3528236"/>
              <a:gd name="connsiteY13" fmla="*/ 474599 h 4352341"/>
              <a:gd name="connsiteX14" fmla="*/ 864594 w 3528236"/>
              <a:gd name="connsiteY14" fmla="*/ 415876 h 4352341"/>
              <a:gd name="connsiteX15" fmla="*/ 828241 w 3528236"/>
              <a:gd name="connsiteY15" fmla="*/ 318004 h 4352341"/>
              <a:gd name="connsiteX16" fmla="*/ 912131 w 3528236"/>
              <a:gd name="connsiteY16" fmla="*/ 337578 h 4352341"/>
              <a:gd name="connsiteX17" fmla="*/ 982040 w 3528236"/>
              <a:gd name="connsiteY17" fmla="*/ 278856 h 4352341"/>
              <a:gd name="connsiteX18" fmla="*/ 1043559 w 3528236"/>
              <a:gd name="connsiteY18" fmla="*/ 231318 h 4352341"/>
              <a:gd name="connsiteX19" fmla="*/ 1029577 w 3528236"/>
              <a:gd name="connsiteY19" fmla="*/ 144632 h 4352341"/>
              <a:gd name="connsiteX20" fmla="*/ 1135838 w 3528236"/>
              <a:gd name="connsiteY20" fmla="*/ 150224 h 4352341"/>
              <a:gd name="connsiteX21" fmla="*/ 1183375 w 3528236"/>
              <a:gd name="connsiteY21" fmla="*/ 192169 h 4352341"/>
              <a:gd name="connsiteX22" fmla="*/ 1278451 w 3528236"/>
              <a:gd name="connsiteY22" fmla="*/ 127854 h 4352341"/>
              <a:gd name="connsiteX23" fmla="*/ 1278451 w 3528236"/>
              <a:gd name="connsiteY23" fmla="*/ 127854 h 4352341"/>
              <a:gd name="connsiteX24" fmla="*/ 1379119 w 3528236"/>
              <a:gd name="connsiteY24" fmla="*/ 113872 h 4352341"/>
              <a:gd name="connsiteX25" fmla="*/ 1381915 w 3528236"/>
              <a:gd name="connsiteY25" fmla="*/ 111076 h 4352341"/>
              <a:gd name="connsiteX26" fmla="*/ 1653159 w 3528236"/>
              <a:gd name="connsiteY26" fmla="*/ 10408 h 4352341"/>
              <a:gd name="connsiteX27" fmla="*/ 2609503 w 3528236"/>
              <a:gd name="connsiteY27" fmla="*/ 2018 h 4352341"/>
              <a:gd name="connsiteX28" fmla="*/ 3319051 w 3528236"/>
              <a:gd name="connsiteY28" fmla="*/ 700104 h 4352341"/>
              <a:gd name="connsiteX29" fmla="*/ 3523701 w 3528236"/>
              <a:gd name="connsiteY29" fmla="*/ 1026675 h 4352341"/>
              <a:gd name="connsiteX30" fmla="*/ 3362592 w 3528236"/>
              <a:gd name="connsiteY30" fmla="*/ 1196492 h 4352341"/>
              <a:gd name="connsiteX31" fmla="*/ 3118752 w 3528236"/>
              <a:gd name="connsiteY31" fmla="*/ 1340184 h 4352341"/>
              <a:gd name="connsiteX32" fmla="*/ 2783471 w 3528236"/>
              <a:gd name="connsiteY32" fmla="*/ 1466459 h 4352341"/>
              <a:gd name="connsiteX33" fmla="*/ 2265311 w 3528236"/>
              <a:gd name="connsiteY33" fmla="*/ 1523064 h 4352341"/>
              <a:gd name="connsiteX34" fmla="*/ 1947448 w 3528236"/>
              <a:gd name="connsiteY34" fmla="*/ 1705945 h 4352341"/>
              <a:gd name="connsiteX35" fmla="*/ 1903906 w 3528236"/>
              <a:gd name="connsiteY35" fmla="*/ 1544835 h 4352341"/>
              <a:gd name="connsiteX36" fmla="*/ 1738444 w 3528236"/>
              <a:gd name="connsiteY36" fmla="*/ 1601441 h 4352341"/>
              <a:gd name="connsiteX37" fmla="*/ 1647003 w 3528236"/>
              <a:gd name="connsiteY37" fmla="*/ 1758195 h 4352341"/>
              <a:gd name="connsiteX38" fmla="*/ 1755860 w 3528236"/>
              <a:gd name="connsiteY38" fmla="*/ 1997681 h 4352341"/>
              <a:gd name="connsiteX39" fmla="*/ 1877781 w 3528236"/>
              <a:gd name="connsiteY39" fmla="*/ 2084765 h 4352341"/>
              <a:gd name="connsiteX40" fmla="*/ 1842946 w 3528236"/>
              <a:gd name="connsiteY40" fmla="*/ 2250228 h 4352341"/>
              <a:gd name="connsiteX41" fmla="*/ 1903906 w 3528236"/>
              <a:gd name="connsiteY41" fmla="*/ 2372149 h 4352341"/>
              <a:gd name="connsiteX42" fmla="*/ 2104202 w 3528236"/>
              <a:gd name="connsiteY42" fmla="*/ 2398274 h 4352341"/>
              <a:gd name="connsiteX43" fmla="*/ 2652843 w 3528236"/>
              <a:gd name="connsiteY43" fmla="*/ 2546319 h 4352341"/>
              <a:gd name="connsiteX44" fmla="*/ 2661551 w 3528236"/>
              <a:gd name="connsiteY44" fmla="*/ 2772742 h 4352341"/>
              <a:gd name="connsiteX45" fmla="*/ 2670259 w 3528236"/>
              <a:gd name="connsiteY45" fmla="*/ 3160272 h 4352341"/>
              <a:gd name="connsiteX46" fmla="*/ 2530923 w 3528236"/>
              <a:gd name="connsiteY46" fmla="*/ 3182043 h 4352341"/>
              <a:gd name="connsiteX47" fmla="*/ 2487380 w 3528236"/>
              <a:gd name="connsiteY47" fmla="*/ 3042705 h 4352341"/>
              <a:gd name="connsiteX48" fmla="*/ 2382877 w 3528236"/>
              <a:gd name="connsiteY48" fmla="*/ 3177688 h 4352341"/>
              <a:gd name="connsiteX49" fmla="*/ 2165163 w 3528236"/>
              <a:gd name="connsiteY49" fmla="*/ 3142854 h 4352341"/>
              <a:gd name="connsiteX50" fmla="*/ 1999700 w 3528236"/>
              <a:gd name="connsiteY50" fmla="*/ 2990454 h 4352341"/>
              <a:gd name="connsiteX51" fmla="*/ 1959544 w 3528236"/>
              <a:gd name="connsiteY51" fmla="*/ 3095441 h 4352341"/>
              <a:gd name="connsiteX52" fmla="*/ 1905357 w 3528236"/>
              <a:gd name="connsiteY52" fmla="*/ 3143339 h 4352341"/>
              <a:gd name="connsiteX53" fmla="*/ 1809563 w 3528236"/>
              <a:gd name="connsiteY53" fmla="*/ 3102698 h 4352341"/>
              <a:gd name="connsiteX54" fmla="*/ 1707963 w 3528236"/>
              <a:gd name="connsiteY54" fmla="*/ 3175270 h 4352341"/>
              <a:gd name="connsiteX55" fmla="*/ 1536695 w 3528236"/>
              <a:gd name="connsiteY55" fmla="*/ 3205265 h 4352341"/>
              <a:gd name="connsiteX56" fmla="*/ 1346075 w 3528236"/>
              <a:gd name="connsiteY56" fmla="*/ 3351377 h 4352341"/>
              <a:gd name="connsiteX57" fmla="*/ 1570078 w 3528236"/>
              <a:gd name="connsiteY57" fmla="*/ 3361051 h 4352341"/>
              <a:gd name="connsiteX58" fmla="*/ 1832302 w 3528236"/>
              <a:gd name="connsiteY58" fmla="*/ 3217845 h 4352341"/>
              <a:gd name="connsiteX59" fmla="*/ 2038889 w 3528236"/>
              <a:gd name="connsiteY59" fmla="*/ 3234294 h 4352341"/>
              <a:gd name="connsiteX60" fmla="*/ 2117266 w 3528236"/>
              <a:gd name="connsiteY60" fmla="*/ 3360569 h 4352341"/>
              <a:gd name="connsiteX61" fmla="*/ 2295792 w 3528236"/>
              <a:gd name="connsiteY61" fmla="*/ 3417174 h 4352341"/>
              <a:gd name="connsiteX62" fmla="*/ 2422066 w 3528236"/>
              <a:gd name="connsiteY62" fmla="*/ 3282191 h 4352341"/>
              <a:gd name="connsiteX63" fmla="*/ 2478671 w 3528236"/>
              <a:gd name="connsiteY63" fmla="*/ 3369277 h 4352341"/>
              <a:gd name="connsiteX64" fmla="*/ 2609299 w 3528236"/>
              <a:gd name="connsiteY64" fmla="*/ 3356215 h 4352341"/>
              <a:gd name="connsiteX65" fmla="*/ 2700741 w 3528236"/>
              <a:gd name="connsiteY65" fmla="*/ 3469425 h 4352341"/>
              <a:gd name="connsiteX66" fmla="*/ 2631071 w 3528236"/>
              <a:gd name="connsiteY66" fmla="*/ 3608762 h 4352341"/>
              <a:gd name="connsiteX67" fmla="*/ 2648489 w 3528236"/>
              <a:gd name="connsiteY67" fmla="*/ 3691494 h 4352341"/>
              <a:gd name="connsiteX68" fmla="*/ 2572072 w 3528236"/>
              <a:gd name="connsiteY68" fmla="*/ 3769509 h 4352341"/>
              <a:gd name="connsiteX69" fmla="*/ 2517860 w 3528236"/>
              <a:gd name="connsiteY69" fmla="*/ 3848246 h 4352341"/>
              <a:gd name="connsiteX70" fmla="*/ 2415664 w 3528236"/>
              <a:gd name="connsiteY70" fmla="*/ 3935533 h 4352341"/>
              <a:gd name="connsiteX71" fmla="*/ 2265787 w 3528236"/>
              <a:gd name="connsiteY71" fmla="*/ 4044535 h 4352341"/>
              <a:gd name="connsiteX72" fmla="*/ 2268814 w 3528236"/>
              <a:gd name="connsiteY72" fmla="*/ 4082382 h 4352341"/>
              <a:gd name="connsiteX73" fmla="*/ 1866116 w 3528236"/>
              <a:gd name="connsiteY73" fmla="*/ 4332175 h 4352341"/>
              <a:gd name="connsiteX74" fmla="*/ 1870658 w 3528236"/>
              <a:gd name="connsiteY74" fmla="*/ 4333689 h 4352341"/>
              <a:gd name="connsiteX75" fmla="*/ 1614807 w 3528236"/>
              <a:gd name="connsiteY75" fmla="*/ 4351855 h 4352341"/>
              <a:gd name="connsiteX76" fmla="*/ 1513375 w 3528236"/>
              <a:gd name="connsiteY76" fmla="*/ 4115687 h 4352341"/>
              <a:gd name="connsiteX77" fmla="*/ 1528514 w 3528236"/>
              <a:gd name="connsiteY77" fmla="*/ 4059673 h 4352341"/>
              <a:gd name="connsiteX78" fmla="*/ 1408916 w 3528236"/>
              <a:gd name="connsiteY78" fmla="*/ 3934018 h 4352341"/>
              <a:gd name="connsiteX79" fmla="*/ 1384693 w 3528236"/>
              <a:gd name="connsiteY79" fmla="*/ 3849239 h 4352341"/>
              <a:gd name="connsiteX80" fmla="*/ 1262066 w 3528236"/>
              <a:gd name="connsiteY80" fmla="*/ 3781114 h 4352341"/>
              <a:gd name="connsiteX81" fmla="*/ 1227247 w 3528236"/>
              <a:gd name="connsiteY81" fmla="*/ 3696335 h 4352341"/>
              <a:gd name="connsiteX82" fmla="*/ 1240873 w 3528236"/>
              <a:gd name="connsiteY82" fmla="*/ 3635778 h 4352341"/>
              <a:gd name="connsiteX83" fmla="*/ 1169719 w 3528236"/>
              <a:gd name="connsiteY83" fmla="*/ 3519207 h 4352341"/>
              <a:gd name="connsiteX84" fmla="*/ 1087967 w 3528236"/>
              <a:gd name="connsiteY84" fmla="*/ 3472277 h 4352341"/>
              <a:gd name="connsiteX85" fmla="*/ 1087968 w 3528236"/>
              <a:gd name="connsiteY85" fmla="*/ 3425345 h 4352341"/>
              <a:gd name="connsiteX86" fmla="*/ 997133 w 3528236"/>
              <a:gd name="connsiteY86" fmla="*/ 3298176 h 4352341"/>
              <a:gd name="connsiteX87" fmla="*/ 955985 w 3528236"/>
              <a:gd name="connsiteY87" fmla="*/ 3274075 h 4352341"/>
              <a:gd name="connsiteX88" fmla="*/ 985316 w 3528236"/>
              <a:gd name="connsiteY88" fmla="*/ 3116837 h 4352341"/>
              <a:gd name="connsiteX89" fmla="*/ 1082875 w 3528236"/>
              <a:gd name="connsiteY89" fmla="*/ 3137252 h 4352341"/>
              <a:gd name="connsiteX90" fmla="*/ 1070651 w 3528236"/>
              <a:gd name="connsiteY90" fmla="*/ 3043280 h 4352341"/>
              <a:gd name="connsiteX91" fmla="*/ 1166002 w 3528236"/>
              <a:gd name="connsiteY91" fmla="*/ 3045727 h 4352341"/>
              <a:gd name="connsiteX92" fmla="*/ 1146443 w 3528236"/>
              <a:gd name="connsiteY92" fmla="*/ 2967490 h 4352341"/>
              <a:gd name="connsiteX93" fmla="*/ 1092655 w 3528236"/>
              <a:gd name="connsiteY93" fmla="*/ 2947930 h 4352341"/>
              <a:gd name="connsiteX94" fmla="*/ 1090545 w 3528236"/>
              <a:gd name="connsiteY94" fmla="*/ 2895343 h 4352341"/>
              <a:gd name="connsiteX95" fmla="*/ 1051084 w 3528236"/>
              <a:gd name="connsiteY95" fmla="*/ 2881735 h 4352341"/>
              <a:gd name="connsiteX96" fmla="*/ 1059248 w 3528236"/>
              <a:gd name="connsiteY96" fmla="*/ 2839553 h 4352341"/>
              <a:gd name="connsiteX97" fmla="*/ 1029312 w 3528236"/>
              <a:gd name="connsiteY97" fmla="*/ 2800092 h 4352341"/>
              <a:gd name="connsiteX98" fmla="*/ 1034755 w 3528236"/>
              <a:gd name="connsiteY98" fmla="*/ 2756549 h 4352341"/>
              <a:gd name="connsiteX99" fmla="*/ 1015706 w 3528236"/>
              <a:gd name="connsiteY99" fmla="*/ 2730696 h 4352341"/>
              <a:gd name="connsiteX100" fmla="*/ 1012984 w 3528236"/>
              <a:gd name="connsiteY100" fmla="*/ 2650413 h 4352341"/>
              <a:gd name="connsiteX101" fmla="*/ 993933 w 3528236"/>
              <a:gd name="connsiteY101" fmla="*/ 2587821 h 4352341"/>
              <a:gd name="connsiteX102" fmla="*/ 1026590 w 3528236"/>
              <a:gd name="connsiteY102" fmla="*/ 2511622 h 4352341"/>
              <a:gd name="connsiteX103" fmla="*/ 1007541 w 3528236"/>
              <a:gd name="connsiteY103" fmla="*/ 2483047 h 4352341"/>
              <a:gd name="connsiteX104" fmla="*/ 950391 w 3528236"/>
              <a:gd name="connsiteY104" fmla="*/ 2499376 h 4352341"/>
              <a:gd name="connsiteX105" fmla="*/ 902766 w 3528236"/>
              <a:gd name="connsiteY105" fmla="*/ 2499374 h 4352341"/>
              <a:gd name="connsiteX106" fmla="*/ 909569 w 3528236"/>
              <a:gd name="connsiteY106" fmla="*/ 2500735 h 4352341"/>
              <a:gd name="connsiteX107" fmla="*/ 849698 w 3528236"/>
              <a:gd name="connsiteY107" fmla="*/ 2560606 h 4352341"/>
              <a:gd name="connsiteX108" fmla="*/ 762612 w 3528236"/>
              <a:gd name="connsiteY108" fmla="*/ 2571492 h 4352341"/>
              <a:gd name="connsiteX109" fmla="*/ 704102 w 3528236"/>
              <a:gd name="connsiteY109" fmla="*/ 2500735 h 4352341"/>
              <a:gd name="connsiteX110" fmla="*/ 648313 w 3528236"/>
              <a:gd name="connsiteY110" fmla="*/ 2499374 h 4352341"/>
              <a:gd name="connsiteX111" fmla="*/ 634706 w 3528236"/>
              <a:gd name="connsiteY111" fmla="*/ 2545638 h 4352341"/>
              <a:gd name="connsiteX112" fmla="*/ 539456 w 3528236"/>
              <a:gd name="connsiteY112" fmla="*/ 2545639 h 4352341"/>
              <a:gd name="connsiteX113" fmla="*/ 495913 w 3528236"/>
              <a:gd name="connsiteY113" fmla="*/ 2499375 h 4352341"/>
              <a:gd name="connsiteX114" fmla="*/ 425156 w 3528236"/>
              <a:gd name="connsiteY114" fmla="*/ 2469439 h 4352341"/>
              <a:gd name="connsiteX115" fmla="*/ 388416 w 3528236"/>
              <a:gd name="connsiteY115" fmla="*/ 2443585 h 4352341"/>
              <a:gd name="connsiteX116" fmla="*/ 387055 w 3528236"/>
              <a:gd name="connsiteY116" fmla="*/ 2393239 h 4352341"/>
              <a:gd name="connsiteX117" fmla="*/ 327183 w 3528236"/>
              <a:gd name="connsiteY117" fmla="*/ 2351055 h 4352341"/>
              <a:gd name="connsiteX118" fmla="*/ 350316 w 3528236"/>
              <a:gd name="connsiteY118" fmla="*/ 2306153 h 4352341"/>
              <a:gd name="connsiteX119" fmla="*/ 316298 w 3528236"/>
              <a:gd name="connsiteY119" fmla="*/ 2273495 h 4352341"/>
              <a:gd name="connsiteX120" fmla="*/ 324462 w 3528236"/>
              <a:gd name="connsiteY120" fmla="*/ 2240839 h 4352341"/>
              <a:gd name="connsiteX121" fmla="*/ 340790 w 3528236"/>
              <a:gd name="connsiteY121" fmla="*/ 2180967 h 4352341"/>
              <a:gd name="connsiteX122" fmla="*/ 332625 w 3528236"/>
              <a:gd name="connsiteY122" fmla="*/ 2144229 h 4352341"/>
              <a:gd name="connsiteX123" fmla="*/ 278196 w 3528236"/>
              <a:gd name="connsiteY123" fmla="*/ 2131981 h 4352341"/>
              <a:gd name="connsiteX124" fmla="*/ 214244 w 3528236"/>
              <a:gd name="connsiteY124" fmla="*/ 2130621 h 4352341"/>
              <a:gd name="connsiteX125" fmla="*/ 49597 w 3528236"/>
              <a:gd name="connsiteY125" fmla="*/ 2085717 h 4352341"/>
              <a:gd name="connsiteX126" fmla="*/ 612 w 3528236"/>
              <a:gd name="connsiteY126" fmla="*/ 2004074 h 4352341"/>
              <a:gd name="connsiteX127" fmla="*/ 72730 w 3528236"/>
              <a:gd name="connsiteY127" fmla="*/ 1956449 h 4352341"/>
              <a:gd name="connsiteX128" fmla="*/ 102666 w 3528236"/>
              <a:gd name="connsiteY128" fmla="*/ 1910185 h 4352341"/>
              <a:gd name="connsiteX129" fmla="*/ 99944 w 3528236"/>
              <a:gd name="connsiteY129" fmla="*/ 1907464 h 4352341"/>
              <a:gd name="connsiteX0" fmla="*/ 503867 w 3528236"/>
              <a:gd name="connsiteY0" fmla="*/ 1830819 h 4352341"/>
              <a:gd name="connsiteX1" fmla="*/ 425570 w 3528236"/>
              <a:gd name="connsiteY1" fmla="*/ 1721762 h 4352341"/>
              <a:gd name="connsiteX2" fmla="*/ 400403 w 3528236"/>
              <a:gd name="connsiteY2" fmla="*/ 1609909 h 4352341"/>
              <a:gd name="connsiteX3" fmla="*/ 383625 w 3528236"/>
              <a:gd name="connsiteY3" fmla="*/ 1514834 h 4352341"/>
              <a:gd name="connsiteX4" fmla="*/ 403199 w 3528236"/>
              <a:gd name="connsiteY4" fmla="*/ 1400184 h 4352341"/>
              <a:gd name="connsiteX5" fmla="*/ 503867 w 3528236"/>
              <a:gd name="connsiteY5" fmla="*/ 1319090 h 4352341"/>
              <a:gd name="connsiteX6" fmla="*/ 626906 w 3528236"/>
              <a:gd name="connsiteY6" fmla="*/ 1235200 h 4352341"/>
              <a:gd name="connsiteX7" fmla="*/ 674443 w 3528236"/>
              <a:gd name="connsiteY7" fmla="*/ 1047846 h 4352341"/>
              <a:gd name="connsiteX8" fmla="*/ 593350 w 3528236"/>
              <a:gd name="connsiteY8" fmla="*/ 930400 h 4352341"/>
              <a:gd name="connsiteX9" fmla="*/ 573775 w 3528236"/>
              <a:gd name="connsiteY9" fmla="*/ 857696 h 4352341"/>
              <a:gd name="connsiteX10" fmla="*/ 724777 w 3528236"/>
              <a:gd name="connsiteY10" fmla="*/ 782195 h 4352341"/>
              <a:gd name="connsiteX11" fmla="*/ 808667 w 3528236"/>
              <a:gd name="connsiteY11" fmla="*/ 661953 h 4352341"/>
              <a:gd name="connsiteX12" fmla="*/ 817056 w 3528236"/>
              <a:gd name="connsiteY12" fmla="*/ 533322 h 4352341"/>
              <a:gd name="connsiteX13" fmla="*/ 811464 w 3528236"/>
              <a:gd name="connsiteY13" fmla="*/ 474599 h 4352341"/>
              <a:gd name="connsiteX14" fmla="*/ 864594 w 3528236"/>
              <a:gd name="connsiteY14" fmla="*/ 415876 h 4352341"/>
              <a:gd name="connsiteX15" fmla="*/ 828241 w 3528236"/>
              <a:gd name="connsiteY15" fmla="*/ 318004 h 4352341"/>
              <a:gd name="connsiteX16" fmla="*/ 912131 w 3528236"/>
              <a:gd name="connsiteY16" fmla="*/ 337578 h 4352341"/>
              <a:gd name="connsiteX17" fmla="*/ 982040 w 3528236"/>
              <a:gd name="connsiteY17" fmla="*/ 278856 h 4352341"/>
              <a:gd name="connsiteX18" fmla="*/ 1043559 w 3528236"/>
              <a:gd name="connsiteY18" fmla="*/ 231318 h 4352341"/>
              <a:gd name="connsiteX19" fmla="*/ 1029577 w 3528236"/>
              <a:gd name="connsiteY19" fmla="*/ 144632 h 4352341"/>
              <a:gd name="connsiteX20" fmla="*/ 1135838 w 3528236"/>
              <a:gd name="connsiteY20" fmla="*/ 150224 h 4352341"/>
              <a:gd name="connsiteX21" fmla="*/ 1183375 w 3528236"/>
              <a:gd name="connsiteY21" fmla="*/ 192169 h 4352341"/>
              <a:gd name="connsiteX22" fmla="*/ 1278451 w 3528236"/>
              <a:gd name="connsiteY22" fmla="*/ 127854 h 4352341"/>
              <a:gd name="connsiteX23" fmla="*/ 1278451 w 3528236"/>
              <a:gd name="connsiteY23" fmla="*/ 127854 h 4352341"/>
              <a:gd name="connsiteX24" fmla="*/ 1379119 w 3528236"/>
              <a:gd name="connsiteY24" fmla="*/ 113872 h 4352341"/>
              <a:gd name="connsiteX25" fmla="*/ 1381915 w 3528236"/>
              <a:gd name="connsiteY25" fmla="*/ 111076 h 4352341"/>
              <a:gd name="connsiteX26" fmla="*/ 1653159 w 3528236"/>
              <a:gd name="connsiteY26" fmla="*/ 10408 h 4352341"/>
              <a:gd name="connsiteX27" fmla="*/ 2609503 w 3528236"/>
              <a:gd name="connsiteY27" fmla="*/ 2018 h 4352341"/>
              <a:gd name="connsiteX28" fmla="*/ 3319051 w 3528236"/>
              <a:gd name="connsiteY28" fmla="*/ 700104 h 4352341"/>
              <a:gd name="connsiteX29" fmla="*/ 3523701 w 3528236"/>
              <a:gd name="connsiteY29" fmla="*/ 1026675 h 4352341"/>
              <a:gd name="connsiteX30" fmla="*/ 3362592 w 3528236"/>
              <a:gd name="connsiteY30" fmla="*/ 1196492 h 4352341"/>
              <a:gd name="connsiteX31" fmla="*/ 3118752 w 3528236"/>
              <a:gd name="connsiteY31" fmla="*/ 1340184 h 4352341"/>
              <a:gd name="connsiteX32" fmla="*/ 2783471 w 3528236"/>
              <a:gd name="connsiteY32" fmla="*/ 1466459 h 4352341"/>
              <a:gd name="connsiteX33" fmla="*/ 2265311 w 3528236"/>
              <a:gd name="connsiteY33" fmla="*/ 1523064 h 4352341"/>
              <a:gd name="connsiteX34" fmla="*/ 1947448 w 3528236"/>
              <a:gd name="connsiteY34" fmla="*/ 1705945 h 4352341"/>
              <a:gd name="connsiteX35" fmla="*/ 1903906 w 3528236"/>
              <a:gd name="connsiteY35" fmla="*/ 1544835 h 4352341"/>
              <a:gd name="connsiteX36" fmla="*/ 1738444 w 3528236"/>
              <a:gd name="connsiteY36" fmla="*/ 1601441 h 4352341"/>
              <a:gd name="connsiteX37" fmla="*/ 1647003 w 3528236"/>
              <a:gd name="connsiteY37" fmla="*/ 1758195 h 4352341"/>
              <a:gd name="connsiteX38" fmla="*/ 1755860 w 3528236"/>
              <a:gd name="connsiteY38" fmla="*/ 1997681 h 4352341"/>
              <a:gd name="connsiteX39" fmla="*/ 1877781 w 3528236"/>
              <a:gd name="connsiteY39" fmla="*/ 2084765 h 4352341"/>
              <a:gd name="connsiteX40" fmla="*/ 1842946 w 3528236"/>
              <a:gd name="connsiteY40" fmla="*/ 2250228 h 4352341"/>
              <a:gd name="connsiteX41" fmla="*/ 1903906 w 3528236"/>
              <a:gd name="connsiteY41" fmla="*/ 2372149 h 4352341"/>
              <a:gd name="connsiteX42" fmla="*/ 2104202 w 3528236"/>
              <a:gd name="connsiteY42" fmla="*/ 2398274 h 4352341"/>
              <a:gd name="connsiteX43" fmla="*/ 2652843 w 3528236"/>
              <a:gd name="connsiteY43" fmla="*/ 2546319 h 4352341"/>
              <a:gd name="connsiteX44" fmla="*/ 2661551 w 3528236"/>
              <a:gd name="connsiteY44" fmla="*/ 2772742 h 4352341"/>
              <a:gd name="connsiteX45" fmla="*/ 2670259 w 3528236"/>
              <a:gd name="connsiteY45" fmla="*/ 3160272 h 4352341"/>
              <a:gd name="connsiteX46" fmla="*/ 2530923 w 3528236"/>
              <a:gd name="connsiteY46" fmla="*/ 3182043 h 4352341"/>
              <a:gd name="connsiteX47" fmla="*/ 2487380 w 3528236"/>
              <a:gd name="connsiteY47" fmla="*/ 3042705 h 4352341"/>
              <a:gd name="connsiteX48" fmla="*/ 2382877 w 3528236"/>
              <a:gd name="connsiteY48" fmla="*/ 3177688 h 4352341"/>
              <a:gd name="connsiteX49" fmla="*/ 2165163 w 3528236"/>
              <a:gd name="connsiteY49" fmla="*/ 3142854 h 4352341"/>
              <a:gd name="connsiteX50" fmla="*/ 1999700 w 3528236"/>
              <a:gd name="connsiteY50" fmla="*/ 2990454 h 4352341"/>
              <a:gd name="connsiteX51" fmla="*/ 1959544 w 3528236"/>
              <a:gd name="connsiteY51" fmla="*/ 3095441 h 4352341"/>
              <a:gd name="connsiteX52" fmla="*/ 1905357 w 3528236"/>
              <a:gd name="connsiteY52" fmla="*/ 3143339 h 4352341"/>
              <a:gd name="connsiteX53" fmla="*/ 1809563 w 3528236"/>
              <a:gd name="connsiteY53" fmla="*/ 3102698 h 4352341"/>
              <a:gd name="connsiteX54" fmla="*/ 1707963 w 3528236"/>
              <a:gd name="connsiteY54" fmla="*/ 3175270 h 4352341"/>
              <a:gd name="connsiteX55" fmla="*/ 1536695 w 3528236"/>
              <a:gd name="connsiteY55" fmla="*/ 3205265 h 4352341"/>
              <a:gd name="connsiteX56" fmla="*/ 1346075 w 3528236"/>
              <a:gd name="connsiteY56" fmla="*/ 3351377 h 4352341"/>
              <a:gd name="connsiteX57" fmla="*/ 1570078 w 3528236"/>
              <a:gd name="connsiteY57" fmla="*/ 3361051 h 4352341"/>
              <a:gd name="connsiteX58" fmla="*/ 1832302 w 3528236"/>
              <a:gd name="connsiteY58" fmla="*/ 3217845 h 4352341"/>
              <a:gd name="connsiteX59" fmla="*/ 2038889 w 3528236"/>
              <a:gd name="connsiteY59" fmla="*/ 3234294 h 4352341"/>
              <a:gd name="connsiteX60" fmla="*/ 2117266 w 3528236"/>
              <a:gd name="connsiteY60" fmla="*/ 3360569 h 4352341"/>
              <a:gd name="connsiteX61" fmla="*/ 2295792 w 3528236"/>
              <a:gd name="connsiteY61" fmla="*/ 3417174 h 4352341"/>
              <a:gd name="connsiteX62" fmla="*/ 2422066 w 3528236"/>
              <a:gd name="connsiteY62" fmla="*/ 3282191 h 4352341"/>
              <a:gd name="connsiteX63" fmla="*/ 2478671 w 3528236"/>
              <a:gd name="connsiteY63" fmla="*/ 3369277 h 4352341"/>
              <a:gd name="connsiteX64" fmla="*/ 2609299 w 3528236"/>
              <a:gd name="connsiteY64" fmla="*/ 3356215 h 4352341"/>
              <a:gd name="connsiteX65" fmla="*/ 2700741 w 3528236"/>
              <a:gd name="connsiteY65" fmla="*/ 3469425 h 4352341"/>
              <a:gd name="connsiteX66" fmla="*/ 2631071 w 3528236"/>
              <a:gd name="connsiteY66" fmla="*/ 3608762 h 4352341"/>
              <a:gd name="connsiteX67" fmla="*/ 2648489 w 3528236"/>
              <a:gd name="connsiteY67" fmla="*/ 3691494 h 4352341"/>
              <a:gd name="connsiteX68" fmla="*/ 2572072 w 3528236"/>
              <a:gd name="connsiteY68" fmla="*/ 3769509 h 4352341"/>
              <a:gd name="connsiteX69" fmla="*/ 2517860 w 3528236"/>
              <a:gd name="connsiteY69" fmla="*/ 3848246 h 4352341"/>
              <a:gd name="connsiteX70" fmla="*/ 2415664 w 3528236"/>
              <a:gd name="connsiteY70" fmla="*/ 3935533 h 4352341"/>
              <a:gd name="connsiteX71" fmla="*/ 2265787 w 3528236"/>
              <a:gd name="connsiteY71" fmla="*/ 4044535 h 4352341"/>
              <a:gd name="connsiteX72" fmla="*/ 2268814 w 3528236"/>
              <a:gd name="connsiteY72" fmla="*/ 4082382 h 4352341"/>
              <a:gd name="connsiteX73" fmla="*/ 1866116 w 3528236"/>
              <a:gd name="connsiteY73" fmla="*/ 4332175 h 4352341"/>
              <a:gd name="connsiteX74" fmla="*/ 1870658 w 3528236"/>
              <a:gd name="connsiteY74" fmla="*/ 4333689 h 4352341"/>
              <a:gd name="connsiteX75" fmla="*/ 1614807 w 3528236"/>
              <a:gd name="connsiteY75" fmla="*/ 4351855 h 4352341"/>
              <a:gd name="connsiteX76" fmla="*/ 1513375 w 3528236"/>
              <a:gd name="connsiteY76" fmla="*/ 4115687 h 4352341"/>
              <a:gd name="connsiteX77" fmla="*/ 1528514 w 3528236"/>
              <a:gd name="connsiteY77" fmla="*/ 4059673 h 4352341"/>
              <a:gd name="connsiteX78" fmla="*/ 1408916 w 3528236"/>
              <a:gd name="connsiteY78" fmla="*/ 3934018 h 4352341"/>
              <a:gd name="connsiteX79" fmla="*/ 1384693 w 3528236"/>
              <a:gd name="connsiteY79" fmla="*/ 3849239 h 4352341"/>
              <a:gd name="connsiteX80" fmla="*/ 1262066 w 3528236"/>
              <a:gd name="connsiteY80" fmla="*/ 3781114 h 4352341"/>
              <a:gd name="connsiteX81" fmla="*/ 1227247 w 3528236"/>
              <a:gd name="connsiteY81" fmla="*/ 3696335 h 4352341"/>
              <a:gd name="connsiteX82" fmla="*/ 1240873 w 3528236"/>
              <a:gd name="connsiteY82" fmla="*/ 3635778 h 4352341"/>
              <a:gd name="connsiteX83" fmla="*/ 1169719 w 3528236"/>
              <a:gd name="connsiteY83" fmla="*/ 3519207 h 4352341"/>
              <a:gd name="connsiteX84" fmla="*/ 1087967 w 3528236"/>
              <a:gd name="connsiteY84" fmla="*/ 3472277 h 4352341"/>
              <a:gd name="connsiteX85" fmla="*/ 1087968 w 3528236"/>
              <a:gd name="connsiteY85" fmla="*/ 3425345 h 4352341"/>
              <a:gd name="connsiteX86" fmla="*/ 997133 w 3528236"/>
              <a:gd name="connsiteY86" fmla="*/ 3298176 h 4352341"/>
              <a:gd name="connsiteX87" fmla="*/ 955985 w 3528236"/>
              <a:gd name="connsiteY87" fmla="*/ 3274075 h 4352341"/>
              <a:gd name="connsiteX88" fmla="*/ 985316 w 3528236"/>
              <a:gd name="connsiteY88" fmla="*/ 3116837 h 4352341"/>
              <a:gd name="connsiteX89" fmla="*/ 1082875 w 3528236"/>
              <a:gd name="connsiteY89" fmla="*/ 3137252 h 4352341"/>
              <a:gd name="connsiteX90" fmla="*/ 1070651 w 3528236"/>
              <a:gd name="connsiteY90" fmla="*/ 3043280 h 4352341"/>
              <a:gd name="connsiteX91" fmla="*/ 1166002 w 3528236"/>
              <a:gd name="connsiteY91" fmla="*/ 3045727 h 4352341"/>
              <a:gd name="connsiteX92" fmla="*/ 1146443 w 3528236"/>
              <a:gd name="connsiteY92" fmla="*/ 2967490 h 4352341"/>
              <a:gd name="connsiteX93" fmla="*/ 1092655 w 3528236"/>
              <a:gd name="connsiteY93" fmla="*/ 2947930 h 4352341"/>
              <a:gd name="connsiteX94" fmla="*/ 1090545 w 3528236"/>
              <a:gd name="connsiteY94" fmla="*/ 2895343 h 4352341"/>
              <a:gd name="connsiteX95" fmla="*/ 1051084 w 3528236"/>
              <a:gd name="connsiteY95" fmla="*/ 2881735 h 4352341"/>
              <a:gd name="connsiteX96" fmla="*/ 1059248 w 3528236"/>
              <a:gd name="connsiteY96" fmla="*/ 2839553 h 4352341"/>
              <a:gd name="connsiteX97" fmla="*/ 1029312 w 3528236"/>
              <a:gd name="connsiteY97" fmla="*/ 2800092 h 4352341"/>
              <a:gd name="connsiteX98" fmla="*/ 1034755 w 3528236"/>
              <a:gd name="connsiteY98" fmla="*/ 2756549 h 4352341"/>
              <a:gd name="connsiteX99" fmla="*/ 1015706 w 3528236"/>
              <a:gd name="connsiteY99" fmla="*/ 2730696 h 4352341"/>
              <a:gd name="connsiteX100" fmla="*/ 1012984 w 3528236"/>
              <a:gd name="connsiteY100" fmla="*/ 2650413 h 4352341"/>
              <a:gd name="connsiteX101" fmla="*/ 993933 w 3528236"/>
              <a:gd name="connsiteY101" fmla="*/ 2587821 h 4352341"/>
              <a:gd name="connsiteX102" fmla="*/ 1026590 w 3528236"/>
              <a:gd name="connsiteY102" fmla="*/ 2511622 h 4352341"/>
              <a:gd name="connsiteX103" fmla="*/ 1007541 w 3528236"/>
              <a:gd name="connsiteY103" fmla="*/ 2483047 h 4352341"/>
              <a:gd name="connsiteX104" fmla="*/ 950391 w 3528236"/>
              <a:gd name="connsiteY104" fmla="*/ 2499376 h 4352341"/>
              <a:gd name="connsiteX105" fmla="*/ 902766 w 3528236"/>
              <a:gd name="connsiteY105" fmla="*/ 2499374 h 4352341"/>
              <a:gd name="connsiteX106" fmla="*/ 909569 w 3528236"/>
              <a:gd name="connsiteY106" fmla="*/ 2500735 h 4352341"/>
              <a:gd name="connsiteX107" fmla="*/ 849698 w 3528236"/>
              <a:gd name="connsiteY107" fmla="*/ 2560606 h 4352341"/>
              <a:gd name="connsiteX108" fmla="*/ 762612 w 3528236"/>
              <a:gd name="connsiteY108" fmla="*/ 2571492 h 4352341"/>
              <a:gd name="connsiteX109" fmla="*/ 704102 w 3528236"/>
              <a:gd name="connsiteY109" fmla="*/ 2500735 h 4352341"/>
              <a:gd name="connsiteX110" fmla="*/ 648313 w 3528236"/>
              <a:gd name="connsiteY110" fmla="*/ 2499374 h 4352341"/>
              <a:gd name="connsiteX111" fmla="*/ 634706 w 3528236"/>
              <a:gd name="connsiteY111" fmla="*/ 2545638 h 4352341"/>
              <a:gd name="connsiteX112" fmla="*/ 539456 w 3528236"/>
              <a:gd name="connsiteY112" fmla="*/ 2545639 h 4352341"/>
              <a:gd name="connsiteX113" fmla="*/ 495913 w 3528236"/>
              <a:gd name="connsiteY113" fmla="*/ 2499375 h 4352341"/>
              <a:gd name="connsiteX114" fmla="*/ 425156 w 3528236"/>
              <a:gd name="connsiteY114" fmla="*/ 2469439 h 4352341"/>
              <a:gd name="connsiteX115" fmla="*/ 388416 w 3528236"/>
              <a:gd name="connsiteY115" fmla="*/ 2443585 h 4352341"/>
              <a:gd name="connsiteX116" fmla="*/ 387055 w 3528236"/>
              <a:gd name="connsiteY116" fmla="*/ 2393239 h 4352341"/>
              <a:gd name="connsiteX117" fmla="*/ 327183 w 3528236"/>
              <a:gd name="connsiteY117" fmla="*/ 2351055 h 4352341"/>
              <a:gd name="connsiteX118" fmla="*/ 350316 w 3528236"/>
              <a:gd name="connsiteY118" fmla="*/ 2306153 h 4352341"/>
              <a:gd name="connsiteX119" fmla="*/ 316298 w 3528236"/>
              <a:gd name="connsiteY119" fmla="*/ 2273495 h 4352341"/>
              <a:gd name="connsiteX120" fmla="*/ 324462 w 3528236"/>
              <a:gd name="connsiteY120" fmla="*/ 2240839 h 4352341"/>
              <a:gd name="connsiteX121" fmla="*/ 340790 w 3528236"/>
              <a:gd name="connsiteY121" fmla="*/ 2180967 h 4352341"/>
              <a:gd name="connsiteX122" fmla="*/ 332625 w 3528236"/>
              <a:gd name="connsiteY122" fmla="*/ 2144229 h 4352341"/>
              <a:gd name="connsiteX123" fmla="*/ 278196 w 3528236"/>
              <a:gd name="connsiteY123" fmla="*/ 2131981 h 4352341"/>
              <a:gd name="connsiteX124" fmla="*/ 214244 w 3528236"/>
              <a:gd name="connsiteY124" fmla="*/ 2130621 h 4352341"/>
              <a:gd name="connsiteX125" fmla="*/ 49597 w 3528236"/>
              <a:gd name="connsiteY125" fmla="*/ 2085717 h 4352341"/>
              <a:gd name="connsiteX126" fmla="*/ 612 w 3528236"/>
              <a:gd name="connsiteY126" fmla="*/ 2004074 h 4352341"/>
              <a:gd name="connsiteX127" fmla="*/ 72730 w 3528236"/>
              <a:gd name="connsiteY127" fmla="*/ 1956449 h 4352341"/>
              <a:gd name="connsiteX128" fmla="*/ 102666 w 3528236"/>
              <a:gd name="connsiteY128" fmla="*/ 1910185 h 4352341"/>
              <a:gd name="connsiteX129" fmla="*/ 74090 w 3528236"/>
              <a:gd name="connsiteY129" fmla="*/ 1844871 h 4352341"/>
              <a:gd name="connsiteX0" fmla="*/ 503867 w 3528236"/>
              <a:gd name="connsiteY0" fmla="*/ 1830819 h 4352341"/>
              <a:gd name="connsiteX1" fmla="*/ 425570 w 3528236"/>
              <a:gd name="connsiteY1" fmla="*/ 1721762 h 4352341"/>
              <a:gd name="connsiteX2" fmla="*/ 400403 w 3528236"/>
              <a:gd name="connsiteY2" fmla="*/ 1609909 h 4352341"/>
              <a:gd name="connsiteX3" fmla="*/ 383625 w 3528236"/>
              <a:gd name="connsiteY3" fmla="*/ 1514834 h 4352341"/>
              <a:gd name="connsiteX4" fmla="*/ 403199 w 3528236"/>
              <a:gd name="connsiteY4" fmla="*/ 1400184 h 4352341"/>
              <a:gd name="connsiteX5" fmla="*/ 503867 w 3528236"/>
              <a:gd name="connsiteY5" fmla="*/ 1319090 h 4352341"/>
              <a:gd name="connsiteX6" fmla="*/ 626906 w 3528236"/>
              <a:gd name="connsiteY6" fmla="*/ 1235200 h 4352341"/>
              <a:gd name="connsiteX7" fmla="*/ 674443 w 3528236"/>
              <a:gd name="connsiteY7" fmla="*/ 1047846 h 4352341"/>
              <a:gd name="connsiteX8" fmla="*/ 593350 w 3528236"/>
              <a:gd name="connsiteY8" fmla="*/ 930400 h 4352341"/>
              <a:gd name="connsiteX9" fmla="*/ 573775 w 3528236"/>
              <a:gd name="connsiteY9" fmla="*/ 857696 h 4352341"/>
              <a:gd name="connsiteX10" fmla="*/ 724777 w 3528236"/>
              <a:gd name="connsiteY10" fmla="*/ 782195 h 4352341"/>
              <a:gd name="connsiteX11" fmla="*/ 808667 w 3528236"/>
              <a:gd name="connsiteY11" fmla="*/ 661953 h 4352341"/>
              <a:gd name="connsiteX12" fmla="*/ 817056 w 3528236"/>
              <a:gd name="connsiteY12" fmla="*/ 533322 h 4352341"/>
              <a:gd name="connsiteX13" fmla="*/ 811464 w 3528236"/>
              <a:gd name="connsiteY13" fmla="*/ 474599 h 4352341"/>
              <a:gd name="connsiteX14" fmla="*/ 864594 w 3528236"/>
              <a:gd name="connsiteY14" fmla="*/ 415876 h 4352341"/>
              <a:gd name="connsiteX15" fmla="*/ 828241 w 3528236"/>
              <a:gd name="connsiteY15" fmla="*/ 318004 h 4352341"/>
              <a:gd name="connsiteX16" fmla="*/ 912131 w 3528236"/>
              <a:gd name="connsiteY16" fmla="*/ 337578 h 4352341"/>
              <a:gd name="connsiteX17" fmla="*/ 982040 w 3528236"/>
              <a:gd name="connsiteY17" fmla="*/ 278856 h 4352341"/>
              <a:gd name="connsiteX18" fmla="*/ 1043559 w 3528236"/>
              <a:gd name="connsiteY18" fmla="*/ 231318 h 4352341"/>
              <a:gd name="connsiteX19" fmla="*/ 1029577 w 3528236"/>
              <a:gd name="connsiteY19" fmla="*/ 144632 h 4352341"/>
              <a:gd name="connsiteX20" fmla="*/ 1135838 w 3528236"/>
              <a:gd name="connsiteY20" fmla="*/ 150224 h 4352341"/>
              <a:gd name="connsiteX21" fmla="*/ 1183375 w 3528236"/>
              <a:gd name="connsiteY21" fmla="*/ 192169 h 4352341"/>
              <a:gd name="connsiteX22" fmla="*/ 1278451 w 3528236"/>
              <a:gd name="connsiteY22" fmla="*/ 127854 h 4352341"/>
              <a:gd name="connsiteX23" fmla="*/ 1278451 w 3528236"/>
              <a:gd name="connsiteY23" fmla="*/ 127854 h 4352341"/>
              <a:gd name="connsiteX24" fmla="*/ 1379119 w 3528236"/>
              <a:gd name="connsiteY24" fmla="*/ 113872 h 4352341"/>
              <a:gd name="connsiteX25" fmla="*/ 1381915 w 3528236"/>
              <a:gd name="connsiteY25" fmla="*/ 111076 h 4352341"/>
              <a:gd name="connsiteX26" fmla="*/ 1653159 w 3528236"/>
              <a:gd name="connsiteY26" fmla="*/ 10408 h 4352341"/>
              <a:gd name="connsiteX27" fmla="*/ 2609503 w 3528236"/>
              <a:gd name="connsiteY27" fmla="*/ 2018 h 4352341"/>
              <a:gd name="connsiteX28" fmla="*/ 3319051 w 3528236"/>
              <a:gd name="connsiteY28" fmla="*/ 700104 h 4352341"/>
              <a:gd name="connsiteX29" fmla="*/ 3523701 w 3528236"/>
              <a:gd name="connsiteY29" fmla="*/ 1026675 h 4352341"/>
              <a:gd name="connsiteX30" fmla="*/ 3362592 w 3528236"/>
              <a:gd name="connsiteY30" fmla="*/ 1196492 h 4352341"/>
              <a:gd name="connsiteX31" fmla="*/ 3118752 w 3528236"/>
              <a:gd name="connsiteY31" fmla="*/ 1340184 h 4352341"/>
              <a:gd name="connsiteX32" fmla="*/ 2783471 w 3528236"/>
              <a:gd name="connsiteY32" fmla="*/ 1466459 h 4352341"/>
              <a:gd name="connsiteX33" fmla="*/ 2265311 w 3528236"/>
              <a:gd name="connsiteY33" fmla="*/ 1523064 h 4352341"/>
              <a:gd name="connsiteX34" fmla="*/ 1947448 w 3528236"/>
              <a:gd name="connsiteY34" fmla="*/ 1705945 h 4352341"/>
              <a:gd name="connsiteX35" fmla="*/ 1903906 w 3528236"/>
              <a:gd name="connsiteY35" fmla="*/ 1544835 h 4352341"/>
              <a:gd name="connsiteX36" fmla="*/ 1738444 w 3528236"/>
              <a:gd name="connsiteY36" fmla="*/ 1601441 h 4352341"/>
              <a:gd name="connsiteX37" fmla="*/ 1647003 w 3528236"/>
              <a:gd name="connsiteY37" fmla="*/ 1758195 h 4352341"/>
              <a:gd name="connsiteX38" fmla="*/ 1755860 w 3528236"/>
              <a:gd name="connsiteY38" fmla="*/ 1997681 h 4352341"/>
              <a:gd name="connsiteX39" fmla="*/ 1877781 w 3528236"/>
              <a:gd name="connsiteY39" fmla="*/ 2084765 h 4352341"/>
              <a:gd name="connsiteX40" fmla="*/ 1842946 w 3528236"/>
              <a:gd name="connsiteY40" fmla="*/ 2250228 h 4352341"/>
              <a:gd name="connsiteX41" fmla="*/ 1903906 w 3528236"/>
              <a:gd name="connsiteY41" fmla="*/ 2372149 h 4352341"/>
              <a:gd name="connsiteX42" fmla="*/ 2104202 w 3528236"/>
              <a:gd name="connsiteY42" fmla="*/ 2398274 h 4352341"/>
              <a:gd name="connsiteX43" fmla="*/ 2652843 w 3528236"/>
              <a:gd name="connsiteY43" fmla="*/ 2546319 h 4352341"/>
              <a:gd name="connsiteX44" fmla="*/ 2661551 w 3528236"/>
              <a:gd name="connsiteY44" fmla="*/ 2772742 h 4352341"/>
              <a:gd name="connsiteX45" fmla="*/ 2670259 w 3528236"/>
              <a:gd name="connsiteY45" fmla="*/ 3160272 h 4352341"/>
              <a:gd name="connsiteX46" fmla="*/ 2530923 w 3528236"/>
              <a:gd name="connsiteY46" fmla="*/ 3182043 h 4352341"/>
              <a:gd name="connsiteX47" fmla="*/ 2487380 w 3528236"/>
              <a:gd name="connsiteY47" fmla="*/ 3042705 h 4352341"/>
              <a:gd name="connsiteX48" fmla="*/ 2382877 w 3528236"/>
              <a:gd name="connsiteY48" fmla="*/ 3177688 h 4352341"/>
              <a:gd name="connsiteX49" fmla="*/ 2165163 w 3528236"/>
              <a:gd name="connsiteY49" fmla="*/ 3142854 h 4352341"/>
              <a:gd name="connsiteX50" fmla="*/ 1999700 w 3528236"/>
              <a:gd name="connsiteY50" fmla="*/ 2990454 h 4352341"/>
              <a:gd name="connsiteX51" fmla="*/ 1959544 w 3528236"/>
              <a:gd name="connsiteY51" fmla="*/ 3095441 h 4352341"/>
              <a:gd name="connsiteX52" fmla="*/ 1905357 w 3528236"/>
              <a:gd name="connsiteY52" fmla="*/ 3143339 h 4352341"/>
              <a:gd name="connsiteX53" fmla="*/ 1809563 w 3528236"/>
              <a:gd name="connsiteY53" fmla="*/ 3102698 h 4352341"/>
              <a:gd name="connsiteX54" fmla="*/ 1707963 w 3528236"/>
              <a:gd name="connsiteY54" fmla="*/ 3175270 h 4352341"/>
              <a:gd name="connsiteX55" fmla="*/ 1536695 w 3528236"/>
              <a:gd name="connsiteY55" fmla="*/ 3205265 h 4352341"/>
              <a:gd name="connsiteX56" fmla="*/ 1346075 w 3528236"/>
              <a:gd name="connsiteY56" fmla="*/ 3351377 h 4352341"/>
              <a:gd name="connsiteX57" fmla="*/ 1570078 w 3528236"/>
              <a:gd name="connsiteY57" fmla="*/ 3361051 h 4352341"/>
              <a:gd name="connsiteX58" fmla="*/ 1832302 w 3528236"/>
              <a:gd name="connsiteY58" fmla="*/ 3217845 h 4352341"/>
              <a:gd name="connsiteX59" fmla="*/ 2038889 w 3528236"/>
              <a:gd name="connsiteY59" fmla="*/ 3234294 h 4352341"/>
              <a:gd name="connsiteX60" fmla="*/ 2117266 w 3528236"/>
              <a:gd name="connsiteY60" fmla="*/ 3360569 h 4352341"/>
              <a:gd name="connsiteX61" fmla="*/ 2295792 w 3528236"/>
              <a:gd name="connsiteY61" fmla="*/ 3417174 h 4352341"/>
              <a:gd name="connsiteX62" fmla="*/ 2422066 w 3528236"/>
              <a:gd name="connsiteY62" fmla="*/ 3282191 h 4352341"/>
              <a:gd name="connsiteX63" fmla="*/ 2478671 w 3528236"/>
              <a:gd name="connsiteY63" fmla="*/ 3369277 h 4352341"/>
              <a:gd name="connsiteX64" fmla="*/ 2609299 w 3528236"/>
              <a:gd name="connsiteY64" fmla="*/ 3356215 h 4352341"/>
              <a:gd name="connsiteX65" fmla="*/ 2700741 w 3528236"/>
              <a:gd name="connsiteY65" fmla="*/ 3469425 h 4352341"/>
              <a:gd name="connsiteX66" fmla="*/ 2631071 w 3528236"/>
              <a:gd name="connsiteY66" fmla="*/ 3608762 h 4352341"/>
              <a:gd name="connsiteX67" fmla="*/ 2648489 w 3528236"/>
              <a:gd name="connsiteY67" fmla="*/ 3691494 h 4352341"/>
              <a:gd name="connsiteX68" fmla="*/ 2572072 w 3528236"/>
              <a:gd name="connsiteY68" fmla="*/ 3769509 h 4352341"/>
              <a:gd name="connsiteX69" fmla="*/ 2517860 w 3528236"/>
              <a:gd name="connsiteY69" fmla="*/ 3848246 h 4352341"/>
              <a:gd name="connsiteX70" fmla="*/ 2415664 w 3528236"/>
              <a:gd name="connsiteY70" fmla="*/ 3935533 h 4352341"/>
              <a:gd name="connsiteX71" fmla="*/ 2265787 w 3528236"/>
              <a:gd name="connsiteY71" fmla="*/ 4044535 h 4352341"/>
              <a:gd name="connsiteX72" fmla="*/ 2268814 w 3528236"/>
              <a:gd name="connsiteY72" fmla="*/ 4082382 h 4352341"/>
              <a:gd name="connsiteX73" fmla="*/ 1866116 w 3528236"/>
              <a:gd name="connsiteY73" fmla="*/ 4332175 h 4352341"/>
              <a:gd name="connsiteX74" fmla="*/ 1870658 w 3528236"/>
              <a:gd name="connsiteY74" fmla="*/ 4333689 h 4352341"/>
              <a:gd name="connsiteX75" fmla="*/ 1614807 w 3528236"/>
              <a:gd name="connsiteY75" fmla="*/ 4351855 h 4352341"/>
              <a:gd name="connsiteX76" fmla="*/ 1513375 w 3528236"/>
              <a:gd name="connsiteY76" fmla="*/ 4115687 h 4352341"/>
              <a:gd name="connsiteX77" fmla="*/ 1528514 w 3528236"/>
              <a:gd name="connsiteY77" fmla="*/ 4059673 h 4352341"/>
              <a:gd name="connsiteX78" fmla="*/ 1408916 w 3528236"/>
              <a:gd name="connsiteY78" fmla="*/ 3934018 h 4352341"/>
              <a:gd name="connsiteX79" fmla="*/ 1384693 w 3528236"/>
              <a:gd name="connsiteY79" fmla="*/ 3849239 h 4352341"/>
              <a:gd name="connsiteX80" fmla="*/ 1262066 w 3528236"/>
              <a:gd name="connsiteY80" fmla="*/ 3781114 h 4352341"/>
              <a:gd name="connsiteX81" fmla="*/ 1227247 w 3528236"/>
              <a:gd name="connsiteY81" fmla="*/ 3696335 h 4352341"/>
              <a:gd name="connsiteX82" fmla="*/ 1240873 w 3528236"/>
              <a:gd name="connsiteY82" fmla="*/ 3635778 h 4352341"/>
              <a:gd name="connsiteX83" fmla="*/ 1169719 w 3528236"/>
              <a:gd name="connsiteY83" fmla="*/ 3519207 h 4352341"/>
              <a:gd name="connsiteX84" fmla="*/ 1087967 w 3528236"/>
              <a:gd name="connsiteY84" fmla="*/ 3472277 h 4352341"/>
              <a:gd name="connsiteX85" fmla="*/ 1087968 w 3528236"/>
              <a:gd name="connsiteY85" fmla="*/ 3425345 h 4352341"/>
              <a:gd name="connsiteX86" fmla="*/ 997133 w 3528236"/>
              <a:gd name="connsiteY86" fmla="*/ 3298176 h 4352341"/>
              <a:gd name="connsiteX87" fmla="*/ 955985 w 3528236"/>
              <a:gd name="connsiteY87" fmla="*/ 3274075 h 4352341"/>
              <a:gd name="connsiteX88" fmla="*/ 985316 w 3528236"/>
              <a:gd name="connsiteY88" fmla="*/ 3116837 h 4352341"/>
              <a:gd name="connsiteX89" fmla="*/ 1082875 w 3528236"/>
              <a:gd name="connsiteY89" fmla="*/ 3137252 h 4352341"/>
              <a:gd name="connsiteX90" fmla="*/ 1070651 w 3528236"/>
              <a:gd name="connsiteY90" fmla="*/ 3043280 h 4352341"/>
              <a:gd name="connsiteX91" fmla="*/ 1166002 w 3528236"/>
              <a:gd name="connsiteY91" fmla="*/ 3045727 h 4352341"/>
              <a:gd name="connsiteX92" fmla="*/ 1146443 w 3528236"/>
              <a:gd name="connsiteY92" fmla="*/ 2967490 h 4352341"/>
              <a:gd name="connsiteX93" fmla="*/ 1092655 w 3528236"/>
              <a:gd name="connsiteY93" fmla="*/ 2947930 h 4352341"/>
              <a:gd name="connsiteX94" fmla="*/ 1090545 w 3528236"/>
              <a:gd name="connsiteY94" fmla="*/ 2895343 h 4352341"/>
              <a:gd name="connsiteX95" fmla="*/ 1051084 w 3528236"/>
              <a:gd name="connsiteY95" fmla="*/ 2881735 h 4352341"/>
              <a:gd name="connsiteX96" fmla="*/ 1059248 w 3528236"/>
              <a:gd name="connsiteY96" fmla="*/ 2839553 h 4352341"/>
              <a:gd name="connsiteX97" fmla="*/ 1029312 w 3528236"/>
              <a:gd name="connsiteY97" fmla="*/ 2800092 h 4352341"/>
              <a:gd name="connsiteX98" fmla="*/ 1034755 w 3528236"/>
              <a:gd name="connsiteY98" fmla="*/ 2756549 h 4352341"/>
              <a:gd name="connsiteX99" fmla="*/ 1015706 w 3528236"/>
              <a:gd name="connsiteY99" fmla="*/ 2730696 h 4352341"/>
              <a:gd name="connsiteX100" fmla="*/ 1012984 w 3528236"/>
              <a:gd name="connsiteY100" fmla="*/ 2650413 h 4352341"/>
              <a:gd name="connsiteX101" fmla="*/ 993933 w 3528236"/>
              <a:gd name="connsiteY101" fmla="*/ 2587821 h 4352341"/>
              <a:gd name="connsiteX102" fmla="*/ 1026590 w 3528236"/>
              <a:gd name="connsiteY102" fmla="*/ 2511622 h 4352341"/>
              <a:gd name="connsiteX103" fmla="*/ 1007541 w 3528236"/>
              <a:gd name="connsiteY103" fmla="*/ 2483047 h 4352341"/>
              <a:gd name="connsiteX104" fmla="*/ 950391 w 3528236"/>
              <a:gd name="connsiteY104" fmla="*/ 2499376 h 4352341"/>
              <a:gd name="connsiteX105" fmla="*/ 902766 w 3528236"/>
              <a:gd name="connsiteY105" fmla="*/ 2499374 h 4352341"/>
              <a:gd name="connsiteX106" fmla="*/ 909569 w 3528236"/>
              <a:gd name="connsiteY106" fmla="*/ 2500735 h 4352341"/>
              <a:gd name="connsiteX107" fmla="*/ 849698 w 3528236"/>
              <a:gd name="connsiteY107" fmla="*/ 2560606 h 4352341"/>
              <a:gd name="connsiteX108" fmla="*/ 762612 w 3528236"/>
              <a:gd name="connsiteY108" fmla="*/ 2571492 h 4352341"/>
              <a:gd name="connsiteX109" fmla="*/ 704102 w 3528236"/>
              <a:gd name="connsiteY109" fmla="*/ 2500735 h 4352341"/>
              <a:gd name="connsiteX110" fmla="*/ 648313 w 3528236"/>
              <a:gd name="connsiteY110" fmla="*/ 2499374 h 4352341"/>
              <a:gd name="connsiteX111" fmla="*/ 634706 w 3528236"/>
              <a:gd name="connsiteY111" fmla="*/ 2545638 h 4352341"/>
              <a:gd name="connsiteX112" fmla="*/ 539456 w 3528236"/>
              <a:gd name="connsiteY112" fmla="*/ 2545639 h 4352341"/>
              <a:gd name="connsiteX113" fmla="*/ 495913 w 3528236"/>
              <a:gd name="connsiteY113" fmla="*/ 2499375 h 4352341"/>
              <a:gd name="connsiteX114" fmla="*/ 425156 w 3528236"/>
              <a:gd name="connsiteY114" fmla="*/ 2469439 h 4352341"/>
              <a:gd name="connsiteX115" fmla="*/ 388416 w 3528236"/>
              <a:gd name="connsiteY115" fmla="*/ 2443585 h 4352341"/>
              <a:gd name="connsiteX116" fmla="*/ 387055 w 3528236"/>
              <a:gd name="connsiteY116" fmla="*/ 2393239 h 4352341"/>
              <a:gd name="connsiteX117" fmla="*/ 327183 w 3528236"/>
              <a:gd name="connsiteY117" fmla="*/ 2351055 h 4352341"/>
              <a:gd name="connsiteX118" fmla="*/ 350316 w 3528236"/>
              <a:gd name="connsiteY118" fmla="*/ 2306153 h 4352341"/>
              <a:gd name="connsiteX119" fmla="*/ 316298 w 3528236"/>
              <a:gd name="connsiteY119" fmla="*/ 2273495 h 4352341"/>
              <a:gd name="connsiteX120" fmla="*/ 324462 w 3528236"/>
              <a:gd name="connsiteY120" fmla="*/ 2240839 h 4352341"/>
              <a:gd name="connsiteX121" fmla="*/ 340790 w 3528236"/>
              <a:gd name="connsiteY121" fmla="*/ 2180967 h 4352341"/>
              <a:gd name="connsiteX122" fmla="*/ 332625 w 3528236"/>
              <a:gd name="connsiteY122" fmla="*/ 2144229 h 4352341"/>
              <a:gd name="connsiteX123" fmla="*/ 278196 w 3528236"/>
              <a:gd name="connsiteY123" fmla="*/ 2131981 h 4352341"/>
              <a:gd name="connsiteX124" fmla="*/ 214244 w 3528236"/>
              <a:gd name="connsiteY124" fmla="*/ 2130621 h 4352341"/>
              <a:gd name="connsiteX125" fmla="*/ 49597 w 3528236"/>
              <a:gd name="connsiteY125" fmla="*/ 2085717 h 4352341"/>
              <a:gd name="connsiteX126" fmla="*/ 612 w 3528236"/>
              <a:gd name="connsiteY126" fmla="*/ 2004074 h 4352341"/>
              <a:gd name="connsiteX127" fmla="*/ 72730 w 3528236"/>
              <a:gd name="connsiteY127" fmla="*/ 1956449 h 4352341"/>
              <a:gd name="connsiteX128" fmla="*/ 102666 w 3528236"/>
              <a:gd name="connsiteY128" fmla="*/ 1910185 h 4352341"/>
              <a:gd name="connsiteX129" fmla="*/ 74090 w 3528236"/>
              <a:gd name="connsiteY129" fmla="*/ 1844871 h 4352341"/>
              <a:gd name="connsiteX130" fmla="*/ 71369 w 3528236"/>
              <a:gd name="connsiteY130" fmla="*/ 1844871 h 4352341"/>
              <a:gd name="connsiteX0" fmla="*/ 503867 w 3528236"/>
              <a:gd name="connsiteY0" fmla="*/ 1830819 h 4352341"/>
              <a:gd name="connsiteX1" fmla="*/ 425570 w 3528236"/>
              <a:gd name="connsiteY1" fmla="*/ 1721762 h 4352341"/>
              <a:gd name="connsiteX2" fmla="*/ 400403 w 3528236"/>
              <a:gd name="connsiteY2" fmla="*/ 1609909 h 4352341"/>
              <a:gd name="connsiteX3" fmla="*/ 383625 w 3528236"/>
              <a:gd name="connsiteY3" fmla="*/ 1514834 h 4352341"/>
              <a:gd name="connsiteX4" fmla="*/ 403199 w 3528236"/>
              <a:gd name="connsiteY4" fmla="*/ 1400184 h 4352341"/>
              <a:gd name="connsiteX5" fmla="*/ 503867 w 3528236"/>
              <a:gd name="connsiteY5" fmla="*/ 1319090 h 4352341"/>
              <a:gd name="connsiteX6" fmla="*/ 626906 w 3528236"/>
              <a:gd name="connsiteY6" fmla="*/ 1235200 h 4352341"/>
              <a:gd name="connsiteX7" fmla="*/ 674443 w 3528236"/>
              <a:gd name="connsiteY7" fmla="*/ 1047846 h 4352341"/>
              <a:gd name="connsiteX8" fmla="*/ 593350 w 3528236"/>
              <a:gd name="connsiteY8" fmla="*/ 930400 h 4352341"/>
              <a:gd name="connsiteX9" fmla="*/ 573775 w 3528236"/>
              <a:gd name="connsiteY9" fmla="*/ 857696 h 4352341"/>
              <a:gd name="connsiteX10" fmla="*/ 724777 w 3528236"/>
              <a:gd name="connsiteY10" fmla="*/ 782195 h 4352341"/>
              <a:gd name="connsiteX11" fmla="*/ 808667 w 3528236"/>
              <a:gd name="connsiteY11" fmla="*/ 661953 h 4352341"/>
              <a:gd name="connsiteX12" fmla="*/ 817056 w 3528236"/>
              <a:gd name="connsiteY12" fmla="*/ 533322 h 4352341"/>
              <a:gd name="connsiteX13" fmla="*/ 811464 w 3528236"/>
              <a:gd name="connsiteY13" fmla="*/ 474599 h 4352341"/>
              <a:gd name="connsiteX14" fmla="*/ 864594 w 3528236"/>
              <a:gd name="connsiteY14" fmla="*/ 415876 h 4352341"/>
              <a:gd name="connsiteX15" fmla="*/ 828241 w 3528236"/>
              <a:gd name="connsiteY15" fmla="*/ 318004 h 4352341"/>
              <a:gd name="connsiteX16" fmla="*/ 912131 w 3528236"/>
              <a:gd name="connsiteY16" fmla="*/ 337578 h 4352341"/>
              <a:gd name="connsiteX17" fmla="*/ 982040 w 3528236"/>
              <a:gd name="connsiteY17" fmla="*/ 278856 h 4352341"/>
              <a:gd name="connsiteX18" fmla="*/ 1043559 w 3528236"/>
              <a:gd name="connsiteY18" fmla="*/ 231318 h 4352341"/>
              <a:gd name="connsiteX19" fmla="*/ 1029577 w 3528236"/>
              <a:gd name="connsiteY19" fmla="*/ 144632 h 4352341"/>
              <a:gd name="connsiteX20" fmla="*/ 1135838 w 3528236"/>
              <a:gd name="connsiteY20" fmla="*/ 150224 h 4352341"/>
              <a:gd name="connsiteX21" fmla="*/ 1183375 w 3528236"/>
              <a:gd name="connsiteY21" fmla="*/ 192169 h 4352341"/>
              <a:gd name="connsiteX22" fmla="*/ 1278451 w 3528236"/>
              <a:gd name="connsiteY22" fmla="*/ 127854 h 4352341"/>
              <a:gd name="connsiteX23" fmla="*/ 1278451 w 3528236"/>
              <a:gd name="connsiteY23" fmla="*/ 127854 h 4352341"/>
              <a:gd name="connsiteX24" fmla="*/ 1379119 w 3528236"/>
              <a:gd name="connsiteY24" fmla="*/ 113872 h 4352341"/>
              <a:gd name="connsiteX25" fmla="*/ 1381915 w 3528236"/>
              <a:gd name="connsiteY25" fmla="*/ 111076 h 4352341"/>
              <a:gd name="connsiteX26" fmla="*/ 1653159 w 3528236"/>
              <a:gd name="connsiteY26" fmla="*/ 10408 h 4352341"/>
              <a:gd name="connsiteX27" fmla="*/ 2609503 w 3528236"/>
              <a:gd name="connsiteY27" fmla="*/ 2018 h 4352341"/>
              <a:gd name="connsiteX28" fmla="*/ 3319051 w 3528236"/>
              <a:gd name="connsiteY28" fmla="*/ 700104 h 4352341"/>
              <a:gd name="connsiteX29" fmla="*/ 3523701 w 3528236"/>
              <a:gd name="connsiteY29" fmla="*/ 1026675 h 4352341"/>
              <a:gd name="connsiteX30" fmla="*/ 3362592 w 3528236"/>
              <a:gd name="connsiteY30" fmla="*/ 1196492 h 4352341"/>
              <a:gd name="connsiteX31" fmla="*/ 3118752 w 3528236"/>
              <a:gd name="connsiteY31" fmla="*/ 1340184 h 4352341"/>
              <a:gd name="connsiteX32" fmla="*/ 2783471 w 3528236"/>
              <a:gd name="connsiteY32" fmla="*/ 1466459 h 4352341"/>
              <a:gd name="connsiteX33" fmla="*/ 2265311 w 3528236"/>
              <a:gd name="connsiteY33" fmla="*/ 1523064 h 4352341"/>
              <a:gd name="connsiteX34" fmla="*/ 1947448 w 3528236"/>
              <a:gd name="connsiteY34" fmla="*/ 1705945 h 4352341"/>
              <a:gd name="connsiteX35" fmla="*/ 1903906 w 3528236"/>
              <a:gd name="connsiteY35" fmla="*/ 1544835 h 4352341"/>
              <a:gd name="connsiteX36" fmla="*/ 1738444 w 3528236"/>
              <a:gd name="connsiteY36" fmla="*/ 1601441 h 4352341"/>
              <a:gd name="connsiteX37" fmla="*/ 1647003 w 3528236"/>
              <a:gd name="connsiteY37" fmla="*/ 1758195 h 4352341"/>
              <a:gd name="connsiteX38" fmla="*/ 1755860 w 3528236"/>
              <a:gd name="connsiteY38" fmla="*/ 1997681 h 4352341"/>
              <a:gd name="connsiteX39" fmla="*/ 1877781 w 3528236"/>
              <a:gd name="connsiteY39" fmla="*/ 2084765 h 4352341"/>
              <a:gd name="connsiteX40" fmla="*/ 1842946 w 3528236"/>
              <a:gd name="connsiteY40" fmla="*/ 2250228 h 4352341"/>
              <a:gd name="connsiteX41" fmla="*/ 1903906 w 3528236"/>
              <a:gd name="connsiteY41" fmla="*/ 2372149 h 4352341"/>
              <a:gd name="connsiteX42" fmla="*/ 2104202 w 3528236"/>
              <a:gd name="connsiteY42" fmla="*/ 2398274 h 4352341"/>
              <a:gd name="connsiteX43" fmla="*/ 2652843 w 3528236"/>
              <a:gd name="connsiteY43" fmla="*/ 2546319 h 4352341"/>
              <a:gd name="connsiteX44" fmla="*/ 2661551 w 3528236"/>
              <a:gd name="connsiteY44" fmla="*/ 2772742 h 4352341"/>
              <a:gd name="connsiteX45" fmla="*/ 2670259 w 3528236"/>
              <a:gd name="connsiteY45" fmla="*/ 3160272 h 4352341"/>
              <a:gd name="connsiteX46" fmla="*/ 2530923 w 3528236"/>
              <a:gd name="connsiteY46" fmla="*/ 3182043 h 4352341"/>
              <a:gd name="connsiteX47" fmla="*/ 2487380 w 3528236"/>
              <a:gd name="connsiteY47" fmla="*/ 3042705 h 4352341"/>
              <a:gd name="connsiteX48" fmla="*/ 2382877 w 3528236"/>
              <a:gd name="connsiteY48" fmla="*/ 3177688 h 4352341"/>
              <a:gd name="connsiteX49" fmla="*/ 2165163 w 3528236"/>
              <a:gd name="connsiteY49" fmla="*/ 3142854 h 4352341"/>
              <a:gd name="connsiteX50" fmla="*/ 1999700 w 3528236"/>
              <a:gd name="connsiteY50" fmla="*/ 2990454 h 4352341"/>
              <a:gd name="connsiteX51" fmla="*/ 1959544 w 3528236"/>
              <a:gd name="connsiteY51" fmla="*/ 3095441 h 4352341"/>
              <a:gd name="connsiteX52" fmla="*/ 1905357 w 3528236"/>
              <a:gd name="connsiteY52" fmla="*/ 3143339 h 4352341"/>
              <a:gd name="connsiteX53" fmla="*/ 1809563 w 3528236"/>
              <a:gd name="connsiteY53" fmla="*/ 3102698 h 4352341"/>
              <a:gd name="connsiteX54" fmla="*/ 1707963 w 3528236"/>
              <a:gd name="connsiteY54" fmla="*/ 3175270 h 4352341"/>
              <a:gd name="connsiteX55" fmla="*/ 1536695 w 3528236"/>
              <a:gd name="connsiteY55" fmla="*/ 3205265 h 4352341"/>
              <a:gd name="connsiteX56" fmla="*/ 1346075 w 3528236"/>
              <a:gd name="connsiteY56" fmla="*/ 3351377 h 4352341"/>
              <a:gd name="connsiteX57" fmla="*/ 1570078 w 3528236"/>
              <a:gd name="connsiteY57" fmla="*/ 3361051 h 4352341"/>
              <a:gd name="connsiteX58" fmla="*/ 1832302 w 3528236"/>
              <a:gd name="connsiteY58" fmla="*/ 3217845 h 4352341"/>
              <a:gd name="connsiteX59" fmla="*/ 2038889 w 3528236"/>
              <a:gd name="connsiteY59" fmla="*/ 3234294 h 4352341"/>
              <a:gd name="connsiteX60" fmla="*/ 2117266 w 3528236"/>
              <a:gd name="connsiteY60" fmla="*/ 3360569 h 4352341"/>
              <a:gd name="connsiteX61" fmla="*/ 2295792 w 3528236"/>
              <a:gd name="connsiteY61" fmla="*/ 3417174 h 4352341"/>
              <a:gd name="connsiteX62" fmla="*/ 2422066 w 3528236"/>
              <a:gd name="connsiteY62" fmla="*/ 3282191 h 4352341"/>
              <a:gd name="connsiteX63" fmla="*/ 2478671 w 3528236"/>
              <a:gd name="connsiteY63" fmla="*/ 3369277 h 4352341"/>
              <a:gd name="connsiteX64" fmla="*/ 2609299 w 3528236"/>
              <a:gd name="connsiteY64" fmla="*/ 3356215 h 4352341"/>
              <a:gd name="connsiteX65" fmla="*/ 2700741 w 3528236"/>
              <a:gd name="connsiteY65" fmla="*/ 3469425 h 4352341"/>
              <a:gd name="connsiteX66" fmla="*/ 2631071 w 3528236"/>
              <a:gd name="connsiteY66" fmla="*/ 3608762 h 4352341"/>
              <a:gd name="connsiteX67" fmla="*/ 2648489 w 3528236"/>
              <a:gd name="connsiteY67" fmla="*/ 3691494 h 4352341"/>
              <a:gd name="connsiteX68" fmla="*/ 2572072 w 3528236"/>
              <a:gd name="connsiteY68" fmla="*/ 3769509 h 4352341"/>
              <a:gd name="connsiteX69" fmla="*/ 2517860 w 3528236"/>
              <a:gd name="connsiteY69" fmla="*/ 3848246 h 4352341"/>
              <a:gd name="connsiteX70" fmla="*/ 2415664 w 3528236"/>
              <a:gd name="connsiteY70" fmla="*/ 3935533 h 4352341"/>
              <a:gd name="connsiteX71" fmla="*/ 2265787 w 3528236"/>
              <a:gd name="connsiteY71" fmla="*/ 4044535 h 4352341"/>
              <a:gd name="connsiteX72" fmla="*/ 2268814 w 3528236"/>
              <a:gd name="connsiteY72" fmla="*/ 4082382 h 4352341"/>
              <a:gd name="connsiteX73" fmla="*/ 1866116 w 3528236"/>
              <a:gd name="connsiteY73" fmla="*/ 4332175 h 4352341"/>
              <a:gd name="connsiteX74" fmla="*/ 1870658 w 3528236"/>
              <a:gd name="connsiteY74" fmla="*/ 4333689 h 4352341"/>
              <a:gd name="connsiteX75" fmla="*/ 1614807 w 3528236"/>
              <a:gd name="connsiteY75" fmla="*/ 4351855 h 4352341"/>
              <a:gd name="connsiteX76" fmla="*/ 1513375 w 3528236"/>
              <a:gd name="connsiteY76" fmla="*/ 4115687 h 4352341"/>
              <a:gd name="connsiteX77" fmla="*/ 1528514 w 3528236"/>
              <a:gd name="connsiteY77" fmla="*/ 4059673 h 4352341"/>
              <a:gd name="connsiteX78" fmla="*/ 1408916 w 3528236"/>
              <a:gd name="connsiteY78" fmla="*/ 3934018 h 4352341"/>
              <a:gd name="connsiteX79" fmla="*/ 1384693 w 3528236"/>
              <a:gd name="connsiteY79" fmla="*/ 3849239 h 4352341"/>
              <a:gd name="connsiteX80" fmla="*/ 1262066 w 3528236"/>
              <a:gd name="connsiteY80" fmla="*/ 3781114 h 4352341"/>
              <a:gd name="connsiteX81" fmla="*/ 1227247 w 3528236"/>
              <a:gd name="connsiteY81" fmla="*/ 3696335 h 4352341"/>
              <a:gd name="connsiteX82" fmla="*/ 1240873 w 3528236"/>
              <a:gd name="connsiteY82" fmla="*/ 3635778 h 4352341"/>
              <a:gd name="connsiteX83" fmla="*/ 1169719 w 3528236"/>
              <a:gd name="connsiteY83" fmla="*/ 3519207 h 4352341"/>
              <a:gd name="connsiteX84" fmla="*/ 1087967 w 3528236"/>
              <a:gd name="connsiteY84" fmla="*/ 3472277 h 4352341"/>
              <a:gd name="connsiteX85" fmla="*/ 1087968 w 3528236"/>
              <a:gd name="connsiteY85" fmla="*/ 3425345 h 4352341"/>
              <a:gd name="connsiteX86" fmla="*/ 997133 w 3528236"/>
              <a:gd name="connsiteY86" fmla="*/ 3298176 h 4352341"/>
              <a:gd name="connsiteX87" fmla="*/ 955985 w 3528236"/>
              <a:gd name="connsiteY87" fmla="*/ 3274075 h 4352341"/>
              <a:gd name="connsiteX88" fmla="*/ 985316 w 3528236"/>
              <a:gd name="connsiteY88" fmla="*/ 3116837 h 4352341"/>
              <a:gd name="connsiteX89" fmla="*/ 1082875 w 3528236"/>
              <a:gd name="connsiteY89" fmla="*/ 3137252 h 4352341"/>
              <a:gd name="connsiteX90" fmla="*/ 1070651 w 3528236"/>
              <a:gd name="connsiteY90" fmla="*/ 3043280 h 4352341"/>
              <a:gd name="connsiteX91" fmla="*/ 1166002 w 3528236"/>
              <a:gd name="connsiteY91" fmla="*/ 3045727 h 4352341"/>
              <a:gd name="connsiteX92" fmla="*/ 1146443 w 3528236"/>
              <a:gd name="connsiteY92" fmla="*/ 2967490 h 4352341"/>
              <a:gd name="connsiteX93" fmla="*/ 1092655 w 3528236"/>
              <a:gd name="connsiteY93" fmla="*/ 2947930 h 4352341"/>
              <a:gd name="connsiteX94" fmla="*/ 1090545 w 3528236"/>
              <a:gd name="connsiteY94" fmla="*/ 2895343 h 4352341"/>
              <a:gd name="connsiteX95" fmla="*/ 1051084 w 3528236"/>
              <a:gd name="connsiteY95" fmla="*/ 2881735 h 4352341"/>
              <a:gd name="connsiteX96" fmla="*/ 1059248 w 3528236"/>
              <a:gd name="connsiteY96" fmla="*/ 2839553 h 4352341"/>
              <a:gd name="connsiteX97" fmla="*/ 1029312 w 3528236"/>
              <a:gd name="connsiteY97" fmla="*/ 2800092 h 4352341"/>
              <a:gd name="connsiteX98" fmla="*/ 1034755 w 3528236"/>
              <a:gd name="connsiteY98" fmla="*/ 2756549 h 4352341"/>
              <a:gd name="connsiteX99" fmla="*/ 1015706 w 3528236"/>
              <a:gd name="connsiteY99" fmla="*/ 2730696 h 4352341"/>
              <a:gd name="connsiteX100" fmla="*/ 1012984 w 3528236"/>
              <a:gd name="connsiteY100" fmla="*/ 2650413 h 4352341"/>
              <a:gd name="connsiteX101" fmla="*/ 993933 w 3528236"/>
              <a:gd name="connsiteY101" fmla="*/ 2587821 h 4352341"/>
              <a:gd name="connsiteX102" fmla="*/ 1026590 w 3528236"/>
              <a:gd name="connsiteY102" fmla="*/ 2511622 h 4352341"/>
              <a:gd name="connsiteX103" fmla="*/ 1007541 w 3528236"/>
              <a:gd name="connsiteY103" fmla="*/ 2483047 h 4352341"/>
              <a:gd name="connsiteX104" fmla="*/ 950391 w 3528236"/>
              <a:gd name="connsiteY104" fmla="*/ 2499376 h 4352341"/>
              <a:gd name="connsiteX105" fmla="*/ 902766 w 3528236"/>
              <a:gd name="connsiteY105" fmla="*/ 2499374 h 4352341"/>
              <a:gd name="connsiteX106" fmla="*/ 909569 w 3528236"/>
              <a:gd name="connsiteY106" fmla="*/ 2500735 h 4352341"/>
              <a:gd name="connsiteX107" fmla="*/ 849698 w 3528236"/>
              <a:gd name="connsiteY107" fmla="*/ 2560606 h 4352341"/>
              <a:gd name="connsiteX108" fmla="*/ 762612 w 3528236"/>
              <a:gd name="connsiteY108" fmla="*/ 2571492 h 4352341"/>
              <a:gd name="connsiteX109" fmla="*/ 704102 w 3528236"/>
              <a:gd name="connsiteY109" fmla="*/ 2500735 h 4352341"/>
              <a:gd name="connsiteX110" fmla="*/ 648313 w 3528236"/>
              <a:gd name="connsiteY110" fmla="*/ 2499374 h 4352341"/>
              <a:gd name="connsiteX111" fmla="*/ 634706 w 3528236"/>
              <a:gd name="connsiteY111" fmla="*/ 2545638 h 4352341"/>
              <a:gd name="connsiteX112" fmla="*/ 539456 w 3528236"/>
              <a:gd name="connsiteY112" fmla="*/ 2545639 h 4352341"/>
              <a:gd name="connsiteX113" fmla="*/ 495913 w 3528236"/>
              <a:gd name="connsiteY113" fmla="*/ 2499375 h 4352341"/>
              <a:gd name="connsiteX114" fmla="*/ 425156 w 3528236"/>
              <a:gd name="connsiteY114" fmla="*/ 2469439 h 4352341"/>
              <a:gd name="connsiteX115" fmla="*/ 388416 w 3528236"/>
              <a:gd name="connsiteY115" fmla="*/ 2443585 h 4352341"/>
              <a:gd name="connsiteX116" fmla="*/ 387055 w 3528236"/>
              <a:gd name="connsiteY116" fmla="*/ 2393239 h 4352341"/>
              <a:gd name="connsiteX117" fmla="*/ 327183 w 3528236"/>
              <a:gd name="connsiteY117" fmla="*/ 2351055 h 4352341"/>
              <a:gd name="connsiteX118" fmla="*/ 350316 w 3528236"/>
              <a:gd name="connsiteY118" fmla="*/ 2306153 h 4352341"/>
              <a:gd name="connsiteX119" fmla="*/ 316298 w 3528236"/>
              <a:gd name="connsiteY119" fmla="*/ 2273495 h 4352341"/>
              <a:gd name="connsiteX120" fmla="*/ 324462 w 3528236"/>
              <a:gd name="connsiteY120" fmla="*/ 2240839 h 4352341"/>
              <a:gd name="connsiteX121" fmla="*/ 340790 w 3528236"/>
              <a:gd name="connsiteY121" fmla="*/ 2180967 h 4352341"/>
              <a:gd name="connsiteX122" fmla="*/ 332625 w 3528236"/>
              <a:gd name="connsiteY122" fmla="*/ 2144229 h 4352341"/>
              <a:gd name="connsiteX123" fmla="*/ 278196 w 3528236"/>
              <a:gd name="connsiteY123" fmla="*/ 2131981 h 4352341"/>
              <a:gd name="connsiteX124" fmla="*/ 214244 w 3528236"/>
              <a:gd name="connsiteY124" fmla="*/ 2130621 h 4352341"/>
              <a:gd name="connsiteX125" fmla="*/ 49597 w 3528236"/>
              <a:gd name="connsiteY125" fmla="*/ 2085717 h 4352341"/>
              <a:gd name="connsiteX126" fmla="*/ 612 w 3528236"/>
              <a:gd name="connsiteY126" fmla="*/ 2004074 h 4352341"/>
              <a:gd name="connsiteX127" fmla="*/ 72730 w 3528236"/>
              <a:gd name="connsiteY127" fmla="*/ 1956449 h 4352341"/>
              <a:gd name="connsiteX128" fmla="*/ 102666 w 3528236"/>
              <a:gd name="connsiteY128" fmla="*/ 1910185 h 4352341"/>
              <a:gd name="connsiteX129" fmla="*/ 74090 w 3528236"/>
              <a:gd name="connsiteY129" fmla="*/ 1844871 h 4352341"/>
              <a:gd name="connsiteX130" fmla="*/ 102665 w 3528236"/>
              <a:gd name="connsiteY130" fmla="*/ 1802689 h 4352341"/>
              <a:gd name="connsiteX0" fmla="*/ 354188 w 3528236"/>
              <a:gd name="connsiteY0" fmla="*/ 1766866 h 4352341"/>
              <a:gd name="connsiteX1" fmla="*/ 425570 w 3528236"/>
              <a:gd name="connsiteY1" fmla="*/ 1721762 h 4352341"/>
              <a:gd name="connsiteX2" fmla="*/ 400403 w 3528236"/>
              <a:gd name="connsiteY2" fmla="*/ 1609909 h 4352341"/>
              <a:gd name="connsiteX3" fmla="*/ 383625 w 3528236"/>
              <a:gd name="connsiteY3" fmla="*/ 1514834 h 4352341"/>
              <a:gd name="connsiteX4" fmla="*/ 403199 w 3528236"/>
              <a:gd name="connsiteY4" fmla="*/ 1400184 h 4352341"/>
              <a:gd name="connsiteX5" fmla="*/ 503867 w 3528236"/>
              <a:gd name="connsiteY5" fmla="*/ 1319090 h 4352341"/>
              <a:gd name="connsiteX6" fmla="*/ 626906 w 3528236"/>
              <a:gd name="connsiteY6" fmla="*/ 1235200 h 4352341"/>
              <a:gd name="connsiteX7" fmla="*/ 674443 w 3528236"/>
              <a:gd name="connsiteY7" fmla="*/ 1047846 h 4352341"/>
              <a:gd name="connsiteX8" fmla="*/ 593350 w 3528236"/>
              <a:gd name="connsiteY8" fmla="*/ 930400 h 4352341"/>
              <a:gd name="connsiteX9" fmla="*/ 573775 w 3528236"/>
              <a:gd name="connsiteY9" fmla="*/ 857696 h 4352341"/>
              <a:gd name="connsiteX10" fmla="*/ 724777 w 3528236"/>
              <a:gd name="connsiteY10" fmla="*/ 782195 h 4352341"/>
              <a:gd name="connsiteX11" fmla="*/ 808667 w 3528236"/>
              <a:gd name="connsiteY11" fmla="*/ 661953 h 4352341"/>
              <a:gd name="connsiteX12" fmla="*/ 817056 w 3528236"/>
              <a:gd name="connsiteY12" fmla="*/ 533322 h 4352341"/>
              <a:gd name="connsiteX13" fmla="*/ 811464 w 3528236"/>
              <a:gd name="connsiteY13" fmla="*/ 474599 h 4352341"/>
              <a:gd name="connsiteX14" fmla="*/ 864594 w 3528236"/>
              <a:gd name="connsiteY14" fmla="*/ 415876 h 4352341"/>
              <a:gd name="connsiteX15" fmla="*/ 828241 w 3528236"/>
              <a:gd name="connsiteY15" fmla="*/ 318004 h 4352341"/>
              <a:gd name="connsiteX16" fmla="*/ 912131 w 3528236"/>
              <a:gd name="connsiteY16" fmla="*/ 337578 h 4352341"/>
              <a:gd name="connsiteX17" fmla="*/ 982040 w 3528236"/>
              <a:gd name="connsiteY17" fmla="*/ 278856 h 4352341"/>
              <a:gd name="connsiteX18" fmla="*/ 1043559 w 3528236"/>
              <a:gd name="connsiteY18" fmla="*/ 231318 h 4352341"/>
              <a:gd name="connsiteX19" fmla="*/ 1029577 w 3528236"/>
              <a:gd name="connsiteY19" fmla="*/ 144632 h 4352341"/>
              <a:gd name="connsiteX20" fmla="*/ 1135838 w 3528236"/>
              <a:gd name="connsiteY20" fmla="*/ 150224 h 4352341"/>
              <a:gd name="connsiteX21" fmla="*/ 1183375 w 3528236"/>
              <a:gd name="connsiteY21" fmla="*/ 192169 h 4352341"/>
              <a:gd name="connsiteX22" fmla="*/ 1278451 w 3528236"/>
              <a:gd name="connsiteY22" fmla="*/ 127854 h 4352341"/>
              <a:gd name="connsiteX23" fmla="*/ 1278451 w 3528236"/>
              <a:gd name="connsiteY23" fmla="*/ 127854 h 4352341"/>
              <a:gd name="connsiteX24" fmla="*/ 1379119 w 3528236"/>
              <a:gd name="connsiteY24" fmla="*/ 113872 h 4352341"/>
              <a:gd name="connsiteX25" fmla="*/ 1381915 w 3528236"/>
              <a:gd name="connsiteY25" fmla="*/ 111076 h 4352341"/>
              <a:gd name="connsiteX26" fmla="*/ 1653159 w 3528236"/>
              <a:gd name="connsiteY26" fmla="*/ 10408 h 4352341"/>
              <a:gd name="connsiteX27" fmla="*/ 2609503 w 3528236"/>
              <a:gd name="connsiteY27" fmla="*/ 2018 h 4352341"/>
              <a:gd name="connsiteX28" fmla="*/ 3319051 w 3528236"/>
              <a:gd name="connsiteY28" fmla="*/ 700104 h 4352341"/>
              <a:gd name="connsiteX29" fmla="*/ 3523701 w 3528236"/>
              <a:gd name="connsiteY29" fmla="*/ 1026675 h 4352341"/>
              <a:gd name="connsiteX30" fmla="*/ 3362592 w 3528236"/>
              <a:gd name="connsiteY30" fmla="*/ 1196492 h 4352341"/>
              <a:gd name="connsiteX31" fmla="*/ 3118752 w 3528236"/>
              <a:gd name="connsiteY31" fmla="*/ 1340184 h 4352341"/>
              <a:gd name="connsiteX32" fmla="*/ 2783471 w 3528236"/>
              <a:gd name="connsiteY32" fmla="*/ 1466459 h 4352341"/>
              <a:gd name="connsiteX33" fmla="*/ 2265311 w 3528236"/>
              <a:gd name="connsiteY33" fmla="*/ 1523064 h 4352341"/>
              <a:gd name="connsiteX34" fmla="*/ 1947448 w 3528236"/>
              <a:gd name="connsiteY34" fmla="*/ 1705945 h 4352341"/>
              <a:gd name="connsiteX35" fmla="*/ 1903906 w 3528236"/>
              <a:gd name="connsiteY35" fmla="*/ 1544835 h 4352341"/>
              <a:gd name="connsiteX36" fmla="*/ 1738444 w 3528236"/>
              <a:gd name="connsiteY36" fmla="*/ 1601441 h 4352341"/>
              <a:gd name="connsiteX37" fmla="*/ 1647003 w 3528236"/>
              <a:gd name="connsiteY37" fmla="*/ 1758195 h 4352341"/>
              <a:gd name="connsiteX38" fmla="*/ 1755860 w 3528236"/>
              <a:gd name="connsiteY38" fmla="*/ 1997681 h 4352341"/>
              <a:gd name="connsiteX39" fmla="*/ 1877781 w 3528236"/>
              <a:gd name="connsiteY39" fmla="*/ 2084765 h 4352341"/>
              <a:gd name="connsiteX40" fmla="*/ 1842946 w 3528236"/>
              <a:gd name="connsiteY40" fmla="*/ 2250228 h 4352341"/>
              <a:gd name="connsiteX41" fmla="*/ 1903906 w 3528236"/>
              <a:gd name="connsiteY41" fmla="*/ 2372149 h 4352341"/>
              <a:gd name="connsiteX42" fmla="*/ 2104202 w 3528236"/>
              <a:gd name="connsiteY42" fmla="*/ 2398274 h 4352341"/>
              <a:gd name="connsiteX43" fmla="*/ 2652843 w 3528236"/>
              <a:gd name="connsiteY43" fmla="*/ 2546319 h 4352341"/>
              <a:gd name="connsiteX44" fmla="*/ 2661551 w 3528236"/>
              <a:gd name="connsiteY44" fmla="*/ 2772742 h 4352341"/>
              <a:gd name="connsiteX45" fmla="*/ 2670259 w 3528236"/>
              <a:gd name="connsiteY45" fmla="*/ 3160272 h 4352341"/>
              <a:gd name="connsiteX46" fmla="*/ 2530923 w 3528236"/>
              <a:gd name="connsiteY46" fmla="*/ 3182043 h 4352341"/>
              <a:gd name="connsiteX47" fmla="*/ 2487380 w 3528236"/>
              <a:gd name="connsiteY47" fmla="*/ 3042705 h 4352341"/>
              <a:gd name="connsiteX48" fmla="*/ 2382877 w 3528236"/>
              <a:gd name="connsiteY48" fmla="*/ 3177688 h 4352341"/>
              <a:gd name="connsiteX49" fmla="*/ 2165163 w 3528236"/>
              <a:gd name="connsiteY49" fmla="*/ 3142854 h 4352341"/>
              <a:gd name="connsiteX50" fmla="*/ 1999700 w 3528236"/>
              <a:gd name="connsiteY50" fmla="*/ 2990454 h 4352341"/>
              <a:gd name="connsiteX51" fmla="*/ 1959544 w 3528236"/>
              <a:gd name="connsiteY51" fmla="*/ 3095441 h 4352341"/>
              <a:gd name="connsiteX52" fmla="*/ 1905357 w 3528236"/>
              <a:gd name="connsiteY52" fmla="*/ 3143339 h 4352341"/>
              <a:gd name="connsiteX53" fmla="*/ 1809563 w 3528236"/>
              <a:gd name="connsiteY53" fmla="*/ 3102698 h 4352341"/>
              <a:gd name="connsiteX54" fmla="*/ 1707963 w 3528236"/>
              <a:gd name="connsiteY54" fmla="*/ 3175270 h 4352341"/>
              <a:gd name="connsiteX55" fmla="*/ 1536695 w 3528236"/>
              <a:gd name="connsiteY55" fmla="*/ 3205265 h 4352341"/>
              <a:gd name="connsiteX56" fmla="*/ 1346075 w 3528236"/>
              <a:gd name="connsiteY56" fmla="*/ 3351377 h 4352341"/>
              <a:gd name="connsiteX57" fmla="*/ 1570078 w 3528236"/>
              <a:gd name="connsiteY57" fmla="*/ 3361051 h 4352341"/>
              <a:gd name="connsiteX58" fmla="*/ 1832302 w 3528236"/>
              <a:gd name="connsiteY58" fmla="*/ 3217845 h 4352341"/>
              <a:gd name="connsiteX59" fmla="*/ 2038889 w 3528236"/>
              <a:gd name="connsiteY59" fmla="*/ 3234294 h 4352341"/>
              <a:gd name="connsiteX60" fmla="*/ 2117266 w 3528236"/>
              <a:gd name="connsiteY60" fmla="*/ 3360569 h 4352341"/>
              <a:gd name="connsiteX61" fmla="*/ 2295792 w 3528236"/>
              <a:gd name="connsiteY61" fmla="*/ 3417174 h 4352341"/>
              <a:gd name="connsiteX62" fmla="*/ 2422066 w 3528236"/>
              <a:gd name="connsiteY62" fmla="*/ 3282191 h 4352341"/>
              <a:gd name="connsiteX63" fmla="*/ 2478671 w 3528236"/>
              <a:gd name="connsiteY63" fmla="*/ 3369277 h 4352341"/>
              <a:gd name="connsiteX64" fmla="*/ 2609299 w 3528236"/>
              <a:gd name="connsiteY64" fmla="*/ 3356215 h 4352341"/>
              <a:gd name="connsiteX65" fmla="*/ 2700741 w 3528236"/>
              <a:gd name="connsiteY65" fmla="*/ 3469425 h 4352341"/>
              <a:gd name="connsiteX66" fmla="*/ 2631071 w 3528236"/>
              <a:gd name="connsiteY66" fmla="*/ 3608762 h 4352341"/>
              <a:gd name="connsiteX67" fmla="*/ 2648489 w 3528236"/>
              <a:gd name="connsiteY67" fmla="*/ 3691494 h 4352341"/>
              <a:gd name="connsiteX68" fmla="*/ 2572072 w 3528236"/>
              <a:gd name="connsiteY68" fmla="*/ 3769509 h 4352341"/>
              <a:gd name="connsiteX69" fmla="*/ 2517860 w 3528236"/>
              <a:gd name="connsiteY69" fmla="*/ 3848246 h 4352341"/>
              <a:gd name="connsiteX70" fmla="*/ 2415664 w 3528236"/>
              <a:gd name="connsiteY70" fmla="*/ 3935533 h 4352341"/>
              <a:gd name="connsiteX71" fmla="*/ 2265787 w 3528236"/>
              <a:gd name="connsiteY71" fmla="*/ 4044535 h 4352341"/>
              <a:gd name="connsiteX72" fmla="*/ 2268814 w 3528236"/>
              <a:gd name="connsiteY72" fmla="*/ 4082382 h 4352341"/>
              <a:gd name="connsiteX73" fmla="*/ 1866116 w 3528236"/>
              <a:gd name="connsiteY73" fmla="*/ 4332175 h 4352341"/>
              <a:gd name="connsiteX74" fmla="*/ 1870658 w 3528236"/>
              <a:gd name="connsiteY74" fmla="*/ 4333689 h 4352341"/>
              <a:gd name="connsiteX75" fmla="*/ 1614807 w 3528236"/>
              <a:gd name="connsiteY75" fmla="*/ 4351855 h 4352341"/>
              <a:gd name="connsiteX76" fmla="*/ 1513375 w 3528236"/>
              <a:gd name="connsiteY76" fmla="*/ 4115687 h 4352341"/>
              <a:gd name="connsiteX77" fmla="*/ 1528514 w 3528236"/>
              <a:gd name="connsiteY77" fmla="*/ 4059673 h 4352341"/>
              <a:gd name="connsiteX78" fmla="*/ 1408916 w 3528236"/>
              <a:gd name="connsiteY78" fmla="*/ 3934018 h 4352341"/>
              <a:gd name="connsiteX79" fmla="*/ 1384693 w 3528236"/>
              <a:gd name="connsiteY79" fmla="*/ 3849239 h 4352341"/>
              <a:gd name="connsiteX80" fmla="*/ 1262066 w 3528236"/>
              <a:gd name="connsiteY80" fmla="*/ 3781114 h 4352341"/>
              <a:gd name="connsiteX81" fmla="*/ 1227247 w 3528236"/>
              <a:gd name="connsiteY81" fmla="*/ 3696335 h 4352341"/>
              <a:gd name="connsiteX82" fmla="*/ 1240873 w 3528236"/>
              <a:gd name="connsiteY82" fmla="*/ 3635778 h 4352341"/>
              <a:gd name="connsiteX83" fmla="*/ 1169719 w 3528236"/>
              <a:gd name="connsiteY83" fmla="*/ 3519207 h 4352341"/>
              <a:gd name="connsiteX84" fmla="*/ 1087967 w 3528236"/>
              <a:gd name="connsiteY84" fmla="*/ 3472277 h 4352341"/>
              <a:gd name="connsiteX85" fmla="*/ 1087968 w 3528236"/>
              <a:gd name="connsiteY85" fmla="*/ 3425345 h 4352341"/>
              <a:gd name="connsiteX86" fmla="*/ 997133 w 3528236"/>
              <a:gd name="connsiteY86" fmla="*/ 3298176 h 4352341"/>
              <a:gd name="connsiteX87" fmla="*/ 955985 w 3528236"/>
              <a:gd name="connsiteY87" fmla="*/ 3274075 h 4352341"/>
              <a:gd name="connsiteX88" fmla="*/ 985316 w 3528236"/>
              <a:gd name="connsiteY88" fmla="*/ 3116837 h 4352341"/>
              <a:gd name="connsiteX89" fmla="*/ 1082875 w 3528236"/>
              <a:gd name="connsiteY89" fmla="*/ 3137252 h 4352341"/>
              <a:gd name="connsiteX90" fmla="*/ 1070651 w 3528236"/>
              <a:gd name="connsiteY90" fmla="*/ 3043280 h 4352341"/>
              <a:gd name="connsiteX91" fmla="*/ 1166002 w 3528236"/>
              <a:gd name="connsiteY91" fmla="*/ 3045727 h 4352341"/>
              <a:gd name="connsiteX92" fmla="*/ 1146443 w 3528236"/>
              <a:gd name="connsiteY92" fmla="*/ 2967490 h 4352341"/>
              <a:gd name="connsiteX93" fmla="*/ 1092655 w 3528236"/>
              <a:gd name="connsiteY93" fmla="*/ 2947930 h 4352341"/>
              <a:gd name="connsiteX94" fmla="*/ 1090545 w 3528236"/>
              <a:gd name="connsiteY94" fmla="*/ 2895343 h 4352341"/>
              <a:gd name="connsiteX95" fmla="*/ 1051084 w 3528236"/>
              <a:gd name="connsiteY95" fmla="*/ 2881735 h 4352341"/>
              <a:gd name="connsiteX96" fmla="*/ 1059248 w 3528236"/>
              <a:gd name="connsiteY96" fmla="*/ 2839553 h 4352341"/>
              <a:gd name="connsiteX97" fmla="*/ 1029312 w 3528236"/>
              <a:gd name="connsiteY97" fmla="*/ 2800092 h 4352341"/>
              <a:gd name="connsiteX98" fmla="*/ 1034755 w 3528236"/>
              <a:gd name="connsiteY98" fmla="*/ 2756549 h 4352341"/>
              <a:gd name="connsiteX99" fmla="*/ 1015706 w 3528236"/>
              <a:gd name="connsiteY99" fmla="*/ 2730696 h 4352341"/>
              <a:gd name="connsiteX100" fmla="*/ 1012984 w 3528236"/>
              <a:gd name="connsiteY100" fmla="*/ 2650413 h 4352341"/>
              <a:gd name="connsiteX101" fmla="*/ 993933 w 3528236"/>
              <a:gd name="connsiteY101" fmla="*/ 2587821 h 4352341"/>
              <a:gd name="connsiteX102" fmla="*/ 1026590 w 3528236"/>
              <a:gd name="connsiteY102" fmla="*/ 2511622 h 4352341"/>
              <a:gd name="connsiteX103" fmla="*/ 1007541 w 3528236"/>
              <a:gd name="connsiteY103" fmla="*/ 2483047 h 4352341"/>
              <a:gd name="connsiteX104" fmla="*/ 950391 w 3528236"/>
              <a:gd name="connsiteY104" fmla="*/ 2499376 h 4352341"/>
              <a:gd name="connsiteX105" fmla="*/ 902766 w 3528236"/>
              <a:gd name="connsiteY105" fmla="*/ 2499374 h 4352341"/>
              <a:gd name="connsiteX106" fmla="*/ 909569 w 3528236"/>
              <a:gd name="connsiteY106" fmla="*/ 2500735 h 4352341"/>
              <a:gd name="connsiteX107" fmla="*/ 849698 w 3528236"/>
              <a:gd name="connsiteY107" fmla="*/ 2560606 h 4352341"/>
              <a:gd name="connsiteX108" fmla="*/ 762612 w 3528236"/>
              <a:gd name="connsiteY108" fmla="*/ 2571492 h 4352341"/>
              <a:gd name="connsiteX109" fmla="*/ 704102 w 3528236"/>
              <a:gd name="connsiteY109" fmla="*/ 2500735 h 4352341"/>
              <a:gd name="connsiteX110" fmla="*/ 648313 w 3528236"/>
              <a:gd name="connsiteY110" fmla="*/ 2499374 h 4352341"/>
              <a:gd name="connsiteX111" fmla="*/ 634706 w 3528236"/>
              <a:gd name="connsiteY111" fmla="*/ 2545638 h 4352341"/>
              <a:gd name="connsiteX112" fmla="*/ 539456 w 3528236"/>
              <a:gd name="connsiteY112" fmla="*/ 2545639 h 4352341"/>
              <a:gd name="connsiteX113" fmla="*/ 495913 w 3528236"/>
              <a:gd name="connsiteY113" fmla="*/ 2499375 h 4352341"/>
              <a:gd name="connsiteX114" fmla="*/ 425156 w 3528236"/>
              <a:gd name="connsiteY114" fmla="*/ 2469439 h 4352341"/>
              <a:gd name="connsiteX115" fmla="*/ 388416 w 3528236"/>
              <a:gd name="connsiteY115" fmla="*/ 2443585 h 4352341"/>
              <a:gd name="connsiteX116" fmla="*/ 387055 w 3528236"/>
              <a:gd name="connsiteY116" fmla="*/ 2393239 h 4352341"/>
              <a:gd name="connsiteX117" fmla="*/ 327183 w 3528236"/>
              <a:gd name="connsiteY117" fmla="*/ 2351055 h 4352341"/>
              <a:gd name="connsiteX118" fmla="*/ 350316 w 3528236"/>
              <a:gd name="connsiteY118" fmla="*/ 2306153 h 4352341"/>
              <a:gd name="connsiteX119" fmla="*/ 316298 w 3528236"/>
              <a:gd name="connsiteY119" fmla="*/ 2273495 h 4352341"/>
              <a:gd name="connsiteX120" fmla="*/ 324462 w 3528236"/>
              <a:gd name="connsiteY120" fmla="*/ 2240839 h 4352341"/>
              <a:gd name="connsiteX121" fmla="*/ 340790 w 3528236"/>
              <a:gd name="connsiteY121" fmla="*/ 2180967 h 4352341"/>
              <a:gd name="connsiteX122" fmla="*/ 332625 w 3528236"/>
              <a:gd name="connsiteY122" fmla="*/ 2144229 h 4352341"/>
              <a:gd name="connsiteX123" fmla="*/ 278196 w 3528236"/>
              <a:gd name="connsiteY123" fmla="*/ 2131981 h 4352341"/>
              <a:gd name="connsiteX124" fmla="*/ 214244 w 3528236"/>
              <a:gd name="connsiteY124" fmla="*/ 2130621 h 4352341"/>
              <a:gd name="connsiteX125" fmla="*/ 49597 w 3528236"/>
              <a:gd name="connsiteY125" fmla="*/ 2085717 h 4352341"/>
              <a:gd name="connsiteX126" fmla="*/ 612 w 3528236"/>
              <a:gd name="connsiteY126" fmla="*/ 2004074 h 4352341"/>
              <a:gd name="connsiteX127" fmla="*/ 72730 w 3528236"/>
              <a:gd name="connsiteY127" fmla="*/ 1956449 h 4352341"/>
              <a:gd name="connsiteX128" fmla="*/ 102666 w 3528236"/>
              <a:gd name="connsiteY128" fmla="*/ 1910185 h 4352341"/>
              <a:gd name="connsiteX129" fmla="*/ 74090 w 3528236"/>
              <a:gd name="connsiteY129" fmla="*/ 1844871 h 4352341"/>
              <a:gd name="connsiteX130" fmla="*/ 102665 w 3528236"/>
              <a:gd name="connsiteY130" fmla="*/ 1802689 h 4352341"/>
              <a:gd name="connsiteX0" fmla="*/ 354188 w 3528236"/>
              <a:gd name="connsiteY0" fmla="*/ 1766866 h 4352341"/>
              <a:gd name="connsiteX1" fmla="*/ 353037 w 3528236"/>
              <a:gd name="connsiteY1" fmla="*/ 1763228 h 4352341"/>
              <a:gd name="connsiteX2" fmla="*/ 425570 w 3528236"/>
              <a:gd name="connsiteY2" fmla="*/ 1721762 h 4352341"/>
              <a:gd name="connsiteX3" fmla="*/ 400403 w 3528236"/>
              <a:gd name="connsiteY3" fmla="*/ 1609909 h 4352341"/>
              <a:gd name="connsiteX4" fmla="*/ 383625 w 3528236"/>
              <a:gd name="connsiteY4" fmla="*/ 1514834 h 4352341"/>
              <a:gd name="connsiteX5" fmla="*/ 403199 w 3528236"/>
              <a:gd name="connsiteY5" fmla="*/ 1400184 h 4352341"/>
              <a:gd name="connsiteX6" fmla="*/ 503867 w 3528236"/>
              <a:gd name="connsiteY6" fmla="*/ 1319090 h 4352341"/>
              <a:gd name="connsiteX7" fmla="*/ 626906 w 3528236"/>
              <a:gd name="connsiteY7" fmla="*/ 1235200 h 4352341"/>
              <a:gd name="connsiteX8" fmla="*/ 674443 w 3528236"/>
              <a:gd name="connsiteY8" fmla="*/ 1047846 h 4352341"/>
              <a:gd name="connsiteX9" fmla="*/ 593350 w 3528236"/>
              <a:gd name="connsiteY9" fmla="*/ 930400 h 4352341"/>
              <a:gd name="connsiteX10" fmla="*/ 573775 w 3528236"/>
              <a:gd name="connsiteY10" fmla="*/ 857696 h 4352341"/>
              <a:gd name="connsiteX11" fmla="*/ 724777 w 3528236"/>
              <a:gd name="connsiteY11" fmla="*/ 782195 h 4352341"/>
              <a:gd name="connsiteX12" fmla="*/ 808667 w 3528236"/>
              <a:gd name="connsiteY12" fmla="*/ 661953 h 4352341"/>
              <a:gd name="connsiteX13" fmla="*/ 817056 w 3528236"/>
              <a:gd name="connsiteY13" fmla="*/ 533322 h 4352341"/>
              <a:gd name="connsiteX14" fmla="*/ 811464 w 3528236"/>
              <a:gd name="connsiteY14" fmla="*/ 474599 h 4352341"/>
              <a:gd name="connsiteX15" fmla="*/ 864594 w 3528236"/>
              <a:gd name="connsiteY15" fmla="*/ 415876 h 4352341"/>
              <a:gd name="connsiteX16" fmla="*/ 828241 w 3528236"/>
              <a:gd name="connsiteY16" fmla="*/ 318004 h 4352341"/>
              <a:gd name="connsiteX17" fmla="*/ 912131 w 3528236"/>
              <a:gd name="connsiteY17" fmla="*/ 337578 h 4352341"/>
              <a:gd name="connsiteX18" fmla="*/ 982040 w 3528236"/>
              <a:gd name="connsiteY18" fmla="*/ 278856 h 4352341"/>
              <a:gd name="connsiteX19" fmla="*/ 1043559 w 3528236"/>
              <a:gd name="connsiteY19" fmla="*/ 231318 h 4352341"/>
              <a:gd name="connsiteX20" fmla="*/ 1029577 w 3528236"/>
              <a:gd name="connsiteY20" fmla="*/ 144632 h 4352341"/>
              <a:gd name="connsiteX21" fmla="*/ 1135838 w 3528236"/>
              <a:gd name="connsiteY21" fmla="*/ 150224 h 4352341"/>
              <a:gd name="connsiteX22" fmla="*/ 1183375 w 3528236"/>
              <a:gd name="connsiteY22" fmla="*/ 192169 h 4352341"/>
              <a:gd name="connsiteX23" fmla="*/ 1278451 w 3528236"/>
              <a:gd name="connsiteY23" fmla="*/ 127854 h 4352341"/>
              <a:gd name="connsiteX24" fmla="*/ 1278451 w 3528236"/>
              <a:gd name="connsiteY24" fmla="*/ 127854 h 4352341"/>
              <a:gd name="connsiteX25" fmla="*/ 1379119 w 3528236"/>
              <a:gd name="connsiteY25" fmla="*/ 113872 h 4352341"/>
              <a:gd name="connsiteX26" fmla="*/ 1381915 w 3528236"/>
              <a:gd name="connsiteY26" fmla="*/ 111076 h 4352341"/>
              <a:gd name="connsiteX27" fmla="*/ 1653159 w 3528236"/>
              <a:gd name="connsiteY27" fmla="*/ 10408 h 4352341"/>
              <a:gd name="connsiteX28" fmla="*/ 2609503 w 3528236"/>
              <a:gd name="connsiteY28" fmla="*/ 2018 h 4352341"/>
              <a:gd name="connsiteX29" fmla="*/ 3319051 w 3528236"/>
              <a:gd name="connsiteY29" fmla="*/ 700104 h 4352341"/>
              <a:gd name="connsiteX30" fmla="*/ 3523701 w 3528236"/>
              <a:gd name="connsiteY30" fmla="*/ 1026675 h 4352341"/>
              <a:gd name="connsiteX31" fmla="*/ 3362592 w 3528236"/>
              <a:gd name="connsiteY31" fmla="*/ 1196492 h 4352341"/>
              <a:gd name="connsiteX32" fmla="*/ 3118752 w 3528236"/>
              <a:gd name="connsiteY32" fmla="*/ 1340184 h 4352341"/>
              <a:gd name="connsiteX33" fmla="*/ 2783471 w 3528236"/>
              <a:gd name="connsiteY33" fmla="*/ 1466459 h 4352341"/>
              <a:gd name="connsiteX34" fmla="*/ 2265311 w 3528236"/>
              <a:gd name="connsiteY34" fmla="*/ 1523064 h 4352341"/>
              <a:gd name="connsiteX35" fmla="*/ 1947448 w 3528236"/>
              <a:gd name="connsiteY35" fmla="*/ 1705945 h 4352341"/>
              <a:gd name="connsiteX36" fmla="*/ 1903906 w 3528236"/>
              <a:gd name="connsiteY36" fmla="*/ 1544835 h 4352341"/>
              <a:gd name="connsiteX37" fmla="*/ 1738444 w 3528236"/>
              <a:gd name="connsiteY37" fmla="*/ 1601441 h 4352341"/>
              <a:gd name="connsiteX38" fmla="*/ 1647003 w 3528236"/>
              <a:gd name="connsiteY38" fmla="*/ 1758195 h 4352341"/>
              <a:gd name="connsiteX39" fmla="*/ 1755860 w 3528236"/>
              <a:gd name="connsiteY39" fmla="*/ 1997681 h 4352341"/>
              <a:gd name="connsiteX40" fmla="*/ 1877781 w 3528236"/>
              <a:gd name="connsiteY40" fmla="*/ 2084765 h 4352341"/>
              <a:gd name="connsiteX41" fmla="*/ 1842946 w 3528236"/>
              <a:gd name="connsiteY41" fmla="*/ 2250228 h 4352341"/>
              <a:gd name="connsiteX42" fmla="*/ 1903906 w 3528236"/>
              <a:gd name="connsiteY42" fmla="*/ 2372149 h 4352341"/>
              <a:gd name="connsiteX43" fmla="*/ 2104202 w 3528236"/>
              <a:gd name="connsiteY43" fmla="*/ 2398274 h 4352341"/>
              <a:gd name="connsiteX44" fmla="*/ 2652843 w 3528236"/>
              <a:gd name="connsiteY44" fmla="*/ 2546319 h 4352341"/>
              <a:gd name="connsiteX45" fmla="*/ 2661551 w 3528236"/>
              <a:gd name="connsiteY45" fmla="*/ 2772742 h 4352341"/>
              <a:gd name="connsiteX46" fmla="*/ 2670259 w 3528236"/>
              <a:gd name="connsiteY46" fmla="*/ 3160272 h 4352341"/>
              <a:gd name="connsiteX47" fmla="*/ 2530923 w 3528236"/>
              <a:gd name="connsiteY47" fmla="*/ 3182043 h 4352341"/>
              <a:gd name="connsiteX48" fmla="*/ 2487380 w 3528236"/>
              <a:gd name="connsiteY48" fmla="*/ 3042705 h 4352341"/>
              <a:gd name="connsiteX49" fmla="*/ 2382877 w 3528236"/>
              <a:gd name="connsiteY49" fmla="*/ 3177688 h 4352341"/>
              <a:gd name="connsiteX50" fmla="*/ 2165163 w 3528236"/>
              <a:gd name="connsiteY50" fmla="*/ 3142854 h 4352341"/>
              <a:gd name="connsiteX51" fmla="*/ 1999700 w 3528236"/>
              <a:gd name="connsiteY51" fmla="*/ 2990454 h 4352341"/>
              <a:gd name="connsiteX52" fmla="*/ 1959544 w 3528236"/>
              <a:gd name="connsiteY52" fmla="*/ 3095441 h 4352341"/>
              <a:gd name="connsiteX53" fmla="*/ 1905357 w 3528236"/>
              <a:gd name="connsiteY53" fmla="*/ 3143339 h 4352341"/>
              <a:gd name="connsiteX54" fmla="*/ 1809563 w 3528236"/>
              <a:gd name="connsiteY54" fmla="*/ 3102698 h 4352341"/>
              <a:gd name="connsiteX55" fmla="*/ 1707963 w 3528236"/>
              <a:gd name="connsiteY55" fmla="*/ 3175270 h 4352341"/>
              <a:gd name="connsiteX56" fmla="*/ 1536695 w 3528236"/>
              <a:gd name="connsiteY56" fmla="*/ 3205265 h 4352341"/>
              <a:gd name="connsiteX57" fmla="*/ 1346075 w 3528236"/>
              <a:gd name="connsiteY57" fmla="*/ 3351377 h 4352341"/>
              <a:gd name="connsiteX58" fmla="*/ 1570078 w 3528236"/>
              <a:gd name="connsiteY58" fmla="*/ 3361051 h 4352341"/>
              <a:gd name="connsiteX59" fmla="*/ 1832302 w 3528236"/>
              <a:gd name="connsiteY59" fmla="*/ 3217845 h 4352341"/>
              <a:gd name="connsiteX60" fmla="*/ 2038889 w 3528236"/>
              <a:gd name="connsiteY60" fmla="*/ 3234294 h 4352341"/>
              <a:gd name="connsiteX61" fmla="*/ 2117266 w 3528236"/>
              <a:gd name="connsiteY61" fmla="*/ 3360569 h 4352341"/>
              <a:gd name="connsiteX62" fmla="*/ 2295792 w 3528236"/>
              <a:gd name="connsiteY62" fmla="*/ 3417174 h 4352341"/>
              <a:gd name="connsiteX63" fmla="*/ 2422066 w 3528236"/>
              <a:gd name="connsiteY63" fmla="*/ 3282191 h 4352341"/>
              <a:gd name="connsiteX64" fmla="*/ 2478671 w 3528236"/>
              <a:gd name="connsiteY64" fmla="*/ 3369277 h 4352341"/>
              <a:gd name="connsiteX65" fmla="*/ 2609299 w 3528236"/>
              <a:gd name="connsiteY65" fmla="*/ 3356215 h 4352341"/>
              <a:gd name="connsiteX66" fmla="*/ 2700741 w 3528236"/>
              <a:gd name="connsiteY66" fmla="*/ 3469425 h 4352341"/>
              <a:gd name="connsiteX67" fmla="*/ 2631071 w 3528236"/>
              <a:gd name="connsiteY67" fmla="*/ 3608762 h 4352341"/>
              <a:gd name="connsiteX68" fmla="*/ 2648489 w 3528236"/>
              <a:gd name="connsiteY68" fmla="*/ 3691494 h 4352341"/>
              <a:gd name="connsiteX69" fmla="*/ 2572072 w 3528236"/>
              <a:gd name="connsiteY69" fmla="*/ 3769509 h 4352341"/>
              <a:gd name="connsiteX70" fmla="*/ 2517860 w 3528236"/>
              <a:gd name="connsiteY70" fmla="*/ 3848246 h 4352341"/>
              <a:gd name="connsiteX71" fmla="*/ 2415664 w 3528236"/>
              <a:gd name="connsiteY71" fmla="*/ 3935533 h 4352341"/>
              <a:gd name="connsiteX72" fmla="*/ 2265787 w 3528236"/>
              <a:gd name="connsiteY72" fmla="*/ 4044535 h 4352341"/>
              <a:gd name="connsiteX73" fmla="*/ 2268814 w 3528236"/>
              <a:gd name="connsiteY73" fmla="*/ 4082382 h 4352341"/>
              <a:gd name="connsiteX74" fmla="*/ 1866116 w 3528236"/>
              <a:gd name="connsiteY74" fmla="*/ 4332175 h 4352341"/>
              <a:gd name="connsiteX75" fmla="*/ 1870658 w 3528236"/>
              <a:gd name="connsiteY75" fmla="*/ 4333689 h 4352341"/>
              <a:gd name="connsiteX76" fmla="*/ 1614807 w 3528236"/>
              <a:gd name="connsiteY76" fmla="*/ 4351855 h 4352341"/>
              <a:gd name="connsiteX77" fmla="*/ 1513375 w 3528236"/>
              <a:gd name="connsiteY77" fmla="*/ 4115687 h 4352341"/>
              <a:gd name="connsiteX78" fmla="*/ 1528514 w 3528236"/>
              <a:gd name="connsiteY78" fmla="*/ 4059673 h 4352341"/>
              <a:gd name="connsiteX79" fmla="*/ 1408916 w 3528236"/>
              <a:gd name="connsiteY79" fmla="*/ 3934018 h 4352341"/>
              <a:gd name="connsiteX80" fmla="*/ 1384693 w 3528236"/>
              <a:gd name="connsiteY80" fmla="*/ 3849239 h 4352341"/>
              <a:gd name="connsiteX81" fmla="*/ 1262066 w 3528236"/>
              <a:gd name="connsiteY81" fmla="*/ 3781114 h 4352341"/>
              <a:gd name="connsiteX82" fmla="*/ 1227247 w 3528236"/>
              <a:gd name="connsiteY82" fmla="*/ 3696335 h 4352341"/>
              <a:gd name="connsiteX83" fmla="*/ 1240873 w 3528236"/>
              <a:gd name="connsiteY83" fmla="*/ 3635778 h 4352341"/>
              <a:gd name="connsiteX84" fmla="*/ 1169719 w 3528236"/>
              <a:gd name="connsiteY84" fmla="*/ 3519207 h 4352341"/>
              <a:gd name="connsiteX85" fmla="*/ 1087967 w 3528236"/>
              <a:gd name="connsiteY85" fmla="*/ 3472277 h 4352341"/>
              <a:gd name="connsiteX86" fmla="*/ 1087968 w 3528236"/>
              <a:gd name="connsiteY86" fmla="*/ 3425345 h 4352341"/>
              <a:gd name="connsiteX87" fmla="*/ 997133 w 3528236"/>
              <a:gd name="connsiteY87" fmla="*/ 3298176 h 4352341"/>
              <a:gd name="connsiteX88" fmla="*/ 955985 w 3528236"/>
              <a:gd name="connsiteY88" fmla="*/ 3274075 h 4352341"/>
              <a:gd name="connsiteX89" fmla="*/ 985316 w 3528236"/>
              <a:gd name="connsiteY89" fmla="*/ 3116837 h 4352341"/>
              <a:gd name="connsiteX90" fmla="*/ 1082875 w 3528236"/>
              <a:gd name="connsiteY90" fmla="*/ 3137252 h 4352341"/>
              <a:gd name="connsiteX91" fmla="*/ 1070651 w 3528236"/>
              <a:gd name="connsiteY91" fmla="*/ 3043280 h 4352341"/>
              <a:gd name="connsiteX92" fmla="*/ 1166002 w 3528236"/>
              <a:gd name="connsiteY92" fmla="*/ 3045727 h 4352341"/>
              <a:gd name="connsiteX93" fmla="*/ 1146443 w 3528236"/>
              <a:gd name="connsiteY93" fmla="*/ 2967490 h 4352341"/>
              <a:gd name="connsiteX94" fmla="*/ 1092655 w 3528236"/>
              <a:gd name="connsiteY94" fmla="*/ 2947930 h 4352341"/>
              <a:gd name="connsiteX95" fmla="*/ 1090545 w 3528236"/>
              <a:gd name="connsiteY95" fmla="*/ 2895343 h 4352341"/>
              <a:gd name="connsiteX96" fmla="*/ 1051084 w 3528236"/>
              <a:gd name="connsiteY96" fmla="*/ 2881735 h 4352341"/>
              <a:gd name="connsiteX97" fmla="*/ 1059248 w 3528236"/>
              <a:gd name="connsiteY97" fmla="*/ 2839553 h 4352341"/>
              <a:gd name="connsiteX98" fmla="*/ 1029312 w 3528236"/>
              <a:gd name="connsiteY98" fmla="*/ 2800092 h 4352341"/>
              <a:gd name="connsiteX99" fmla="*/ 1034755 w 3528236"/>
              <a:gd name="connsiteY99" fmla="*/ 2756549 h 4352341"/>
              <a:gd name="connsiteX100" fmla="*/ 1015706 w 3528236"/>
              <a:gd name="connsiteY100" fmla="*/ 2730696 h 4352341"/>
              <a:gd name="connsiteX101" fmla="*/ 1012984 w 3528236"/>
              <a:gd name="connsiteY101" fmla="*/ 2650413 h 4352341"/>
              <a:gd name="connsiteX102" fmla="*/ 993933 w 3528236"/>
              <a:gd name="connsiteY102" fmla="*/ 2587821 h 4352341"/>
              <a:gd name="connsiteX103" fmla="*/ 1026590 w 3528236"/>
              <a:gd name="connsiteY103" fmla="*/ 2511622 h 4352341"/>
              <a:gd name="connsiteX104" fmla="*/ 1007541 w 3528236"/>
              <a:gd name="connsiteY104" fmla="*/ 2483047 h 4352341"/>
              <a:gd name="connsiteX105" fmla="*/ 950391 w 3528236"/>
              <a:gd name="connsiteY105" fmla="*/ 2499376 h 4352341"/>
              <a:gd name="connsiteX106" fmla="*/ 902766 w 3528236"/>
              <a:gd name="connsiteY106" fmla="*/ 2499374 h 4352341"/>
              <a:gd name="connsiteX107" fmla="*/ 909569 w 3528236"/>
              <a:gd name="connsiteY107" fmla="*/ 2500735 h 4352341"/>
              <a:gd name="connsiteX108" fmla="*/ 849698 w 3528236"/>
              <a:gd name="connsiteY108" fmla="*/ 2560606 h 4352341"/>
              <a:gd name="connsiteX109" fmla="*/ 762612 w 3528236"/>
              <a:gd name="connsiteY109" fmla="*/ 2571492 h 4352341"/>
              <a:gd name="connsiteX110" fmla="*/ 704102 w 3528236"/>
              <a:gd name="connsiteY110" fmla="*/ 2500735 h 4352341"/>
              <a:gd name="connsiteX111" fmla="*/ 648313 w 3528236"/>
              <a:gd name="connsiteY111" fmla="*/ 2499374 h 4352341"/>
              <a:gd name="connsiteX112" fmla="*/ 634706 w 3528236"/>
              <a:gd name="connsiteY112" fmla="*/ 2545638 h 4352341"/>
              <a:gd name="connsiteX113" fmla="*/ 539456 w 3528236"/>
              <a:gd name="connsiteY113" fmla="*/ 2545639 h 4352341"/>
              <a:gd name="connsiteX114" fmla="*/ 495913 w 3528236"/>
              <a:gd name="connsiteY114" fmla="*/ 2499375 h 4352341"/>
              <a:gd name="connsiteX115" fmla="*/ 425156 w 3528236"/>
              <a:gd name="connsiteY115" fmla="*/ 2469439 h 4352341"/>
              <a:gd name="connsiteX116" fmla="*/ 388416 w 3528236"/>
              <a:gd name="connsiteY116" fmla="*/ 2443585 h 4352341"/>
              <a:gd name="connsiteX117" fmla="*/ 387055 w 3528236"/>
              <a:gd name="connsiteY117" fmla="*/ 2393239 h 4352341"/>
              <a:gd name="connsiteX118" fmla="*/ 327183 w 3528236"/>
              <a:gd name="connsiteY118" fmla="*/ 2351055 h 4352341"/>
              <a:gd name="connsiteX119" fmla="*/ 350316 w 3528236"/>
              <a:gd name="connsiteY119" fmla="*/ 2306153 h 4352341"/>
              <a:gd name="connsiteX120" fmla="*/ 316298 w 3528236"/>
              <a:gd name="connsiteY120" fmla="*/ 2273495 h 4352341"/>
              <a:gd name="connsiteX121" fmla="*/ 324462 w 3528236"/>
              <a:gd name="connsiteY121" fmla="*/ 2240839 h 4352341"/>
              <a:gd name="connsiteX122" fmla="*/ 340790 w 3528236"/>
              <a:gd name="connsiteY122" fmla="*/ 2180967 h 4352341"/>
              <a:gd name="connsiteX123" fmla="*/ 332625 w 3528236"/>
              <a:gd name="connsiteY123" fmla="*/ 2144229 h 4352341"/>
              <a:gd name="connsiteX124" fmla="*/ 278196 w 3528236"/>
              <a:gd name="connsiteY124" fmla="*/ 2131981 h 4352341"/>
              <a:gd name="connsiteX125" fmla="*/ 214244 w 3528236"/>
              <a:gd name="connsiteY125" fmla="*/ 2130621 h 4352341"/>
              <a:gd name="connsiteX126" fmla="*/ 49597 w 3528236"/>
              <a:gd name="connsiteY126" fmla="*/ 2085717 h 4352341"/>
              <a:gd name="connsiteX127" fmla="*/ 612 w 3528236"/>
              <a:gd name="connsiteY127" fmla="*/ 2004074 h 4352341"/>
              <a:gd name="connsiteX128" fmla="*/ 72730 w 3528236"/>
              <a:gd name="connsiteY128" fmla="*/ 1956449 h 4352341"/>
              <a:gd name="connsiteX129" fmla="*/ 102666 w 3528236"/>
              <a:gd name="connsiteY129" fmla="*/ 1910185 h 4352341"/>
              <a:gd name="connsiteX130" fmla="*/ 74090 w 3528236"/>
              <a:gd name="connsiteY130" fmla="*/ 1844871 h 4352341"/>
              <a:gd name="connsiteX131" fmla="*/ 102665 w 3528236"/>
              <a:gd name="connsiteY131" fmla="*/ 1802689 h 4352341"/>
              <a:gd name="connsiteX0" fmla="*/ 354188 w 3528236"/>
              <a:gd name="connsiteY0" fmla="*/ 1766866 h 4352341"/>
              <a:gd name="connsiteX1" fmla="*/ 241458 w 3528236"/>
              <a:gd name="connsiteY1" fmla="*/ 1745539 h 4352341"/>
              <a:gd name="connsiteX2" fmla="*/ 425570 w 3528236"/>
              <a:gd name="connsiteY2" fmla="*/ 1721762 h 4352341"/>
              <a:gd name="connsiteX3" fmla="*/ 400403 w 3528236"/>
              <a:gd name="connsiteY3" fmla="*/ 1609909 h 4352341"/>
              <a:gd name="connsiteX4" fmla="*/ 383625 w 3528236"/>
              <a:gd name="connsiteY4" fmla="*/ 1514834 h 4352341"/>
              <a:gd name="connsiteX5" fmla="*/ 403199 w 3528236"/>
              <a:gd name="connsiteY5" fmla="*/ 1400184 h 4352341"/>
              <a:gd name="connsiteX6" fmla="*/ 503867 w 3528236"/>
              <a:gd name="connsiteY6" fmla="*/ 1319090 h 4352341"/>
              <a:gd name="connsiteX7" fmla="*/ 626906 w 3528236"/>
              <a:gd name="connsiteY7" fmla="*/ 1235200 h 4352341"/>
              <a:gd name="connsiteX8" fmla="*/ 674443 w 3528236"/>
              <a:gd name="connsiteY8" fmla="*/ 1047846 h 4352341"/>
              <a:gd name="connsiteX9" fmla="*/ 593350 w 3528236"/>
              <a:gd name="connsiteY9" fmla="*/ 930400 h 4352341"/>
              <a:gd name="connsiteX10" fmla="*/ 573775 w 3528236"/>
              <a:gd name="connsiteY10" fmla="*/ 857696 h 4352341"/>
              <a:gd name="connsiteX11" fmla="*/ 724777 w 3528236"/>
              <a:gd name="connsiteY11" fmla="*/ 782195 h 4352341"/>
              <a:gd name="connsiteX12" fmla="*/ 808667 w 3528236"/>
              <a:gd name="connsiteY12" fmla="*/ 661953 h 4352341"/>
              <a:gd name="connsiteX13" fmla="*/ 817056 w 3528236"/>
              <a:gd name="connsiteY13" fmla="*/ 533322 h 4352341"/>
              <a:gd name="connsiteX14" fmla="*/ 811464 w 3528236"/>
              <a:gd name="connsiteY14" fmla="*/ 474599 h 4352341"/>
              <a:gd name="connsiteX15" fmla="*/ 864594 w 3528236"/>
              <a:gd name="connsiteY15" fmla="*/ 415876 h 4352341"/>
              <a:gd name="connsiteX16" fmla="*/ 828241 w 3528236"/>
              <a:gd name="connsiteY16" fmla="*/ 318004 h 4352341"/>
              <a:gd name="connsiteX17" fmla="*/ 912131 w 3528236"/>
              <a:gd name="connsiteY17" fmla="*/ 337578 h 4352341"/>
              <a:gd name="connsiteX18" fmla="*/ 982040 w 3528236"/>
              <a:gd name="connsiteY18" fmla="*/ 278856 h 4352341"/>
              <a:gd name="connsiteX19" fmla="*/ 1043559 w 3528236"/>
              <a:gd name="connsiteY19" fmla="*/ 231318 h 4352341"/>
              <a:gd name="connsiteX20" fmla="*/ 1029577 w 3528236"/>
              <a:gd name="connsiteY20" fmla="*/ 144632 h 4352341"/>
              <a:gd name="connsiteX21" fmla="*/ 1135838 w 3528236"/>
              <a:gd name="connsiteY21" fmla="*/ 150224 h 4352341"/>
              <a:gd name="connsiteX22" fmla="*/ 1183375 w 3528236"/>
              <a:gd name="connsiteY22" fmla="*/ 192169 h 4352341"/>
              <a:gd name="connsiteX23" fmla="*/ 1278451 w 3528236"/>
              <a:gd name="connsiteY23" fmla="*/ 127854 h 4352341"/>
              <a:gd name="connsiteX24" fmla="*/ 1278451 w 3528236"/>
              <a:gd name="connsiteY24" fmla="*/ 127854 h 4352341"/>
              <a:gd name="connsiteX25" fmla="*/ 1379119 w 3528236"/>
              <a:gd name="connsiteY25" fmla="*/ 113872 h 4352341"/>
              <a:gd name="connsiteX26" fmla="*/ 1381915 w 3528236"/>
              <a:gd name="connsiteY26" fmla="*/ 111076 h 4352341"/>
              <a:gd name="connsiteX27" fmla="*/ 1653159 w 3528236"/>
              <a:gd name="connsiteY27" fmla="*/ 10408 h 4352341"/>
              <a:gd name="connsiteX28" fmla="*/ 2609503 w 3528236"/>
              <a:gd name="connsiteY28" fmla="*/ 2018 h 4352341"/>
              <a:gd name="connsiteX29" fmla="*/ 3319051 w 3528236"/>
              <a:gd name="connsiteY29" fmla="*/ 700104 h 4352341"/>
              <a:gd name="connsiteX30" fmla="*/ 3523701 w 3528236"/>
              <a:gd name="connsiteY30" fmla="*/ 1026675 h 4352341"/>
              <a:gd name="connsiteX31" fmla="*/ 3362592 w 3528236"/>
              <a:gd name="connsiteY31" fmla="*/ 1196492 h 4352341"/>
              <a:gd name="connsiteX32" fmla="*/ 3118752 w 3528236"/>
              <a:gd name="connsiteY32" fmla="*/ 1340184 h 4352341"/>
              <a:gd name="connsiteX33" fmla="*/ 2783471 w 3528236"/>
              <a:gd name="connsiteY33" fmla="*/ 1466459 h 4352341"/>
              <a:gd name="connsiteX34" fmla="*/ 2265311 w 3528236"/>
              <a:gd name="connsiteY34" fmla="*/ 1523064 h 4352341"/>
              <a:gd name="connsiteX35" fmla="*/ 1947448 w 3528236"/>
              <a:gd name="connsiteY35" fmla="*/ 1705945 h 4352341"/>
              <a:gd name="connsiteX36" fmla="*/ 1903906 w 3528236"/>
              <a:gd name="connsiteY36" fmla="*/ 1544835 h 4352341"/>
              <a:gd name="connsiteX37" fmla="*/ 1738444 w 3528236"/>
              <a:gd name="connsiteY37" fmla="*/ 1601441 h 4352341"/>
              <a:gd name="connsiteX38" fmla="*/ 1647003 w 3528236"/>
              <a:gd name="connsiteY38" fmla="*/ 1758195 h 4352341"/>
              <a:gd name="connsiteX39" fmla="*/ 1755860 w 3528236"/>
              <a:gd name="connsiteY39" fmla="*/ 1997681 h 4352341"/>
              <a:gd name="connsiteX40" fmla="*/ 1877781 w 3528236"/>
              <a:gd name="connsiteY40" fmla="*/ 2084765 h 4352341"/>
              <a:gd name="connsiteX41" fmla="*/ 1842946 w 3528236"/>
              <a:gd name="connsiteY41" fmla="*/ 2250228 h 4352341"/>
              <a:gd name="connsiteX42" fmla="*/ 1903906 w 3528236"/>
              <a:gd name="connsiteY42" fmla="*/ 2372149 h 4352341"/>
              <a:gd name="connsiteX43" fmla="*/ 2104202 w 3528236"/>
              <a:gd name="connsiteY43" fmla="*/ 2398274 h 4352341"/>
              <a:gd name="connsiteX44" fmla="*/ 2652843 w 3528236"/>
              <a:gd name="connsiteY44" fmla="*/ 2546319 h 4352341"/>
              <a:gd name="connsiteX45" fmla="*/ 2661551 w 3528236"/>
              <a:gd name="connsiteY45" fmla="*/ 2772742 h 4352341"/>
              <a:gd name="connsiteX46" fmla="*/ 2670259 w 3528236"/>
              <a:gd name="connsiteY46" fmla="*/ 3160272 h 4352341"/>
              <a:gd name="connsiteX47" fmla="*/ 2530923 w 3528236"/>
              <a:gd name="connsiteY47" fmla="*/ 3182043 h 4352341"/>
              <a:gd name="connsiteX48" fmla="*/ 2487380 w 3528236"/>
              <a:gd name="connsiteY48" fmla="*/ 3042705 h 4352341"/>
              <a:gd name="connsiteX49" fmla="*/ 2382877 w 3528236"/>
              <a:gd name="connsiteY49" fmla="*/ 3177688 h 4352341"/>
              <a:gd name="connsiteX50" fmla="*/ 2165163 w 3528236"/>
              <a:gd name="connsiteY50" fmla="*/ 3142854 h 4352341"/>
              <a:gd name="connsiteX51" fmla="*/ 1999700 w 3528236"/>
              <a:gd name="connsiteY51" fmla="*/ 2990454 h 4352341"/>
              <a:gd name="connsiteX52" fmla="*/ 1959544 w 3528236"/>
              <a:gd name="connsiteY52" fmla="*/ 3095441 h 4352341"/>
              <a:gd name="connsiteX53" fmla="*/ 1905357 w 3528236"/>
              <a:gd name="connsiteY53" fmla="*/ 3143339 h 4352341"/>
              <a:gd name="connsiteX54" fmla="*/ 1809563 w 3528236"/>
              <a:gd name="connsiteY54" fmla="*/ 3102698 h 4352341"/>
              <a:gd name="connsiteX55" fmla="*/ 1707963 w 3528236"/>
              <a:gd name="connsiteY55" fmla="*/ 3175270 h 4352341"/>
              <a:gd name="connsiteX56" fmla="*/ 1536695 w 3528236"/>
              <a:gd name="connsiteY56" fmla="*/ 3205265 h 4352341"/>
              <a:gd name="connsiteX57" fmla="*/ 1346075 w 3528236"/>
              <a:gd name="connsiteY57" fmla="*/ 3351377 h 4352341"/>
              <a:gd name="connsiteX58" fmla="*/ 1570078 w 3528236"/>
              <a:gd name="connsiteY58" fmla="*/ 3361051 h 4352341"/>
              <a:gd name="connsiteX59" fmla="*/ 1832302 w 3528236"/>
              <a:gd name="connsiteY59" fmla="*/ 3217845 h 4352341"/>
              <a:gd name="connsiteX60" fmla="*/ 2038889 w 3528236"/>
              <a:gd name="connsiteY60" fmla="*/ 3234294 h 4352341"/>
              <a:gd name="connsiteX61" fmla="*/ 2117266 w 3528236"/>
              <a:gd name="connsiteY61" fmla="*/ 3360569 h 4352341"/>
              <a:gd name="connsiteX62" fmla="*/ 2295792 w 3528236"/>
              <a:gd name="connsiteY62" fmla="*/ 3417174 h 4352341"/>
              <a:gd name="connsiteX63" fmla="*/ 2422066 w 3528236"/>
              <a:gd name="connsiteY63" fmla="*/ 3282191 h 4352341"/>
              <a:gd name="connsiteX64" fmla="*/ 2478671 w 3528236"/>
              <a:gd name="connsiteY64" fmla="*/ 3369277 h 4352341"/>
              <a:gd name="connsiteX65" fmla="*/ 2609299 w 3528236"/>
              <a:gd name="connsiteY65" fmla="*/ 3356215 h 4352341"/>
              <a:gd name="connsiteX66" fmla="*/ 2700741 w 3528236"/>
              <a:gd name="connsiteY66" fmla="*/ 3469425 h 4352341"/>
              <a:gd name="connsiteX67" fmla="*/ 2631071 w 3528236"/>
              <a:gd name="connsiteY67" fmla="*/ 3608762 h 4352341"/>
              <a:gd name="connsiteX68" fmla="*/ 2648489 w 3528236"/>
              <a:gd name="connsiteY68" fmla="*/ 3691494 h 4352341"/>
              <a:gd name="connsiteX69" fmla="*/ 2572072 w 3528236"/>
              <a:gd name="connsiteY69" fmla="*/ 3769509 h 4352341"/>
              <a:gd name="connsiteX70" fmla="*/ 2517860 w 3528236"/>
              <a:gd name="connsiteY70" fmla="*/ 3848246 h 4352341"/>
              <a:gd name="connsiteX71" fmla="*/ 2415664 w 3528236"/>
              <a:gd name="connsiteY71" fmla="*/ 3935533 h 4352341"/>
              <a:gd name="connsiteX72" fmla="*/ 2265787 w 3528236"/>
              <a:gd name="connsiteY72" fmla="*/ 4044535 h 4352341"/>
              <a:gd name="connsiteX73" fmla="*/ 2268814 w 3528236"/>
              <a:gd name="connsiteY73" fmla="*/ 4082382 h 4352341"/>
              <a:gd name="connsiteX74" fmla="*/ 1866116 w 3528236"/>
              <a:gd name="connsiteY74" fmla="*/ 4332175 h 4352341"/>
              <a:gd name="connsiteX75" fmla="*/ 1870658 w 3528236"/>
              <a:gd name="connsiteY75" fmla="*/ 4333689 h 4352341"/>
              <a:gd name="connsiteX76" fmla="*/ 1614807 w 3528236"/>
              <a:gd name="connsiteY76" fmla="*/ 4351855 h 4352341"/>
              <a:gd name="connsiteX77" fmla="*/ 1513375 w 3528236"/>
              <a:gd name="connsiteY77" fmla="*/ 4115687 h 4352341"/>
              <a:gd name="connsiteX78" fmla="*/ 1528514 w 3528236"/>
              <a:gd name="connsiteY78" fmla="*/ 4059673 h 4352341"/>
              <a:gd name="connsiteX79" fmla="*/ 1408916 w 3528236"/>
              <a:gd name="connsiteY79" fmla="*/ 3934018 h 4352341"/>
              <a:gd name="connsiteX80" fmla="*/ 1384693 w 3528236"/>
              <a:gd name="connsiteY80" fmla="*/ 3849239 h 4352341"/>
              <a:gd name="connsiteX81" fmla="*/ 1262066 w 3528236"/>
              <a:gd name="connsiteY81" fmla="*/ 3781114 h 4352341"/>
              <a:gd name="connsiteX82" fmla="*/ 1227247 w 3528236"/>
              <a:gd name="connsiteY82" fmla="*/ 3696335 h 4352341"/>
              <a:gd name="connsiteX83" fmla="*/ 1240873 w 3528236"/>
              <a:gd name="connsiteY83" fmla="*/ 3635778 h 4352341"/>
              <a:gd name="connsiteX84" fmla="*/ 1169719 w 3528236"/>
              <a:gd name="connsiteY84" fmla="*/ 3519207 h 4352341"/>
              <a:gd name="connsiteX85" fmla="*/ 1087967 w 3528236"/>
              <a:gd name="connsiteY85" fmla="*/ 3472277 h 4352341"/>
              <a:gd name="connsiteX86" fmla="*/ 1087968 w 3528236"/>
              <a:gd name="connsiteY86" fmla="*/ 3425345 h 4352341"/>
              <a:gd name="connsiteX87" fmla="*/ 997133 w 3528236"/>
              <a:gd name="connsiteY87" fmla="*/ 3298176 h 4352341"/>
              <a:gd name="connsiteX88" fmla="*/ 955985 w 3528236"/>
              <a:gd name="connsiteY88" fmla="*/ 3274075 h 4352341"/>
              <a:gd name="connsiteX89" fmla="*/ 985316 w 3528236"/>
              <a:gd name="connsiteY89" fmla="*/ 3116837 h 4352341"/>
              <a:gd name="connsiteX90" fmla="*/ 1082875 w 3528236"/>
              <a:gd name="connsiteY90" fmla="*/ 3137252 h 4352341"/>
              <a:gd name="connsiteX91" fmla="*/ 1070651 w 3528236"/>
              <a:gd name="connsiteY91" fmla="*/ 3043280 h 4352341"/>
              <a:gd name="connsiteX92" fmla="*/ 1166002 w 3528236"/>
              <a:gd name="connsiteY92" fmla="*/ 3045727 h 4352341"/>
              <a:gd name="connsiteX93" fmla="*/ 1146443 w 3528236"/>
              <a:gd name="connsiteY93" fmla="*/ 2967490 h 4352341"/>
              <a:gd name="connsiteX94" fmla="*/ 1092655 w 3528236"/>
              <a:gd name="connsiteY94" fmla="*/ 2947930 h 4352341"/>
              <a:gd name="connsiteX95" fmla="*/ 1090545 w 3528236"/>
              <a:gd name="connsiteY95" fmla="*/ 2895343 h 4352341"/>
              <a:gd name="connsiteX96" fmla="*/ 1051084 w 3528236"/>
              <a:gd name="connsiteY96" fmla="*/ 2881735 h 4352341"/>
              <a:gd name="connsiteX97" fmla="*/ 1059248 w 3528236"/>
              <a:gd name="connsiteY97" fmla="*/ 2839553 h 4352341"/>
              <a:gd name="connsiteX98" fmla="*/ 1029312 w 3528236"/>
              <a:gd name="connsiteY98" fmla="*/ 2800092 h 4352341"/>
              <a:gd name="connsiteX99" fmla="*/ 1034755 w 3528236"/>
              <a:gd name="connsiteY99" fmla="*/ 2756549 h 4352341"/>
              <a:gd name="connsiteX100" fmla="*/ 1015706 w 3528236"/>
              <a:gd name="connsiteY100" fmla="*/ 2730696 h 4352341"/>
              <a:gd name="connsiteX101" fmla="*/ 1012984 w 3528236"/>
              <a:gd name="connsiteY101" fmla="*/ 2650413 h 4352341"/>
              <a:gd name="connsiteX102" fmla="*/ 993933 w 3528236"/>
              <a:gd name="connsiteY102" fmla="*/ 2587821 h 4352341"/>
              <a:gd name="connsiteX103" fmla="*/ 1026590 w 3528236"/>
              <a:gd name="connsiteY103" fmla="*/ 2511622 h 4352341"/>
              <a:gd name="connsiteX104" fmla="*/ 1007541 w 3528236"/>
              <a:gd name="connsiteY104" fmla="*/ 2483047 h 4352341"/>
              <a:gd name="connsiteX105" fmla="*/ 950391 w 3528236"/>
              <a:gd name="connsiteY105" fmla="*/ 2499376 h 4352341"/>
              <a:gd name="connsiteX106" fmla="*/ 902766 w 3528236"/>
              <a:gd name="connsiteY106" fmla="*/ 2499374 h 4352341"/>
              <a:gd name="connsiteX107" fmla="*/ 909569 w 3528236"/>
              <a:gd name="connsiteY107" fmla="*/ 2500735 h 4352341"/>
              <a:gd name="connsiteX108" fmla="*/ 849698 w 3528236"/>
              <a:gd name="connsiteY108" fmla="*/ 2560606 h 4352341"/>
              <a:gd name="connsiteX109" fmla="*/ 762612 w 3528236"/>
              <a:gd name="connsiteY109" fmla="*/ 2571492 h 4352341"/>
              <a:gd name="connsiteX110" fmla="*/ 704102 w 3528236"/>
              <a:gd name="connsiteY110" fmla="*/ 2500735 h 4352341"/>
              <a:gd name="connsiteX111" fmla="*/ 648313 w 3528236"/>
              <a:gd name="connsiteY111" fmla="*/ 2499374 h 4352341"/>
              <a:gd name="connsiteX112" fmla="*/ 634706 w 3528236"/>
              <a:gd name="connsiteY112" fmla="*/ 2545638 h 4352341"/>
              <a:gd name="connsiteX113" fmla="*/ 539456 w 3528236"/>
              <a:gd name="connsiteY113" fmla="*/ 2545639 h 4352341"/>
              <a:gd name="connsiteX114" fmla="*/ 495913 w 3528236"/>
              <a:gd name="connsiteY114" fmla="*/ 2499375 h 4352341"/>
              <a:gd name="connsiteX115" fmla="*/ 425156 w 3528236"/>
              <a:gd name="connsiteY115" fmla="*/ 2469439 h 4352341"/>
              <a:gd name="connsiteX116" fmla="*/ 388416 w 3528236"/>
              <a:gd name="connsiteY116" fmla="*/ 2443585 h 4352341"/>
              <a:gd name="connsiteX117" fmla="*/ 387055 w 3528236"/>
              <a:gd name="connsiteY117" fmla="*/ 2393239 h 4352341"/>
              <a:gd name="connsiteX118" fmla="*/ 327183 w 3528236"/>
              <a:gd name="connsiteY118" fmla="*/ 2351055 h 4352341"/>
              <a:gd name="connsiteX119" fmla="*/ 350316 w 3528236"/>
              <a:gd name="connsiteY119" fmla="*/ 2306153 h 4352341"/>
              <a:gd name="connsiteX120" fmla="*/ 316298 w 3528236"/>
              <a:gd name="connsiteY120" fmla="*/ 2273495 h 4352341"/>
              <a:gd name="connsiteX121" fmla="*/ 324462 w 3528236"/>
              <a:gd name="connsiteY121" fmla="*/ 2240839 h 4352341"/>
              <a:gd name="connsiteX122" fmla="*/ 340790 w 3528236"/>
              <a:gd name="connsiteY122" fmla="*/ 2180967 h 4352341"/>
              <a:gd name="connsiteX123" fmla="*/ 332625 w 3528236"/>
              <a:gd name="connsiteY123" fmla="*/ 2144229 h 4352341"/>
              <a:gd name="connsiteX124" fmla="*/ 278196 w 3528236"/>
              <a:gd name="connsiteY124" fmla="*/ 2131981 h 4352341"/>
              <a:gd name="connsiteX125" fmla="*/ 214244 w 3528236"/>
              <a:gd name="connsiteY125" fmla="*/ 2130621 h 4352341"/>
              <a:gd name="connsiteX126" fmla="*/ 49597 w 3528236"/>
              <a:gd name="connsiteY126" fmla="*/ 2085717 h 4352341"/>
              <a:gd name="connsiteX127" fmla="*/ 612 w 3528236"/>
              <a:gd name="connsiteY127" fmla="*/ 2004074 h 4352341"/>
              <a:gd name="connsiteX128" fmla="*/ 72730 w 3528236"/>
              <a:gd name="connsiteY128" fmla="*/ 1956449 h 4352341"/>
              <a:gd name="connsiteX129" fmla="*/ 102666 w 3528236"/>
              <a:gd name="connsiteY129" fmla="*/ 1910185 h 4352341"/>
              <a:gd name="connsiteX130" fmla="*/ 74090 w 3528236"/>
              <a:gd name="connsiteY130" fmla="*/ 1844871 h 4352341"/>
              <a:gd name="connsiteX131" fmla="*/ 102665 w 3528236"/>
              <a:gd name="connsiteY131" fmla="*/ 1802689 h 4352341"/>
              <a:gd name="connsiteX0" fmla="*/ 288874 w 3528236"/>
              <a:gd name="connsiteY0" fmla="*/ 1795441 h 4352341"/>
              <a:gd name="connsiteX1" fmla="*/ 241458 w 3528236"/>
              <a:gd name="connsiteY1" fmla="*/ 1745539 h 4352341"/>
              <a:gd name="connsiteX2" fmla="*/ 425570 w 3528236"/>
              <a:gd name="connsiteY2" fmla="*/ 1721762 h 4352341"/>
              <a:gd name="connsiteX3" fmla="*/ 400403 w 3528236"/>
              <a:gd name="connsiteY3" fmla="*/ 1609909 h 4352341"/>
              <a:gd name="connsiteX4" fmla="*/ 383625 w 3528236"/>
              <a:gd name="connsiteY4" fmla="*/ 1514834 h 4352341"/>
              <a:gd name="connsiteX5" fmla="*/ 403199 w 3528236"/>
              <a:gd name="connsiteY5" fmla="*/ 1400184 h 4352341"/>
              <a:gd name="connsiteX6" fmla="*/ 503867 w 3528236"/>
              <a:gd name="connsiteY6" fmla="*/ 1319090 h 4352341"/>
              <a:gd name="connsiteX7" fmla="*/ 626906 w 3528236"/>
              <a:gd name="connsiteY7" fmla="*/ 1235200 h 4352341"/>
              <a:gd name="connsiteX8" fmla="*/ 674443 w 3528236"/>
              <a:gd name="connsiteY8" fmla="*/ 1047846 h 4352341"/>
              <a:gd name="connsiteX9" fmla="*/ 593350 w 3528236"/>
              <a:gd name="connsiteY9" fmla="*/ 930400 h 4352341"/>
              <a:gd name="connsiteX10" fmla="*/ 573775 w 3528236"/>
              <a:gd name="connsiteY10" fmla="*/ 857696 h 4352341"/>
              <a:gd name="connsiteX11" fmla="*/ 724777 w 3528236"/>
              <a:gd name="connsiteY11" fmla="*/ 782195 h 4352341"/>
              <a:gd name="connsiteX12" fmla="*/ 808667 w 3528236"/>
              <a:gd name="connsiteY12" fmla="*/ 661953 h 4352341"/>
              <a:gd name="connsiteX13" fmla="*/ 817056 w 3528236"/>
              <a:gd name="connsiteY13" fmla="*/ 533322 h 4352341"/>
              <a:gd name="connsiteX14" fmla="*/ 811464 w 3528236"/>
              <a:gd name="connsiteY14" fmla="*/ 474599 h 4352341"/>
              <a:gd name="connsiteX15" fmla="*/ 864594 w 3528236"/>
              <a:gd name="connsiteY15" fmla="*/ 415876 h 4352341"/>
              <a:gd name="connsiteX16" fmla="*/ 828241 w 3528236"/>
              <a:gd name="connsiteY16" fmla="*/ 318004 h 4352341"/>
              <a:gd name="connsiteX17" fmla="*/ 912131 w 3528236"/>
              <a:gd name="connsiteY17" fmla="*/ 337578 h 4352341"/>
              <a:gd name="connsiteX18" fmla="*/ 982040 w 3528236"/>
              <a:gd name="connsiteY18" fmla="*/ 278856 h 4352341"/>
              <a:gd name="connsiteX19" fmla="*/ 1043559 w 3528236"/>
              <a:gd name="connsiteY19" fmla="*/ 231318 h 4352341"/>
              <a:gd name="connsiteX20" fmla="*/ 1029577 w 3528236"/>
              <a:gd name="connsiteY20" fmla="*/ 144632 h 4352341"/>
              <a:gd name="connsiteX21" fmla="*/ 1135838 w 3528236"/>
              <a:gd name="connsiteY21" fmla="*/ 150224 h 4352341"/>
              <a:gd name="connsiteX22" fmla="*/ 1183375 w 3528236"/>
              <a:gd name="connsiteY22" fmla="*/ 192169 h 4352341"/>
              <a:gd name="connsiteX23" fmla="*/ 1278451 w 3528236"/>
              <a:gd name="connsiteY23" fmla="*/ 127854 h 4352341"/>
              <a:gd name="connsiteX24" fmla="*/ 1278451 w 3528236"/>
              <a:gd name="connsiteY24" fmla="*/ 127854 h 4352341"/>
              <a:gd name="connsiteX25" fmla="*/ 1379119 w 3528236"/>
              <a:gd name="connsiteY25" fmla="*/ 113872 h 4352341"/>
              <a:gd name="connsiteX26" fmla="*/ 1381915 w 3528236"/>
              <a:gd name="connsiteY26" fmla="*/ 111076 h 4352341"/>
              <a:gd name="connsiteX27" fmla="*/ 1653159 w 3528236"/>
              <a:gd name="connsiteY27" fmla="*/ 10408 h 4352341"/>
              <a:gd name="connsiteX28" fmla="*/ 2609503 w 3528236"/>
              <a:gd name="connsiteY28" fmla="*/ 2018 h 4352341"/>
              <a:gd name="connsiteX29" fmla="*/ 3319051 w 3528236"/>
              <a:gd name="connsiteY29" fmla="*/ 700104 h 4352341"/>
              <a:gd name="connsiteX30" fmla="*/ 3523701 w 3528236"/>
              <a:gd name="connsiteY30" fmla="*/ 1026675 h 4352341"/>
              <a:gd name="connsiteX31" fmla="*/ 3362592 w 3528236"/>
              <a:gd name="connsiteY31" fmla="*/ 1196492 h 4352341"/>
              <a:gd name="connsiteX32" fmla="*/ 3118752 w 3528236"/>
              <a:gd name="connsiteY32" fmla="*/ 1340184 h 4352341"/>
              <a:gd name="connsiteX33" fmla="*/ 2783471 w 3528236"/>
              <a:gd name="connsiteY33" fmla="*/ 1466459 h 4352341"/>
              <a:gd name="connsiteX34" fmla="*/ 2265311 w 3528236"/>
              <a:gd name="connsiteY34" fmla="*/ 1523064 h 4352341"/>
              <a:gd name="connsiteX35" fmla="*/ 1947448 w 3528236"/>
              <a:gd name="connsiteY35" fmla="*/ 1705945 h 4352341"/>
              <a:gd name="connsiteX36" fmla="*/ 1903906 w 3528236"/>
              <a:gd name="connsiteY36" fmla="*/ 1544835 h 4352341"/>
              <a:gd name="connsiteX37" fmla="*/ 1738444 w 3528236"/>
              <a:gd name="connsiteY37" fmla="*/ 1601441 h 4352341"/>
              <a:gd name="connsiteX38" fmla="*/ 1647003 w 3528236"/>
              <a:gd name="connsiteY38" fmla="*/ 1758195 h 4352341"/>
              <a:gd name="connsiteX39" fmla="*/ 1755860 w 3528236"/>
              <a:gd name="connsiteY39" fmla="*/ 1997681 h 4352341"/>
              <a:gd name="connsiteX40" fmla="*/ 1877781 w 3528236"/>
              <a:gd name="connsiteY40" fmla="*/ 2084765 h 4352341"/>
              <a:gd name="connsiteX41" fmla="*/ 1842946 w 3528236"/>
              <a:gd name="connsiteY41" fmla="*/ 2250228 h 4352341"/>
              <a:gd name="connsiteX42" fmla="*/ 1903906 w 3528236"/>
              <a:gd name="connsiteY42" fmla="*/ 2372149 h 4352341"/>
              <a:gd name="connsiteX43" fmla="*/ 2104202 w 3528236"/>
              <a:gd name="connsiteY43" fmla="*/ 2398274 h 4352341"/>
              <a:gd name="connsiteX44" fmla="*/ 2652843 w 3528236"/>
              <a:gd name="connsiteY44" fmla="*/ 2546319 h 4352341"/>
              <a:gd name="connsiteX45" fmla="*/ 2661551 w 3528236"/>
              <a:gd name="connsiteY45" fmla="*/ 2772742 h 4352341"/>
              <a:gd name="connsiteX46" fmla="*/ 2670259 w 3528236"/>
              <a:gd name="connsiteY46" fmla="*/ 3160272 h 4352341"/>
              <a:gd name="connsiteX47" fmla="*/ 2530923 w 3528236"/>
              <a:gd name="connsiteY47" fmla="*/ 3182043 h 4352341"/>
              <a:gd name="connsiteX48" fmla="*/ 2487380 w 3528236"/>
              <a:gd name="connsiteY48" fmla="*/ 3042705 h 4352341"/>
              <a:gd name="connsiteX49" fmla="*/ 2382877 w 3528236"/>
              <a:gd name="connsiteY49" fmla="*/ 3177688 h 4352341"/>
              <a:gd name="connsiteX50" fmla="*/ 2165163 w 3528236"/>
              <a:gd name="connsiteY50" fmla="*/ 3142854 h 4352341"/>
              <a:gd name="connsiteX51" fmla="*/ 1999700 w 3528236"/>
              <a:gd name="connsiteY51" fmla="*/ 2990454 h 4352341"/>
              <a:gd name="connsiteX52" fmla="*/ 1959544 w 3528236"/>
              <a:gd name="connsiteY52" fmla="*/ 3095441 h 4352341"/>
              <a:gd name="connsiteX53" fmla="*/ 1905357 w 3528236"/>
              <a:gd name="connsiteY53" fmla="*/ 3143339 h 4352341"/>
              <a:gd name="connsiteX54" fmla="*/ 1809563 w 3528236"/>
              <a:gd name="connsiteY54" fmla="*/ 3102698 h 4352341"/>
              <a:gd name="connsiteX55" fmla="*/ 1707963 w 3528236"/>
              <a:gd name="connsiteY55" fmla="*/ 3175270 h 4352341"/>
              <a:gd name="connsiteX56" fmla="*/ 1536695 w 3528236"/>
              <a:gd name="connsiteY56" fmla="*/ 3205265 h 4352341"/>
              <a:gd name="connsiteX57" fmla="*/ 1346075 w 3528236"/>
              <a:gd name="connsiteY57" fmla="*/ 3351377 h 4352341"/>
              <a:gd name="connsiteX58" fmla="*/ 1570078 w 3528236"/>
              <a:gd name="connsiteY58" fmla="*/ 3361051 h 4352341"/>
              <a:gd name="connsiteX59" fmla="*/ 1832302 w 3528236"/>
              <a:gd name="connsiteY59" fmla="*/ 3217845 h 4352341"/>
              <a:gd name="connsiteX60" fmla="*/ 2038889 w 3528236"/>
              <a:gd name="connsiteY60" fmla="*/ 3234294 h 4352341"/>
              <a:gd name="connsiteX61" fmla="*/ 2117266 w 3528236"/>
              <a:gd name="connsiteY61" fmla="*/ 3360569 h 4352341"/>
              <a:gd name="connsiteX62" fmla="*/ 2295792 w 3528236"/>
              <a:gd name="connsiteY62" fmla="*/ 3417174 h 4352341"/>
              <a:gd name="connsiteX63" fmla="*/ 2422066 w 3528236"/>
              <a:gd name="connsiteY63" fmla="*/ 3282191 h 4352341"/>
              <a:gd name="connsiteX64" fmla="*/ 2478671 w 3528236"/>
              <a:gd name="connsiteY64" fmla="*/ 3369277 h 4352341"/>
              <a:gd name="connsiteX65" fmla="*/ 2609299 w 3528236"/>
              <a:gd name="connsiteY65" fmla="*/ 3356215 h 4352341"/>
              <a:gd name="connsiteX66" fmla="*/ 2700741 w 3528236"/>
              <a:gd name="connsiteY66" fmla="*/ 3469425 h 4352341"/>
              <a:gd name="connsiteX67" fmla="*/ 2631071 w 3528236"/>
              <a:gd name="connsiteY67" fmla="*/ 3608762 h 4352341"/>
              <a:gd name="connsiteX68" fmla="*/ 2648489 w 3528236"/>
              <a:gd name="connsiteY68" fmla="*/ 3691494 h 4352341"/>
              <a:gd name="connsiteX69" fmla="*/ 2572072 w 3528236"/>
              <a:gd name="connsiteY69" fmla="*/ 3769509 h 4352341"/>
              <a:gd name="connsiteX70" fmla="*/ 2517860 w 3528236"/>
              <a:gd name="connsiteY70" fmla="*/ 3848246 h 4352341"/>
              <a:gd name="connsiteX71" fmla="*/ 2415664 w 3528236"/>
              <a:gd name="connsiteY71" fmla="*/ 3935533 h 4352341"/>
              <a:gd name="connsiteX72" fmla="*/ 2265787 w 3528236"/>
              <a:gd name="connsiteY72" fmla="*/ 4044535 h 4352341"/>
              <a:gd name="connsiteX73" fmla="*/ 2268814 w 3528236"/>
              <a:gd name="connsiteY73" fmla="*/ 4082382 h 4352341"/>
              <a:gd name="connsiteX74" fmla="*/ 1866116 w 3528236"/>
              <a:gd name="connsiteY74" fmla="*/ 4332175 h 4352341"/>
              <a:gd name="connsiteX75" fmla="*/ 1870658 w 3528236"/>
              <a:gd name="connsiteY75" fmla="*/ 4333689 h 4352341"/>
              <a:gd name="connsiteX76" fmla="*/ 1614807 w 3528236"/>
              <a:gd name="connsiteY76" fmla="*/ 4351855 h 4352341"/>
              <a:gd name="connsiteX77" fmla="*/ 1513375 w 3528236"/>
              <a:gd name="connsiteY77" fmla="*/ 4115687 h 4352341"/>
              <a:gd name="connsiteX78" fmla="*/ 1528514 w 3528236"/>
              <a:gd name="connsiteY78" fmla="*/ 4059673 h 4352341"/>
              <a:gd name="connsiteX79" fmla="*/ 1408916 w 3528236"/>
              <a:gd name="connsiteY79" fmla="*/ 3934018 h 4352341"/>
              <a:gd name="connsiteX80" fmla="*/ 1384693 w 3528236"/>
              <a:gd name="connsiteY80" fmla="*/ 3849239 h 4352341"/>
              <a:gd name="connsiteX81" fmla="*/ 1262066 w 3528236"/>
              <a:gd name="connsiteY81" fmla="*/ 3781114 h 4352341"/>
              <a:gd name="connsiteX82" fmla="*/ 1227247 w 3528236"/>
              <a:gd name="connsiteY82" fmla="*/ 3696335 h 4352341"/>
              <a:gd name="connsiteX83" fmla="*/ 1240873 w 3528236"/>
              <a:gd name="connsiteY83" fmla="*/ 3635778 h 4352341"/>
              <a:gd name="connsiteX84" fmla="*/ 1169719 w 3528236"/>
              <a:gd name="connsiteY84" fmla="*/ 3519207 h 4352341"/>
              <a:gd name="connsiteX85" fmla="*/ 1087967 w 3528236"/>
              <a:gd name="connsiteY85" fmla="*/ 3472277 h 4352341"/>
              <a:gd name="connsiteX86" fmla="*/ 1087968 w 3528236"/>
              <a:gd name="connsiteY86" fmla="*/ 3425345 h 4352341"/>
              <a:gd name="connsiteX87" fmla="*/ 997133 w 3528236"/>
              <a:gd name="connsiteY87" fmla="*/ 3298176 h 4352341"/>
              <a:gd name="connsiteX88" fmla="*/ 955985 w 3528236"/>
              <a:gd name="connsiteY88" fmla="*/ 3274075 h 4352341"/>
              <a:gd name="connsiteX89" fmla="*/ 985316 w 3528236"/>
              <a:gd name="connsiteY89" fmla="*/ 3116837 h 4352341"/>
              <a:gd name="connsiteX90" fmla="*/ 1082875 w 3528236"/>
              <a:gd name="connsiteY90" fmla="*/ 3137252 h 4352341"/>
              <a:gd name="connsiteX91" fmla="*/ 1070651 w 3528236"/>
              <a:gd name="connsiteY91" fmla="*/ 3043280 h 4352341"/>
              <a:gd name="connsiteX92" fmla="*/ 1166002 w 3528236"/>
              <a:gd name="connsiteY92" fmla="*/ 3045727 h 4352341"/>
              <a:gd name="connsiteX93" fmla="*/ 1146443 w 3528236"/>
              <a:gd name="connsiteY93" fmla="*/ 2967490 h 4352341"/>
              <a:gd name="connsiteX94" fmla="*/ 1092655 w 3528236"/>
              <a:gd name="connsiteY94" fmla="*/ 2947930 h 4352341"/>
              <a:gd name="connsiteX95" fmla="*/ 1090545 w 3528236"/>
              <a:gd name="connsiteY95" fmla="*/ 2895343 h 4352341"/>
              <a:gd name="connsiteX96" fmla="*/ 1051084 w 3528236"/>
              <a:gd name="connsiteY96" fmla="*/ 2881735 h 4352341"/>
              <a:gd name="connsiteX97" fmla="*/ 1059248 w 3528236"/>
              <a:gd name="connsiteY97" fmla="*/ 2839553 h 4352341"/>
              <a:gd name="connsiteX98" fmla="*/ 1029312 w 3528236"/>
              <a:gd name="connsiteY98" fmla="*/ 2800092 h 4352341"/>
              <a:gd name="connsiteX99" fmla="*/ 1034755 w 3528236"/>
              <a:gd name="connsiteY99" fmla="*/ 2756549 h 4352341"/>
              <a:gd name="connsiteX100" fmla="*/ 1015706 w 3528236"/>
              <a:gd name="connsiteY100" fmla="*/ 2730696 h 4352341"/>
              <a:gd name="connsiteX101" fmla="*/ 1012984 w 3528236"/>
              <a:gd name="connsiteY101" fmla="*/ 2650413 h 4352341"/>
              <a:gd name="connsiteX102" fmla="*/ 993933 w 3528236"/>
              <a:gd name="connsiteY102" fmla="*/ 2587821 h 4352341"/>
              <a:gd name="connsiteX103" fmla="*/ 1026590 w 3528236"/>
              <a:gd name="connsiteY103" fmla="*/ 2511622 h 4352341"/>
              <a:gd name="connsiteX104" fmla="*/ 1007541 w 3528236"/>
              <a:gd name="connsiteY104" fmla="*/ 2483047 h 4352341"/>
              <a:gd name="connsiteX105" fmla="*/ 950391 w 3528236"/>
              <a:gd name="connsiteY105" fmla="*/ 2499376 h 4352341"/>
              <a:gd name="connsiteX106" fmla="*/ 902766 w 3528236"/>
              <a:gd name="connsiteY106" fmla="*/ 2499374 h 4352341"/>
              <a:gd name="connsiteX107" fmla="*/ 909569 w 3528236"/>
              <a:gd name="connsiteY107" fmla="*/ 2500735 h 4352341"/>
              <a:gd name="connsiteX108" fmla="*/ 849698 w 3528236"/>
              <a:gd name="connsiteY108" fmla="*/ 2560606 h 4352341"/>
              <a:gd name="connsiteX109" fmla="*/ 762612 w 3528236"/>
              <a:gd name="connsiteY109" fmla="*/ 2571492 h 4352341"/>
              <a:gd name="connsiteX110" fmla="*/ 704102 w 3528236"/>
              <a:gd name="connsiteY110" fmla="*/ 2500735 h 4352341"/>
              <a:gd name="connsiteX111" fmla="*/ 648313 w 3528236"/>
              <a:gd name="connsiteY111" fmla="*/ 2499374 h 4352341"/>
              <a:gd name="connsiteX112" fmla="*/ 634706 w 3528236"/>
              <a:gd name="connsiteY112" fmla="*/ 2545638 h 4352341"/>
              <a:gd name="connsiteX113" fmla="*/ 539456 w 3528236"/>
              <a:gd name="connsiteY113" fmla="*/ 2545639 h 4352341"/>
              <a:gd name="connsiteX114" fmla="*/ 495913 w 3528236"/>
              <a:gd name="connsiteY114" fmla="*/ 2499375 h 4352341"/>
              <a:gd name="connsiteX115" fmla="*/ 425156 w 3528236"/>
              <a:gd name="connsiteY115" fmla="*/ 2469439 h 4352341"/>
              <a:gd name="connsiteX116" fmla="*/ 388416 w 3528236"/>
              <a:gd name="connsiteY116" fmla="*/ 2443585 h 4352341"/>
              <a:gd name="connsiteX117" fmla="*/ 387055 w 3528236"/>
              <a:gd name="connsiteY117" fmla="*/ 2393239 h 4352341"/>
              <a:gd name="connsiteX118" fmla="*/ 327183 w 3528236"/>
              <a:gd name="connsiteY118" fmla="*/ 2351055 h 4352341"/>
              <a:gd name="connsiteX119" fmla="*/ 350316 w 3528236"/>
              <a:gd name="connsiteY119" fmla="*/ 2306153 h 4352341"/>
              <a:gd name="connsiteX120" fmla="*/ 316298 w 3528236"/>
              <a:gd name="connsiteY120" fmla="*/ 2273495 h 4352341"/>
              <a:gd name="connsiteX121" fmla="*/ 324462 w 3528236"/>
              <a:gd name="connsiteY121" fmla="*/ 2240839 h 4352341"/>
              <a:gd name="connsiteX122" fmla="*/ 340790 w 3528236"/>
              <a:gd name="connsiteY122" fmla="*/ 2180967 h 4352341"/>
              <a:gd name="connsiteX123" fmla="*/ 332625 w 3528236"/>
              <a:gd name="connsiteY123" fmla="*/ 2144229 h 4352341"/>
              <a:gd name="connsiteX124" fmla="*/ 278196 w 3528236"/>
              <a:gd name="connsiteY124" fmla="*/ 2131981 h 4352341"/>
              <a:gd name="connsiteX125" fmla="*/ 214244 w 3528236"/>
              <a:gd name="connsiteY125" fmla="*/ 2130621 h 4352341"/>
              <a:gd name="connsiteX126" fmla="*/ 49597 w 3528236"/>
              <a:gd name="connsiteY126" fmla="*/ 2085717 h 4352341"/>
              <a:gd name="connsiteX127" fmla="*/ 612 w 3528236"/>
              <a:gd name="connsiteY127" fmla="*/ 2004074 h 4352341"/>
              <a:gd name="connsiteX128" fmla="*/ 72730 w 3528236"/>
              <a:gd name="connsiteY128" fmla="*/ 1956449 h 4352341"/>
              <a:gd name="connsiteX129" fmla="*/ 102666 w 3528236"/>
              <a:gd name="connsiteY129" fmla="*/ 1910185 h 4352341"/>
              <a:gd name="connsiteX130" fmla="*/ 74090 w 3528236"/>
              <a:gd name="connsiteY130" fmla="*/ 1844871 h 4352341"/>
              <a:gd name="connsiteX131" fmla="*/ 102665 w 3528236"/>
              <a:gd name="connsiteY131" fmla="*/ 1802689 h 4352341"/>
              <a:gd name="connsiteX0" fmla="*/ 288874 w 3528236"/>
              <a:gd name="connsiteY0" fmla="*/ 1795441 h 4352341"/>
              <a:gd name="connsiteX1" fmla="*/ 410187 w 3528236"/>
              <a:gd name="connsiteY1" fmla="*/ 1786361 h 4352341"/>
              <a:gd name="connsiteX2" fmla="*/ 425570 w 3528236"/>
              <a:gd name="connsiteY2" fmla="*/ 1721762 h 4352341"/>
              <a:gd name="connsiteX3" fmla="*/ 400403 w 3528236"/>
              <a:gd name="connsiteY3" fmla="*/ 1609909 h 4352341"/>
              <a:gd name="connsiteX4" fmla="*/ 383625 w 3528236"/>
              <a:gd name="connsiteY4" fmla="*/ 1514834 h 4352341"/>
              <a:gd name="connsiteX5" fmla="*/ 403199 w 3528236"/>
              <a:gd name="connsiteY5" fmla="*/ 1400184 h 4352341"/>
              <a:gd name="connsiteX6" fmla="*/ 503867 w 3528236"/>
              <a:gd name="connsiteY6" fmla="*/ 1319090 h 4352341"/>
              <a:gd name="connsiteX7" fmla="*/ 626906 w 3528236"/>
              <a:gd name="connsiteY7" fmla="*/ 1235200 h 4352341"/>
              <a:gd name="connsiteX8" fmla="*/ 674443 w 3528236"/>
              <a:gd name="connsiteY8" fmla="*/ 1047846 h 4352341"/>
              <a:gd name="connsiteX9" fmla="*/ 593350 w 3528236"/>
              <a:gd name="connsiteY9" fmla="*/ 930400 h 4352341"/>
              <a:gd name="connsiteX10" fmla="*/ 573775 w 3528236"/>
              <a:gd name="connsiteY10" fmla="*/ 857696 h 4352341"/>
              <a:gd name="connsiteX11" fmla="*/ 724777 w 3528236"/>
              <a:gd name="connsiteY11" fmla="*/ 782195 h 4352341"/>
              <a:gd name="connsiteX12" fmla="*/ 808667 w 3528236"/>
              <a:gd name="connsiteY12" fmla="*/ 661953 h 4352341"/>
              <a:gd name="connsiteX13" fmla="*/ 817056 w 3528236"/>
              <a:gd name="connsiteY13" fmla="*/ 533322 h 4352341"/>
              <a:gd name="connsiteX14" fmla="*/ 811464 w 3528236"/>
              <a:gd name="connsiteY14" fmla="*/ 474599 h 4352341"/>
              <a:gd name="connsiteX15" fmla="*/ 864594 w 3528236"/>
              <a:gd name="connsiteY15" fmla="*/ 415876 h 4352341"/>
              <a:gd name="connsiteX16" fmla="*/ 828241 w 3528236"/>
              <a:gd name="connsiteY16" fmla="*/ 318004 h 4352341"/>
              <a:gd name="connsiteX17" fmla="*/ 912131 w 3528236"/>
              <a:gd name="connsiteY17" fmla="*/ 337578 h 4352341"/>
              <a:gd name="connsiteX18" fmla="*/ 982040 w 3528236"/>
              <a:gd name="connsiteY18" fmla="*/ 278856 h 4352341"/>
              <a:gd name="connsiteX19" fmla="*/ 1043559 w 3528236"/>
              <a:gd name="connsiteY19" fmla="*/ 231318 h 4352341"/>
              <a:gd name="connsiteX20" fmla="*/ 1029577 w 3528236"/>
              <a:gd name="connsiteY20" fmla="*/ 144632 h 4352341"/>
              <a:gd name="connsiteX21" fmla="*/ 1135838 w 3528236"/>
              <a:gd name="connsiteY21" fmla="*/ 150224 h 4352341"/>
              <a:gd name="connsiteX22" fmla="*/ 1183375 w 3528236"/>
              <a:gd name="connsiteY22" fmla="*/ 192169 h 4352341"/>
              <a:gd name="connsiteX23" fmla="*/ 1278451 w 3528236"/>
              <a:gd name="connsiteY23" fmla="*/ 127854 h 4352341"/>
              <a:gd name="connsiteX24" fmla="*/ 1278451 w 3528236"/>
              <a:gd name="connsiteY24" fmla="*/ 127854 h 4352341"/>
              <a:gd name="connsiteX25" fmla="*/ 1379119 w 3528236"/>
              <a:gd name="connsiteY25" fmla="*/ 113872 h 4352341"/>
              <a:gd name="connsiteX26" fmla="*/ 1381915 w 3528236"/>
              <a:gd name="connsiteY26" fmla="*/ 111076 h 4352341"/>
              <a:gd name="connsiteX27" fmla="*/ 1653159 w 3528236"/>
              <a:gd name="connsiteY27" fmla="*/ 10408 h 4352341"/>
              <a:gd name="connsiteX28" fmla="*/ 2609503 w 3528236"/>
              <a:gd name="connsiteY28" fmla="*/ 2018 h 4352341"/>
              <a:gd name="connsiteX29" fmla="*/ 3319051 w 3528236"/>
              <a:gd name="connsiteY29" fmla="*/ 700104 h 4352341"/>
              <a:gd name="connsiteX30" fmla="*/ 3523701 w 3528236"/>
              <a:gd name="connsiteY30" fmla="*/ 1026675 h 4352341"/>
              <a:gd name="connsiteX31" fmla="*/ 3362592 w 3528236"/>
              <a:gd name="connsiteY31" fmla="*/ 1196492 h 4352341"/>
              <a:gd name="connsiteX32" fmla="*/ 3118752 w 3528236"/>
              <a:gd name="connsiteY32" fmla="*/ 1340184 h 4352341"/>
              <a:gd name="connsiteX33" fmla="*/ 2783471 w 3528236"/>
              <a:gd name="connsiteY33" fmla="*/ 1466459 h 4352341"/>
              <a:gd name="connsiteX34" fmla="*/ 2265311 w 3528236"/>
              <a:gd name="connsiteY34" fmla="*/ 1523064 h 4352341"/>
              <a:gd name="connsiteX35" fmla="*/ 1947448 w 3528236"/>
              <a:gd name="connsiteY35" fmla="*/ 1705945 h 4352341"/>
              <a:gd name="connsiteX36" fmla="*/ 1903906 w 3528236"/>
              <a:gd name="connsiteY36" fmla="*/ 1544835 h 4352341"/>
              <a:gd name="connsiteX37" fmla="*/ 1738444 w 3528236"/>
              <a:gd name="connsiteY37" fmla="*/ 1601441 h 4352341"/>
              <a:gd name="connsiteX38" fmla="*/ 1647003 w 3528236"/>
              <a:gd name="connsiteY38" fmla="*/ 1758195 h 4352341"/>
              <a:gd name="connsiteX39" fmla="*/ 1755860 w 3528236"/>
              <a:gd name="connsiteY39" fmla="*/ 1997681 h 4352341"/>
              <a:gd name="connsiteX40" fmla="*/ 1877781 w 3528236"/>
              <a:gd name="connsiteY40" fmla="*/ 2084765 h 4352341"/>
              <a:gd name="connsiteX41" fmla="*/ 1842946 w 3528236"/>
              <a:gd name="connsiteY41" fmla="*/ 2250228 h 4352341"/>
              <a:gd name="connsiteX42" fmla="*/ 1903906 w 3528236"/>
              <a:gd name="connsiteY42" fmla="*/ 2372149 h 4352341"/>
              <a:gd name="connsiteX43" fmla="*/ 2104202 w 3528236"/>
              <a:gd name="connsiteY43" fmla="*/ 2398274 h 4352341"/>
              <a:gd name="connsiteX44" fmla="*/ 2652843 w 3528236"/>
              <a:gd name="connsiteY44" fmla="*/ 2546319 h 4352341"/>
              <a:gd name="connsiteX45" fmla="*/ 2661551 w 3528236"/>
              <a:gd name="connsiteY45" fmla="*/ 2772742 h 4352341"/>
              <a:gd name="connsiteX46" fmla="*/ 2670259 w 3528236"/>
              <a:gd name="connsiteY46" fmla="*/ 3160272 h 4352341"/>
              <a:gd name="connsiteX47" fmla="*/ 2530923 w 3528236"/>
              <a:gd name="connsiteY47" fmla="*/ 3182043 h 4352341"/>
              <a:gd name="connsiteX48" fmla="*/ 2487380 w 3528236"/>
              <a:gd name="connsiteY48" fmla="*/ 3042705 h 4352341"/>
              <a:gd name="connsiteX49" fmla="*/ 2382877 w 3528236"/>
              <a:gd name="connsiteY49" fmla="*/ 3177688 h 4352341"/>
              <a:gd name="connsiteX50" fmla="*/ 2165163 w 3528236"/>
              <a:gd name="connsiteY50" fmla="*/ 3142854 h 4352341"/>
              <a:gd name="connsiteX51" fmla="*/ 1999700 w 3528236"/>
              <a:gd name="connsiteY51" fmla="*/ 2990454 h 4352341"/>
              <a:gd name="connsiteX52" fmla="*/ 1959544 w 3528236"/>
              <a:gd name="connsiteY52" fmla="*/ 3095441 h 4352341"/>
              <a:gd name="connsiteX53" fmla="*/ 1905357 w 3528236"/>
              <a:gd name="connsiteY53" fmla="*/ 3143339 h 4352341"/>
              <a:gd name="connsiteX54" fmla="*/ 1809563 w 3528236"/>
              <a:gd name="connsiteY54" fmla="*/ 3102698 h 4352341"/>
              <a:gd name="connsiteX55" fmla="*/ 1707963 w 3528236"/>
              <a:gd name="connsiteY55" fmla="*/ 3175270 h 4352341"/>
              <a:gd name="connsiteX56" fmla="*/ 1536695 w 3528236"/>
              <a:gd name="connsiteY56" fmla="*/ 3205265 h 4352341"/>
              <a:gd name="connsiteX57" fmla="*/ 1346075 w 3528236"/>
              <a:gd name="connsiteY57" fmla="*/ 3351377 h 4352341"/>
              <a:gd name="connsiteX58" fmla="*/ 1570078 w 3528236"/>
              <a:gd name="connsiteY58" fmla="*/ 3361051 h 4352341"/>
              <a:gd name="connsiteX59" fmla="*/ 1832302 w 3528236"/>
              <a:gd name="connsiteY59" fmla="*/ 3217845 h 4352341"/>
              <a:gd name="connsiteX60" fmla="*/ 2038889 w 3528236"/>
              <a:gd name="connsiteY60" fmla="*/ 3234294 h 4352341"/>
              <a:gd name="connsiteX61" fmla="*/ 2117266 w 3528236"/>
              <a:gd name="connsiteY61" fmla="*/ 3360569 h 4352341"/>
              <a:gd name="connsiteX62" fmla="*/ 2295792 w 3528236"/>
              <a:gd name="connsiteY62" fmla="*/ 3417174 h 4352341"/>
              <a:gd name="connsiteX63" fmla="*/ 2422066 w 3528236"/>
              <a:gd name="connsiteY63" fmla="*/ 3282191 h 4352341"/>
              <a:gd name="connsiteX64" fmla="*/ 2478671 w 3528236"/>
              <a:gd name="connsiteY64" fmla="*/ 3369277 h 4352341"/>
              <a:gd name="connsiteX65" fmla="*/ 2609299 w 3528236"/>
              <a:gd name="connsiteY65" fmla="*/ 3356215 h 4352341"/>
              <a:gd name="connsiteX66" fmla="*/ 2700741 w 3528236"/>
              <a:gd name="connsiteY66" fmla="*/ 3469425 h 4352341"/>
              <a:gd name="connsiteX67" fmla="*/ 2631071 w 3528236"/>
              <a:gd name="connsiteY67" fmla="*/ 3608762 h 4352341"/>
              <a:gd name="connsiteX68" fmla="*/ 2648489 w 3528236"/>
              <a:gd name="connsiteY68" fmla="*/ 3691494 h 4352341"/>
              <a:gd name="connsiteX69" fmla="*/ 2572072 w 3528236"/>
              <a:gd name="connsiteY69" fmla="*/ 3769509 h 4352341"/>
              <a:gd name="connsiteX70" fmla="*/ 2517860 w 3528236"/>
              <a:gd name="connsiteY70" fmla="*/ 3848246 h 4352341"/>
              <a:gd name="connsiteX71" fmla="*/ 2415664 w 3528236"/>
              <a:gd name="connsiteY71" fmla="*/ 3935533 h 4352341"/>
              <a:gd name="connsiteX72" fmla="*/ 2265787 w 3528236"/>
              <a:gd name="connsiteY72" fmla="*/ 4044535 h 4352341"/>
              <a:gd name="connsiteX73" fmla="*/ 2268814 w 3528236"/>
              <a:gd name="connsiteY73" fmla="*/ 4082382 h 4352341"/>
              <a:gd name="connsiteX74" fmla="*/ 1866116 w 3528236"/>
              <a:gd name="connsiteY74" fmla="*/ 4332175 h 4352341"/>
              <a:gd name="connsiteX75" fmla="*/ 1870658 w 3528236"/>
              <a:gd name="connsiteY75" fmla="*/ 4333689 h 4352341"/>
              <a:gd name="connsiteX76" fmla="*/ 1614807 w 3528236"/>
              <a:gd name="connsiteY76" fmla="*/ 4351855 h 4352341"/>
              <a:gd name="connsiteX77" fmla="*/ 1513375 w 3528236"/>
              <a:gd name="connsiteY77" fmla="*/ 4115687 h 4352341"/>
              <a:gd name="connsiteX78" fmla="*/ 1528514 w 3528236"/>
              <a:gd name="connsiteY78" fmla="*/ 4059673 h 4352341"/>
              <a:gd name="connsiteX79" fmla="*/ 1408916 w 3528236"/>
              <a:gd name="connsiteY79" fmla="*/ 3934018 h 4352341"/>
              <a:gd name="connsiteX80" fmla="*/ 1384693 w 3528236"/>
              <a:gd name="connsiteY80" fmla="*/ 3849239 h 4352341"/>
              <a:gd name="connsiteX81" fmla="*/ 1262066 w 3528236"/>
              <a:gd name="connsiteY81" fmla="*/ 3781114 h 4352341"/>
              <a:gd name="connsiteX82" fmla="*/ 1227247 w 3528236"/>
              <a:gd name="connsiteY82" fmla="*/ 3696335 h 4352341"/>
              <a:gd name="connsiteX83" fmla="*/ 1240873 w 3528236"/>
              <a:gd name="connsiteY83" fmla="*/ 3635778 h 4352341"/>
              <a:gd name="connsiteX84" fmla="*/ 1169719 w 3528236"/>
              <a:gd name="connsiteY84" fmla="*/ 3519207 h 4352341"/>
              <a:gd name="connsiteX85" fmla="*/ 1087967 w 3528236"/>
              <a:gd name="connsiteY85" fmla="*/ 3472277 h 4352341"/>
              <a:gd name="connsiteX86" fmla="*/ 1087968 w 3528236"/>
              <a:gd name="connsiteY86" fmla="*/ 3425345 h 4352341"/>
              <a:gd name="connsiteX87" fmla="*/ 997133 w 3528236"/>
              <a:gd name="connsiteY87" fmla="*/ 3298176 h 4352341"/>
              <a:gd name="connsiteX88" fmla="*/ 955985 w 3528236"/>
              <a:gd name="connsiteY88" fmla="*/ 3274075 h 4352341"/>
              <a:gd name="connsiteX89" fmla="*/ 985316 w 3528236"/>
              <a:gd name="connsiteY89" fmla="*/ 3116837 h 4352341"/>
              <a:gd name="connsiteX90" fmla="*/ 1082875 w 3528236"/>
              <a:gd name="connsiteY90" fmla="*/ 3137252 h 4352341"/>
              <a:gd name="connsiteX91" fmla="*/ 1070651 w 3528236"/>
              <a:gd name="connsiteY91" fmla="*/ 3043280 h 4352341"/>
              <a:gd name="connsiteX92" fmla="*/ 1166002 w 3528236"/>
              <a:gd name="connsiteY92" fmla="*/ 3045727 h 4352341"/>
              <a:gd name="connsiteX93" fmla="*/ 1146443 w 3528236"/>
              <a:gd name="connsiteY93" fmla="*/ 2967490 h 4352341"/>
              <a:gd name="connsiteX94" fmla="*/ 1092655 w 3528236"/>
              <a:gd name="connsiteY94" fmla="*/ 2947930 h 4352341"/>
              <a:gd name="connsiteX95" fmla="*/ 1090545 w 3528236"/>
              <a:gd name="connsiteY95" fmla="*/ 2895343 h 4352341"/>
              <a:gd name="connsiteX96" fmla="*/ 1051084 w 3528236"/>
              <a:gd name="connsiteY96" fmla="*/ 2881735 h 4352341"/>
              <a:gd name="connsiteX97" fmla="*/ 1059248 w 3528236"/>
              <a:gd name="connsiteY97" fmla="*/ 2839553 h 4352341"/>
              <a:gd name="connsiteX98" fmla="*/ 1029312 w 3528236"/>
              <a:gd name="connsiteY98" fmla="*/ 2800092 h 4352341"/>
              <a:gd name="connsiteX99" fmla="*/ 1034755 w 3528236"/>
              <a:gd name="connsiteY99" fmla="*/ 2756549 h 4352341"/>
              <a:gd name="connsiteX100" fmla="*/ 1015706 w 3528236"/>
              <a:gd name="connsiteY100" fmla="*/ 2730696 h 4352341"/>
              <a:gd name="connsiteX101" fmla="*/ 1012984 w 3528236"/>
              <a:gd name="connsiteY101" fmla="*/ 2650413 h 4352341"/>
              <a:gd name="connsiteX102" fmla="*/ 993933 w 3528236"/>
              <a:gd name="connsiteY102" fmla="*/ 2587821 h 4352341"/>
              <a:gd name="connsiteX103" fmla="*/ 1026590 w 3528236"/>
              <a:gd name="connsiteY103" fmla="*/ 2511622 h 4352341"/>
              <a:gd name="connsiteX104" fmla="*/ 1007541 w 3528236"/>
              <a:gd name="connsiteY104" fmla="*/ 2483047 h 4352341"/>
              <a:gd name="connsiteX105" fmla="*/ 950391 w 3528236"/>
              <a:gd name="connsiteY105" fmla="*/ 2499376 h 4352341"/>
              <a:gd name="connsiteX106" fmla="*/ 902766 w 3528236"/>
              <a:gd name="connsiteY106" fmla="*/ 2499374 h 4352341"/>
              <a:gd name="connsiteX107" fmla="*/ 909569 w 3528236"/>
              <a:gd name="connsiteY107" fmla="*/ 2500735 h 4352341"/>
              <a:gd name="connsiteX108" fmla="*/ 849698 w 3528236"/>
              <a:gd name="connsiteY108" fmla="*/ 2560606 h 4352341"/>
              <a:gd name="connsiteX109" fmla="*/ 762612 w 3528236"/>
              <a:gd name="connsiteY109" fmla="*/ 2571492 h 4352341"/>
              <a:gd name="connsiteX110" fmla="*/ 704102 w 3528236"/>
              <a:gd name="connsiteY110" fmla="*/ 2500735 h 4352341"/>
              <a:gd name="connsiteX111" fmla="*/ 648313 w 3528236"/>
              <a:gd name="connsiteY111" fmla="*/ 2499374 h 4352341"/>
              <a:gd name="connsiteX112" fmla="*/ 634706 w 3528236"/>
              <a:gd name="connsiteY112" fmla="*/ 2545638 h 4352341"/>
              <a:gd name="connsiteX113" fmla="*/ 539456 w 3528236"/>
              <a:gd name="connsiteY113" fmla="*/ 2545639 h 4352341"/>
              <a:gd name="connsiteX114" fmla="*/ 495913 w 3528236"/>
              <a:gd name="connsiteY114" fmla="*/ 2499375 h 4352341"/>
              <a:gd name="connsiteX115" fmla="*/ 425156 w 3528236"/>
              <a:gd name="connsiteY115" fmla="*/ 2469439 h 4352341"/>
              <a:gd name="connsiteX116" fmla="*/ 388416 w 3528236"/>
              <a:gd name="connsiteY116" fmla="*/ 2443585 h 4352341"/>
              <a:gd name="connsiteX117" fmla="*/ 387055 w 3528236"/>
              <a:gd name="connsiteY117" fmla="*/ 2393239 h 4352341"/>
              <a:gd name="connsiteX118" fmla="*/ 327183 w 3528236"/>
              <a:gd name="connsiteY118" fmla="*/ 2351055 h 4352341"/>
              <a:gd name="connsiteX119" fmla="*/ 350316 w 3528236"/>
              <a:gd name="connsiteY119" fmla="*/ 2306153 h 4352341"/>
              <a:gd name="connsiteX120" fmla="*/ 316298 w 3528236"/>
              <a:gd name="connsiteY120" fmla="*/ 2273495 h 4352341"/>
              <a:gd name="connsiteX121" fmla="*/ 324462 w 3528236"/>
              <a:gd name="connsiteY121" fmla="*/ 2240839 h 4352341"/>
              <a:gd name="connsiteX122" fmla="*/ 340790 w 3528236"/>
              <a:gd name="connsiteY122" fmla="*/ 2180967 h 4352341"/>
              <a:gd name="connsiteX123" fmla="*/ 332625 w 3528236"/>
              <a:gd name="connsiteY123" fmla="*/ 2144229 h 4352341"/>
              <a:gd name="connsiteX124" fmla="*/ 278196 w 3528236"/>
              <a:gd name="connsiteY124" fmla="*/ 2131981 h 4352341"/>
              <a:gd name="connsiteX125" fmla="*/ 214244 w 3528236"/>
              <a:gd name="connsiteY125" fmla="*/ 2130621 h 4352341"/>
              <a:gd name="connsiteX126" fmla="*/ 49597 w 3528236"/>
              <a:gd name="connsiteY126" fmla="*/ 2085717 h 4352341"/>
              <a:gd name="connsiteX127" fmla="*/ 612 w 3528236"/>
              <a:gd name="connsiteY127" fmla="*/ 2004074 h 4352341"/>
              <a:gd name="connsiteX128" fmla="*/ 72730 w 3528236"/>
              <a:gd name="connsiteY128" fmla="*/ 1956449 h 4352341"/>
              <a:gd name="connsiteX129" fmla="*/ 102666 w 3528236"/>
              <a:gd name="connsiteY129" fmla="*/ 1910185 h 4352341"/>
              <a:gd name="connsiteX130" fmla="*/ 74090 w 3528236"/>
              <a:gd name="connsiteY130" fmla="*/ 1844871 h 4352341"/>
              <a:gd name="connsiteX131" fmla="*/ 102665 w 3528236"/>
              <a:gd name="connsiteY131" fmla="*/ 1802689 h 4352341"/>
              <a:gd name="connsiteX0" fmla="*/ 269824 w 3528236"/>
              <a:gd name="connsiteY0" fmla="*/ 1770949 h 4352341"/>
              <a:gd name="connsiteX1" fmla="*/ 410187 w 3528236"/>
              <a:gd name="connsiteY1" fmla="*/ 1786361 h 4352341"/>
              <a:gd name="connsiteX2" fmla="*/ 425570 w 3528236"/>
              <a:gd name="connsiteY2" fmla="*/ 1721762 h 4352341"/>
              <a:gd name="connsiteX3" fmla="*/ 400403 w 3528236"/>
              <a:gd name="connsiteY3" fmla="*/ 1609909 h 4352341"/>
              <a:gd name="connsiteX4" fmla="*/ 383625 w 3528236"/>
              <a:gd name="connsiteY4" fmla="*/ 1514834 h 4352341"/>
              <a:gd name="connsiteX5" fmla="*/ 403199 w 3528236"/>
              <a:gd name="connsiteY5" fmla="*/ 1400184 h 4352341"/>
              <a:gd name="connsiteX6" fmla="*/ 503867 w 3528236"/>
              <a:gd name="connsiteY6" fmla="*/ 1319090 h 4352341"/>
              <a:gd name="connsiteX7" fmla="*/ 626906 w 3528236"/>
              <a:gd name="connsiteY7" fmla="*/ 1235200 h 4352341"/>
              <a:gd name="connsiteX8" fmla="*/ 674443 w 3528236"/>
              <a:gd name="connsiteY8" fmla="*/ 1047846 h 4352341"/>
              <a:gd name="connsiteX9" fmla="*/ 593350 w 3528236"/>
              <a:gd name="connsiteY9" fmla="*/ 930400 h 4352341"/>
              <a:gd name="connsiteX10" fmla="*/ 573775 w 3528236"/>
              <a:gd name="connsiteY10" fmla="*/ 857696 h 4352341"/>
              <a:gd name="connsiteX11" fmla="*/ 724777 w 3528236"/>
              <a:gd name="connsiteY11" fmla="*/ 782195 h 4352341"/>
              <a:gd name="connsiteX12" fmla="*/ 808667 w 3528236"/>
              <a:gd name="connsiteY12" fmla="*/ 661953 h 4352341"/>
              <a:gd name="connsiteX13" fmla="*/ 817056 w 3528236"/>
              <a:gd name="connsiteY13" fmla="*/ 533322 h 4352341"/>
              <a:gd name="connsiteX14" fmla="*/ 811464 w 3528236"/>
              <a:gd name="connsiteY14" fmla="*/ 474599 h 4352341"/>
              <a:gd name="connsiteX15" fmla="*/ 864594 w 3528236"/>
              <a:gd name="connsiteY15" fmla="*/ 415876 h 4352341"/>
              <a:gd name="connsiteX16" fmla="*/ 828241 w 3528236"/>
              <a:gd name="connsiteY16" fmla="*/ 318004 h 4352341"/>
              <a:gd name="connsiteX17" fmla="*/ 912131 w 3528236"/>
              <a:gd name="connsiteY17" fmla="*/ 337578 h 4352341"/>
              <a:gd name="connsiteX18" fmla="*/ 982040 w 3528236"/>
              <a:gd name="connsiteY18" fmla="*/ 278856 h 4352341"/>
              <a:gd name="connsiteX19" fmla="*/ 1043559 w 3528236"/>
              <a:gd name="connsiteY19" fmla="*/ 231318 h 4352341"/>
              <a:gd name="connsiteX20" fmla="*/ 1029577 w 3528236"/>
              <a:gd name="connsiteY20" fmla="*/ 144632 h 4352341"/>
              <a:gd name="connsiteX21" fmla="*/ 1135838 w 3528236"/>
              <a:gd name="connsiteY21" fmla="*/ 150224 h 4352341"/>
              <a:gd name="connsiteX22" fmla="*/ 1183375 w 3528236"/>
              <a:gd name="connsiteY22" fmla="*/ 192169 h 4352341"/>
              <a:gd name="connsiteX23" fmla="*/ 1278451 w 3528236"/>
              <a:gd name="connsiteY23" fmla="*/ 127854 h 4352341"/>
              <a:gd name="connsiteX24" fmla="*/ 1278451 w 3528236"/>
              <a:gd name="connsiteY24" fmla="*/ 127854 h 4352341"/>
              <a:gd name="connsiteX25" fmla="*/ 1379119 w 3528236"/>
              <a:gd name="connsiteY25" fmla="*/ 113872 h 4352341"/>
              <a:gd name="connsiteX26" fmla="*/ 1381915 w 3528236"/>
              <a:gd name="connsiteY26" fmla="*/ 111076 h 4352341"/>
              <a:gd name="connsiteX27" fmla="*/ 1653159 w 3528236"/>
              <a:gd name="connsiteY27" fmla="*/ 10408 h 4352341"/>
              <a:gd name="connsiteX28" fmla="*/ 2609503 w 3528236"/>
              <a:gd name="connsiteY28" fmla="*/ 2018 h 4352341"/>
              <a:gd name="connsiteX29" fmla="*/ 3319051 w 3528236"/>
              <a:gd name="connsiteY29" fmla="*/ 700104 h 4352341"/>
              <a:gd name="connsiteX30" fmla="*/ 3523701 w 3528236"/>
              <a:gd name="connsiteY30" fmla="*/ 1026675 h 4352341"/>
              <a:gd name="connsiteX31" fmla="*/ 3362592 w 3528236"/>
              <a:gd name="connsiteY31" fmla="*/ 1196492 h 4352341"/>
              <a:gd name="connsiteX32" fmla="*/ 3118752 w 3528236"/>
              <a:gd name="connsiteY32" fmla="*/ 1340184 h 4352341"/>
              <a:gd name="connsiteX33" fmla="*/ 2783471 w 3528236"/>
              <a:gd name="connsiteY33" fmla="*/ 1466459 h 4352341"/>
              <a:gd name="connsiteX34" fmla="*/ 2265311 w 3528236"/>
              <a:gd name="connsiteY34" fmla="*/ 1523064 h 4352341"/>
              <a:gd name="connsiteX35" fmla="*/ 1947448 w 3528236"/>
              <a:gd name="connsiteY35" fmla="*/ 1705945 h 4352341"/>
              <a:gd name="connsiteX36" fmla="*/ 1903906 w 3528236"/>
              <a:gd name="connsiteY36" fmla="*/ 1544835 h 4352341"/>
              <a:gd name="connsiteX37" fmla="*/ 1738444 w 3528236"/>
              <a:gd name="connsiteY37" fmla="*/ 1601441 h 4352341"/>
              <a:gd name="connsiteX38" fmla="*/ 1647003 w 3528236"/>
              <a:gd name="connsiteY38" fmla="*/ 1758195 h 4352341"/>
              <a:gd name="connsiteX39" fmla="*/ 1755860 w 3528236"/>
              <a:gd name="connsiteY39" fmla="*/ 1997681 h 4352341"/>
              <a:gd name="connsiteX40" fmla="*/ 1877781 w 3528236"/>
              <a:gd name="connsiteY40" fmla="*/ 2084765 h 4352341"/>
              <a:gd name="connsiteX41" fmla="*/ 1842946 w 3528236"/>
              <a:gd name="connsiteY41" fmla="*/ 2250228 h 4352341"/>
              <a:gd name="connsiteX42" fmla="*/ 1903906 w 3528236"/>
              <a:gd name="connsiteY42" fmla="*/ 2372149 h 4352341"/>
              <a:gd name="connsiteX43" fmla="*/ 2104202 w 3528236"/>
              <a:gd name="connsiteY43" fmla="*/ 2398274 h 4352341"/>
              <a:gd name="connsiteX44" fmla="*/ 2652843 w 3528236"/>
              <a:gd name="connsiteY44" fmla="*/ 2546319 h 4352341"/>
              <a:gd name="connsiteX45" fmla="*/ 2661551 w 3528236"/>
              <a:gd name="connsiteY45" fmla="*/ 2772742 h 4352341"/>
              <a:gd name="connsiteX46" fmla="*/ 2670259 w 3528236"/>
              <a:gd name="connsiteY46" fmla="*/ 3160272 h 4352341"/>
              <a:gd name="connsiteX47" fmla="*/ 2530923 w 3528236"/>
              <a:gd name="connsiteY47" fmla="*/ 3182043 h 4352341"/>
              <a:gd name="connsiteX48" fmla="*/ 2487380 w 3528236"/>
              <a:gd name="connsiteY48" fmla="*/ 3042705 h 4352341"/>
              <a:gd name="connsiteX49" fmla="*/ 2382877 w 3528236"/>
              <a:gd name="connsiteY49" fmla="*/ 3177688 h 4352341"/>
              <a:gd name="connsiteX50" fmla="*/ 2165163 w 3528236"/>
              <a:gd name="connsiteY50" fmla="*/ 3142854 h 4352341"/>
              <a:gd name="connsiteX51" fmla="*/ 1999700 w 3528236"/>
              <a:gd name="connsiteY51" fmla="*/ 2990454 h 4352341"/>
              <a:gd name="connsiteX52" fmla="*/ 1959544 w 3528236"/>
              <a:gd name="connsiteY52" fmla="*/ 3095441 h 4352341"/>
              <a:gd name="connsiteX53" fmla="*/ 1905357 w 3528236"/>
              <a:gd name="connsiteY53" fmla="*/ 3143339 h 4352341"/>
              <a:gd name="connsiteX54" fmla="*/ 1809563 w 3528236"/>
              <a:gd name="connsiteY54" fmla="*/ 3102698 h 4352341"/>
              <a:gd name="connsiteX55" fmla="*/ 1707963 w 3528236"/>
              <a:gd name="connsiteY55" fmla="*/ 3175270 h 4352341"/>
              <a:gd name="connsiteX56" fmla="*/ 1536695 w 3528236"/>
              <a:gd name="connsiteY56" fmla="*/ 3205265 h 4352341"/>
              <a:gd name="connsiteX57" fmla="*/ 1346075 w 3528236"/>
              <a:gd name="connsiteY57" fmla="*/ 3351377 h 4352341"/>
              <a:gd name="connsiteX58" fmla="*/ 1570078 w 3528236"/>
              <a:gd name="connsiteY58" fmla="*/ 3361051 h 4352341"/>
              <a:gd name="connsiteX59" fmla="*/ 1832302 w 3528236"/>
              <a:gd name="connsiteY59" fmla="*/ 3217845 h 4352341"/>
              <a:gd name="connsiteX60" fmla="*/ 2038889 w 3528236"/>
              <a:gd name="connsiteY60" fmla="*/ 3234294 h 4352341"/>
              <a:gd name="connsiteX61" fmla="*/ 2117266 w 3528236"/>
              <a:gd name="connsiteY61" fmla="*/ 3360569 h 4352341"/>
              <a:gd name="connsiteX62" fmla="*/ 2295792 w 3528236"/>
              <a:gd name="connsiteY62" fmla="*/ 3417174 h 4352341"/>
              <a:gd name="connsiteX63" fmla="*/ 2422066 w 3528236"/>
              <a:gd name="connsiteY63" fmla="*/ 3282191 h 4352341"/>
              <a:gd name="connsiteX64" fmla="*/ 2478671 w 3528236"/>
              <a:gd name="connsiteY64" fmla="*/ 3369277 h 4352341"/>
              <a:gd name="connsiteX65" fmla="*/ 2609299 w 3528236"/>
              <a:gd name="connsiteY65" fmla="*/ 3356215 h 4352341"/>
              <a:gd name="connsiteX66" fmla="*/ 2700741 w 3528236"/>
              <a:gd name="connsiteY66" fmla="*/ 3469425 h 4352341"/>
              <a:gd name="connsiteX67" fmla="*/ 2631071 w 3528236"/>
              <a:gd name="connsiteY67" fmla="*/ 3608762 h 4352341"/>
              <a:gd name="connsiteX68" fmla="*/ 2648489 w 3528236"/>
              <a:gd name="connsiteY68" fmla="*/ 3691494 h 4352341"/>
              <a:gd name="connsiteX69" fmla="*/ 2572072 w 3528236"/>
              <a:gd name="connsiteY69" fmla="*/ 3769509 h 4352341"/>
              <a:gd name="connsiteX70" fmla="*/ 2517860 w 3528236"/>
              <a:gd name="connsiteY70" fmla="*/ 3848246 h 4352341"/>
              <a:gd name="connsiteX71" fmla="*/ 2415664 w 3528236"/>
              <a:gd name="connsiteY71" fmla="*/ 3935533 h 4352341"/>
              <a:gd name="connsiteX72" fmla="*/ 2265787 w 3528236"/>
              <a:gd name="connsiteY72" fmla="*/ 4044535 h 4352341"/>
              <a:gd name="connsiteX73" fmla="*/ 2268814 w 3528236"/>
              <a:gd name="connsiteY73" fmla="*/ 4082382 h 4352341"/>
              <a:gd name="connsiteX74" fmla="*/ 1866116 w 3528236"/>
              <a:gd name="connsiteY74" fmla="*/ 4332175 h 4352341"/>
              <a:gd name="connsiteX75" fmla="*/ 1870658 w 3528236"/>
              <a:gd name="connsiteY75" fmla="*/ 4333689 h 4352341"/>
              <a:gd name="connsiteX76" fmla="*/ 1614807 w 3528236"/>
              <a:gd name="connsiteY76" fmla="*/ 4351855 h 4352341"/>
              <a:gd name="connsiteX77" fmla="*/ 1513375 w 3528236"/>
              <a:gd name="connsiteY77" fmla="*/ 4115687 h 4352341"/>
              <a:gd name="connsiteX78" fmla="*/ 1528514 w 3528236"/>
              <a:gd name="connsiteY78" fmla="*/ 4059673 h 4352341"/>
              <a:gd name="connsiteX79" fmla="*/ 1408916 w 3528236"/>
              <a:gd name="connsiteY79" fmla="*/ 3934018 h 4352341"/>
              <a:gd name="connsiteX80" fmla="*/ 1384693 w 3528236"/>
              <a:gd name="connsiteY80" fmla="*/ 3849239 h 4352341"/>
              <a:gd name="connsiteX81" fmla="*/ 1262066 w 3528236"/>
              <a:gd name="connsiteY81" fmla="*/ 3781114 h 4352341"/>
              <a:gd name="connsiteX82" fmla="*/ 1227247 w 3528236"/>
              <a:gd name="connsiteY82" fmla="*/ 3696335 h 4352341"/>
              <a:gd name="connsiteX83" fmla="*/ 1240873 w 3528236"/>
              <a:gd name="connsiteY83" fmla="*/ 3635778 h 4352341"/>
              <a:gd name="connsiteX84" fmla="*/ 1169719 w 3528236"/>
              <a:gd name="connsiteY84" fmla="*/ 3519207 h 4352341"/>
              <a:gd name="connsiteX85" fmla="*/ 1087967 w 3528236"/>
              <a:gd name="connsiteY85" fmla="*/ 3472277 h 4352341"/>
              <a:gd name="connsiteX86" fmla="*/ 1087968 w 3528236"/>
              <a:gd name="connsiteY86" fmla="*/ 3425345 h 4352341"/>
              <a:gd name="connsiteX87" fmla="*/ 997133 w 3528236"/>
              <a:gd name="connsiteY87" fmla="*/ 3298176 h 4352341"/>
              <a:gd name="connsiteX88" fmla="*/ 955985 w 3528236"/>
              <a:gd name="connsiteY88" fmla="*/ 3274075 h 4352341"/>
              <a:gd name="connsiteX89" fmla="*/ 985316 w 3528236"/>
              <a:gd name="connsiteY89" fmla="*/ 3116837 h 4352341"/>
              <a:gd name="connsiteX90" fmla="*/ 1082875 w 3528236"/>
              <a:gd name="connsiteY90" fmla="*/ 3137252 h 4352341"/>
              <a:gd name="connsiteX91" fmla="*/ 1070651 w 3528236"/>
              <a:gd name="connsiteY91" fmla="*/ 3043280 h 4352341"/>
              <a:gd name="connsiteX92" fmla="*/ 1166002 w 3528236"/>
              <a:gd name="connsiteY92" fmla="*/ 3045727 h 4352341"/>
              <a:gd name="connsiteX93" fmla="*/ 1146443 w 3528236"/>
              <a:gd name="connsiteY93" fmla="*/ 2967490 h 4352341"/>
              <a:gd name="connsiteX94" fmla="*/ 1092655 w 3528236"/>
              <a:gd name="connsiteY94" fmla="*/ 2947930 h 4352341"/>
              <a:gd name="connsiteX95" fmla="*/ 1090545 w 3528236"/>
              <a:gd name="connsiteY95" fmla="*/ 2895343 h 4352341"/>
              <a:gd name="connsiteX96" fmla="*/ 1051084 w 3528236"/>
              <a:gd name="connsiteY96" fmla="*/ 2881735 h 4352341"/>
              <a:gd name="connsiteX97" fmla="*/ 1059248 w 3528236"/>
              <a:gd name="connsiteY97" fmla="*/ 2839553 h 4352341"/>
              <a:gd name="connsiteX98" fmla="*/ 1029312 w 3528236"/>
              <a:gd name="connsiteY98" fmla="*/ 2800092 h 4352341"/>
              <a:gd name="connsiteX99" fmla="*/ 1034755 w 3528236"/>
              <a:gd name="connsiteY99" fmla="*/ 2756549 h 4352341"/>
              <a:gd name="connsiteX100" fmla="*/ 1015706 w 3528236"/>
              <a:gd name="connsiteY100" fmla="*/ 2730696 h 4352341"/>
              <a:gd name="connsiteX101" fmla="*/ 1012984 w 3528236"/>
              <a:gd name="connsiteY101" fmla="*/ 2650413 h 4352341"/>
              <a:gd name="connsiteX102" fmla="*/ 993933 w 3528236"/>
              <a:gd name="connsiteY102" fmla="*/ 2587821 h 4352341"/>
              <a:gd name="connsiteX103" fmla="*/ 1026590 w 3528236"/>
              <a:gd name="connsiteY103" fmla="*/ 2511622 h 4352341"/>
              <a:gd name="connsiteX104" fmla="*/ 1007541 w 3528236"/>
              <a:gd name="connsiteY104" fmla="*/ 2483047 h 4352341"/>
              <a:gd name="connsiteX105" fmla="*/ 950391 w 3528236"/>
              <a:gd name="connsiteY105" fmla="*/ 2499376 h 4352341"/>
              <a:gd name="connsiteX106" fmla="*/ 902766 w 3528236"/>
              <a:gd name="connsiteY106" fmla="*/ 2499374 h 4352341"/>
              <a:gd name="connsiteX107" fmla="*/ 909569 w 3528236"/>
              <a:gd name="connsiteY107" fmla="*/ 2500735 h 4352341"/>
              <a:gd name="connsiteX108" fmla="*/ 849698 w 3528236"/>
              <a:gd name="connsiteY108" fmla="*/ 2560606 h 4352341"/>
              <a:gd name="connsiteX109" fmla="*/ 762612 w 3528236"/>
              <a:gd name="connsiteY109" fmla="*/ 2571492 h 4352341"/>
              <a:gd name="connsiteX110" fmla="*/ 704102 w 3528236"/>
              <a:gd name="connsiteY110" fmla="*/ 2500735 h 4352341"/>
              <a:gd name="connsiteX111" fmla="*/ 648313 w 3528236"/>
              <a:gd name="connsiteY111" fmla="*/ 2499374 h 4352341"/>
              <a:gd name="connsiteX112" fmla="*/ 634706 w 3528236"/>
              <a:gd name="connsiteY112" fmla="*/ 2545638 h 4352341"/>
              <a:gd name="connsiteX113" fmla="*/ 539456 w 3528236"/>
              <a:gd name="connsiteY113" fmla="*/ 2545639 h 4352341"/>
              <a:gd name="connsiteX114" fmla="*/ 495913 w 3528236"/>
              <a:gd name="connsiteY114" fmla="*/ 2499375 h 4352341"/>
              <a:gd name="connsiteX115" fmla="*/ 425156 w 3528236"/>
              <a:gd name="connsiteY115" fmla="*/ 2469439 h 4352341"/>
              <a:gd name="connsiteX116" fmla="*/ 388416 w 3528236"/>
              <a:gd name="connsiteY116" fmla="*/ 2443585 h 4352341"/>
              <a:gd name="connsiteX117" fmla="*/ 387055 w 3528236"/>
              <a:gd name="connsiteY117" fmla="*/ 2393239 h 4352341"/>
              <a:gd name="connsiteX118" fmla="*/ 327183 w 3528236"/>
              <a:gd name="connsiteY118" fmla="*/ 2351055 h 4352341"/>
              <a:gd name="connsiteX119" fmla="*/ 350316 w 3528236"/>
              <a:gd name="connsiteY119" fmla="*/ 2306153 h 4352341"/>
              <a:gd name="connsiteX120" fmla="*/ 316298 w 3528236"/>
              <a:gd name="connsiteY120" fmla="*/ 2273495 h 4352341"/>
              <a:gd name="connsiteX121" fmla="*/ 324462 w 3528236"/>
              <a:gd name="connsiteY121" fmla="*/ 2240839 h 4352341"/>
              <a:gd name="connsiteX122" fmla="*/ 340790 w 3528236"/>
              <a:gd name="connsiteY122" fmla="*/ 2180967 h 4352341"/>
              <a:gd name="connsiteX123" fmla="*/ 332625 w 3528236"/>
              <a:gd name="connsiteY123" fmla="*/ 2144229 h 4352341"/>
              <a:gd name="connsiteX124" fmla="*/ 278196 w 3528236"/>
              <a:gd name="connsiteY124" fmla="*/ 2131981 h 4352341"/>
              <a:gd name="connsiteX125" fmla="*/ 214244 w 3528236"/>
              <a:gd name="connsiteY125" fmla="*/ 2130621 h 4352341"/>
              <a:gd name="connsiteX126" fmla="*/ 49597 w 3528236"/>
              <a:gd name="connsiteY126" fmla="*/ 2085717 h 4352341"/>
              <a:gd name="connsiteX127" fmla="*/ 612 w 3528236"/>
              <a:gd name="connsiteY127" fmla="*/ 2004074 h 4352341"/>
              <a:gd name="connsiteX128" fmla="*/ 72730 w 3528236"/>
              <a:gd name="connsiteY128" fmla="*/ 1956449 h 4352341"/>
              <a:gd name="connsiteX129" fmla="*/ 102666 w 3528236"/>
              <a:gd name="connsiteY129" fmla="*/ 1910185 h 4352341"/>
              <a:gd name="connsiteX130" fmla="*/ 74090 w 3528236"/>
              <a:gd name="connsiteY130" fmla="*/ 1844871 h 4352341"/>
              <a:gd name="connsiteX131" fmla="*/ 102665 w 3528236"/>
              <a:gd name="connsiteY131" fmla="*/ 1802689 h 4352341"/>
              <a:gd name="connsiteX0" fmla="*/ 269824 w 3528236"/>
              <a:gd name="connsiteY0" fmla="*/ 1770949 h 4352341"/>
              <a:gd name="connsiteX1" fmla="*/ 259148 w 3528236"/>
              <a:gd name="connsiteY1" fmla="*/ 1774114 h 4352341"/>
              <a:gd name="connsiteX2" fmla="*/ 410187 w 3528236"/>
              <a:gd name="connsiteY2" fmla="*/ 1786361 h 4352341"/>
              <a:gd name="connsiteX3" fmla="*/ 425570 w 3528236"/>
              <a:gd name="connsiteY3" fmla="*/ 1721762 h 4352341"/>
              <a:gd name="connsiteX4" fmla="*/ 400403 w 3528236"/>
              <a:gd name="connsiteY4" fmla="*/ 1609909 h 4352341"/>
              <a:gd name="connsiteX5" fmla="*/ 383625 w 3528236"/>
              <a:gd name="connsiteY5" fmla="*/ 1514834 h 4352341"/>
              <a:gd name="connsiteX6" fmla="*/ 403199 w 3528236"/>
              <a:gd name="connsiteY6" fmla="*/ 1400184 h 4352341"/>
              <a:gd name="connsiteX7" fmla="*/ 503867 w 3528236"/>
              <a:gd name="connsiteY7" fmla="*/ 1319090 h 4352341"/>
              <a:gd name="connsiteX8" fmla="*/ 626906 w 3528236"/>
              <a:gd name="connsiteY8" fmla="*/ 1235200 h 4352341"/>
              <a:gd name="connsiteX9" fmla="*/ 674443 w 3528236"/>
              <a:gd name="connsiteY9" fmla="*/ 1047846 h 4352341"/>
              <a:gd name="connsiteX10" fmla="*/ 593350 w 3528236"/>
              <a:gd name="connsiteY10" fmla="*/ 930400 h 4352341"/>
              <a:gd name="connsiteX11" fmla="*/ 573775 w 3528236"/>
              <a:gd name="connsiteY11" fmla="*/ 857696 h 4352341"/>
              <a:gd name="connsiteX12" fmla="*/ 724777 w 3528236"/>
              <a:gd name="connsiteY12" fmla="*/ 782195 h 4352341"/>
              <a:gd name="connsiteX13" fmla="*/ 808667 w 3528236"/>
              <a:gd name="connsiteY13" fmla="*/ 661953 h 4352341"/>
              <a:gd name="connsiteX14" fmla="*/ 817056 w 3528236"/>
              <a:gd name="connsiteY14" fmla="*/ 533322 h 4352341"/>
              <a:gd name="connsiteX15" fmla="*/ 811464 w 3528236"/>
              <a:gd name="connsiteY15" fmla="*/ 474599 h 4352341"/>
              <a:gd name="connsiteX16" fmla="*/ 864594 w 3528236"/>
              <a:gd name="connsiteY16" fmla="*/ 415876 h 4352341"/>
              <a:gd name="connsiteX17" fmla="*/ 828241 w 3528236"/>
              <a:gd name="connsiteY17" fmla="*/ 318004 h 4352341"/>
              <a:gd name="connsiteX18" fmla="*/ 912131 w 3528236"/>
              <a:gd name="connsiteY18" fmla="*/ 337578 h 4352341"/>
              <a:gd name="connsiteX19" fmla="*/ 982040 w 3528236"/>
              <a:gd name="connsiteY19" fmla="*/ 278856 h 4352341"/>
              <a:gd name="connsiteX20" fmla="*/ 1043559 w 3528236"/>
              <a:gd name="connsiteY20" fmla="*/ 231318 h 4352341"/>
              <a:gd name="connsiteX21" fmla="*/ 1029577 w 3528236"/>
              <a:gd name="connsiteY21" fmla="*/ 144632 h 4352341"/>
              <a:gd name="connsiteX22" fmla="*/ 1135838 w 3528236"/>
              <a:gd name="connsiteY22" fmla="*/ 150224 h 4352341"/>
              <a:gd name="connsiteX23" fmla="*/ 1183375 w 3528236"/>
              <a:gd name="connsiteY23" fmla="*/ 192169 h 4352341"/>
              <a:gd name="connsiteX24" fmla="*/ 1278451 w 3528236"/>
              <a:gd name="connsiteY24" fmla="*/ 127854 h 4352341"/>
              <a:gd name="connsiteX25" fmla="*/ 1278451 w 3528236"/>
              <a:gd name="connsiteY25" fmla="*/ 127854 h 4352341"/>
              <a:gd name="connsiteX26" fmla="*/ 1379119 w 3528236"/>
              <a:gd name="connsiteY26" fmla="*/ 113872 h 4352341"/>
              <a:gd name="connsiteX27" fmla="*/ 1381915 w 3528236"/>
              <a:gd name="connsiteY27" fmla="*/ 111076 h 4352341"/>
              <a:gd name="connsiteX28" fmla="*/ 1653159 w 3528236"/>
              <a:gd name="connsiteY28" fmla="*/ 10408 h 4352341"/>
              <a:gd name="connsiteX29" fmla="*/ 2609503 w 3528236"/>
              <a:gd name="connsiteY29" fmla="*/ 2018 h 4352341"/>
              <a:gd name="connsiteX30" fmla="*/ 3319051 w 3528236"/>
              <a:gd name="connsiteY30" fmla="*/ 700104 h 4352341"/>
              <a:gd name="connsiteX31" fmla="*/ 3523701 w 3528236"/>
              <a:gd name="connsiteY31" fmla="*/ 1026675 h 4352341"/>
              <a:gd name="connsiteX32" fmla="*/ 3362592 w 3528236"/>
              <a:gd name="connsiteY32" fmla="*/ 1196492 h 4352341"/>
              <a:gd name="connsiteX33" fmla="*/ 3118752 w 3528236"/>
              <a:gd name="connsiteY33" fmla="*/ 1340184 h 4352341"/>
              <a:gd name="connsiteX34" fmla="*/ 2783471 w 3528236"/>
              <a:gd name="connsiteY34" fmla="*/ 1466459 h 4352341"/>
              <a:gd name="connsiteX35" fmla="*/ 2265311 w 3528236"/>
              <a:gd name="connsiteY35" fmla="*/ 1523064 h 4352341"/>
              <a:gd name="connsiteX36" fmla="*/ 1947448 w 3528236"/>
              <a:gd name="connsiteY36" fmla="*/ 1705945 h 4352341"/>
              <a:gd name="connsiteX37" fmla="*/ 1903906 w 3528236"/>
              <a:gd name="connsiteY37" fmla="*/ 1544835 h 4352341"/>
              <a:gd name="connsiteX38" fmla="*/ 1738444 w 3528236"/>
              <a:gd name="connsiteY38" fmla="*/ 1601441 h 4352341"/>
              <a:gd name="connsiteX39" fmla="*/ 1647003 w 3528236"/>
              <a:gd name="connsiteY39" fmla="*/ 1758195 h 4352341"/>
              <a:gd name="connsiteX40" fmla="*/ 1755860 w 3528236"/>
              <a:gd name="connsiteY40" fmla="*/ 1997681 h 4352341"/>
              <a:gd name="connsiteX41" fmla="*/ 1877781 w 3528236"/>
              <a:gd name="connsiteY41" fmla="*/ 2084765 h 4352341"/>
              <a:gd name="connsiteX42" fmla="*/ 1842946 w 3528236"/>
              <a:gd name="connsiteY42" fmla="*/ 2250228 h 4352341"/>
              <a:gd name="connsiteX43" fmla="*/ 1903906 w 3528236"/>
              <a:gd name="connsiteY43" fmla="*/ 2372149 h 4352341"/>
              <a:gd name="connsiteX44" fmla="*/ 2104202 w 3528236"/>
              <a:gd name="connsiteY44" fmla="*/ 2398274 h 4352341"/>
              <a:gd name="connsiteX45" fmla="*/ 2652843 w 3528236"/>
              <a:gd name="connsiteY45" fmla="*/ 2546319 h 4352341"/>
              <a:gd name="connsiteX46" fmla="*/ 2661551 w 3528236"/>
              <a:gd name="connsiteY46" fmla="*/ 2772742 h 4352341"/>
              <a:gd name="connsiteX47" fmla="*/ 2670259 w 3528236"/>
              <a:gd name="connsiteY47" fmla="*/ 3160272 h 4352341"/>
              <a:gd name="connsiteX48" fmla="*/ 2530923 w 3528236"/>
              <a:gd name="connsiteY48" fmla="*/ 3182043 h 4352341"/>
              <a:gd name="connsiteX49" fmla="*/ 2487380 w 3528236"/>
              <a:gd name="connsiteY49" fmla="*/ 3042705 h 4352341"/>
              <a:gd name="connsiteX50" fmla="*/ 2382877 w 3528236"/>
              <a:gd name="connsiteY50" fmla="*/ 3177688 h 4352341"/>
              <a:gd name="connsiteX51" fmla="*/ 2165163 w 3528236"/>
              <a:gd name="connsiteY51" fmla="*/ 3142854 h 4352341"/>
              <a:gd name="connsiteX52" fmla="*/ 1999700 w 3528236"/>
              <a:gd name="connsiteY52" fmla="*/ 2990454 h 4352341"/>
              <a:gd name="connsiteX53" fmla="*/ 1959544 w 3528236"/>
              <a:gd name="connsiteY53" fmla="*/ 3095441 h 4352341"/>
              <a:gd name="connsiteX54" fmla="*/ 1905357 w 3528236"/>
              <a:gd name="connsiteY54" fmla="*/ 3143339 h 4352341"/>
              <a:gd name="connsiteX55" fmla="*/ 1809563 w 3528236"/>
              <a:gd name="connsiteY55" fmla="*/ 3102698 h 4352341"/>
              <a:gd name="connsiteX56" fmla="*/ 1707963 w 3528236"/>
              <a:gd name="connsiteY56" fmla="*/ 3175270 h 4352341"/>
              <a:gd name="connsiteX57" fmla="*/ 1536695 w 3528236"/>
              <a:gd name="connsiteY57" fmla="*/ 3205265 h 4352341"/>
              <a:gd name="connsiteX58" fmla="*/ 1346075 w 3528236"/>
              <a:gd name="connsiteY58" fmla="*/ 3351377 h 4352341"/>
              <a:gd name="connsiteX59" fmla="*/ 1570078 w 3528236"/>
              <a:gd name="connsiteY59" fmla="*/ 3361051 h 4352341"/>
              <a:gd name="connsiteX60" fmla="*/ 1832302 w 3528236"/>
              <a:gd name="connsiteY60" fmla="*/ 3217845 h 4352341"/>
              <a:gd name="connsiteX61" fmla="*/ 2038889 w 3528236"/>
              <a:gd name="connsiteY61" fmla="*/ 3234294 h 4352341"/>
              <a:gd name="connsiteX62" fmla="*/ 2117266 w 3528236"/>
              <a:gd name="connsiteY62" fmla="*/ 3360569 h 4352341"/>
              <a:gd name="connsiteX63" fmla="*/ 2295792 w 3528236"/>
              <a:gd name="connsiteY63" fmla="*/ 3417174 h 4352341"/>
              <a:gd name="connsiteX64" fmla="*/ 2422066 w 3528236"/>
              <a:gd name="connsiteY64" fmla="*/ 3282191 h 4352341"/>
              <a:gd name="connsiteX65" fmla="*/ 2478671 w 3528236"/>
              <a:gd name="connsiteY65" fmla="*/ 3369277 h 4352341"/>
              <a:gd name="connsiteX66" fmla="*/ 2609299 w 3528236"/>
              <a:gd name="connsiteY66" fmla="*/ 3356215 h 4352341"/>
              <a:gd name="connsiteX67" fmla="*/ 2700741 w 3528236"/>
              <a:gd name="connsiteY67" fmla="*/ 3469425 h 4352341"/>
              <a:gd name="connsiteX68" fmla="*/ 2631071 w 3528236"/>
              <a:gd name="connsiteY68" fmla="*/ 3608762 h 4352341"/>
              <a:gd name="connsiteX69" fmla="*/ 2648489 w 3528236"/>
              <a:gd name="connsiteY69" fmla="*/ 3691494 h 4352341"/>
              <a:gd name="connsiteX70" fmla="*/ 2572072 w 3528236"/>
              <a:gd name="connsiteY70" fmla="*/ 3769509 h 4352341"/>
              <a:gd name="connsiteX71" fmla="*/ 2517860 w 3528236"/>
              <a:gd name="connsiteY71" fmla="*/ 3848246 h 4352341"/>
              <a:gd name="connsiteX72" fmla="*/ 2415664 w 3528236"/>
              <a:gd name="connsiteY72" fmla="*/ 3935533 h 4352341"/>
              <a:gd name="connsiteX73" fmla="*/ 2265787 w 3528236"/>
              <a:gd name="connsiteY73" fmla="*/ 4044535 h 4352341"/>
              <a:gd name="connsiteX74" fmla="*/ 2268814 w 3528236"/>
              <a:gd name="connsiteY74" fmla="*/ 4082382 h 4352341"/>
              <a:gd name="connsiteX75" fmla="*/ 1866116 w 3528236"/>
              <a:gd name="connsiteY75" fmla="*/ 4332175 h 4352341"/>
              <a:gd name="connsiteX76" fmla="*/ 1870658 w 3528236"/>
              <a:gd name="connsiteY76" fmla="*/ 4333689 h 4352341"/>
              <a:gd name="connsiteX77" fmla="*/ 1614807 w 3528236"/>
              <a:gd name="connsiteY77" fmla="*/ 4351855 h 4352341"/>
              <a:gd name="connsiteX78" fmla="*/ 1513375 w 3528236"/>
              <a:gd name="connsiteY78" fmla="*/ 4115687 h 4352341"/>
              <a:gd name="connsiteX79" fmla="*/ 1528514 w 3528236"/>
              <a:gd name="connsiteY79" fmla="*/ 4059673 h 4352341"/>
              <a:gd name="connsiteX80" fmla="*/ 1408916 w 3528236"/>
              <a:gd name="connsiteY80" fmla="*/ 3934018 h 4352341"/>
              <a:gd name="connsiteX81" fmla="*/ 1384693 w 3528236"/>
              <a:gd name="connsiteY81" fmla="*/ 3849239 h 4352341"/>
              <a:gd name="connsiteX82" fmla="*/ 1262066 w 3528236"/>
              <a:gd name="connsiteY82" fmla="*/ 3781114 h 4352341"/>
              <a:gd name="connsiteX83" fmla="*/ 1227247 w 3528236"/>
              <a:gd name="connsiteY83" fmla="*/ 3696335 h 4352341"/>
              <a:gd name="connsiteX84" fmla="*/ 1240873 w 3528236"/>
              <a:gd name="connsiteY84" fmla="*/ 3635778 h 4352341"/>
              <a:gd name="connsiteX85" fmla="*/ 1169719 w 3528236"/>
              <a:gd name="connsiteY85" fmla="*/ 3519207 h 4352341"/>
              <a:gd name="connsiteX86" fmla="*/ 1087967 w 3528236"/>
              <a:gd name="connsiteY86" fmla="*/ 3472277 h 4352341"/>
              <a:gd name="connsiteX87" fmla="*/ 1087968 w 3528236"/>
              <a:gd name="connsiteY87" fmla="*/ 3425345 h 4352341"/>
              <a:gd name="connsiteX88" fmla="*/ 997133 w 3528236"/>
              <a:gd name="connsiteY88" fmla="*/ 3298176 h 4352341"/>
              <a:gd name="connsiteX89" fmla="*/ 955985 w 3528236"/>
              <a:gd name="connsiteY89" fmla="*/ 3274075 h 4352341"/>
              <a:gd name="connsiteX90" fmla="*/ 985316 w 3528236"/>
              <a:gd name="connsiteY90" fmla="*/ 3116837 h 4352341"/>
              <a:gd name="connsiteX91" fmla="*/ 1082875 w 3528236"/>
              <a:gd name="connsiteY91" fmla="*/ 3137252 h 4352341"/>
              <a:gd name="connsiteX92" fmla="*/ 1070651 w 3528236"/>
              <a:gd name="connsiteY92" fmla="*/ 3043280 h 4352341"/>
              <a:gd name="connsiteX93" fmla="*/ 1166002 w 3528236"/>
              <a:gd name="connsiteY93" fmla="*/ 3045727 h 4352341"/>
              <a:gd name="connsiteX94" fmla="*/ 1146443 w 3528236"/>
              <a:gd name="connsiteY94" fmla="*/ 2967490 h 4352341"/>
              <a:gd name="connsiteX95" fmla="*/ 1092655 w 3528236"/>
              <a:gd name="connsiteY95" fmla="*/ 2947930 h 4352341"/>
              <a:gd name="connsiteX96" fmla="*/ 1090545 w 3528236"/>
              <a:gd name="connsiteY96" fmla="*/ 2895343 h 4352341"/>
              <a:gd name="connsiteX97" fmla="*/ 1051084 w 3528236"/>
              <a:gd name="connsiteY97" fmla="*/ 2881735 h 4352341"/>
              <a:gd name="connsiteX98" fmla="*/ 1059248 w 3528236"/>
              <a:gd name="connsiteY98" fmla="*/ 2839553 h 4352341"/>
              <a:gd name="connsiteX99" fmla="*/ 1029312 w 3528236"/>
              <a:gd name="connsiteY99" fmla="*/ 2800092 h 4352341"/>
              <a:gd name="connsiteX100" fmla="*/ 1034755 w 3528236"/>
              <a:gd name="connsiteY100" fmla="*/ 2756549 h 4352341"/>
              <a:gd name="connsiteX101" fmla="*/ 1015706 w 3528236"/>
              <a:gd name="connsiteY101" fmla="*/ 2730696 h 4352341"/>
              <a:gd name="connsiteX102" fmla="*/ 1012984 w 3528236"/>
              <a:gd name="connsiteY102" fmla="*/ 2650413 h 4352341"/>
              <a:gd name="connsiteX103" fmla="*/ 993933 w 3528236"/>
              <a:gd name="connsiteY103" fmla="*/ 2587821 h 4352341"/>
              <a:gd name="connsiteX104" fmla="*/ 1026590 w 3528236"/>
              <a:gd name="connsiteY104" fmla="*/ 2511622 h 4352341"/>
              <a:gd name="connsiteX105" fmla="*/ 1007541 w 3528236"/>
              <a:gd name="connsiteY105" fmla="*/ 2483047 h 4352341"/>
              <a:gd name="connsiteX106" fmla="*/ 950391 w 3528236"/>
              <a:gd name="connsiteY106" fmla="*/ 2499376 h 4352341"/>
              <a:gd name="connsiteX107" fmla="*/ 902766 w 3528236"/>
              <a:gd name="connsiteY107" fmla="*/ 2499374 h 4352341"/>
              <a:gd name="connsiteX108" fmla="*/ 909569 w 3528236"/>
              <a:gd name="connsiteY108" fmla="*/ 2500735 h 4352341"/>
              <a:gd name="connsiteX109" fmla="*/ 849698 w 3528236"/>
              <a:gd name="connsiteY109" fmla="*/ 2560606 h 4352341"/>
              <a:gd name="connsiteX110" fmla="*/ 762612 w 3528236"/>
              <a:gd name="connsiteY110" fmla="*/ 2571492 h 4352341"/>
              <a:gd name="connsiteX111" fmla="*/ 704102 w 3528236"/>
              <a:gd name="connsiteY111" fmla="*/ 2500735 h 4352341"/>
              <a:gd name="connsiteX112" fmla="*/ 648313 w 3528236"/>
              <a:gd name="connsiteY112" fmla="*/ 2499374 h 4352341"/>
              <a:gd name="connsiteX113" fmla="*/ 634706 w 3528236"/>
              <a:gd name="connsiteY113" fmla="*/ 2545638 h 4352341"/>
              <a:gd name="connsiteX114" fmla="*/ 539456 w 3528236"/>
              <a:gd name="connsiteY114" fmla="*/ 2545639 h 4352341"/>
              <a:gd name="connsiteX115" fmla="*/ 495913 w 3528236"/>
              <a:gd name="connsiteY115" fmla="*/ 2499375 h 4352341"/>
              <a:gd name="connsiteX116" fmla="*/ 425156 w 3528236"/>
              <a:gd name="connsiteY116" fmla="*/ 2469439 h 4352341"/>
              <a:gd name="connsiteX117" fmla="*/ 388416 w 3528236"/>
              <a:gd name="connsiteY117" fmla="*/ 2443585 h 4352341"/>
              <a:gd name="connsiteX118" fmla="*/ 387055 w 3528236"/>
              <a:gd name="connsiteY118" fmla="*/ 2393239 h 4352341"/>
              <a:gd name="connsiteX119" fmla="*/ 327183 w 3528236"/>
              <a:gd name="connsiteY119" fmla="*/ 2351055 h 4352341"/>
              <a:gd name="connsiteX120" fmla="*/ 350316 w 3528236"/>
              <a:gd name="connsiteY120" fmla="*/ 2306153 h 4352341"/>
              <a:gd name="connsiteX121" fmla="*/ 316298 w 3528236"/>
              <a:gd name="connsiteY121" fmla="*/ 2273495 h 4352341"/>
              <a:gd name="connsiteX122" fmla="*/ 324462 w 3528236"/>
              <a:gd name="connsiteY122" fmla="*/ 2240839 h 4352341"/>
              <a:gd name="connsiteX123" fmla="*/ 340790 w 3528236"/>
              <a:gd name="connsiteY123" fmla="*/ 2180967 h 4352341"/>
              <a:gd name="connsiteX124" fmla="*/ 332625 w 3528236"/>
              <a:gd name="connsiteY124" fmla="*/ 2144229 h 4352341"/>
              <a:gd name="connsiteX125" fmla="*/ 278196 w 3528236"/>
              <a:gd name="connsiteY125" fmla="*/ 2131981 h 4352341"/>
              <a:gd name="connsiteX126" fmla="*/ 214244 w 3528236"/>
              <a:gd name="connsiteY126" fmla="*/ 2130621 h 4352341"/>
              <a:gd name="connsiteX127" fmla="*/ 49597 w 3528236"/>
              <a:gd name="connsiteY127" fmla="*/ 2085717 h 4352341"/>
              <a:gd name="connsiteX128" fmla="*/ 612 w 3528236"/>
              <a:gd name="connsiteY128" fmla="*/ 2004074 h 4352341"/>
              <a:gd name="connsiteX129" fmla="*/ 72730 w 3528236"/>
              <a:gd name="connsiteY129" fmla="*/ 1956449 h 4352341"/>
              <a:gd name="connsiteX130" fmla="*/ 102666 w 3528236"/>
              <a:gd name="connsiteY130" fmla="*/ 1910185 h 4352341"/>
              <a:gd name="connsiteX131" fmla="*/ 74090 w 3528236"/>
              <a:gd name="connsiteY131" fmla="*/ 1844871 h 4352341"/>
              <a:gd name="connsiteX132" fmla="*/ 102665 w 3528236"/>
              <a:gd name="connsiteY132" fmla="*/ 1802689 h 4352341"/>
              <a:gd name="connsiteX0" fmla="*/ 269824 w 3528236"/>
              <a:gd name="connsiteY0" fmla="*/ 1770949 h 4352341"/>
              <a:gd name="connsiteX1" fmla="*/ 196555 w 3528236"/>
              <a:gd name="connsiteY1" fmla="*/ 1736014 h 4352341"/>
              <a:gd name="connsiteX2" fmla="*/ 410187 w 3528236"/>
              <a:gd name="connsiteY2" fmla="*/ 1786361 h 4352341"/>
              <a:gd name="connsiteX3" fmla="*/ 425570 w 3528236"/>
              <a:gd name="connsiteY3" fmla="*/ 1721762 h 4352341"/>
              <a:gd name="connsiteX4" fmla="*/ 400403 w 3528236"/>
              <a:gd name="connsiteY4" fmla="*/ 1609909 h 4352341"/>
              <a:gd name="connsiteX5" fmla="*/ 383625 w 3528236"/>
              <a:gd name="connsiteY5" fmla="*/ 1514834 h 4352341"/>
              <a:gd name="connsiteX6" fmla="*/ 403199 w 3528236"/>
              <a:gd name="connsiteY6" fmla="*/ 1400184 h 4352341"/>
              <a:gd name="connsiteX7" fmla="*/ 503867 w 3528236"/>
              <a:gd name="connsiteY7" fmla="*/ 1319090 h 4352341"/>
              <a:gd name="connsiteX8" fmla="*/ 626906 w 3528236"/>
              <a:gd name="connsiteY8" fmla="*/ 1235200 h 4352341"/>
              <a:gd name="connsiteX9" fmla="*/ 674443 w 3528236"/>
              <a:gd name="connsiteY9" fmla="*/ 1047846 h 4352341"/>
              <a:gd name="connsiteX10" fmla="*/ 593350 w 3528236"/>
              <a:gd name="connsiteY10" fmla="*/ 930400 h 4352341"/>
              <a:gd name="connsiteX11" fmla="*/ 573775 w 3528236"/>
              <a:gd name="connsiteY11" fmla="*/ 857696 h 4352341"/>
              <a:gd name="connsiteX12" fmla="*/ 724777 w 3528236"/>
              <a:gd name="connsiteY12" fmla="*/ 782195 h 4352341"/>
              <a:gd name="connsiteX13" fmla="*/ 808667 w 3528236"/>
              <a:gd name="connsiteY13" fmla="*/ 661953 h 4352341"/>
              <a:gd name="connsiteX14" fmla="*/ 817056 w 3528236"/>
              <a:gd name="connsiteY14" fmla="*/ 533322 h 4352341"/>
              <a:gd name="connsiteX15" fmla="*/ 811464 w 3528236"/>
              <a:gd name="connsiteY15" fmla="*/ 474599 h 4352341"/>
              <a:gd name="connsiteX16" fmla="*/ 864594 w 3528236"/>
              <a:gd name="connsiteY16" fmla="*/ 415876 h 4352341"/>
              <a:gd name="connsiteX17" fmla="*/ 828241 w 3528236"/>
              <a:gd name="connsiteY17" fmla="*/ 318004 h 4352341"/>
              <a:gd name="connsiteX18" fmla="*/ 912131 w 3528236"/>
              <a:gd name="connsiteY18" fmla="*/ 337578 h 4352341"/>
              <a:gd name="connsiteX19" fmla="*/ 982040 w 3528236"/>
              <a:gd name="connsiteY19" fmla="*/ 278856 h 4352341"/>
              <a:gd name="connsiteX20" fmla="*/ 1043559 w 3528236"/>
              <a:gd name="connsiteY20" fmla="*/ 231318 h 4352341"/>
              <a:gd name="connsiteX21" fmla="*/ 1029577 w 3528236"/>
              <a:gd name="connsiteY21" fmla="*/ 144632 h 4352341"/>
              <a:gd name="connsiteX22" fmla="*/ 1135838 w 3528236"/>
              <a:gd name="connsiteY22" fmla="*/ 150224 h 4352341"/>
              <a:gd name="connsiteX23" fmla="*/ 1183375 w 3528236"/>
              <a:gd name="connsiteY23" fmla="*/ 192169 h 4352341"/>
              <a:gd name="connsiteX24" fmla="*/ 1278451 w 3528236"/>
              <a:gd name="connsiteY24" fmla="*/ 127854 h 4352341"/>
              <a:gd name="connsiteX25" fmla="*/ 1278451 w 3528236"/>
              <a:gd name="connsiteY25" fmla="*/ 127854 h 4352341"/>
              <a:gd name="connsiteX26" fmla="*/ 1379119 w 3528236"/>
              <a:gd name="connsiteY26" fmla="*/ 113872 h 4352341"/>
              <a:gd name="connsiteX27" fmla="*/ 1381915 w 3528236"/>
              <a:gd name="connsiteY27" fmla="*/ 111076 h 4352341"/>
              <a:gd name="connsiteX28" fmla="*/ 1653159 w 3528236"/>
              <a:gd name="connsiteY28" fmla="*/ 10408 h 4352341"/>
              <a:gd name="connsiteX29" fmla="*/ 2609503 w 3528236"/>
              <a:gd name="connsiteY29" fmla="*/ 2018 h 4352341"/>
              <a:gd name="connsiteX30" fmla="*/ 3319051 w 3528236"/>
              <a:gd name="connsiteY30" fmla="*/ 700104 h 4352341"/>
              <a:gd name="connsiteX31" fmla="*/ 3523701 w 3528236"/>
              <a:gd name="connsiteY31" fmla="*/ 1026675 h 4352341"/>
              <a:gd name="connsiteX32" fmla="*/ 3362592 w 3528236"/>
              <a:gd name="connsiteY32" fmla="*/ 1196492 h 4352341"/>
              <a:gd name="connsiteX33" fmla="*/ 3118752 w 3528236"/>
              <a:gd name="connsiteY33" fmla="*/ 1340184 h 4352341"/>
              <a:gd name="connsiteX34" fmla="*/ 2783471 w 3528236"/>
              <a:gd name="connsiteY34" fmla="*/ 1466459 h 4352341"/>
              <a:gd name="connsiteX35" fmla="*/ 2265311 w 3528236"/>
              <a:gd name="connsiteY35" fmla="*/ 1523064 h 4352341"/>
              <a:gd name="connsiteX36" fmla="*/ 1947448 w 3528236"/>
              <a:gd name="connsiteY36" fmla="*/ 1705945 h 4352341"/>
              <a:gd name="connsiteX37" fmla="*/ 1903906 w 3528236"/>
              <a:gd name="connsiteY37" fmla="*/ 1544835 h 4352341"/>
              <a:gd name="connsiteX38" fmla="*/ 1738444 w 3528236"/>
              <a:gd name="connsiteY38" fmla="*/ 1601441 h 4352341"/>
              <a:gd name="connsiteX39" fmla="*/ 1647003 w 3528236"/>
              <a:gd name="connsiteY39" fmla="*/ 1758195 h 4352341"/>
              <a:gd name="connsiteX40" fmla="*/ 1755860 w 3528236"/>
              <a:gd name="connsiteY40" fmla="*/ 1997681 h 4352341"/>
              <a:gd name="connsiteX41" fmla="*/ 1877781 w 3528236"/>
              <a:gd name="connsiteY41" fmla="*/ 2084765 h 4352341"/>
              <a:gd name="connsiteX42" fmla="*/ 1842946 w 3528236"/>
              <a:gd name="connsiteY42" fmla="*/ 2250228 h 4352341"/>
              <a:gd name="connsiteX43" fmla="*/ 1903906 w 3528236"/>
              <a:gd name="connsiteY43" fmla="*/ 2372149 h 4352341"/>
              <a:gd name="connsiteX44" fmla="*/ 2104202 w 3528236"/>
              <a:gd name="connsiteY44" fmla="*/ 2398274 h 4352341"/>
              <a:gd name="connsiteX45" fmla="*/ 2652843 w 3528236"/>
              <a:gd name="connsiteY45" fmla="*/ 2546319 h 4352341"/>
              <a:gd name="connsiteX46" fmla="*/ 2661551 w 3528236"/>
              <a:gd name="connsiteY46" fmla="*/ 2772742 h 4352341"/>
              <a:gd name="connsiteX47" fmla="*/ 2670259 w 3528236"/>
              <a:gd name="connsiteY47" fmla="*/ 3160272 h 4352341"/>
              <a:gd name="connsiteX48" fmla="*/ 2530923 w 3528236"/>
              <a:gd name="connsiteY48" fmla="*/ 3182043 h 4352341"/>
              <a:gd name="connsiteX49" fmla="*/ 2487380 w 3528236"/>
              <a:gd name="connsiteY49" fmla="*/ 3042705 h 4352341"/>
              <a:gd name="connsiteX50" fmla="*/ 2382877 w 3528236"/>
              <a:gd name="connsiteY50" fmla="*/ 3177688 h 4352341"/>
              <a:gd name="connsiteX51" fmla="*/ 2165163 w 3528236"/>
              <a:gd name="connsiteY51" fmla="*/ 3142854 h 4352341"/>
              <a:gd name="connsiteX52" fmla="*/ 1999700 w 3528236"/>
              <a:gd name="connsiteY52" fmla="*/ 2990454 h 4352341"/>
              <a:gd name="connsiteX53" fmla="*/ 1959544 w 3528236"/>
              <a:gd name="connsiteY53" fmla="*/ 3095441 h 4352341"/>
              <a:gd name="connsiteX54" fmla="*/ 1905357 w 3528236"/>
              <a:gd name="connsiteY54" fmla="*/ 3143339 h 4352341"/>
              <a:gd name="connsiteX55" fmla="*/ 1809563 w 3528236"/>
              <a:gd name="connsiteY55" fmla="*/ 3102698 h 4352341"/>
              <a:gd name="connsiteX56" fmla="*/ 1707963 w 3528236"/>
              <a:gd name="connsiteY56" fmla="*/ 3175270 h 4352341"/>
              <a:gd name="connsiteX57" fmla="*/ 1536695 w 3528236"/>
              <a:gd name="connsiteY57" fmla="*/ 3205265 h 4352341"/>
              <a:gd name="connsiteX58" fmla="*/ 1346075 w 3528236"/>
              <a:gd name="connsiteY58" fmla="*/ 3351377 h 4352341"/>
              <a:gd name="connsiteX59" fmla="*/ 1570078 w 3528236"/>
              <a:gd name="connsiteY59" fmla="*/ 3361051 h 4352341"/>
              <a:gd name="connsiteX60" fmla="*/ 1832302 w 3528236"/>
              <a:gd name="connsiteY60" fmla="*/ 3217845 h 4352341"/>
              <a:gd name="connsiteX61" fmla="*/ 2038889 w 3528236"/>
              <a:gd name="connsiteY61" fmla="*/ 3234294 h 4352341"/>
              <a:gd name="connsiteX62" fmla="*/ 2117266 w 3528236"/>
              <a:gd name="connsiteY62" fmla="*/ 3360569 h 4352341"/>
              <a:gd name="connsiteX63" fmla="*/ 2295792 w 3528236"/>
              <a:gd name="connsiteY63" fmla="*/ 3417174 h 4352341"/>
              <a:gd name="connsiteX64" fmla="*/ 2422066 w 3528236"/>
              <a:gd name="connsiteY64" fmla="*/ 3282191 h 4352341"/>
              <a:gd name="connsiteX65" fmla="*/ 2478671 w 3528236"/>
              <a:gd name="connsiteY65" fmla="*/ 3369277 h 4352341"/>
              <a:gd name="connsiteX66" fmla="*/ 2609299 w 3528236"/>
              <a:gd name="connsiteY66" fmla="*/ 3356215 h 4352341"/>
              <a:gd name="connsiteX67" fmla="*/ 2700741 w 3528236"/>
              <a:gd name="connsiteY67" fmla="*/ 3469425 h 4352341"/>
              <a:gd name="connsiteX68" fmla="*/ 2631071 w 3528236"/>
              <a:gd name="connsiteY68" fmla="*/ 3608762 h 4352341"/>
              <a:gd name="connsiteX69" fmla="*/ 2648489 w 3528236"/>
              <a:gd name="connsiteY69" fmla="*/ 3691494 h 4352341"/>
              <a:gd name="connsiteX70" fmla="*/ 2572072 w 3528236"/>
              <a:gd name="connsiteY70" fmla="*/ 3769509 h 4352341"/>
              <a:gd name="connsiteX71" fmla="*/ 2517860 w 3528236"/>
              <a:gd name="connsiteY71" fmla="*/ 3848246 h 4352341"/>
              <a:gd name="connsiteX72" fmla="*/ 2415664 w 3528236"/>
              <a:gd name="connsiteY72" fmla="*/ 3935533 h 4352341"/>
              <a:gd name="connsiteX73" fmla="*/ 2265787 w 3528236"/>
              <a:gd name="connsiteY73" fmla="*/ 4044535 h 4352341"/>
              <a:gd name="connsiteX74" fmla="*/ 2268814 w 3528236"/>
              <a:gd name="connsiteY74" fmla="*/ 4082382 h 4352341"/>
              <a:gd name="connsiteX75" fmla="*/ 1866116 w 3528236"/>
              <a:gd name="connsiteY75" fmla="*/ 4332175 h 4352341"/>
              <a:gd name="connsiteX76" fmla="*/ 1870658 w 3528236"/>
              <a:gd name="connsiteY76" fmla="*/ 4333689 h 4352341"/>
              <a:gd name="connsiteX77" fmla="*/ 1614807 w 3528236"/>
              <a:gd name="connsiteY77" fmla="*/ 4351855 h 4352341"/>
              <a:gd name="connsiteX78" fmla="*/ 1513375 w 3528236"/>
              <a:gd name="connsiteY78" fmla="*/ 4115687 h 4352341"/>
              <a:gd name="connsiteX79" fmla="*/ 1528514 w 3528236"/>
              <a:gd name="connsiteY79" fmla="*/ 4059673 h 4352341"/>
              <a:gd name="connsiteX80" fmla="*/ 1408916 w 3528236"/>
              <a:gd name="connsiteY80" fmla="*/ 3934018 h 4352341"/>
              <a:gd name="connsiteX81" fmla="*/ 1384693 w 3528236"/>
              <a:gd name="connsiteY81" fmla="*/ 3849239 h 4352341"/>
              <a:gd name="connsiteX82" fmla="*/ 1262066 w 3528236"/>
              <a:gd name="connsiteY82" fmla="*/ 3781114 h 4352341"/>
              <a:gd name="connsiteX83" fmla="*/ 1227247 w 3528236"/>
              <a:gd name="connsiteY83" fmla="*/ 3696335 h 4352341"/>
              <a:gd name="connsiteX84" fmla="*/ 1240873 w 3528236"/>
              <a:gd name="connsiteY84" fmla="*/ 3635778 h 4352341"/>
              <a:gd name="connsiteX85" fmla="*/ 1169719 w 3528236"/>
              <a:gd name="connsiteY85" fmla="*/ 3519207 h 4352341"/>
              <a:gd name="connsiteX86" fmla="*/ 1087967 w 3528236"/>
              <a:gd name="connsiteY86" fmla="*/ 3472277 h 4352341"/>
              <a:gd name="connsiteX87" fmla="*/ 1087968 w 3528236"/>
              <a:gd name="connsiteY87" fmla="*/ 3425345 h 4352341"/>
              <a:gd name="connsiteX88" fmla="*/ 997133 w 3528236"/>
              <a:gd name="connsiteY88" fmla="*/ 3298176 h 4352341"/>
              <a:gd name="connsiteX89" fmla="*/ 955985 w 3528236"/>
              <a:gd name="connsiteY89" fmla="*/ 3274075 h 4352341"/>
              <a:gd name="connsiteX90" fmla="*/ 985316 w 3528236"/>
              <a:gd name="connsiteY90" fmla="*/ 3116837 h 4352341"/>
              <a:gd name="connsiteX91" fmla="*/ 1082875 w 3528236"/>
              <a:gd name="connsiteY91" fmla="*/ 3137252 h 4352341"/>
              <a:gd name="connsiteX92" fmla="*/ 1070651 w 3528236"/>
              <a:gd name="connsiteY92" fmla="*/ 3043280 h 4352341"/>
              <a:gd name="connsiteX93" fmla="*/ 1166002 w 3528236"/>
              <a:gd name="connsiteY93" fmla="*/ 3045727 h 4352341"/>
              <a:gd name="connsiteX94" fmla="*/ 1146443 w 3528236"/>
              <a:gd name="connsiteY94" fmla="*/ 2967490 h 4352341"/>
              <a:gd name="connsiteX95" fmla="*/ 1092655 w 3528236"/>
              <a:gd name="connsiteY95" fmla="*/ 2947930 h 4352341"/>
              <a:gd name="connsiteX96" fmla="*/ 1090545 w 3528236"/>
              <a:gd name="connsiteY96" fmla="*/ 2895343 h 4352341"/>
              <a:gd name="connsiteX97" fmla="*/ 1051084 w 3528236"/>
              <a:gd name="connsiteY97" fmla="*/ 2881735 h 4352341"/>
              <a:gd name="connsiteX98" fmla="*/ 1059248 w 3528236"/>
              <a:gd name="connsiteY98" fmla="*/ 2839553 h 4352341"/>
              <a:gd name="connsiteX99" fmla="*/ 1029312 w 3528236"/>
              <a:gd name="connsiteY99" fmla="*/ 2800092 h 4352341"/>
              <a:gd name="connsiteX100" fmla="*/ 1034755 w 3528236"/>
              <a:gd name="connsiteY100" fmla="*/ 2756549 h 4352341"/>
              <a:gd name="connsiteX101" fmla="*/ 1015706 w 3528236"/>
              <a:gd name="connsiteY101" fmla="*/ 2730696 h 4352341"/>
              <a:gd name="connsiteX102" fmla="*/ 1012984 w 3528236"/>
              <a:gd name="connsiteY102" fmla="*/ 2650413 h 4352341"/>
              <a:gd name="connsiteX103" fmla="*/ 993933 w 3528236"/>
              <a:gd name="connsiteY103" fmla="*/ 2587821 h 4352341"/>
              <a:gd name="connsiteX104" fmla="*/ 1026590 w 3528236"/>
              <a:gd name="connsiteY104" fmla="*/ 2511622 h 4352341"/>
              <a:gd name="connsiteX105" fmla="*/ 1007541 w 3528236"/>
              <a:gd name="connsiteY105" fmla="*/ 2483047 h 4352341"/>
              <a:gd name="connsiteX106" fmla="*/ 950391 w 3528236"/>
              <a:gd name="connsiteY106" fmla="*/ 2499376 h 4352341"/>
              <a:gd name="connsiteX107" fmla="*/ 902766 w 3528236"/>
              <a:gd name="connsiteY107" fmla="*/ 2499374 h 4352341"/>
              <a:gd name="connsiteX108" fmla="*/ 909569 w 3528236"/>
              <a:gd name="connsiteY108" fmla="*/ 2500735 h 4352341"/>
              <a:gd name="connsiteX109" fmla="*/ 849698 w 3528236"/>
              <a:gd name="connsiteY109" fmla="*/ 2560606 h 4352341"/>
              <a:gd name="connsiteX110" fmla="*/ 762612 w 3528236"/>
              <a:gd name="connsiteY110" fmla="*/ 2571492 h 4352341"/>
              <a:gd name="connsiteX111" fmla="*/ 704102 w 3528236"/>
              <a:gd name="connsiteY111" fmla="*/ 2500735 h 4352341"/>
              <a:gd name="connsiteX112" fmla="*/ 648313 w 3528236"/>
              <a:gd name="connsiteY112" fmla="*/ 2499374 h 4352341"/>
              <a:gd name="connsiteX113" fmla="*/ 634706 w 3528236"/>
              <a:gd name="connsiteY113" fmla="*/ 2545638 h 4352341"/>
              <a:gd name="connsiteX114" fmla="*/ 539456 w 3528236"/>
              <a:gd name="connsiteY114" fmla="*/ 2545639 h 4352341"/>
              <a:gd name="connsiteX115" fmla="*/ 495913 w 3528236"/>
              <a:gd name="connsiteY115" fmla="*/ 2499375 h 4352341"/>
              <a:gd name="connsiteX116" fmla="*/ 425156 w 3528236"/>
              <a:gd name="connsiteY116" fmla="*/ 2469439 h 4352341"/>
              <a:gd name="connsiteX117" fmla="*/ 388416 w 3528236"/>
              <a:gd name="connsiteY117" fmla="*/ 2443585 h 4352341"/>
              <a:gd name="connsiteX118" fmla="*/ 387055 w 3528236"/>
              <a:gd name="connsiteY118" fmla="*/ 2393239 h 4352341"/>
              <a:gd name="connsiteX119" fmla="*/ 327183 w 3528236"/>
              <a:gd name="connsiteY119" fmla="*/ 2351055 h 4352341"/>
              <a:gd name="connsiteX120" fmla="*/ 350316 w 3528236"/>
              <a:gd name="connsiteY120" fmla="*/ 2306153 h 4352341"/>
              <a:gd name="connsiteX121" fmla="*/ 316298 w 3528236"/>
              <a:gd name="connsiteY121" fmla="*/ 2273495 h 4352341"/>
              <a:gd name="connsiteX122" fmla="*/ 324462 w 3528236"/>
              <a:gd name="connsiteY122" fmla="*/ 2240839 h 4352341"/>
              <a:gd name="connsiteX123" fmla="*/ 340790 w 3528236"/>
              <a:gd name="connsiteY123" fmla="*/ 2180967 h 4352341"/>
              <a:gd name="connsiteX124" fmla="*/ 332625 w 3528236"/>
              <a:gd name="connsiteY124" fmla="*/ 2144229 h 4352341"/>
              <a:gd name="connsiteX125" fmla="*/ 278196 w 3528236"/>
              <a:gd name="connsiteY125" fmla="*/ 2131981 h 4352341"/>
              <a:gd name="connsiteX126" fmla="*/ 214244 w 3528236"/>
              <a:gd name="connsiteY126" fmla="*/ 2130621 h 4352341"/>
              <a:gd name="connsiteX127" fmla="*/ 49597 w 3528236"/>
              <a:gd name="connsiteY127" fmla="*/ 2085717 h 4352341"/>
              <a:gd name="connsiteX128" fmla="*/ 612 w 3528236"/>
              <a:gd name="connsiteY128" fmla="*/ 2004074 h 4352341"/>
              <a:gd name="connsiteX129" fmla="*/ 72730 w 3528236"/>
              <a:gd name="connsiteY129" fmla="*/ 1956449 h 4352341"/>
              <a:gd name="connsiteX130" fmla="*/ 102666 w 3528236"/>
              <a:gd name="connsiteY130" fmla="*/ 1910185 h 4352341"/>
              <a:gd name="connsiteX131" fmla="*/ 74090 w 3528236"/>
              <a:gd name="connsiteY131" fmla="*/ 1844871 h 4352341"/>
              <a:gd name="connsiteX132" fmla="*/ 102665 w 3528236"/>
              <a:gd name="connsiteY132" fmla="*/ 1802689 h 4352341"/>
              <a:gd name="connsiteX0" fmla="*/ 220838 w 3528236"/>
              <a:gd name="connsiteY0" fmla="*/ 1781835 h 4352341"/>
              <a:gd name="connsiteX1" fmla="*/ 196555 w 3528236"/>
              <a:gd name="connsiteY1" fmla="*/ 1736014 h 4352341"/>
              <a:gd name="connsiteX2" fmla="*/ 410187 w 3528236"/>
              <a:gd name="connsiteY2" fmla="*/ 1786361 h 4352341"/>
              <a:gd name="connsiteX3" fmla="*/ 425570 w 3528236"/>
              <a:gd name="connsiteY3" fmla="*/ 1721762 h 4352341"/>
              <a:gd name="connsiteX4" fmla="*/ 400403 w 3528236"/>
              <a:gd name="connsiteY4" fmla="*/ 1609909 h 4352341"/>
              <a:gd name="connsiteX5" fmla="*/ 383625 w 3528236"/>
              <a:gd name="connsiteY5" fmla="*/ 1514834 h 4352341"/>
              <a:gd name="connsiteX6" fmla="*/ 403199 w 3528236"/>
              <a:gd name="connsiteY6" fmla="*/ 1400184 h 4352341"/>
              <a:gd name="connsiteX7" fmla="*/ 503867 w 3528236"/>
              <a:gd name="connsiteY7" fmla="*/ 1319090 h 4352341"/>
              <a:gd name="connsiteX8" fmla="*/ 626906 w 3528236"/>
              <a:gd name="connsiteY8" fmla="*/ 1235200 h 4352341"/>
              <a:gd name="connsiteX9" fmla="*/ 674443 w 3528236"/>
              <a:gd name="connsiteY9" fmla="*/ 1047846 h 4352341"/>
              <a:gd name="connsiteX10" fmla="*/ 593350 w 3528236"/>
              <a:gd name="connsiteY10" fmla="*/ 930400 h 4352341"/>
              <a:gd name="connsiteX11" fmla="*/ 573775 w 3528236"/>
              <a:gd name="connsiteY11" fmla="*/ 857696 h 4352341"/>
              <a:gd name="connsiteX12" fmla="*/ 724777 w 3528236"/>
              <a:gd name="connsiteY12" fmla="*/ 782195 h 4352341"/>
              <a:gd name="connsiteX13" fmla="*/ 808667 w 3528236"/>
              <a:gd name="connsiteY13" fmla="*/ 661953 h 4352341"/>
              <a:gd name="connsiteX14" fmla="*/ 817056 w 3528236"/>
              <a:gd name="connsiteY14" fmla="*/ 533322 h 4352341"/>
              <a:gd name="connsiteX15" fmla="*/ 811464 w 3528236"/>
              <a:gd name="connsiteY15" fmla="*/ 474599 h 4352341"/>
              <a:gd name="connsiteX16" fmla="*/ 864594 w 3528236"/>
              <a:gd name="connsiteY16" fmla="*/ 415876 h 4352341"/>
              <a:gd name="connsiteX17" fmla="*/ 828241 w 3528236"/>
              <a:gd name="connsiteY17" fmla="*/ 318004 h 4352341"/>
              <a:gd name="connsiteX18" fmla="*/ 912131 w 3528236"/>
              <a:gd name="connsiteY18" fmla="*/ 337578 h 4352341"/>
              <a:gd name="connsiteX19" fmla="*/ 982040 w 3528236"/>
              <a:gd name="connsiteY19" fmla="*/ 278856 h 4352341"/>
              <a:gd name="connsiteX20" fmla="*/ 1043559 w 3528236"/>
              <a:gd name="connsiteY20" fmla="*/ 231318 h 4352341"/>
              <a:gd name="connsiteX21" fmla="*/ 1029577 w 3528236"/>
              <a:gd name="connsiteY21" fmla="*/ 144632 h 4352341"/>
              <a:gd name="connsiteX22" fmla="*/ 1135838 w 3528236"/>
              <a:gd name="connsiteY22" fmla="*/ 150224 h 4352341"/>
              <a:gd name="connsiteX23" fmla="*/ 1183375 w 3528236"/>
              <a:gd name="connsiteY23" fmla="*/ 192169 h 4352341"/>
              <a:gd name="connsiteX24" fmla="*/ 1278451 w 3528236"/>
              <a:gd name="connsiteY24" fmla="*/ 127854 h 4352341"/>
              <a:gd name="connsiteX25" fmla="*/ 1278451 w 3528236"/>
              <a:gd name="connsiteY25" fmla="*/ 127854 h 4352341"/>
              <a:gd name="connsiteX26" fmla="*/ 1379119 w 3528236"/>
              <a:gd name="connsiteY26" fmla="*/ 113872 h 4352341"/>
              <a:gd name="connsiteX27" fmla="*/ 1381915 w 3528236"/>
              <a:gd name="connsiteY27" fmla="*/ 111076 h 4352341"/>
              <a:gd name="connsiteX28" fmla="*/ 1653159 w 3528236"/>
              <a:gd name="connsiteY28" fmla="*/ 10408 h 4352341"/>
              <a:gd name="connsiteX29" fmla="*/ 2609503 w 3528236"/>
              <a:gd name="connsiteY29" fmla="*/ 2018 h 4352341"/>
              <a:gd name="connsiteX30" fmla="*/ 3319051 w 3528236"/>
              <a:gd name="connsiteY30" fmla="*/ 700104 h 4352341"/>
              <a:gd name="connsiteX31" fmla="*/ 3523701 w 3528236"/>
              <a:gd name="connsiteY31" fmla="*/ 1026675 h 4352341"/>
              <a:gd name="connsiteX32" fmla="*/ 3362592 w 3528236"/>
              <a:gd name="connsiteY32" fmla="*/ 1196492 h 4352341"/>
              <a:gd name="connsiteX33" fmla="*/ 3118752 w 3528236"/>
              <a:gd name="connsiteY33" fmla="*/ 1340184 h 4352341"/>
              <a:gd name="connsiteX34" fmla="*/ 2783471 w 3528236"/>
              <a:gd name="connsiteY34" fmla="*/ 1466459 h 4352341"/>
              <a:gd name="connsiteX35" fmla="*/ 2265311 w 3528236"/>
              <a:gd name="connsiteY35" fmla="*/ 1523064 h 4352341"/>
              <a:gd name="connsiteX36" fmla="*/ 1947448 w 3528236"/>
              <a:gd name="connsiteY36" fmla="*/ 1705945 h 4352341"/>
              <a:gd name="connsiteX37" fmla="*/ 1903906 w 3528236"/>
              <a:gd name="connsiteY37" fmla="*/ 1544835 h 4352341"/>
              <a:gd name="connsiteX38" fmla="*/ 1738444 w 3528236"/>
              <a:gd name="connsiteY38" fmla="*/ 1601441 h 4352341"/>
              <a:gd name="connsiteX39" fmla="*/ 1647003 w 3528236"/>
              <a:gd name="connsiteY39" fmla="*/ 1758195 h 4352341"/>
              <a:gd name="connsiteX40" fmla="*/ 1755860 w 3528236"/>
              <a:gd name="connsiteY40" fmla="*/ 1997681 h 4352341"/>
              <a:gd name="connsiteX41" fmla="*/ 1877781 w 3528236"/>
              <a:gd name="connsiteY41" fmla="*/ 2084765 h 4352341"/>
              <a:gd name="connsiteX42" fmla="*/ 1842946 w 3528236"/>
              <a:gd name="connsiteY42" fmla="*/ 2250228 h 4352341"/>
              <a:gd name="connsiteX43" fmla="*/ 1903906 w 3528236"/>
              <a:gd name="connsiteY43" fmla="*/ 2372149 h 4352341"/>
              <a:gd name="connsiteX44" fmla="*/ 2104202 w 3528236"/>
              <a:gd name="connsiteY44" fmla="*/ 2398274 h 4352341"/>
              <a:gd name="connsiteX45" fmla="*/ 2652843 w 3528236"/>
              <a:gd name="connsiteY45" fmla="*/ 2546319 h 4352341"/>
              <a:gd name="connsiteX46" fmla="*/ 2661551 w 3528236"/>
              <a:gd name="connsiteY46" fmla="*/ 2772742 h 4352341"/>
              <a:gd name="connsiteX47" fmla="*/ 2670259 w 3528236"/>
              <a:gd name="connsiteY47" fmla="*/ 3160272 h 4352341"/>
              <a:gd name="connsiteX48" fmla="*/ 2530923 w 3528236"/>
              <a:gd name="connsiteY48" fmla="*/ 3182043 h 4352341"/>
              <a:gd name="connsiteX49" fmla="*/ 2487380 w 3528236"/>
              <a:gd name="connsiteY49" fmla="*/ 3042705 h 4352341"/>
              <a:gd name="connsiteX50" fmla="*/ 2382877 w 3528236"/>
              <a:gd name="connsiteY50" fmla="*/ 3177688 h 4352341"/>
              <a:gd name="connsiteX51" fmla="*/ 2165163 w 3528236"/>
              <a:gd name="connsiteY51" fmla="*/ 3142854 h 4352341"/>
              <a:gd name="connsiteX52" fmla="*/ 1999700 w 3528236"/>
              <a:gd name="connsiteY52" fmla="*/ 2990454 h 4352341"/>
              <a:gd name="connsiteX53" fmla="*/ 1959544 w 3528236"/>
              <a:gd name="connsiteY53" fmla="*/ 3095441 h 4352341"/>
              <a:gd name="connsiteX54" fmla="*/ 1905357 w 3528236"/>
              <a:gd name="connsiteY54" fmla="*/ 3143339 h 4352341"/>
              <a:gd name="connsiteX55" fmla="*/ 1809563 w 3528236"/>
              <a:gd name="connsiteY55" fmla="*/ 3102698 h 4352341"/>
              <a:gd name="connsiteX56" fmla="*/ 1707963 w 3528236"/>
              <a:gd name="connsiteY56" fmla="*/ 3175270 h 4352341"/>
              <a:gd name="connsiteX57" fmla="*/ 1536695 w 3528236"/>
              <a:gd name="connsiteY57" fmla="*/ 3205265 h 4352341"/>
              <a:gd name="connsiteX58" fmla="*/ 1346075 w 3528236"/>
              <a:gd name="connsiteY58" fmla="*/ 3351377 h 4352341"/>
              <a:gd name="connsiteX59" fmla="*/ 1570078 w 3528236"/>
              <a:gd name="connsiteY59" fmla="*/ 3361051 h 4352341"/>
              <a:gd name="connsiteX60" fmla="*/ 1832302 w 3528236"/>
              <a:gd name="connsiteY60" fmla="*/ 3217845 h 4352341"/>
              <a:gd name="connsiteX61" fmla="*/ 2038889 w 3528236"/>
              <a:gd name="connsiteY61" fmla="*/ 3234294 h 4352341"/>
              <a:gd name="connsiteX62" fmla="*/ 2117266 w 3528236"/>
              <a:gd name="connsiteY62" fmla="*/ 3360569 h 4352341"/>
              <a:gd name="connsiteX63" fmla="*/ 2295792 w 3528236"/>
              <a:gd name="connsiteY63" fmla="*/ 3417174 h 4352341"/>
              <a:gd name="connsiteX64" fmla="*/ 2422066 w 3528236"/>
              <a:gd name="connsiteY64" fmla="*/ 3282191 h 4352341"/>
              <a:gd name="connsiteX65" fmla="*/ 2478671 w 3528236"/>
              <a:gd name="connsiteY65" fmla="*/ 3369277 h 4352341"/>
              <a:gd name="connsiteX66" fmla="*/ 2609299 w 3528236"/>
              <a:gd name="connsiteY66" fmla="*/ 3356215 h 4352341"/>
              <a:gd name="connsiteX67" fmla="*/ 2700741 w 3528236"/>
              <a:gd name="connsiteY67" fmla="*/ 3469425 h 4352341"/>
              <a:gd name="connsiteX68" fmla="*/ 2631071 w 3528236"/>
              <a:gd name="connsiteY68" fmla="*/ 3608762 h 4352341"/>
              <a:gd name="connsiteX69" fmla="*/ 2648489 w 3528236"/>
              <a:gd name="connsiteY69" fmla="*/ 3691494 h 4352341"/>
              <a:gd name="connsiteX70" fmla="*/ 2572072 w 3528236"/>
              <a:gd name="connsiteY70" fmla="*/ 3769509 h 4352341"/>
              <a:gd name="connsiteX71" fmla="*/ 2517860 w 3528236"/>
              <a:gd name="connsiteY71" fmla="*/ 3848246 h 4352341"/>
              <a:gd name="connsiteX72" fmla="*/ 2415664 w 3528236"/>
              <a:gd name="connsiteY72" fmla="*/ 3935533 h 4352341"/>
              <a:gd name="connsiteX73" fmla="*/ 2265787 w 3528236"/>
              <a:gd name="connsiteY73" fmla="*/ 4044535 h 4352341"/>
              <a:gd name="connsiteX74" fmla="*/ 2268814 w 3528236"/>
              <a:gd name="connsiteY74" fmla="*/ 4082382 h 4352341"/>
              <a:gd name="connsiteX75" fmla="*/ 1866116 w 3528236"/>
              <a:gd name="connsiteY75" fmla="*/ 4332175 h 4352341"/>
              <a:gd name="connsiteX76" fmla="*/ 1870658 w 3528236"/>
              <a:gd name="connsiteY76" fmla="*/ 4333689 h 4352341"/>
              <a:gd name="connsiteX77" fmla="*/ 1614807 w 3528236"/>
              <a:gd name="connsiteY77" fmla="*/ 4351855 h 4352341"/>
              <a:gd name="connsiteX78" fmla="*/ 1513375 w 3528236"/>
              <a:gd name="connsiteY78" fmla="*/ 4115687 h 4352341"/>
              <a:gd name="connsiteX79" fmla="*/ 1528514 w 3528236"/>
              <a:gd name="connsiteY79" fmla="*/ 4059673 h 4352341"/>
              <a:gd name="connsiteX80" fmla="*/ 1408916 w 3528236"/>
              <a:gd name="connsiteY80" fmla="*/ 3934018 h 4352341"/>
              <a:gd name="connsiteX81" fmla="*/ 1384693 w 3528236"/>
              <a:gd name="connsiteY81" fmla="*/ 3849239 h 4352341"/>
              <a:gd name="connsiteX82" fmla="*/ 1262066 w 3528236"/>
              <a:gd name="connsiteY82" fmla="*/ 3781114 h 4352341"/>
              <a:gd name="connsiteX83" fmla="*/ 1227247 w 3528236"/>
              <a:gd name="connsiteY83" fmla="*/ 3696335 h 4352341"/>
              <a:gd name="connsiteX84" fmla="*/ 1240873 w 3528236"/>
              <a:gd name="connsiteY84" fmla="*/ 3635778 h 4352341"/>
              <a:gd name="connsiteX85" fmla="*/ 1169719 w 3528236"/>
              <a:gd name="connsiteY85" fmla="*/ 3519207 h 4352341"/>
              <a:gd name="connsiteX86" fmla="*/ 1087967 w 3528236"/>
              <a:gd name="connsiteY86" fmla="*/ 3472277 h 4352341"/>
              <a:gd name="connsiteX87" fmla="*/ 1087968 w 3528236"/>
              <a:gd name="connsiteY87" fmla="*/ 3425345 h 4352341"/>
              <a:gd name="connsiteX88" fmla="*/ 997133 w 3528236"/>
              <a:gd name="connsiteY88" fmla="*/ 3298176 h 4352341"/>
              <a:gd name="connsiteX89" fmla="*/ 955985 w 3528236"/>
              <a:gd name="connsiteY89" fmla="*/ 3274075 h 4352341"/>
              <a:gd name="connsiteX90" fmla="*/ 985316 w 3528236"/>
              <a:gd name="connsiteY90" fmla="*/ 3116837 h 4352341"/>
              <a:gd name="connsiteX91" fmla="*/ 1082875 w 3528236"/>
              <a:gd name="connsiteY91" fmla="*/ 3137252 h 4352341"/>
              <a:gd name="connsiteX92" fmla="*/ 1070651 w 3528236"/>
              <a:gd name="connsiteY92" fmla="*/ 3043280 h 4352341"/>
              <a:gd name="connsiteX93" fmla="*/ 1166002 w 3528236"/>
              <a:gd name="connsiteY93" fmla="*/ 3045727 h 4352341"/>
              <a:gd name="connsiteX94" fmla="*/ 1146443 w 3528236"/>
              <a:gd name="connsiteY94" fmla="*/ 2967490 h 4352341"/>
              <a:gd name="connsiteX95" fmla="*/ 1092655 w 3528236"/>
              <a:gd name="connsiteY95" fmla="*/ 2947930 h 4352341"/>
              <a:gd name="connsiteX96" fmla="*/ 1090545 w 3528236"/>
              <a:gd name="connsiteY96" fmla="*/ 2895343 h 4352341"/>
              <a:gd name="connsiteX97" fmla="*/ 1051084 w 3528236"/>
              <a:gd name="connsiteY97" fmla="*/ 2881735 h 4352341"/>
              <a:gd name="connsiteX98" fmla="*/ 1059248 w 3528236"/>
              <a:gd name="connsiteY98" fmla="*/ 2839553 h 4352341"/>
              <a:gd name="connsiteX99" fmla="*/ 1029312 w 3528236"/>
              <a:gd name="connsiteY99" fmla="*/ 2800092 h 4352341"/>
              <a:gd name="connsiteX100" fmla="*/ 1034755 w 3528236"/>
              <a:gd name="connsiteY100" fmla="*/ 2756549 h 4352341"/>
              <a:gd name="connsiteX101" fmla="*/ 1015706 w 3528236"/>
              <a:gd name="connsiteY101" fmla="*/ 2730696 h 4352341"/>
              <a:gd name="connsiteX102" fmla="*/ 1012984 w 3528236"/>
              <a:gd name="connsiteY102" fmla="*/ 2650413 h 4352341"/>
              <a:gd name="connsiteX103" fmla="*/ 993933 w 3528236"/>
              <a:gd name="connsiteY103" fmla="*/ 2587821 h 4352341"/>
              <a:gd name="connsiteX104" fmla="*/ 1026590 w 3528236"/>
              <a:gd name="connsiteY104" fmla="*/ 2511622 h 4352341"/>
              <a:gd name="connsiteX105" fmla="*/ 1007541 w 3528236"/>
              <a:gd name="connsiteY105" fmla="*/ 2483047 h 4352341"/>
              <a:gd name="connsiteX106" fmla="*/ 950391 w 3528236"/>
              <a:gd name="connsiteY106" fmla="*/ 2499376 h 4352341"/>
              <a:gd name="connsiteX107" fmla="*/ 902766 w 3528236"/>
              <a:gd name="connsiteY107" fmla="*/ 2499374 h 4352341"/>
              <a:gd name="connsiteX108" fmla="*/ 909569 w 3528236"/>
              <a:gd name="connsiteY108" fmla="*/ 2500735 h 4352341"/>
              <a:gd name="connsiteX109" fmla="*/ 849698 w 3528236"/>
              <a:gd name="connsiteY109" fmla="*/ 2560606 h 4352341"/>
              <a:gd name="connsiteX110" fmla="*/ 762612 w 3528236"/>
              <a:gd name="connsiteY110" fmla="*/ 2571492 h 4352341"/>
              <a:gd name="connsiteX111" fmla="*/ 704102 w 3528236"/>
              <a:gd name="connsiteY111" fmla="*/ 2500735 h 4352341"/>
              <a:gd name="connsiteX112" fmla="*/ 648313 w 3528236"/>
              <a:gd name="connsiteY112" fmla="*/ 2499374 h 4352341"/>
              <a:gd name="connsiteX113" fmla="*/ 634706 w 3528236"/>
              <a:gd name="connsiteY113" fmla="*/ 2545638 h 4352341"/>
              <a:gd name="connsiteX114" fmla="*/ 539456 w 3528236"/>
              <a:gd name="connsiteY114" fmla="*/ 2545639 h 4352341"/>
              <a:gd name="connsiteX115" fmla="*/ 495913 w 3528236"/>
              <a:gd name="connsiteY115" fmla="*/ 2499375 h 4352341"/>
              <a:gd name="connsiteX116" fmla="*/ 425156 w 3528236"/>
              <a:gd name="connsiteY116" fmla="*/ 2469439 h 4352341"/>
              <a:gd name="connsiteX117" fmla="*/ 388416 w 3528236"/>
              <a:gd name="connsiteY117" fmla="*/ 2443585 h 4352341"/>
              <a:gd name="connsiteX118" fmla="*/ 387055 w 3528236"/>
              <a:gd name="connsiteY118" fmla="*/ 2393239 h 4352341"/>
              <a:gd name="connsiteX119" fmla="*/ 327183 w 3528236"/>
              <a:gd name="connsiteY119" fmla="*/ 2351055 h 4352341"/>
              <a:gd name="connsiteX120" fmla="*/ 350316 w 3528236"/>
              <a:gd name="connsiteY120" fmla="*/ 2306153 h 4352341"/>
              <a:gd name="connsiteX121" fmla="*/ 316298 w 3528236"/>
              <a:gd name="connsiteY121" fmla="*/ 2273495 h 4352341"/>
              <a:gd name="connsiteX122" fmla="*/ 324462 w 3528236"/>
              <a:gd name="connsiteY122" fmla="*/ 2240839 h 4352341"/>
              <a:gd name="connsiteX123" fmla="*/ 340790 w 3528236"/>
              <a:gd name="connsiteY123" fmla="*/ 2180967 h 4352341"/>
              <a:gd name="connsiteX124" fmla="*/ 332625 w 3528236"/>
              <a:gd name="connsiteY124" fmla="*/ 2144229 h 4352341"/>
              <a:gd name="connsiteX125" fmla="*/ 278196 w 3528236"/>
              <a:gd name="connsiteY125" fmla="*/ 2131981 h 4352341"/>
              <a:gd name="connsiteX126" fmla="*/ 214244 w 3528236"/>
              <a:gd name="connsiteY126" fmla="*/ 2130621 h 4352341"/>
              <a:gd name="connsiteX127" fmla="*/ 49597 w 3528236"/>
              <a:gd name="connsiteY127" fmla="*/ 2085717 h 4352341"/>
              <a:gd name="connsiteX128" fmla="*/ 612 w 3528236"/>
              <a:gd name="connsiteY128" fmla="*/ 2004074 h 4352341"/>
              <a:gd name="connsiteX129" fmla="*/ 72730 w 3528236"/>
              <a:gd name="connsiteY129" fmla="*/ 1956449 h 4352341"/>
              <a:gd name="connsiteX130" fmla="*/ 102666 w 3528236"/>
              <a:gd name="connsiteY130" fmla="*/ 1910185 h 4352341"/>
              <a:gd name="connsiteX131" fmla="*/ 74090 w 3528236"/>
              <a:gd name="connsiteY131" fmla="*/ 1844871 h 4352341"/>
              <a:gd name="connsiteX132" fmla="*/ 102665 w 3528236"/>
              <a:gd name="connsiteY132" fmla="*/ 1802689 h 4352341"/>
              <a:gd name="connsiteX0" fmla="*/ 220838 w 3528236"/>
              <a:gd name="connsiteY0" fmla="*/ 1781835 h 4352341"/>
              <a:gd name="connsiteX1" fmla="*/ 278198 w 3528236"/>
              <a:gd name="connsiteY1" fmla="*/ 1786361 h 4352341"/>
              <a:gd name="connsiteX2" fmla="*/ 410187 w 3528236"/>
              <a:gd name="connsiteY2" fmla="*/ 1786361 h 4352341"/>
              <a:gd name="connsiteX3" fmla="*/ 425570 w 3528236"/>
              <a:gd name="connsiteY3" fmla="*/ 1721762 h 4352341"/>
              <a:gd name="connsiteX4" fmla="*/ 400403 w 3528236"/>
              <a:gd name="connsiteY4" fmla="*/ 1609909 h 4352341"/>
              <a:gd name="connsiteX5" fmla="*/ 383625 w 3528236"/>
              <a:gd name="connsiteY5" fmla="*/ 1514834 h 4352341"/>
              <a:gd name="connsiteX6" fmla="*/ 403199 w 3528236"/>
              <a:gd name="connsiteY6" fmla="*/ 1400184 h 4352341"/>
              <a:gd name="connsiteX7" fmla="*/ 503867 w 3528236"/>
              <a:gd name="connsiteY7" fmla="*/ 1319090 h 4352341"/>
              <a:gd name="connsiteX8" fmla="*/ 626906 w 3528236"/>
              <a:gd name="connsiteY8" fmla="*/ 1235200 h 4352341"/>
              <a:gd name="connsiteX9" fmla="*/ 674443 w 3528236"/>
              <a:gd name="connsiteY9" fmla="*/ 1047846 h 4352341"/>
              <a:gd name="connsiteX10" fmla="*/ 593350 w 3528236"/>
              <a:gd name="connsiteY10" fmla="*/ 930400 h 4352341"/>
              <a:gd name="connsiteX11" fmla="*/ 573775 w 3528236"/>
              <a:gd name="connsiteY11" fmla="*/ 857696 h 4352341"/>
              <a:gd name="connsiteX12" fmla="*/ 724777 w 3528236"/>
              <a:gd name="connsiteY12" fmla="*/ 782195 h 4352341"/>
              <a:gd name="connsiteX13" fmla="*/ 808667 w 3528236"/>
              <a:gd name="connsiteY13" fmla="*/ 661953 h 4352341"/>
              <a:gd name="connsiteX14" fmla="*/ 817056 w 3528236"/>
              <a:gd name="connsiteY14" fmla="*/ 533322 h 4352341"/>
              <a:gd name="connsiteX15" fmla="*/ 811464 w 3528236"/>
              <a:gd name="connsiteY15" fmla="*/ 474599 h 4352341"/>
              <a:gd name="connsiteX16" fmla="*/ 864594 w 3528236"/>
              <a:gd name="connsiteY16" fmla="*/ 415876 h 4352341"/>
              <a:gd name="connsiteX17" fmla="*/ 828241 w 3528236"/>
              <a:gd name="connsiteY17" fmla="*/ 318004 h 4352341"/>
              <a:gd name="connsiteX18" fmla="*/ 912131 w 3528236"/>
              <a:gd name="connsiteY18" fmla="*/ 337578 h 4352341"/>
              <a:gd name="connsiteX19" fmla="*/ 982040 w 3528236"/>
              <a:gd name="connsiteY19" fmla="*/ 278856 h 4352341"/>
              <a:gd name="connsiteX20" fmla="*/ 1043559 w 3528236"/>
              <a:gd name="connsiteY20" fmla="*/ 231318 h 4352341"/>
              <a:gd name="connsiteX21" fmla="*/ 1029577 w 3528236"/>
              <a:gd name="connsiteY21" fmla="*/ 144632 h 4352341"/>
              <a:gd name="connsiteX22" fmla="*/ 1135838 w 3528236"/>
              <a:gd name="connsiteY22" fmla="*/ 150224 h 4352341"/>
              <a:gd name="connsiteX23" fmla="*/ 1183375 w 3528236"/>
              <a:gd name="connsiteY23" fmla="*/ 192169 h 4352341"/>
              <a:gd name="connsiteX24" fmla="*/ 1278451 w 3528236"/>
              <a:gd name="connsiteY24" fmla="*/ 127854 h 4352341"/>
              <a:gd name="connsiteX25" fmla="*/ 1278451 w 3528236"/>
              <a:gd name="connsiteY25" fmla="*/ 127854 h 4352341"/>
              <a:gd name="connsiteX26" fmla="*/ 1379119 w 3528236"/>
              <a:gd name="connsiteY26" fmla="*/ 113872 h 4352341"/>
              <a:gd name="connsiteX27" fmla="*/ 1381915 w 3528236"/>
              <a:gd name="connsiteY27" fmla="*/ 111076 h 4352341"/>
              <a:gd name="connsiteX28" fmla="*/ 1653159 w 3528236"/>
              <a:gd name="connsiteY28" fmla="*/ 10408 h 4352341"/>
              <a:gd name="connsiteX29" fmla="*/ 2609503 w 3528236"/>
              <a:gd name="connsiteY29" fmla="*/ 2018 h 4352341"/>
              <a:gd name="connsiteX30" fmla="*/ 3319051 w 3528236"/>
              <a:gd name="connsiteY30" fmla="*/ 700104 h 4352341"/>
              <a:gd name="connsiteX31" fmla="*/ 3523701 w 3528236"/>
              <a:gd name="connsiteY31" fmla="*/ 1026675 h 4352341"/>
              <a:gd name="connsiteX32" fmla="*/ 3362592 w 3528236"/>
              <a:gd name="connsiteY32" fmla="*/ 1196492 h 4352341"/>
              <a:gd name="connsiteX33" fmla="*/ 3118752 w 3528236"/>
              <a:gd name="connsiteY33" fmla="*/ 1340184 h 4352341"/>
              <a:gd name="connsiteX34" fmla="*/ 2783471 w 3528236"/>
              <a:gd name="connsiteY34" fmla="*/ 1466459 h 4352341"/>
              <a:gd name="connsiteX35" fmla="*/ 2265311 w 3528236"/>
              <a:gd name="connsiteY35" fmla="*/ 1523064 h 4352341"/>
              <a:gd name="connsiteX36" fmla="*/ 1947448 w 3528236"/>
              <a:gd name="connsiteY36" fmla="*/ 1705945 h 4352341"/>
              <a:gd name="connsiteX37" fmla="*/ 1903906 w 3528236"/>
              <a:gd name="connsiteY37" fmla="*/ 1544835 h 4352341"/>
              <a:gd name="connsiteX38" fmla="*/ 1738444 w 3528236"/>
              <a:gd name="connsiteY38" fmla="*/ 1601441 h 4352341"/>
              <a:gd name="connsiteX39" fmla="*/ 1647003 w 3528236"/>
              <a:gd name="connsiteY39" fmla="*/ 1758195 h 4352341"/>
              <a:gd name="connsiteX40" fmla="*/ 1755860 w 3528236"/>
              <a:gd name="connsiteY40" fmla="*/ 1997681 h 4352341"/>
              <a:gd name="connsiteX41" fmla="*/ 1877781 w 3528236"/>
              <a:gd name="connsiteY41" fmla="*/ 2084765 h 4352341"/>
              <a:gd name="connsiteX42" fmla="*/ 1842946 w 3528236"/>
              <a:gd name="connsiteY42" fmla="*/ 2250228 h 4352341"/>
              <a:gd name="connsiteX43" fmla="*/ 1903906 w 3528236"/>
              <a:gd name="connsiteY43" fmla="*/ 2372149 h 4352341"/>
              <a:gd name="connsiteX44" fmla="*/ 2104202 w 3528236"/>
              <a:gd name="connsiteY44" fmla="*/ 2398274 h 4352341"/>
              <a:gd name="connsiteX45" fmla="*/ 2652843 w 3528236"/>
              <a:gd name="connsiteY45" fmla="*/ 2546319 h 4352341"/>
              <a:gd name="connsiteX46" fmla="*/ 2661551 w 3528236"/>
              <a:gd name="connsiteY46" fmla="*/ 2772742 h 4352341"/>
              <a:gd name="connsiteX47" fmla="*/ 2670259 w 3528236"/>
              <a:gd name="connsiteY47" fmla="*/ 3160272 h 4352341"/>
              <a:gd name="connsiteX48" fmla="*/ 2530923 w 3528236"/>
              <a:gd name="connsiteY48" fmla="*/ 3182043 h 4352341"/>
              <a:gd name="connsiteX49" fmla="*/ 2487380 w 3528236"/>
              <a:gd name="connsiteY49" fmla="*/ 3042705 h 4352341"/>
              <a:gd name="connsiteX50" fmla="*/ 2382877 w 3528236"/>
              <a:gd name="connsiteY50" fmla="*/ 3177688 h 4352341"/>
              <a:gd name="connsiteX51" fmla="*/ 2165163 w 3528236"/>
              <a:gd name="connsiteY51" fmla="*/ 3142854 h 4352341"/>
              <a:gd name="connsiteX52" fmla="*/ 1999700 w 3528236"/>
              <a:gd name="connsiteY52" fmla="*/ 2990454 h 4352341"/>
              <a:gd name="connsiteX53" fmla="*/ 1959544 w 3528236"/>
              <a:gd name="connsiteY53" fmla="*/ 3095441 h 4352341"/>
              <a:gd name="connsiteX54" fmla="*/ 1905357 w 3528236"/>
              <a:gd name="connsiteY54" fmla="*/ 3143339 h 4352341"/>
              <a:gd name="connsiteX55" fmla="*/ 1809563 w 3528236"/>
              <a:gd name="connsiteY55" fmla="*/ 3102698 h 4352341"/>
              <a:gd name="connsiteX56" fmla="*/ 1707963 w 3528236"/>
              <a:gd name="connsiteY56" fmla="*/ 3175270 h 4352341"/>
              <a:gd name="connsiteX57" fmla="*/ 1536695 w 3528236"/>
              <a:gd name="connsiteY57" fmla="*/ 3205265 h 4352341"/>
              <a:gd name="connsiteX58" fmla="*/ 1346075 w 3528236"/>
              <a:gd name="connsiteY58" fmla="*/ 3351377 h 4352341"/>
              <a:gd name="connsiteX59" fmla="*/ 1570078 w 3528236"/>
              <a:gd name="connsiteY59" fmla="*/ 3361051 h 4352341"/>
              <a:gd name="connsiteX60" fmla="*/ 1832302 w 3528236"/>
              <a:gd name="connsiteY60" fmla="*/ 3217845 h 4352341"/>
              <a:gd name="connsiteX61" fmla="*/ 2038889 w 3528236"/>
              <a:gd name="connsiteY61" fmla="*/ 3234294 h 4352341"/>
              <a:gd name="connsiteX62" fmla="*/ 2117266 w 3528236"/>
              <a:gd name="connsiteY62" fmla="*/ 3360569 h 4352341"/>
              <a:gd name="connsiteX63" fmla="*/ 2295792 w 3528236"/>
              <a:gd name="connsiteY63" fmla="*/ 3417174 h 4352341"/>
              <a:gd name="connsiteX64" fmla="*/ 2422066 w 3528236"/>
              <a:gd name="connsiteY64" fmla="*/ 3282191 h 4352341"/>
              <a:gd name="connsiteX65" fmla="*/ 2478671 w 3528236"/>
              <a:gd name="connsiteY65" fmla="*/ 3369277 h 4352341"/>
              <a:gd name="connsiteX66" fmla="*/ 2609299 w 3528236"/>
              <a:gd name="connsiteY66" fmla="*/ 3356215 h 4352341"/>
              <a:gd name="connsiteX67" fmla="*/ 2700741 w 3528236"/>
              <a:gd name="connsiteY67" fmla="*/ 3469425 h 4352341"/>
              <a:gd name="connsiteX68" fmla="*/ 2631071 w 3528236"/>
              <a:gd name="connsiteY68" fmla="*/ 3608762 h 4352341"/>
              <a:gd name="connsiteX69" fmla="*/ 2648489 w 3528236"/>
              <a:gd name="connsiteY69" fmla="*/ 3691494 h 4352341"/>
              <a:gd name="connsiteX70" fmla="*/ 2572072 w 3528236"/>
              <a:gd name="connsiteY70" fmla="*/ 3769509 h 4352341"/>
              <a:gd name="connsiteX71" fmla="*/ 2517860 w 3528236"/>
              <a:gd name="connsiteY71" fmla="*/ 3848246 h 4352341"/>
              <a:gd name="connsiteX72" fmla="*/ 2415664 w 3528236"/>
              <a:gd name="connsiteY72" fmla="*/ 3935533 h 4352341"/>
              <a:gd name="connsiteX73" fmla="*/ 2265787 w 3528236"/>
              <a:gd name="connsiteY73" fmla="*/ 4044535 h 4352341"/>
              <a:gd name="connsiteX74" fmla="*/ 2268814 w 3528236"/>
              <a:gd name="connsiteY74" fmla="*/ 4082382 h 4352341"/>
              <a:gd name="connsiteX75" fmla="*/ 1866116 w 3528236"/>
              <a:gd name="connsiteY75" fmla="*/ 4332175 h 4352341"/>
              <a:gd name="connsiteX76" fmla="*/ 1870658 w 3528236"/>
              <a:gd name="connsiteY76" fmla="*/ 4333689 h 4352341"/>
              <a:gd name="connsiteX77" fmla="*/ 1614807 w 3528236"/>
              <a:gd name="connsiteY77" fmla="*/ 4351855 h 4352341"/>
              <a:gd name="connsiteX78" fmla="*/ 1513375 w 3528236"/>
              <a:gd name="connsiteY78" fmla="*/ 4115687 h 4352341"/>
              <a:gd name="connsiteX79" fmla="*/ 1528514 w 3528236"/>
              <a:gd name="connsiteY79" fmla="*/ 4059673 h 4352341"/>
              <a:gd name="connsiteX80" fmla="*/ 1408916 w 3528236"/>
              <a:gd name="connsiteY80" fmla="*/ 3934018 h 4352341"/>
              <a:gd name="connsiteX81" fmla="*/ 1384693 w 3528236"/>
              <a:gd name="connsiteY81" fmla="*/ 3849239 h 4352341"/>
              <a:gd name="connsiteX82" fmla="*/ 1262066 w 3528236"/>
              <a:gd name="connsiteY82" fmla="*/ 3781114 h 4352341"/>
              <a:gd name="connsiteX83" fmla="*/ 1227247 w 3528236"/>
              <a:gd name="connsiteY83" fmla="*/ 3696335 h 4352341"/>
              <a:gd name="connsiteX84" fmla="*/ 1240873 w 3528236"/>
              <a:gd name="connsiteY84" fmla="*/ 3635778 h 4352341"/>
              <a:gd name="connsiteX85" fmla="*/ 1169719 w 3528236"/>
              <a:gd name="connsiteY85" fmla="*/ 3519207 h 4352341"/>
              <a:gd name="connsiteX86" fmla="*/ 1087967 w 3528236"/>
              <a:gd name="connsiteY86" fmla="*/ 3472277 h 4352341"/>
              <a:gd name="connsiteX87" fmla="*/ 1087968 w 3528236"/>
              <a:gd name="connsiteY87" fmla="*/ 3425345 h 4352341"/>
              <a:gd name="connsiteX88" fmla="*/ 997133 w 3528236"/>
              <a:gd name="connsiteY88" fmla="*/ 3298176 h 4352341"/>
              <a:gd name="connsiteX89" fmla="*/ 955985 w 3528236"/>
              <a:gd name="connsiteY89" fmla="*/ 3274075 h 4352341"/>
              <a:gd name="connsiteX90" fmla="*/ 985316 w 3528236"/>
              <a:gd name="connsiteY90" fmla="*/ 3116837 h 4352341"/>
              <a:gd name="connsiteX91" fmla="*/ 1082875 w 3528236"/>
              <a:gd name="connsiteY91" fmla="*/ 3137252 h 4352341"/>
              <a:gd name="connsiteX92" fmla="*/ 1070651 w 3528236"/>
              <a:gd name="connsiteY92" fmla="*/ 3043280 h 4352341"/>
              <a:gd name="connsiteX93" fmla="*/ 1166002 w 3528236"/>
              <a:gd name="connsiteY93" fmla="*/ 3045727 h 4352341"/>
              <a:gd name="connsiteX94" fmla="*/ 1146443 w 3528236"/>
              <a:gd name="connsiteY94" fmla="*/ 2967490 h 4352341"/>
              <a:gd name="connsiteX95" fmla="*/ 1092655 w 3528236"/>
              <a:gd name="connsiteY95" fmla="*/ 2947930 h 4352341"/>
              <a:gd name="connsiteX96" fmla="*/ 1090545 w 3528236"/>
              <a:gd name="connsiteY96" fmla="*/ 2895343 h 4352341"/>
              <a:gd name="connsiteX97" fmla="*/ 1051084 w 3528236"/>
              <a:gd name="connsiteY97" fmla="*/ 2881735 h 4352341"/>
              <a:gd name="connsiteX98" fmla="*/ 1059248 w 3528236"/>
              <a:gd name="connsiteY98" fmla="*/ 2839553 h 4352341"/>
              <a:gd name="connsiteX99" fmla="*/ 1029312 w 3528236"/>
              <a:gd name="connsiteY99" fmla="*/ 2800092 h 4352341"/>
              <a:gd name="connsiteX100" fmla="*/ 1034755 w 3528236"/>
              <a:gd name="connsiteY100" fmla="*/ 2756549 h 4352341"/>
              <a:gd name="connsiteX101" fmla="*/ 1015706 w 3528236"/>
              <a:gd name="connsiteY101" fmla="*/ 2730696 h 4352341"/>
              <a:gd name="connsiteX102" fmla="*/ 1012984 w 3528236"/>
              <a:gd name="connsiteY102" fmla="*/ 2650413 h 4352341"/>
              <a:gd name="connsiteX103" fmla="*/ 993933 w 3528236"/>
              <a:gd name="connsiteY103" fmla="*/ 2587821 h 4352341"/>
              <a:gd name="connsiteX104" fmla="*/ 1026590 w 3528236"/>
              <a:gd name="connsiteY104" fmla="*/ 2511622 h 4352341"/>
              <a:gd name="connsiteX105" fmla="*/ 1007541 w 3528236"/>
              <a:gd name="connsiteY105" fmla="*/ 2483047 h 4352341"/>
              <a:gd name="connsiteX106" fmla="*/ 950391 w 3528236"/>
              <a:gd name="connsiteY106" fmla="*/ 2499376 h 4352341"/>
              <a:gd name="connsiteX107" fmla="*/ 902766 w 3528236"/>
              <a:gd name="connsiteY107" fmla="*/ 2499374 h 4352341"/>
              <a:gd name="connsiteX108" fmla="*/ 909569 w 3528236"/>
              <a:gd name="connsiteY108" fmla="*/ 2500735 h 4352341"/>
              <a:gd name="connsiteX109" fmla="*/ 849698 w 3528236"/>
              <a:gd name="connsiteY109" fmla="*/ 2560606 h 4352341"/>
              <a:gd name="connsiteX110" fmla="*/ 762612 w 3528236"/>
              <a:gd name="connsiteY110" fmla="*/ 2571492 h 4352341"/>
              <a:gd name="connsiteX111" fmla="*/ 704102 w 3528236"/>
              <a:gd name="connsiteY111" fmla="*/ 2500735 h 4352341"/>
              <a:gd name="connsiteX112" fmla="*/ 648313 w 3528236"/>
              <a:gd name="connsiteY112" fmla="*/ 2499374 h 4352341"/>
              <a:gd name="connsiteX113" fmla="*/ 634706 w 3528236"/>
              <a:gd name="connsiteY113" fmla="*/ 2545638 h 4352341"/>
              <a:gd name="connsiteX114" fmla="*/ 539456 w 3528236"/>
              <a:gd name="connsiteY114" fmla="*/ 2545639 h 4352341"/>
              <a:gd name="connsiteX115" fmla="*/ 495913 w 3528236"/>
              <a:gd name="connsiteY115" fmla="*/ 2499375 h 4352341"/>
              <a:gd name="connsiteX116" fmla="*/ 425156 w 3528236"/>
              <a:gd name="connsiteY116" fmla="*/ 2469439 h 4352341"/>
              <a:gd name="connsiteX117" fmla="*/ 388416 w 3528236"/>
              <a:gd name="connsiteY117" fmla="*/ 2443585 h 4352341"/>
              <a:gd name="connsiteX118" fmla="*/ 387055 w 3528236"/>
              <a:gd name="connsiteY118" fmla="*/ 2393239 h 4352341"/>
              <a:gd name="connsiteX119" fmla="*/ 327183 w 3528236"/>
              <a:gd name="connsiteY119" fmla="*/ 2351055 h 4352341"/>
              <a:gd name="connsiteX120" fmla="*/ 350316 w 3528236"/>
              <a:gd name="connsiteY120" fmla="*/ 2306153 h 4352341"/>
              <a:gd name="connsiteX121" fmla="*/ 316298 w 3528236"/>
              <a:gd name="connsiteY121" fmla="*/ 2273495 h 4352341"/>
              <a:gd name="connsiteX122" fmla="*/ 324462 w 3528236"/>
              <a:gd name="connsiteY122" fmla="*/ 2240839 h 4352341"/>
              <a:gd name="connsiteX123" fmla="*/ 340790 w 3528236"/>
              <a:gd name="connsiteY123" fmla="*/ 2180967 h 4352341"/>
              <a:gd name="connsiteX124" fmla="*/ 332625 w 3528236"/>
              <a:gd name="connsiteY124" fmla="*/ 2144229 h 4352341"/>
              <a:gd name="connsiteX125" fmla="*/ 278196 w 3528236"/>
              <a:gd name="connsiteY125" fmla="*/ 2131981 h 4352341"/>
              <a:gd name="connsiteX126" fmla="*/ 214244 w 3528236"/>
              <a:gd name="connsiteY126" fmla="*/ 2130621 h 4352341"/>
              <a:gd name="connsiteX127" fmla="*/ 49597 w 3528236"/>
              <a:gd name="connsiteY127" fmla="*/ 2085717 h 4352341"/>
              <a:gd name="connsiteX128" fmla="*/ 612 w 3528236"/>
              <a:gd name="connsiteY128" fmla="*/ 2004074 h 4352341"/>
              <a:gd name="connsiteX129" fmla="*/ 72730 w 3528236"/>
              <a:gd name="connsiteY129" fmla="*/ 1956449 h 4352341"/>
              <a:gd name="connsiteX130" fmla="*/ 102666 w 3528236"/>
              <a:gd name="connsiteY130" fmla="*/ 1910185 h 4352341"/>
              <a:gd name="connsiteX131" fmla="*/ 74090 w 3528236"/>
              <a:gd name="connsiteY131" fmla="*/ 1844871 h 4352341"/>
              <a:gd name="connsiteX132" fmla="*/ 102665 w 3528236"/>
              <a:gd name="connsiteY132" fmla="*/ 1802689 h 4352341"/>
              <a:gd name="connsiteX0" fmla="*/ 188181 w 3528236"/>
              <a:gd name="connsiteY0" fmla="*/ 1750539 h 4352341"/>
              <a:gd name="connsiteX1" fmla="*/ 278198 w 3528236"/>
              <a:gd name="connsiteY1" fmla="*/ 1786361 h 4352341"/>
              <a:gd name="connsiteX2" fmla="*/ 410187 w 3528236"/>
              <a:gd name="connsiteY2" fmla="*/ 1786361 h 4352341"/>
              <a:gd name="connsiteX3" fmla="*/ 425570 w 3528236"/>
              <a:gd name="connsiteY3" fmla="*/ 1721762 h 4352341"/>
              <a:gd name="connsiteX4" fmla="*/ 400403 w 3528236"/>
              <a:gd name="connsiteY4" fmla="*/ 1609909 h 4352341"/>
              <a:gd name="connsiteX5" fmla="*/ 383625 w 3528236"/>
              <a:gd name="connsiteY5" fmla="*/ 1514834 h 4352341"/>
              <a:gd name="connsiteX6" fmla="*/ 403199 w 3528236"/>
              <a:gd name="connsiteY6" fmla="*/ 1400184 h 4352341"/>
              <a:gd name="connsiteX7" fmla="*/ 503867 w 3528236"/>
              <a:gd name="connsiteY7" fmla="*/ 1319090 h 4352341"/>
              <a:gd name="connsiteX8" fmla="*/ 626906 w 3528236"/>
              <a:gd name="connsiteY8" fmla="*/ 1235200 h 4352341"/>
              <a:gd name="connsiteX9" fmla="*/ 674443 w 3528236"/>
              <a:gd name="connsiteY9" fmla="*/ 1047846 h 4352341"/>
              <a:gd name="connsiteX10" fmla="*/ 593350 w 3528236"/>
              <a:gd name="connsiteY10" fmla="*/ 930400 h 4352341"/>
              <a:gd name="connsiteX11" fmla="*/ 573775 w 3528236"/>
              <a:gd name="connsiteY11" fmla="*/ 857696 h 4352341"/>
              <a:gd name="connsiteX12" fmla="*/ 724777 w 3528236"/>
              <a:gd name="connsiteY12" fmla="*/ 782195 h 4352341"/>
              <a:gd name="connsiteX13" fmla="*/ 808667 w 3528236"/>
              <a:gd name="connsiteY13" fmla="*/ 661953 h 4352341"/>
              <a:gd name="connsiteX14" fmla="*/ 817056 w 3528236"/>
              <a:gd name="connsiteY14" fmla="*/ 533322 h 4352341"/>
              <a:gd name="connsiteX15" fmla="*/ 811464 w 3528236"/>
              <a:gd name="connsiteY15" fmla="*/ 474599 h 4352341"/>
              <a:gd name="connsiteX16" fmla="*/ 864594 w 3528236"/>
              <a:gd name="connsiteY16" fmla="*/ 415876 h 4352341"/>
              <a:gd name="connsiteX17" fmla="*/ 828241 w 3528236"/>
              <a:gd name="connsiteY17" fmla="*/ 318004 h 4352341"/>
              <a:gd name="connsiteX18" fmla="*/ 912131 w 3528236"/>
              <a:gd name="connsiteY18" fmla="*/ 337578 h 4352341"/>
              <a:gd name="connsiteX19" fmla="*/ 982040 w 3528236"/>
              <a:gd name="connsiteY19" fmla="*/ 278856 h 4352341"/>
              <a:gd name="connsiteX20" fmla="*/ 1043559 w 3528236"/>
              <a:gd name="connsiteY20" fmla="*/ 231318 h 4352341"/>
              <a:gd name="connsiteX21" fmla="*/ 1029577 w 3528236"/>
              <a:gd name="connsiteY21" fmla="*/ 144632 h 4352341"/>
              <a:gd name="connsiteX22" fmla="*/ 1135838 w 3528236"/>
              <a:gd name="connsiteY22" fmla="*/ 150224 h 4352341"/>
              <a:gd name="connsiteX23" fmla="*/ 1183375 w 3528236"/>
              <a:gd name="connsiteY23" fmla="*/ 192169 h 4352341"/>
              <a:gd name="connsiteX24" fmla="*/ 1278451 w 3528236"/>
              <a:gd name="connsiteY24" fmla="*/ 127854 h 4352341"/>
              <a:gd name="connsiteX25" fmla="*/ 1278451 w 3528236"/>
              <a:gd name="connsiteY25" fmla="*/ 127854 h 4352341"/>
              <a:gd name="connsiteX26" fmla="*/ 1379119 w 3528236"/>
              <a:gd name="connsiteY26" fmla="*/ 113872 h 4352341"/>
              <a:gd name="connsiteX27" fmla="*/ 1381915 w 3528236"/>
              <a:gd name="connsiteY27" fmla="*/ 111076 h 4352341"/>
              <a:gd name="connsiteX28" fmla="*/ 1653159 w 3528236"/>
              <a:gd name="connsiteY28" fmla="*/ 10408 h 4352341"/>
              <a:gd name="connsiteX29" fmla="*/ 2609503 w 3528236"/>
              <a:gd name="connsiteY29" fmla="*/ 2018 h 4352341"/>
              <a:gd name="connsiteX30" fmla="*/ 3319051 w 3528236"/>
              <a:gd name="connsiteY30" fmla="*/ 700104 h 4352341"/>
              <a:gd name="connsiteX31" fmla="*/ 3523701 w 3528236"/>
              <a:gd name="connsiteY31" fmla="*/ 1026675 h 4352341"/>
              <a:gd name="connsiteX32" fmla="*/ 3362592 w 3528236"/>
              <a:gd name="connsiteY32" fmla="*/ 1196492 h 4352341"/>
              <a:gd name="connsiteX33" fmla="*/ 3118752 w 3528236"/>
              <a:gd name="connsiteY33" fmla="*/ 1340184 h 4352341"/>
              <a:gd name="connsiteX34" fmla="*/ 2783471 w 3528236"/>
              <a:gd name="connsiteY34" fmla="*/ 1466459 h 4352341"/>
              <a:gd name="connsiteX35" fmla="*/ 2265311 w 3528236"/>
              <a:gd name="connsiteY35" fmla="*/ 1523064 h 4352341"/>
              <a:gd name="connsiteX36" fmla="*/ 1947448 w 3528236"/>
              <a:gd name="connsiteY36" fmla="*/ 1705945 h 4352341"/>
              <a:gd name="connsiteX37" fmla="*/ 1903906 w 3528236"/>
              <a:gd name="connsiteY37" fmla="*/ 1544835 h 4352341"/>
              <a:gd name="connsiteX38" fmla="*/ 1738444 w 3528236"/>
              <a:gd name="connsiteY38" fmla="*/ 1601441 h 4352341"/>
              <a:gd name="connsiteX39" fmla="*/ 1647003 w 3528236"/>
              <a:gd name="connsiteY39" fmla="*/ 1758195 h 4352341"/>
              <a:gd name="connsiteX40" fmla="*/ 1755860 w 3528236"/>
              <a:gd name="connsiteY40" fmla="*/ 1997681 h 4352341"/>
              <a:gd name="connsiteX41" fmla="*/ 1877781 w 3528236"/>
              <a:gd name="connsiteY41" fmla="*/ 2084765 h 4352341"/>
              <a:gd name="connsiteX42" fmla="*/ 1842946 w 3528236"/>
              <a:gd name="connsiteY42" fmla="*/ 2250228 h 4352341"/>
              <a:gd name="connsiteX43" fmla="*/ 1903906 w 3528236"/>
              <a:gd name="connsiteY43" fmla="*/ 2372149 h 4352341"/>
              <a:gd name="connsiteX44" fmla="*/ 2104202 w 3528236"/>
              <a:gd name="connsiteY44" fmla="*/ 2398274 h 4352341"/>
              <a:gd name="connsiteX45" fmla="*/ 2652843 w 3528236"/>
              <a:gd name="connsiteY45" fmla="*/ 2546319 h 4352341"/>
              <a:gd name="connsiteX46" fmla="*/ 2661551 w 3528236"/>
              <a:gd name="connsiteY46" fmla="*/ 2772742 h 4352341"/>
              <a:gd name="connsiteX47" fmla="*/ 2670259 w 3528236"/>
              <a:gd name="connsiteY47" fmla="*/ 3160272 h 4352341"/>
              <a:gd name="connsiteX48" fmla="*/ 2530923 w 3528236"/>
              <a:gd name="connsiteY48" fmla="*/ 3182043 h 4352341"/>
              <a:gd name="connsiteX49" fmla="*/ 2487380 w 3528236"/>
              <a:gd name="connsiteY49" fmla="*/ 3042705 h 4352341"/>
              <a:gd name="connsiteX50" fmla="*/ 2382877 w 3528236"/>
              <a:gd name="connsiteY50" fmla="*/ 3177688 h 4352341"/>
              <a:gd name="connsiteX51" fmla="*/ 2165163 w 3528236"/>
              <a:gd name="connsiteY51" fmla="*/ 3142854 h 4352341"/>
              <a:gd name="connsiteX52" fmla="*/ 1999700 w 3528236"/>
              <a:gd name="connsiteY52" fmla="*/ 2990454 h 4352341"/>
              <a:gd name="connsiteX53" fmla="*/ 1959544 w 3528236"/>
              <a:gd name="connsiteY53" fmla="*/ 3095441 h 4352341"/>
              <a:gd name="connsiteX54" fmla="*/ 1905357 w 3528236"/>
              <a:gd name="connsiteY54" fmla="*/ 3143339 h 4352341"/>
              <a:gd name="connsiteX55" fmla="*/ 1809563 w 3528236"/>
              <a:gd name="connsiteY55" fmla="*/ 3102698 h 4352341"/>
              <a:gd name="connsiteX56" fmla="*/ 1707963 w 3528236"/>
              <a:gd name="connsiteY56" fmla="*/ 3175270 h 4352341"/>
              <a:gd name="connsiteX57" fmla="*/ 1536695 w 3528236"/>
              <a:gd name="connsiteY57" fmla="*/ 3205265 h 4352341"/>
              <a:gd name="connsiteX58" fmla="*/ 1346075 w 3528236"/>
              <a:gd name="connsiteY58" fmla="*/ 3351377 h 4352341"/>
              <a:gd name="connsiteX59" fmla="*/ 1570078 w 3528236"/>
              <a:gd name="connsiteY59" fmla="*/ 3361051 h 4352341"/>
              <a:gd name="connsiteX60" fmla="*/ 1832302 w 3528236"/>
              <a:gd name="connsiteY60" fmla="*/ 3217845 h 4352341"/>
              <a:gd name="connsiteX61" fmla="*/ 2038889 w 3528236"/>
              <a:gd name="connsiteY61" fmla="*/ 3234294 h 4352341"/>
              <a:gd name="connsiteX62" fmla="*/ 2117266 w 3528236"/>
              <a:gd name="connsiteY62" fmla="*/ 3360569 h 4352341"/>
              <a:gd name="connsiteX63" fmla="*/ 2295792 w 3528236"/>
              <a:gd name="connsiteY63" fmla="*/ 3417174 h 4352341"/>
              <a:gd name="connsiteX64" fmla="*/ 2422066 w 3528236"/>
              <a:gd name="connsiteY64" fmla="*/ 3282191 h 4352341"/>
              <a:gd name="connsiteX65" fmla="*/ 2478671 w 3528236"/>
              <a:gd name="connsiteY65" fmla="*/ 3369277 h 4352341"/>
              <a:gd name="connsiteX66" fmla="*/ 2609299 w 3528236"/>
              <a:gd name="connsiteY66" fmla="*/ 3356215 h 4352341"/>
              <a:gd name="connsiteX67" fmla="*/ 2700741 w 3528236"/>
              <a:gd name="connsiteY67" fmla="*/ 3469425 h 4352341"/>
              <a:gd name="connsiteX68" fmla="*/ 2631071 w 3528236"/>
              <a:gd name="connsiteY68" fmla="*/ 3608762 h 4352341"/>
              <a:gd name="connsiteX69" fmla="*/ 2648489 w 3528236"/>
              <a:gd name="connsiteY69" fmla="*/ 3691494 h 4352341"/>
              <a:gd name="connsiteX70" fmla="*/ 2572072 w 3528236"/>
              <a:gd name="connsiteY70" fmla="*/ 3769509 h 4352341"/>
              <a:gd name="connsiteX71" fmla="*/ 2517860 w 3528236"/>
              <a:gd name="connsiteY71" fmla="*/ 3848246 h 4352341"/>
              <a:gd name="connsiteX72" fmla="*/ 2415664 w 3528236"/>
              <a:gd name="connsiteY72" fmla="*/ 3935533 h 4352341"/>
              <a:gd name="connsiteX73" fmla="*/ 2265787 w 3528236"/>
              <a:gd name="connsiteY73" fmla="*/ 4044535 h 4352341"/>
              <a:gd name="connsiteX74" fmla="*/ 2268814 w 3528236"/>
              <a:gd name="connsiteY74" fmla="*/ 4082382 h 4352341"/>
              <a:gd name="connsiteX75" fmla="*/ 1866116 w 3528236"/>
              <a:gd name="connsiteY75" fmla="*/ 4332175 h 4352341"/>
              <a:gd name="connsiteX76" fmla="*/ 1870658 w 3528236"/>
              <a:gd name="connsiteY76" fmla="*/ 4333689 h 4352341"/>
              <a:gd name="connsiteX77" fmla="*/ 1614807 w 3528236"/>
              <a:gd name="connsiteY77" fmla="*/ 4351855 h 4352341"/>
              <a:gd name="connsiteX78" fmla="*/ 1513375 w 3528236"/>
              <a:gd name="connsiteY78" fmla="*/ 4115687 h 4352341"/>
              <a:gd name="connsiteX79" fmla="*/ 1528514 w 3528236"/>
              <a:gd name="connsiteY79" fmla="*/ 4059673 h 4352341"/>
              <a:gd name="connsiteX80" fmla="*/ 1408916 w 3528236"/>
              <a:gd name="connsiteY80" fmla="*/ 3934018 h 4352341"/>
              <a:gd name="connsiteX81" fmla="*/ 1384693 w 3528236"/>
              <a:gd name="connsiteY81" fmla="*/ 3849239 h 4352341"/>
              <a:gd name="connsiteX82" fmla="*/ 1262066 w 3528236"/>
              <a:gd name="connsiteY82" fmla="*/ 3781114 h 4352341"/>
              <a:gd name="connsiteX83" fmla="*/ 1227247 w 3528236"/>
              <a:gd name="connsiteY83" fmla="*/ 3696335 h 4352341"/>
              <a:gd name="connsiteX84" fmla="*/ 1240873 w 3528236"/>
              <a:gd name="connsiteY84" fmla="*/ 3635778 h 4352341"/>
              <a:gd name="connsiteX85" fmla="*/ 1169719 w 3528236"/>
              <a:gd name="connsiteY85" fmla="*/ 3519207 h 4352341"/>
              <a:gd name="connsiteX86" fmla="*/ 1087967 w 3528236"/>
              <a:gd name="connsiteY86" fmla="*/ 3472277 h 4352341"/>
              <a:gd name="connsiteX87" fmla="*/ 1087968 w 3528236"/>
              <a:gd name="connsiteY87" fmla="*/ 3425345 h 4352341"/>
              <a:gd name="connsiteX88" fmla="*/ 997133 w 3528236"/>
              <a:gd name="connsiteY88" fmla="*/ 3298176 h 4352341"/>
              <a:gd name="connsiteX89" fmla="*/ 955985 w 3528236"/>
              <a:gd name="connsiteY89" fmla="*/ 3274075 h 4352341"/>
              <a:gd name="connsiteX90" fmla="*/ 985316 w 3528236"/>
              <a:gd name="connsiteY90" fmla="*/ 3116837 h 4352341"/>
              <a:gd name="connsiteX91" fmla="*/ 1082875 w 3528236"/>
              <a:gd name="connsiteY91" fmla="*/ 3137252 h 4352341"/>
              <a:gd name="connsiteX92" fmla="*/ 1070651 w 3528236"/>
              <a:gd name="connsiteY92" fmla="*/ 3043280 h 4352341"/>
              <a:gd name="connsiteX93" fmla="*/ 1166002 w 3528236"/>
              <a:gd name="connsiteY93" fmla="*/ 3045727 h 4352341"/>
              <a:gd name="connsiteX94" fmla="*/ 1146443 w 3528236"/>
              <a:gd name="connsiteY94" fmla="*/ 2967490 h 4352341"/>
              <a:gd name="connsiteX95" fmla="*/ 1092655 w 3528236"/>
              <a:gd name="connsiteY95" fmla="*/ 2947930 h 4352341"/>
              <a:gd name="connsiteX96" fmla="*/ 1090545 w 3528236"/>
              <a:gd name="connsiteY96" fmla="*/ 2895343 h 4352341"/>
              <a:gd name="connsiteX97" fmla="*/ 1051084 w 3528236"/>
              <a:gd name="connsiteY97" fmla="*/ 2881735 h 4352341"/>
              <a:gd name="connsiteX98" fmla="*/ 1059248 w 3528236"/>
              <a:gd name="connsiteY98" fmla="*/ 2839553 h 4352341"/>
              <a:gd name="connsiteX99" fmla="*/ 1029312 w 3528236"/>
              <a:gd name="connsiteY99" fmla="*/ 2800092 h 4352341"/>
              <a:gd name="connsiteX100" fmla="*/ 1034755 w 3528236"/>
              <a:gd name="connsiteY100" fmla="*/ 2756549 h 4352341"/>
              <a:gd name="connsiteX101" fmla="*/ 1015706 w 3528236"/>
              <a:gd name="connsiteY101" fmla="*/ 2730696 h 4352341"/>
              <a:gd name="connsiteX102" fmla="*/ 1012984 w 3528236"/>
              <a:gd name="connsiteY102" fmla="*/ 2650413 h 4352341"/>
              <a:gd name="connsiteX103" fmla="*/ 993933 w 3528236"/>
              <a:gd name="connsiteY103" fmla="*/ 2587821 h 4352341"/>
              <a:gd name="connsiteX104" fmla="*/ 1026590 w 3528236"/>
              <a:gd name="connsiteY104" fmla="*/ 2511622 h 4352341"/>
              <a:gd name="connsiteX105" fmla="*/ 1007541 w 3528236"/>
              <a:gd name="connsiteY105" fmla="*/ 2483047 h 4352341"/>
              <a:gd name="connsiteX106" fmla="*/ 950391 w 3528236"/>
              <a:gd name="connsiteY106" fmla="*/ 2499376 h 4352341"/>
              <a:gd name="connsiteX107" fmla="*/ 902766 w 3528236"/>
              <a:gd name="connsiteY107" fmla="*/ 2499374 h 4352341"/>
              <a:gd name="connsiteX108" fmla="*/ 909569 w 3528236"/>
              <a:gd name="connsiteY108" fmla="*/ 2500735 h 4352341"/>
              <a:gd name="connsiteX109" fmla="*/ 849698 w 3528236"/>
              <a:gd name="connsiteY109" fmla="*/ 2560606 h 4352341"/>
              <a:gd name="connsiteX110" fmla="*/ 762612 w 3528236"/>
              <a:gd name="connsiteY110" fmla="*/ 2571492 h 4352341"/>
              <a:gd name="connsiteX111" fmla="*/ 704102 w 3528236"/>
              <a:gd name="connsiteY111" fmla="*/ 2500735 h 4352341"/>
              <a:gd name="connsiteX112" fmla="*/ 648313 w 3528236"/>
              <a:gd name="connsiteY112" fmla="*/ 2499374 h 4352341"/>
              <a:gd name="connsiteX113" fmla="*/ 634706 w 3528236"/>
              <a:gd name="connsiteY113" fmla="*/ 2545638 h 4352341"/>
              <a:gd name="connsiteX114" fmla="*/ 539456 w 3528236"/>
              <a:gd name="connsiteY114" fmla="*/ 2545639 h 4352341"/>
              <a:gd name="connsiteX115" fmla="*/ 495913 w 3528236"/>
              <a:gd name="connsiteY115" fmla="*/ 2499375 h 4352341"/>
              <a:gd name="connsiteX116" fmla="*/ 425156 w 3528236"/>
              <a:gd name="connsiteY116" fmla="*/ 2469439 h 4352341"/>
              <a:gd name="connsiteX117" fmla="*/ 388416 w 3528236"/>
              <a:gd name="connsiteY117" fmla="*/ 2443585 h 4352341"/>
              <a:gd name="connsiteX118" fmla="*/ 387055 w 3528236"/>
              <a:gd name="connsiteY118" fmla="*/ 2393239 h 4352341"/>
              <a:gd name="connsiteX119" fmla="*/ 327183 w 3528236"/>
              <a:gd name="connsiteY119" fmla="*/ 2351055 h 4352341"/>
              <a:gd name="connsiteX120" fmla="*/ 350316 w 3528236"/>
              <a:gd name="connsiteY120" fmla="*/ 2306153 h 4352341"/>
              <a:gd name="connsiteX121" fmla="*/ 316298 w 3528236"/>
              <a:gd name="connsiteY121" fmla="*/ 2273495 h 4352341"/>
              <a:gd name="connsiteX122" fmla="*/ 324462 w 3528236"/>
              <a:gd name="connsiteY122" fmla="*/ 2240839 h 4352341"/>
              <a:gd name="connsiteX123" fmla="*/ 340790 w 3528236"/>
              <a:gd name="connsiteY123" fmla="*/ 2180967 h 4352341"/>
              <a:gd name="connsiteX124" fmla="*/ 332625 w 3528236"/>
              <a:gd name="connsiteY124" fmla="*/ 2144229 h 4352341"/>
              <a:gd name="connsiteX125" fmla="*/ 278196 w 3528236"/>
              <a:gd name="connsiteY125" fmla="*/ 2131981 h 4352341"/>
              <a:gd name="connsiteX126" fmla="*/ 214244 w 3528236"/>
              <a:gd name="connsiteY126" fmla="*/ 2130621 h 4352341"/>
              <a:gd name="connsiteX127" fmla="*/ 49597 w 3528236"/>
              <a:gd name="connsiteY127" fmla="*/ 2085717 h 4352341"/>
              <a:gd name="connsiteX128" fmla="*/ 612 w 3528236"/>
              <a:gd name="connsiteY128" fmla="*/ 2004074 h 4352341"/>
              <a:gd name="connsiteX129" fmla="*/ 72730 w 3528236"/>
              <a:gd name="connsiteY129" fmla="*/ 1956449 h 4352341"/>
              <a:gd name="connsiteX130" fmla="*/ 102666 w 3528236"/>
              <a:gd name="connsiteY130" fmla="*/ 1910185 h 4352341"/>
              <a:gd name="connsiteX131" fmla="*/ 74090 w 3528236"/>
              <a:gd name="connsiteY131" fmla="*/ 1844871 h 4352341"/>
              <a:gd name="connsiteX132" fmla="*/ 102665 w 3528236"/>
              <a:gd name="connsiteY132" fmla="*/ 1802689 h 4352341"/>
              <a:gd name="connsiteX0" fmla="*/ 188181 w 3528236"/>
              <a:gd name="connsiteY0" fmla="*/ 1750539 h 4352341"/>
              <a:gd name="connsiteX1" fmla="*/ 188391 w 3528236"/>
              <a:gd name="connsiteY1" fmla="*/ 1749621 h 4352341"/>
              <a:gd name="connsiteX2" fmla="*/ 278198 w 3528236"/>
              <a:gd name="connsiteY2" fmla="*/ 1786361 h 4352341"/>
              <a:gd name="connsiteX3" fmla="*/ 410187 w 3528236"/>
              <a:gd name="connsiteY3" fmla="*/ 1786361 h 4352341"/>
              <a:gd name="connsiteX4" fmla="*/ 425570 w 3528236"/>
              <a:gd name="connsiteY4" fmla="*/ 1721762 h 4352341"/>
              <a:gd name="connsiteX5" fmla="*/ 400403 w 3528236"/>
              <a:gd name="connsiteY5" fmla="*/ 1609909 h 4352341"/>
              <a:gd name="connsiteX6" fmla="*/ 383625 w 3528236"/>
              <a:gd name="connsiteY6" fmla="*/ 1514834 h 4352341"/>
              <a:gd name="connsiteX7" fmla="*/ 403199 w 3528236"/>
              <a:gd name="connsiteY7" fmla="*/ 1400184 h 4352341"/>
              <a:gd name="connsiteX8" fmla="*/ 503867 w 3528236"/>
              <a:gd name="connsiteY8" fmla="*/ 1319090 h 4352341"/>
              <a:gd name="connsiteX9" fmla="*/ 626906 w 3528236"/>
              <a:gd name="connsiteY9" fmla="*/ 1235200 h 4352341"/>
              <a:gd name="connsiteX10" fmla="*/ 674443 w 3528236"/>
              <a:gd name="connsiteY10" fmla="*/ 1047846 h 4352341"/>
              <a:gd name="connsiteX11" fmla="*/ 593350 w 3528236"/>
              <a:gd name="connsiteY11" fmla="*/ 930400 h 4352341"/>
              <a:gd name="connsiteX12" fmla="*/ 573775 w 3528236"/>
              <a:gd name="connsiteY12" fmla="*/ 857696 h 4352341"/>
              <a:gd name="connsiteX13" fmla="*/ 724777 w 3528236"/>
              <a:gd name="connsiteY13" fmla="*/ 782195 h 4352341"/>
              <a:gd name="connsiteX14" fmla="*/ 808667 w 3528236"/>
              <a:gd name="connsiteY14" fmla="*/ 661953 h 4352341"/>
              <a:gd name="connsiteX15" fmla="*/ 817056 w 3528236"/>
              <a:gd name="connsiteY15" fmla="*/ 533322 h 4352341"/>
              <a:gd name="connsiteX16" fmla="*/ 811464 w 3528236"/>
              <a:gd name="connsiteY16" fmla="*/ 474599 h 4352341"/>
              <a:gd name="connsiteX17" fmla="*/ 864594 w 3528236"/>
              <a:gd name="connsiteY17" fmla="*/ 415876 h 4352341"/>
              <a:gd name="connsiteX18" fmla="*/ 828241 w 3528236"/>
              <a:gd name="connsiteY18" fmla="*/ 318004 h 4352341"/>
              <a:gd name="connsiteX19" fmla="*/ 912131 w 3528236"/>
              <a:gd name="connsiteY19" fmla="*/ 337578 h 4352341"/>
              <a:gd name="connsiteX20" fmla="*/ 982040 w 3528236"/>
              <a:gd name="connsiteY20" fmla="*/ 278856 h 4352341"/>
              <a:gd name="connsiteX21" fmla="*/ 1043559 w 3528236"/>
              <a:gd name="connsiteY21" fmla="*/ 231318 h 4352341"/>
              <a:gd name="connsiteX22" fmla="*/ 1029577 w 3528236"/>
              <a:gd name="connsiteY22" fmla="*/ 144632 h 4352341"/>
              <a:gd name="connsiteX23" fmla="*/ 1135838 w 3528236"/>
              <a:gd name="connsiteY23" fmla="*/ 150224 h 4352341"/>
              <a:gd name="connsiteX24" fmla="*/ 1183375 w 3528236"/>
              <a:gd name="connsiteY24" fmla="*/ 192169 h 4352341"/>
              <a:gd name="connsiteX25" fmla="*/ 1278451 w 3528236"/>
              <a:gd name="connsiteY25" fmla="*/ 127854 h 4352341"/>
              <a:gd name="connsiteX26" fmla="*/ 1278451 w 3528236"/>
              <a:gd name="connsiteY26" fmla="*/ 127854 h 4352341"/>
              <a:gd name="connsiteX27" fmla="*/ 1379119 w 3528236"/>
              <a:gd name="connsiteY27" fmla="*/ 113872 h 4352341"/>
              <a:gd name="connsiteX28" fmla="*/ 1381915 w 3528236"/>
              <a:gd name="connsiteY28" fmla="*/ 111076 h 4352341"/>
              <a:gd name="connsiteX29" fmla="*/ 1653159 w 3528236"/>
              <a:gd name="connsiteY29" fmla="*/ 10408 h 4352341"/>
              <a:gd name="connsiteX30" fmla="*/ 2609503 w 3528236"/>
              <a:gd name="connsiteY30" fmla="*/ 2018 h 4352341"/>
              <a:gd name="connsiteX31" fmla="*/ 3319051 w 3528236"/>
              <a:gd name="connsiteY31" fmla="*/ 700104 h 4352341"/>
              <a:gd name="connsiteX32" fmla="*/ 3523701 w 3528236"/>
              <a:gd name="connsiteY32" fmla="*/ 1026675 h 4352341"/>
              <a:gd name="connsiteX33" fmla="*/ 3362592 w 3528236"/>
              <a:gd name="connsiteY33" fmla="*/ 1196492 h 4352341"/>
              <a:gd name="connsiteX34" fmla="*/ 3118752 w 3528236"/>
              <a:gd name="connsiteY34" fmla="*/ 1340184 h 4352341"/>
              <a:gd name="connsiteX35" fmla="*/ 2783471 w 3528236"/>
              <a:gd name="connsiteY35" fmla="*/ 1466459 h 4352341"/>
              <a:gd name="connsiteX36" fmla="*/ 2265311 w 3528236"/>
              <a:gd name="connsiteY36" fmla="*/ 1523064 h 4352341"/>
              <a:gd name="connsiteX37" fmla="*/ 1947448 w 3528236"/>
              <a:gd name="connsiteY37" fmla="*/ 1705945 h 4352341"/>
              <a:gd name="connsiteX38" fmla="*/ 1903906 w 3528236"/>
              <a:gd name="connsiteY38" fmla="*/ 1544835 h 4352341"/>
              <a:gd name="connsiteX39" fmla="*/ 1738444 w 3528236"/>
              <a:gd name="connsiteY39" fmla="*/ 1601441 h 4352341"/>
              <a:gd name="connsiteX40" fmla="*/ 1647003 w 3528236"/>
              <a:gd name="connsiteY40" fmla="*/ 1758195 h 4352341"/>
              <a:gd name="connsiteX41" fmla="*/ 1755860 w 3528236"/>
              <a:gd name="connsiteY41" fmla="*/ 1997681 h 4352341"/>
              <a:gd name="connsiteX42" fmla="*/ 1877781 w 3528236"/>
              <a:gd name="connsiteY42" fmla="*/ 2084765 h 4352341"/>
              <a:gd name="connsiteX43" fmla="*/ 1842946 w 3528236"/>
              <a:gd name="connsiteY43" fmla="*/ 2250228 h 4352341"/>
              <a:gd name="connsiteX44" fmla="*/ 1903906 w 3528236"/>
              <a:gd name="connsiteY44" fmla="*/ 2372149 h 4352341"/>
              <a:gd name="connsiteX45" fmla="*/ 2104202 w 3528236"/>
              <a:gd name="connsiteY45" fmla="*/ 2398274 h 4352341"/>
              <a:gd name="connsiteX46" fmla="*/ 2652843 w 3528236"/>
              <a:gd name="connsiteY46" fmla="*/ 2546319 h 4352341"/>
              <a:gd name="connsiteX47" fmla="*/ 2661551 w 3528236"/>
              <a:gd name="connsiteY47" fmla="*/ 2772742 h 4352341"/>
              <a:gd name="connsiteX48" fmla="*/ 2670259 w 3528236"/>
              <a:gd name="connsiteY48" fmla="*/ 3160272 h 4352341"/>
              <a:gd name="connsiteX49" fmla="*/ 2530923 w 3528236"/>
              <a:gd name="connsiteY49" fmla="*/ 3182043 h 4352341"/>
              <a:gd name="connsiteX50" fmla="*/ 2487380 w 3528236"/>
              <a:gd name="connsiteY50" fmla="*/ 3042705 h 4352341"/>
              <a:gd name="connsiteX51" fmla="*/ 2382877 w 3528236"/>
              <a:gd name="connsiteY51" fmla="*/ 3177688 h 4352341"/>
              <a:gd name="connsiteX52" fmla="*/ 2165163 w 3528236"/>
              <a:gd name="connsiteY52" fmla="*/ 3142854 h 4352341"/>
              <a:gd name="connsiteX53" fmla="*/ 1999700 w 3528236"/>
              <a:gd name="connsiteY53" fmla="*/ 2990454 h 4352341"/>
              <a:gd name="connsiteX54" fmla="*/ 1959544 w 3528236"/>
              <a:gd name="connsiteY54" fmla="*/ 3095441 h 4352341"/>
              <a:gd name="connsiteX55" fmla="*/ 1905357 w 3528236"/>
              <a:gd name="connsiteY55" fmla="*/ 3143339 h 4352341"/>
              <a:gd name="connsiteX56" fmla="*/ 1809563 w 3528236"/>
              <a:gd name="connsiteY56" fmla="*/ 3102698 h 4352341"/>
              <a:gd name="connsiteX57" fmla="*/ 1707963 w 3528236"/>
              <a:gd name="connsiteY57" fmla="*/ 3175270 h 4352341"/>
              <a:gd name="connsiteX58" fmla="*/ 1536695 w 3528236"/>
              <a:gd name="connsiteY58" fmla="*/ 3205265 h 4352341"/>
              <a:gd name="connsiteX59" fmla="*/ 1346075 w 3528236"/>
              <a:gd name="connsiteY59" fmla="*/ 3351377 h 4352341"/>
              <a:gd name="connsiteX60" fmla="*/ 1570078 w 3528236"/>
              <a:gd name="connsiteY60" fmla="*/ 3361051 h 4352341"/>
              <a:gd name="connsiteX61" fmla="*/ 1832302 w 3528236"/>
              <a:gd name="connsiteY61" fmla="*/ 3217845 h 4352341"/>
              <a:gd name="connsiteX62" fmla="*/ 2038889 w 3528236"/>
              <a:gd name="connsiteY62" fmla="*/ 3234294 h 4352341"/>
              <a:gd name="connsiteX63" fmla="*/ 2117266 w 3528236"/>
              <a:gd name="connsiteY63" fmla="*/ 3360569 h 4352341"/>
              <a:gd name="connsiteX64" fmla="*/ 2295792 w 3528236"/>
              <a:gd name="connsiteY64" fmla="*/ 3417174 h 4352341"/>
              <a:gd name="connsiteX65" fmla="*/ 2422066 w 3528236"/>
              <a:gd name="connsiteY65" fmla="*/ 3282191 h 4352341"/>
              <a:gd name="connsiteX66" fmla="*/ 2478671 w 3528236"/>
              <a:gd name="connsiteY66" fmla="*/ 3369277 h 4352341"/>
              <a:gd name="connsiteX67" fmla="*/ 2609299 w 3528236"/>
              <a:gd name="connsiteY67" fmla="*/ 3356215 h 4352341"/>
              <a:gd name="connsiteX68" fmla="*/ 2700741 w 3528236"/>
              <a:gd name="connsiteY68" fmla="*/ 3469425 h 4352341"/>
              <a:gd name="connsiteX69" fmla="*/ 2631071 w 3528236"/>
              <a:gd name="connsiteY69" fmla="*/ 3608762 h 4352341"/>
              <a:gd name="connsiteX70" fmla="*/ 2648489 w 3528236"/>
              <a:gd name="connsiteY70" fmla="*/ 3691494 h 4352341"/>
              <a:gd name="connsiteX71" fmla="*/ 2572072 w 3528236"/>
              <a:gd name="connsiteY71" fmla="*/ 3769509 h 4352341"/>
              <a:gd name="connsiteX72" fmla="*/ 2517860 w 3528236"/>
              <a:gd name="connsiteY72" fmla="*/ 3848246 h 4352341"/>
              <a:gd name="connsiteX73" fmla="*/ 2415664 w 3528236"/>
              <a:gd name="connsiteY73" fmla="*/ 3935533 h 4352341"/>
              <a:gd name="connsiteX74" fmla="*/ 2265787 w 3528236"/>
              <a:gd name="connsiteY74" fmla="*/ 4044535 h 4352341"/>
              <a:gd name="connsiteX75" fmla="*/ 2268814 w 3528236"/>
              <a:gd name="connsiteY75" fmla="*/ 4082382 h 4352341"/>
              <a:gd name="connsiteX76" fmla="*/ 1866116 w 3528236"/>
              <a:gd name="connsiteY76" fmla="*/ 4332175 h 4352341"/>
              <a:gd name="connsiteX77" fmla="*/ 1870658 w 3528236"/>
              <a:gd name="connsiteY77" fmla="*/ 4333689 h 4352341"/>
              <a:gd name="connsiteX78" fmla="*/ 1614807 w 3528236"/>
              <a:gd name="connsiteY78" fmla="*/ 4351855 h 4352341"/>
              <a:gd name="connsiteX79" fmla="*/ 1513375 w 3528236"/>
              <a:gd name="connsiteY79" fmla="*/ 4115687 h 4352341"/>
              <a:gd name="connsiteX80" fmla="*/ 1528514 w 3528236"/>
              <a:gd name="connsiteY80" fmla="*/ 4059673 h 4352341"/>
              <a:gd name="connsiteX81" fmla="*/ 1408916 w 3528236"/>
              <a:gd name="connsiteY81" fmla="*/ 3934018 h 4352341"/>
              <a:gd name="connsiteX82" fmla="*/ 1384693 w 3528236"/>
              <a:gd name="connsiteY82" fmla="*/ 3849239 h 4352341"/>
              <a:gd name="connsiteX83" fmla="*/ 1262066 w 3528236"/>
              <a:gd name="connsiteY83" fmla="*/ 3781114 h 4352341"/>
              <a:gd name="connsiteX84" fmla="*/ 1227247 w 3528236"/>
              <a:gd name="connsiteY84" fmla="*/ 3696335 h 4352341"/>
              <a:gd name="connsiteX85" fmla="*/ 1240873 w 3528236"/>
              <a:gd name="connsiteY85" fmla="*/ 3635778 h 4352341"/>
              <a:gd name="connsiteX86" fmla="*/ 1169719 w 3528236"/>
              <a:gd name="connsiteY86" fmla="*/ 3519207 h 4352341"/>
              <a:gd name="connsiteX87" fmla="*/ 1087967 w 3528236"/>
              <a:gd name="connsiteY87" fmla="*/ 3472277 h 4352341"/>
              <a:gd name="connsiteX88" fmla="*/ 1087968 w 3528236"/>
              <a:gd name="connsiteY88" fmla="*/ 3425345 h 4352341"/>
              <a:gd name="connsiteX89" fmla="*/ 997133 w 3528236"/>
              <a:gd name="connsiteY89" fmla="*/ 3298176 h 4352341"/>
              <a:gd name="connsiteX90" fmla="*/ 955985 w 3528236"/>
              <a:gd name="connsiteY90" fmla="*/ 3274075 h 4352341"/>
              <a:gd name="connsiteX91" fmla="*/ 985316 w 3528236"/>
              <a:gd name="connsiteY91" fmla="*/ 3116837 h 4352341"/>
              <a:gd name="connsiteX92" fmla="*/ 1082875 w 3528236"/>
              <a:gd name="connsiteY92" fmla="*/ 3137252 h 4352341"/>
              <a:gd name="connsiteX93" fmla="*/ 1070651 w 3528236"/>
              <a:gd name="connsiteY93" fmla="*/ 3043280 h 4352341"/>
              <a:gd name="connsiteX94" fmla="*/ 1166002 w 3528236"/>
              <a:gd name="connsiteY94" fmla="*/ 3045727 h 4352341"/>
              <a:gd name="connsiteX95" fmla="*/ 1146443 w 3528236"/>
              <a:gd name="connsiteY95" fmla="*/ 2967490 h 4352341"/>
              <a:gd name="connsiteX96" fmla="*/ 1092655 w 3528236"/>
              <a:gd name="connsiteY96" fmla="*/ 2947930 h 4352341"/>
              <a:gd name="connsiteX97" fmla="*/ 1090545 w 3528236"/>
              <a:gd name="connsiteY97" fmla="*/ 2895343 h 4352341"/>
              <a:gd name="connsiteX98" fmla="*/ 1051084 w 3528236"/>
              <a:gd name="connsiteY98" fmla="*/ 2881735 h 4352341"/>
              <a:gd name="connsiteX99" fmla="*/ 1059248 w 3528236"/>
              <a:gd name="connsiteY99" fmla="*/ 2839553 h 4352341"/>
              <a:gd name="connsiteX100" fmla="*/ 1029312 w 3528236"/>
              <a:gd name="connsiteY100" fmla="*/ 2800092 h 4352341"/>
              <a:gd name="connsiteX101" fmla="*/ 1034755 w 3528236"/>
              <a:gd name="connsiteY101" fmla="*/ 2756549 h 4352341"/>
              <a:gd name="connsiteX102" fmla="*/ 1015706 w 3528236"/>
              <a:gd name="connsiteY102" fmla="*/ 2730696 h 4352341"/>
              <a:gd name="connsiteX103" fmla="*/ 1012984 w 3528236"/>
              <a:gd name="connsiteY103" fmla="*/ 2650413 h 4352341"/>
              <a:gd name="connsiteX104" fmla="*/ 993933 w 3528236"/>
              <a:gd name="connsiteY104" fmla="*/ 2587821 h 4352341"/>
              <a:gd name="connsiteX105" fmla="*/ 1026590 w 3528236"/>
              <a:gd name="connsiteY105" fmla="*/ 2511622 h 4352341"/>
              <a:gd name="connsiteX106" fmla="*/ 1007541 w 3528236"/>
              <a:gd name="connsiteY106" fmla="*/ 2483047 h 4352341"/>
              <a:gd name="connsiteX107" fmla="*/ 950391 w 3528236"/>
              <a:gd name="connsiteY107" fmla="*/ 2499376 h 4352341"/>
              <a:gd name="connsiteX108" fmla="*/ 902766 w 3528236"/>
              <a:gd name="connsiteY108" fmla="*/ 2499374 h 4352341"/>
              <a:gd name="connsiteX109" fmla="*/ 909569 w 3528236"/>
              <a:gd name="connsiteY109" fmla="*/ 2500735 h 4352341"/>
              <a:gd name="connsiteX110" fmla="*/ 849698 w 3528236"/>
              <a:gd name="connsiteY110" fmla="*/ 2560606 h 4352341"/>
              <a:gd name="connsiteX111" fmla="*/ 762612 w 3528236"/>
              <a:gd name="connsiteY111" fmla="*/ 2571492 h 4352341"/>
              <a:gd name="connsiteX112" fmla="*/ 704102 w 3528236"/>
              <a:gd name="connsiteY112" fmla="*/ 2500735 h 4352341"/>
              <a:gd name="connsiteX113" fmla="*/ 648313 w 3528236"/>
              <a:gd name="connsiteY113" fmla="*/ 2499374 h 4352341"/>
              <a:gd name="connsiteX114" fmla="*/ 634706 w 3528236"/>
              <a:gd name="connsiteY114" fmla="*/ 2545638 h 4352341"/>
              <a:gd name="connsiteX115" fmla="*/ 539456 w 3528236"/>
              <a:gd name="connsiteY115" fmla="*/ 2545639 h 4352341"/>
              <a:gd name="connsiteX116" fmla="*/ 495913 w 3528236"/>
              <a:gd name="connsiteY116" fmla="*/ 2499375 h 4352341"/>
              <a:gd name="connsiteX117" fmla="*/ 425156 w 3528236"/>
              <a:gd name="connsiteY117" fmla="*/ 2469439 h 4352341"/>
              <a:gd name="connsiteX118" fmla="*/ 388416 w 3528236"/>
              <a:gd name="connsiteY118" fmla="*/ 2443585 h 4352341"/>
              <a:gd name="connsiteX119" fmla="*/ 387055 w 3528236"/>
              <a:gd name="connsiteY119" fmla="*/ 2393239 h 4352341"/>
              <a:gd name="connsiteX120" fmla="*/ 327183 w 3528236"/>
              <a:gd name="connsiteY120" fmla="*/ 2351055 h 4352341"/>
              <a:gd name="connsiteX121" fmla="*/ 350316 w 3528236"/>
              <a:gd name="connsiteY121" fmla="*/ 2306153 h 4352341"/>
              <a:gd name="connsiteX122" fmla="*/ 316298 w 3528236"/>
              <a:gd name="connsiteY122" fmla="*/ 2273495 h 4352341"/>
              <a:gd name="connsiteX123" fmla="*/ 324462 w 3528236"/>
              <a:gd name="connsiteY123" fmla="*/ 2240839 h 4352341"/>
              <a:gd name="connsiteX124" fmla="*/ 340790 w 3528236"/>
              <a:gd name="connsiteY124" fmla="*/ 2180967 h 4352341"/>
              <a:gd name="connsiteX125" fmla="*/ 332625 w 3528236"/>
              <a:gd name="connsiteY125" fmla="*/ 2144229 h 4352341"/>
              <a:gd name="connsiteX126" fmla="*/ 278196 w 3528236"/>
              <a:gd name="connsiteY126" fmla="*/ 2131981 h 4352341"/>
              <a:gd name="connsiteX127" fmla="*/ 214244 w 3528236"/>
              <a:gd name="connsiteY127" fmla="*/ 2130621 h 4352341"/>
              <a:gd name="connsiteX128" fmla="*/ 49597 w 3528236"/>
              <a:gd name="connsiteY128" fmla="*/ 2085717 h 4352341"/>
              <a:gd name="connsiteX129" fmla="*/ 612 w 3528236"/>
              <a:gd name="connsiteY129" fmla="*/ 2004074 h 4352341"/>
              <a:gd name="connsiteX130" fmla="*/ 72730 w 3528236"/>
              <a:gd name="connsiteY130" fmla="*/ 1956449 h 4352341"/>
              <a:gd name="connsiteX131" fmla="*/ 102666 w 3528236"/>
              <a:gd name="connsiteY131" fmla="*/ 1910185 h 4352341"/>
              <a:gd name="connsiteX132" fmla="*/ 74090 w 3528236"/>
              <a:gd name="connsiteY132" fmla="*/ 1844871 h 4352341"/>
              <a:gd name="connsiteX133" fmla="*/ 102665 w 3528236"/>
              <a:gd name="connsiteY133" fmla="*/ 1802689 h 4352341"/>
              <a:gd name="connsiteX0" fmla="*/ 188181 w 3528236"/>
              <a:gd name="connsiteY0" fmla="*/ 1750539 h 4352341"/>
              <a:gd name="connsiteX1" fmla="*/ 142126 w 3528236"/>
              <a:gd name="connsiteY1" fmla="*/ 1774114 h 4352341"/>
              <a:gd name="connsiteX2" fmla="*/ 278198 w 3528236"/>
              <a:gd name="connsiteY2" fmla="*/ 1786361 h 4352341"/>
              <a:gd name="connsiteX3" fmla="*/ 410187 w 3528236"/>
              <a:gd name="connsiteY3" fmla="*/ 1786361 h 4352341"/>
              <a:gd name="connsiteX4" fmla="*/ 425570 w 3528236"/>
              <a:gd name="connsiteY4" fmla="*/ 1721762 h 4352341"/>
              <a:gd name="connsiteX5" fmla="*/ 400403 w 3528236"/>
              <a:gd name="connsiteY5" fmla="*/ 1609909 h 4352341"/>
              <a:gd name="connsiteX6" fmla="*/ 383625 w 3528236"/>
              <a:gd name="connsiteY6" fmla="*/ 1514834 h 4352341"/>
              <a:gd name="connsiteX7" fmla="*/ 403199 w 3528236"/>
              <a:gd name="connsiteY7" fmla="*/ 1400184 h 4352341"/>
              <a:gd name="connsiteX8" fmla="*/ 503867 w 3528236"/>
              <a:gd name="connsiteY8" fmla="*/ 1319090 h 4352341"/>
              <a:gd name="connsiteX9" fmla="*/ 626906 w 3528236"/>
              <a:gd name="connsiteY9" fmla="*/ 1235200 h 4352341"/>
              <a:gd name="connsiteX10" fmla="*/ 674443 w 3528236"/>
              <a:gd name="connsiteY10" fmla="*/ 1047846 h 4352341"/>
              <a:gd name="connsiteX11" fmla="*/ 593350 w 3528236"/>
              <a:gd name="connsiteY11" fmla="*/ 930400 h 4352341"/>
              <a:gd name="connsiteX12" fmla="*/ 573775 w 3528236"/>
              <a:gd name="connsiteY12" fmla="*/ 857696 h 4352341"/>
              <a:gd name="connsiteX13" fmla="*/ 724777 w 3528236"/>
              <a:gd name="connsiteY13" fmla="*/ 782195 h 4352341"/>
              <a:gd name="connsiteX14" fmla="*/ 808667 w 3528236"/>
              <a:gd name="connsiteY14" fmla="*/ 661953 h 4352341"/>
              <a:gd name="connsiteX15" fmla="*/ 817056 w 3528236"/>
              <a:gd name="connsiteY15" fmla="*/ 533322 h 4352341"/>
              <a:gd name="connsiteX16" fmla="*/ 811464 w 3528236"/>
              <a:gd name="connsiteY16" fmla="*/ 474599 h 4352341"/>
              <a:gd name="connsiteX17" fmla="*/ 864594 w 3528236"/>
              <a:gd name="connsiteY17" fmla="*/ 415876 h 4352341"/>
              <a:gd name="connsiteX18" fmla="*/ 828241 w 3528236"/>
              <a:gd name="connsiteY18" fmla="*/ 318004 h 4352341"/>
              <a:gd name="connsiteX19" fmla="*/ 912131 w 3528236"/>
              <a:gd name="connsiteY19" fmla="*/ 337578 h 4352341"/>
              <a:gd name="connsiteX20" fmla="*/ 982040 w 3528236"/>
              <a:gd name="connsiteY20" fmla="*/ 278856 h 4352341"/>
              <a:gd name="connsiteX21" fmla="*/ 1043559 w 3528236"/>
              <a:gd name="connsiteY21" fmla="*/ 231318 h 4352341"/>
              <a:gd name="connsiteX22" fmla="*/ 1029577 w 3528236"/>
              <a:gd name="connsiteY22" fmla="*/ 144632 h 4352341"/>
              <a:gd name="connsiteX23" fmla="*/ 1135838 w 3528236"/>
              <a:gd name="connsiteY23" fmla="*/ 150224 h 4352341"/>
              <a:gd name="connsiteX24" fmla="*/ 1183375 w 3528236"/>
              <a:gd name="connsiteY24" fmla="*/ 192169 h 4352341"/>
              <a:gd name="connsiteX25" fmla="*/ 1278451 w 3528236"/>
              <a:gd name="connsiteY25" fmla="*/ 127854 h 4352341"/>
              <a:gd name="connsiteX26" fmla="*/ 1278451 w 3528236"/>
              <a:gd name="connsiteY26" fmla="*/ 127854 h 4352341"/>
              <a:gd name="connsiteX27" fmla="*/ 1379119 w 3528236"/>
              <a:gd name="connsiteY27" fmla="*/ 113872 h 4352341"/>
              <a:gd name="connsiteX28" fmla="*/ 1381915 w 3528236"/>
              <a:gd name="connsiteY28" fmla="*/ 111076 h 4352341"/>
              <a:gd name="connsiteX29" fmla="*/ 1653159 w 3528236"/>
              <a:gd name="connsiteY29" fmla="*/ 10408 h 4352341"/>
              <a:gd name="connsiteX30" fmla="*/ 2609503 w 3528236"/>
              <a:gd name="connsiteY30" fmla="*/ 2018 h 4352341"/>
              <a:gd name="connsiteX31" fmla="*/ 3319051 w 3528236"/>
              <a:gd name="connsiteY31" fmla="*/ 700104 h 4352341"/>
              <a:gd name="connsiteX32" fmla="*/ 3523701 w 3528236"/>
              <a:gd name="connsiteY32" fmla="*/ 1026675 h 4352341"/>
              <a:gd name="connsiteX33" fmla="*/ 3362592 w 3528236"/>
              <a:gd name="connsiteY33" fmla="*/ 1196492 h 4352341"/>
              <a:gd name="connsiteX34" fmla="*/ 3118752 w 3528236"/>
              <a:gd name="connsiteY34" fmla="*/ 1340184 h 4352341"/>
              <a:gd name="connsiteX35" fmla="*/ 2783471 w 3528236"/>
              <a:gd name="connsiteY35" fmla="*/ 1466459 h 4352341"/>
              <a:gd name="connsiteX36" fmla="*/ 2265311 w 3528236"/>
              <a:gd name="connsiteY36" fmla="*/ 1523064 h 4352341"/>
              <a:gd name="connsiteX37" fmla="*/ 1947448 w 3528236"/>
              <a:gd name="connsiteY37" fmla="*/ 1705945 h 4352341"/>
              <a:gd name="connsiteX38" fmla="*/ 1903906 w 3528236"/>
              <a:gd name="connsiteY38" fmla="*/ 1544835 h 4352341"/>
              <a:gd name="connsiteX39" fmla="*/ 1738444 w 3528236"/>
              <a:gd name="connsiteY39" fmla="*/ 1601441 h 4352341"/>
              <a:gd name="connsiteX40" fmla="*/ 1647003 w 3528236"/>
              <a:gd name="connsiteY40" fmla="*/ 1758195 h 4352341"/>
              <a:gd name="connsiteX41" fmla="*/ 1755860 w 3528236"/>
              <a:gd name="connsiteY41" fmla="*/ 1997681 h 4352341"/>
              <a:gd name="connsiteX42" fmla="*/ 1877781 w 3528236"/>
              <a:gd name="connsiteY42" fmla="*/ 2084765 h 4352341"/>
              <a:gd name="connsiteX43" fmla="*/ 1842946 w 3528236"/>
              <a:gd name="connsiteY43" fmla="*/ 2250228 h 4352341"/>
              <a:gd name="connsiteX44" fmla="*/ 1903906 w 3528236"/>
              <a:gd name="connsiteY44" fmla="*/ 2372149 h 4352341"/>
              <a:gd name="connsiteX45" fmla="*/ 2104202 w 3528236"/>
              <a:gd name="connsiteY45" fmla="*/ 2398274 h 4352341"/>
              <a:gd name="connsiteX46" fmla="*/ 2652843 w 3528236"/>
              <a:gd name="connsiteY46" fmla="*/ 2546319 h 4352341"/>
              <a:gd name="connsiteX47" fmla="*/ 2661551 w 3528236"/>
              <a:gd name="connsiteY47" fmla="*/ 2772742 h 4352341"/>
              <a:gd name="connsiteX48" fmla="*/ 2670259 w 3528236"/>
              <a:gd name="connsiteY48" fmla="*/ 3160272 h 4352341"/>
              <a:gd name="connsiteX49" fmla="*/ 2530923 w 3528236"/>
              <a:gd name="connsiteY49" fmla="*/ 3182043 h 4352341"/>
              <a:gd name="connsiteX50" fmla="*/ 2487380 w 3528236"/>
              <a:gd name="connsiteY50" fmla="*/ 3042705 h 4352341"/>
              <a:gd name="connsiteX51" fmla="*/ 2382877 w 3528236"/>
              <a:gd name="connsiteY51" fmla="*/ 3177688 h 4352341"/>
              <a:gd name="connsiteX52" fmla="*/ 2165163 w 3528236"/>
              <a:gd name="connsiteY52" fmla="*/ 3142854 h 4352341"/>
              <a:gd name="connsiteX53" fmla="*/ 1999700 w 3528236"/>
              <a:gd name="connsiteY53" fmla="*/ 2990454 h 4352341"/>
              <a:gd name="connsiteX54" fmla="*/ 1959544 w 3528236"/>
              <a:gd name="connsiteY54" fmla="*/ 3095441 h 4352341"/>
              <a:gd name="connsiteX55" fmla="*/ 1905357 w 3528236"/>
              <a:gd name="connsiteY55" fmla="*/ 3143339 h 4352341"/>
              <a:gd name="connsiteX56" fmla="*/ 1809563 w 3528236"/>
              <a:gd name="connsiteY56" fmla="*/ 3102698 h 4352341"/>
              <a:gd name="connsiteX57" fmla="*/ 1707963 w 3528236"/>
              <a:gd name="connsiteY57" fmla="*/ 3175270 h 4352341"/>
              <a:gd name="connsiteX58" fmla="*/ 1536695 w 3528236"/>
              <a:gd name="connsiteY58" fmla="*/ 3205265 h 4352341"/>
              <a:gd name="connsiteX59" fmla="*/ 1346075 w 3528236"/>
              <a:gd name="connsiteY59" fmla="*/ 3351377 h 4352341"/>
              <a:gd name="connsiteX60" fmla="*/ 1570078 w 3528236"/>
              <a:gd name="connsiteY60" fmla="*/ 3361051 h 4352341"/>
              <a:gd name="connsiteX61" fmla="*/ 1832302 w 3528236"/>
              <a:gd name="connsiteY61" fmla="*/ 3217845 h 4352341"/>
              <a:gd name="connsiteX62" fmla="*/ 2038889 w 3528236"/>
              <a:gd name="connsiteY62" fmla="*/ 3234294 h 4352341"/>
              <a:gd name="connsiteX63" fmla="*/ 2117266 w 3528236"/>
              <a:gd name="connsiteY63" fmla="*/ 3360569 h 4352341"/>
              <a:gd name="connsiteX64" fmla="*/ 2295792 w 3528236"/>
              <a:gd name="connsiteY64" fmla="*/ 3417174 h 4352341"/>
              <a:gd name="connsiteX65" fmla="*/ 2422066 w 3528236"/>
              <a:gd name="connsiteY65" fmla="*/ 3282191 h 4352341"/>
              <a:gd name="connsiteX66" fmla="*/ 2478671 w 3528236"/>
              <a:gd name="connsiteY66" fmla="*/ 3369277 h 4352341"/>
              <a:gd name="connsiteX67" fmla="*/ 2609299 w 3528236"/>
              <a:gd name="connsiteY67" fmla="*/ 3356215 h 4352341"/>
              <a:gd name="connsiteX68" fmla="*/ 2700741 w 3528236"/>
              <a:gd name="connsiteY68" fmla="*/ 3469425 h 4352341"/>
              <a:gd name="connsiteX69" fmla="*/ 2631071 w 3528236"/>
              <a:gd name="connsiteY69" fmla="*/ 3608762 h 4352341"/>
              <a:gd name="connsiteX70" fmla="*/ 2648489 w 3528236"/>
              <a:gd name="connsiteY70" fmla="*/ 3691494 h 4352341"/>
              <a:gd name="connsiteX71" fmla="*/ 2572072 w 3528236"/>
              <a:gd name="connsiteY71" fmla="*/ 3769509 h 4352341"/>
              <a:gd name="connsiteX72" fmla="*/ 2517860 w 3528236"/>
              <a:gd name="connsiteY72" fmla="*/ 3848246 h 4352341"/>
              <a:gd name="connsiteX73" fmla="*/ 2415664 w 3528236"/>
              <a:gd name="connsiteY73" fmla="*/ 3935533 h 4352341"/>
              <a:gd name="connsiteX74" fmla="*/ 2265787 w 3528236"/>
              <a:gd name="connsiteY74" fmla="*/ 4044535 h 4352341"/>
              <a:gd name="connsiteX75" fmla="*/ 2268814 w 3528236"/>
              <a:gd name="connsiteY75" fmla="*/ 4082382 h 4352341"/>
              <a:gd name="connsiteX76" fmla="*/ 1866116 w 3528236"/>
              <a:gd name="connsiteY76" fmla="*/ 4332175 h 4352341"/>
              <a:gd name="connsiteX77" fmla="*/ 1870658 w 3528236"/>
              <a:gd name="connsiteY77" fmla="*/ 4333689 h 4352341"/>
              <a:gd name="connsiteX78" fmla="*/ 1614807 w 3528236"/>
              <a:gd name="connsiteY78" fmla="*/ 4351855 h 4352341"/>
              <a:gd name="connsiteX79" fmla="*/ 1513375 w 3528236"/>
              <a:gd name="connsiteY79" fmla="*/ 4115687 h 4352341"/>
              <a:gd name="connsiteX80" fmla="*/ 1528514 w 3528236"/>
              <a:gd name="connsiteY80" fmla="*/ 4059673 h 4352341"/>
              <a:gd name="connsiteX81" fmla="*/ 1408916 w 3528236"/>
              <a:gd name="connsiteY81" fmla="*/ 3934018 h 4352341"/>
              <a:gd name="connsiteX82" fmla="*/ 1384693 w 3528236"/>
              <a:gd name="connsiteY82" fmla="*/ 3849239 h 4352341"/>
              <a:gd name="connsiteX83" fmla="*/ 1262066 w 3528236"/>
              <a:gd name="connsiteY83" fmla="*/ 3781114 h 4352341"/>
              <a:gd name="connsiteX84" fmla="*/ 1227247 w 3528236"/>
              <a:gd name="connsiteY84" fmla="*/ 3696335 h 4352341"/>
              <a:gd name="connsiteX85" fmla="*/ 1240873 w 3528236"/>
              <a:gd name="connsiteY85" fmla="*/ 3635778 h 4352341"/>
              <a:gd name="connsiteX86" fmla="*/ 1169719 w 3528236"/>
              <a:gd name="connsiteY86" fmla="*/ 3519207 h 4352341"/>
              <a:gd name="connsiteX87" fmla="*/ 1087967 w 3528236"/>
              <a:gd name="connsiteY87" fmla="*/ 3472277 h 4352341"/>
              <a:gd name="connsiteX88" fmla="*/ 1087968 w 3528236"/>
              <a:gd name="connsiteY88" fmla="*/ 3425345 h 4352341"/>
              <a:gd name="connsiteX89" fmla="*/ 997133 w 3528236"/>
              <a:gd name="connsiteY89" fmla="*/ 3298176 h 4352341"/>
              <a:gd name="connsiteX90" fmla="*/ 955985 w 3528236"/>
              <a:gd name="connsiteY90" fmla="*/ 3274075 h 4352341"/>
              <a:gd name="connsiteX91" fmla="*/ 985316 w 3528236"/>
              <a:gd name="connsiteY91" fmla="*/ 3116837 h 4352341"/>
              <a:gd name="connsiteX92" fmla="*/ 1082875 w 3528236"/>
              <a:gd name="connsiteY92" fmla="*/ 3137252 h 4352341"/>
              <a:gd name="connsiteX93" fmla="*/ 1070651 w 3528236"/>
              <a:gd name="connsiteY93" fmla="*/ 3043280 h 4352341"/>
              <a:gd name="connsiteX94" fmla="*/ 1166002 w 3528236"/>
              <a:gd name="connsiteY94" fmla="*/ 3045727 h 4352341"/>
              <a:gd name="connsiteX95" fmla="*/ 1146443 w 3528236"/>
              <a:gd name="connsiteY95" fmla="*/ 2967490 h 4352341"/>
              <a:gd name="connsiteX96" fmla="*/ 1092655 w 3528236"/>
              <a:gd name="connsiteY96" fmla="*/ 2947930 h 4352341"/>
              <a:gd name="connsiteX97" fmla="*/ 1090545 w 3528236"/>
              <a:gd name="connsiteY97" fmla="*/ 2895343 h 4352341"/>
              <a:gd name="connsiteX98" fmla="*/ 1051084 w 3528236"/>
              <a:gd name="connsiteY98" fmla="*/ 2881735 h 4352341"/>
              <a:gd name="connsiteX99" fmla="*/ 1059248 w 3528236"/>
              <a:gd name="connsiteY99" fmla="*/ 2839553 h 4352341"/>
              <a:gd name="connsiteX100" fmla="*/ 1029312 w 3528236"/>
              <a:gd name="connsiteY100" fmla="*/ 2800092 h 4352341"/>
              <a:gd name="connsiteX101" fmla="*/ 1034755 w 3528236"/>
              <a:gd name="connsiteY101" fmla="*/ 2756549 h 4352341"/>
              <a:gd name="connsiteX102" fmla="*/ 1015706 w 3528236"/>
              <a:gd name="connsiteY102" fmla="*/ 2730696 h 4352341"/>
              <a:gd name="connsiteX103" fmla="*/ 1012984 w 3528236"/>
              <a:gd name="connsiteY103" fmla="*/ 2650413 h 4352341"/>
              <a:gd name="connsiteX104" fmla="*/ 993933 w 3528236"/>
              <a:gd name="connsiteY104" fmla="*/ 2587821 h 4352341"/>
              <a:gd name="connsiteX105" fmla="*/ 1026590 w 3528236"/>
              <a:gd name="connsiteY105" fmla="*/ 2511622 h 4352341"/>
              <a:gd name="connsiteX106" fmla="*/ 1007541 w 3528236"/>
              <a:gd name="connsiteY106" fmla="*/ 2483047 h 4352341"/>
              <a:gd name="connsiteX107" fmla="*/ 950391 w 3528236"/>
              <a:gd name="connsiteY107" fmla="*/ 2499376 h 4352341"/>
              <a:gd name="connsiteX108" fmla="*/ 902766 w 3528236"/>
              <a:gd name="connsiteY108" fmla="*/ 2499374 h 4352341"/>
              <a:gd name="connsiteX109" fmla="*/ 909569 w 3528236"/>
              <a:gd name="connsiteY109" fmla="*/ 2500735 h 4352341"/>
              <a:gd name="connsiteX110" fmla="*/ 849698 w 3528236"/>
              <a:gd name="connsiteY110" fmla="*/ 2560606 h 4352341"/>
              <a:gd name="connsiteX111" fmla="*/ 762612 w 3528236"/>
              <a:gd name="connsiteY111" fmla="*/ 2571492 h 4352341"/>
              <a:gd name="connsiteX112" fmla="*/ 704102 w 3528236"/>
              <a:gd name="connsiteY112" fmla="*/ 2500735 h 4352341"/>
              <a:gd name="connsiteX113" fmla="*/ 648313 w 3528236"/>
              <a:gd name="connsiteY113" fmla="*/ 2499374 h 4352341"/>
              <a:gd name="connsiteX114" fmla="*/ 634706 w 3528236"/>
              <a:gd name="connsiteY114" fmla="*/ 2545638 h 4352341"/>
              <a:gd name="connsiteX115" fmla="*/ 539456 w 3528236"/>
              <a:gd name="connsiteY115" fmla="*/ 2545639 h 4352341"/>
              <a:gd name="connsiteX116" fmla="*/ 495913 w 3528236"/>
              <a:gd name="connsiteY116" fmla="*/ 2499375 h 4352341"/>
              <a:gd name="connsiteX117" fmla="*/ 425156 w 3528236"/>
              <a:gd name="connsiteY117" fmla="*/ 2469439 h 4352341"/>
              <a:gd name="connsiteX118" fmla="*/ 388416 w 3528236"/>
              <a:gd name="connsiteY118" fmla="*/ 2443585 h 4352341"/>
              <a:gd name="connsiteX119" fmla="*/ 387055 w 3528236"/>
              <a:gd name="connsiteY119" fmla="*/ 2393239 h 4352341"/>
              <a:gd name="connsiteX120" fmla="*/ 327183 w 3528236"/>
              <a:gd name="connsiteY120" fmla="*/ 2351055 h 4352341"/>
              <a:gd name="connsiteX121" fmla="*/ 350316 w 3528236"/>
              <a:gd name="connsiteY121" fmla="*/ 2306153 h 4352341"/>
              <a:gd name="connsiteX122" fmla="*/ 316298 w 3528236"/>
              <a:gd name="connsiteY122" fmla="*/ 2273495 h 4352341"/>
              <a:gd name="connsiteX123" fmla="*/ 324462 w 3528236"/>
              <a:gd name="connsiteY123" fmla="*/ 2240839 h 4352341"/>
              <a:gd name="connsiteX124" fmla="*/ 340790 w 3528236"/>
              <a:gd name="connsiteY124" fmla="*/ 2180967 h 4352341"/>
              <a:gd name="connsiteX125" fmla="*/ 332625 w 3528236"/>
              <a:gd name="connsiteY125" fmla="*/ 2144229 h 4352341"/>
              <a:gd name="connsiteX126" fmla="*/ 278196 w 3528236"/>
              <a:gd name="connsiteY126" fmla="*/ 2131981 h 4352341"/>
              <a:gd name="connsiteX127" fmla="*/ 214244 w 3528236"/>
              <a:gd name="connsiteY127" fmla="*/ 2130621 h 4352341"/>
              <a:gd name="connsiteX128" fmla="*/ 49597 w 3528236"/>
              <a:gd name="connsiteY128" fmla="*/ 2085717 h 4352341"/>
              <a:gd name="connsiteX129" fmla="*/ 612 w 3528236"/>
              <a:gd name="connsiteY129" fmla="*/ 2004074 h 4352341"/>
              <a:gd name="connsiteX130" fmla="*/ 72730 w 3528236"/>
              <a:gd name="connsiteY130" fmla="*/ 1956449 h 4352341"/>
              <a:gd name="connsiteX131" fmla="*/ 102666 w 3528236"/>
              <a:gd name="connsiteY131" fmla="*/ 1910185 h 4352341"/>
              <a:gd name="connsiteX132" fmla="*/ 74090 w 3528236"/>
              <a:gd name="connsiteY132" fmla="*/ 1844871 h 4352341"/>
              <a:gd name="connsiteX133" fmla="*/ 102665 w 3528236"/>
              <a:gd name="connsiteY133" fmla="*/ 1802689 h 4352341"/>
              <a:gd name="connsiteX0" fmla="*/ 181378 w 3528236"/>
              <a:gd name="connsiteY0" fmla="*/ 1814493 h 4352341"/>
              <a:gd name="connsiteX1" fmla="*/ 142126 w 3528236"/>
              <a:gd name="connsiteY1" fmla="*/ 1774114 h 4352341"/>
              <a:gd name="connsiteX2" fmla="*/ 278198 w 3528236"/>
              <a:gd name="connsiteY2" fmla="*/ 1786361 h 4352341"/>
              <a:gd name="connsiteX3" fmla="*/ 410187 w 3528236"/>
              <a:gd name="connsiteY3" fmla="*/ 1786361 h 4352341"/>
              <a:gd name="connsiteX4" fmla="*/ 425570 w 3528236"/>
              <a:gd name="connsiteY4" fmla="*/ 1721762 h 4352341"/>
              <a:gd name="connsiteX5" fmla="*/ 400403 w 3528236"/>
              <a:gd name="connsiteY5" fmla="*/ 1609909 h 4352341"/>
              <a:gd name="connsiteX6" fmla="*/ 383625 w 3528236"/>
              <a:gd name="connsiteY6" fmla="*/ 1514834 h 4352341"/>
              <a:gd name="connsiteX7" fmla="*/ 403199 w 3528236"/>
              <a:gd name="connsiteY7" fmla="*/ 1400184 h 4352341"/>
              <a:gd name="connsiteX8" fmla="*/ 503867 w 3528236"/>
              <a:gd name="connsiteY8" fmla="*/ 1319090 h 4352341"/>
              <a:gd name="connsiteX9" fmla="*/ 626906 w 3528236"/>
              <a:gd name="connsiteY9" fmla="*/ 1235200 h 4352341"/>
              <a:gd name="connsiteX10" fmla="*/ 674443 w 3528236"/>
              <a:gd name="connsiteY10" fmla="*/ 1047846 h 4352341"/>
              <a:gd name="connsiteX11" fmla="*/ 593350 w 3528236"/>
              <a:gd name="connsiteY11" fmla="*/ 930400 h 4352341"/>
              <a:gd name="connsiteX12" fmla="*/ 573775 w 3528236"/>
              <a:gd name="connsiteY12" fmla="*/ 857696 h 4352341"/>
              <a:gd name="connsiteX13" fmla="*/ 724777 w 3528236"/>
              <a:gd name="connsiteY13" fmla="*/ 782195 h 4352341"/>
              <a:gd name="connsiteX14" fmla="*/ 808667 w 3528236"/>
              <a:gd name="connsiteY14" fmla="*/ 661953 h 4352341"/>
              <a:gd name="connsiteX15" fmla="*/ 817056 w 3528236"/>
              <a:gd name="connsiteY15" fmla="*/ 533322 h 4352341"/>
              <a:gd name="connsiteX16" fmla="*/ 811464 w 3528236"/>
              <a:gd name="connsiteY16" fmla="*/ 474599 h 4352341"/>
              <a:gd name="connsiteX17" fmla="*/ 864594 w 3528236"/>
              <a:gd name="connsiteY17" fmla="*/ 415876 h 4352341"/>
              <a:gd name="connsiteX18" fmla="*/ 828241 w 3528236"/>
              <a:gd name="connsiteY18" fmla="*/ 318004 h 4352341"/>
              <a:gd name="connsiteX19" fmla="*/ 912131 w 3528236"/>
              <a:gd name="connsiteY19" fmla="*/ 337578 h 4352341"/>
              <a:gd name="connsiteX20" fmla="*/ 982040 w 3528236"/>
              <a:gd name="connsiteY20" fmla="*/ 278856 h 4352341"/>
              <a:gd name="connsiteX21" fmla="*/ 1043559 w 3528236"/>
              <a:gd name="connsiteY21" fmla="*/ 231318 h 4352341"/>
              <a:gd name="connsiteX22" fmla="*/ 1029577 w 3528236"/>
              <a:gd name="connsiteY22" fmla="*/ 144632 h 4352341"/>
              <a:gd name="connsiteX23" fmla="*/ 1135838 w 3528236"/>
              <a:gd name="connsiteY23" fmla="*/ 150224 h 4352341"/>
              <a:gd name="connsiteX24" fmla="*/ 1183375 w 3528236"/>
              <a:gd name="connsiteY24" fmla="*/ 192169 h 4352341"/>
              <a:gd name="connsiteX25" fmla="*/ 1278451 w 3528236"/>
              <a:gd name="connsiteY25" fmla="*/ 127854 h 4352341"/>
              <a:gd name="connsiteX26" fmla="*/ 1278451 w 3528236"/>
              <a:gd name="connsiteY26" fmla="*/ 127854 h 4352341"/>
              <a:gd name="connsiteX27" fmla="*/ 1379119 w 3528236"/>
              <a:gd name="connsiteY27" fmla="*/ 113872 h 4352341"/>
              <a:gd name="connsiteX28" fmla="*/ 1381915 w 3528236"/>
              <a:gd name="connsiteY28" fmla="*/ 111076 h 4352341"/>
              <a:gd name="connsiteX29" fmla="*/ 1653159 w 3528236"/>
              <a:gd name="connsiteY29" fmla="*/ 10408 h 4352341"/>
              <a:gd name="connsiteX30" fmla="*/ 2609503 w 3528236"/>
              <a:gd name="connsiteY30" fmla="*/ 2018 h 4352341"/>
              <a:gd name="connsiteX31" fmla="*/ 3319051 w 3528236"/>
              <a:gd name="connsiteY31" fmla="*/ 700104 h 4352341"/>
              <a:gd name="connsiteX32" fmla="*/ 3523701 w 3528236"/>
              <a:gd name="connsiteY32" fmla="*/ 1026675 h 4352341"/>
              <a:gd name="connsiteX33" fmla="*/ 3362592 w 3528236"/>
              <a:gd name="connsiteY33" fmla="*/ 1196492 h 4352341"/>
              <a:gd name="connsiteX34" fmla="*/ 3118752 w 3528236"/>
              <a:gd name="connsiteY34" fmla="*/ 1340184 h 4352341"/>
              <a:gd name="connsiteX35" fmla="*/ 2783471 w 3528236"/>
              <a:gd name="connsiteY35" fmla="*/ 1466459 h 4352341"/>
              <a:gd name="connsiteX36" fmla="*/ 2265311 w 3528236"/>
              <a:gd name="connsiteY36" fmla="*/ 1523064 h 4352341"/>
              <a:gd name="connsiteX37" fmla="*/ 1947448 w 3528236"/>
              <a:gd name="connsiteY37" fmla="*/ 1705945 h 4352341"/>
              <a:gd name="connsiteX38" fmla="*/ 1903906 w 3528236"/>
              <a:gd name="connsiteY38" fmla="*/ 1544835 h 4352341"/>
              <a:gd name="connsiteX39" fmla="*/ 1738444 w 3528236"/>
              <a:gd name="connsiteY39" fmla="*/ 1601441 h 4352341"/>
              <a:gd name="connsiteX40" fmla="*/ 1647003 w 3528236"/>
              <a:gd name="connsiteY40" fmla="*/ 1758195 h 4352341"/>
              <a:gd name="connsiteX41" fmla="*/ 1755860 w 3528236"/>
              <a:gd name="connsiteY41" fmla="*/ 1997681 h 4352341"/>
              <a:gd name="connsiteX42" fmla="*/ 1877781 w 3528236"/>
              <a:gd name="connsiteY42" fmla="*/ 2084765 h 4352341"/>
              <a:gd name="connsiteX43" fmla="*/ 1842946 w 3528236"/>
              <a:gd name="connsiteY43" fmla="*/ 2250228 h 4352341"/>
              <a:gd name="connsiteX44" fmla="*/ 1903906 w 3528236"/>
              <a:gd name="connsiteY44" fmla="*/ 2372149 h 4352341"/>
              <a:gd name="connsiteX45" fmla="*/ 2104202 w 3528236"/>
              <a:gd name="connsiteY45" fmla="*/ 2398274 h 4352341"/>
              <a:gd name="connsiteX46" fmla="*/ 2652843 w 3528236"/>
              <a:gd name="connsiteY46" fmla="*/ 2546319 h 4352341"/>
              <a:gd name="connsiteX47" fmla="*/ 2661551 w 3528236"/>
              <a:gd name="connsiteY47" fmla="*/ 2772742 h 4352341"/>
              <a:gd name="connsiteX48" fmla="*/ 2670259 w 3528236"/>
              <a:gd name="connsiteY48" fmla="*/ 3160272 h 4352341"/>
              <a:gd name="connsiteX49" fmla="*/ 2530923 w 3528236"/>
              <a:gd name="connsiteY49" fmla="*/ 3182043 h 4352341"/>
              <a:gd name="connsiteX50" fmla="*/ 2487380 w 3528236"/>
              <a:gd name="connsiteY50" fmla="*/ 3042705 h 4352341"/>
              <a:gd name="connsiteX51" fmla="*/ 2382877 w 3528236"/>
              <a:gd name="connsiteY51" fmla="*/ 3177688 h 4352341"/>
              <a:gd name="connsiteX52" fmla="*/ 2165163 w 3528236"/>
              <a:gd name="connsiteY52" fmla="*/ 3142854 h 4352341"/>
              <a:gd name="connsiteX53" fmla="*/ 1999700 w 3528236"/>
              <a:gd name="connsiteY53" fmla="*/ 2990454 h 4352341"/>
              <a:gd name="connsiteX54" fmla="*/ 1959544 w 3528236"/>
              <a:gd name="connsiteY54" fmla="*/ 3095441 h 4352341"/>
              <a:gd name="connsiteX55" fmla="*/ 1905357 w 3528236"/>
              <a:gd name="connsiteY55" fmla="*/ 3143339 h 4352341"/>
              <a:gd name="connsiteX56" fmla="*/ 1809563 w 3528236"/>
              <a:gd name="connsiteY56" fmla="*/ 3102698 h 4352341"/>
              <a:gd name="connsiteX57" fmla="*/ 1707963 w 3528236"/>
              <a:gd name="connsiteY57" fmla="*/ 3175270 h 4352341"/>
              <a:gd name="connsiteX58" fmla="*/ 1536695 w 3528236"/>
              <a:gd name="connsiteY58" fmla="*/ 3205265 h 4352341"/>
              <a:gd name="connsiteX59" fmla="*/ 1346075 w 3528236"/>
              <a:gd name="connsiteY59" fmla="*/ 3351377 h 4352341"/>
              <a:gd name="connsiteX60" fmla="*/ 1570078 w 3528236"/>
              <a:gd name="connsiteY60" fmla="*/ 3361051 h 4352341"/>
              <a:gd name="connsiteX61" fmla="*/ 1832302 w 3528236"/>
              <a:gd name="connsiteY61" fmla="*/ 3217845 h 4352341"/>
              <a:gd name="connsiteX62" fmla="*/ 2038889 w 3528236"/>
              <a:gd name="connsiteY62" fmla="*/ 3234294 h 4352341"/>
              <a:gd name="connsiteX63" fmla="*/ 2117266 w 3528236"/>
              <a:gd name="connsiteY63" fmla="*/ 3360569 h 4352341"/>
              <a:gd name="connsiteX64" fmla="*/ 2295792 w 3528236"/>
              <a:gd name="connsiteY64" fmla="*/ 3417174 h 4352341"/>
              <a:gd name="connsiteX65" fmla="*/ 2422066 w 3528236"/>
              <a:gd name="connsiteY65" fmla="*/ 3282191 h 4352341"/>
              <a:gd name="connsiteX66" fmla="*/ 2478671 w 3528236"/>
              <a:gd name="connsiteY66" fmla="*/ 3369277 h 4352341"/>
              <a:gd name="connsiteX67" fmla="*/ 2609299 w 3528236"/>
              <a:gd name="connsiteY67" fmla="*/ 3356215 h 4352341"/>
              <a:gd name="connsiteX68" fmla="*/ 2700741 w 3528236"/>
              <a:gd name="connsiteY68" fmla="*/ 3469425 h 4352341"/>
              <a:gd name="connsiteX69" fmla="*/ 2631071 w 3528236"/>
              <a:gd name="connsiteY69" fmla="*/ 3608762 h 4352341"/>
              <a:gd name="connsiteX70" fmla="*/ 2648489 w 3528236"/>
              <a:gd name="connsiteY70" fmla="*/ 3691494 h 4352341"/>
              <a:gd name="connsiteX71" fmla="*/ 2572072 w 3528236"/>
              <a:gd name="connsiteY71" fmla="*/ 3769509 h 4352341"/>
              <a:gd name="connsiteX72" fmla="*/ 2517860 w 3528236"/>
              <a:gd name="connsiteY72" fmla="*/ 3848246 h 4352341"/>
              <a:gd name="connsiteX73" fmla="*/ 2415664 w 3528236"/>
              <a:gd name="connsiteY73" fmla="*/ 3935533 h 4352341"/>
              <a:gd name="connsiteX74" fmla="*/ 2265787 w 3528236"/>
              <a:gd name="connsiteY74" fmla="*/ 4044535 h 4352341"/>
              <a:gd name="connsiteX75" fmla="*/ 2268814 w 3528236"/>
              <a:gd name="connsiteY75" fmla="*/ 4082382 h 4352341"/>
              <a:gd name="connsiteX76" fmla="*/ 1866116 w 3528236"/>
              <a:gd name="connsiteY76" fmla="*/ 4332175 h 4352341"/>
              <a:gd name="connsiteX77" fmla="*/ 1870658 w 3528236"/>
              <a:gd name="connsiteY77" fmla="*/ 4333689 h 4352341"/>
              <a:gd name="connsiteX78" fmla="*/ 1614807 w 3528236"/>
              <a:gd name="connsiteY78" fmla="*/ 4351855 h 4352341"/>
              <a:gd name="connsiteX79" fmla="*/ 1513375 w 3528236"/>
              <a:gd name="connsiteY79" fmla="*/ 4115687 h 4352341"/>
              <a:gd name="connsiteX80" fmla="*/ 1528514 w 3528236"/>
              <a:gd name="connsiteY80" fmla="*/ 4059673 h 4352341"/>
              <a:gd name="connsiteX81" fmla="*/ 1408916 w 3528236"/>
              <a:gd name="connsiteY81" fmla="*/ 3934018 h 4352341"/>
              <a:gd name="connsiteX82" fmla="*/ 1384693 w 3528236"/>
              <a:gd name="connsiteY82" fmla="*/ 3849239 h 4352341"/>
              <a:gd name="connsiteX83" fmla="*/ 1262066 w 3528236"/>
              <a:gd name="connsiteY83" fmla="*/ 3781114 h 4352341"/>
              <a:gd name="connsiteX84" fmla="*/ 1227247 w 3528236"/>
              <a:gd name="connsiteY84" fmla="*/ 3696335 h 4352341"/>
              <a:gd name="connsiteX85" fmla="*/ 1240873 w 3528236"/>
              <a:gd name="connsiteY85" fmla="*/ 3635778 h 4352341"/>
              <a:gd name="connsiteX86" fmla="*/ 1169719 w 3528236"/>
              <a:gd name="connsiteY86" fmla="*/ 3519207 h 4352341"/>
              <a:gd name="connsiteX87" fmla="*/ 1087967 w 3528236"/>
              <a:gd name="connsiteY87" fmla="*/ 3472277 h 4352341"/>
              <a:gd name="connsiteX88" fmla="*/ 1087968 w 3528236"/>
              <a:gd name="connsiteY88" fmla="*/ 3425345 h 4352341"/>
              <a:gd name="connsiteX89" fmla="*/ 997133 w 3528236"/>
              <a:gd name="connsiteY89" fmla="*/ 3298176 h 4352341"/>
              <a:gd name="connsiteX90" fmla="*/ 955985 w 3528236"/>
              <a:gd name="connsiteY90" fmla="*/ 3274075 h 4352341"/>
              <a:gd name="connsiteX91" fmla="*/ 985316 w 3528236"/>
              <a:gd name="connsiteY91" fmla="*/ 3116837 h 4352341"/>
              <a:gd name="connsiteX92" fmla="*/ 1082875 w 3528236"/>
              <a:gd name="connsiteY92" fmla="*/ 3137252 h 4352341"/>
              <a:gd name="connsiteX93" fmla="*/ 1070651 w 3528236"/>
              <a:gd name="connsiteY93" fmla="*/ 3043280 h 4352341"/>
              <a:gd name="connsiteX94" fmla="*/ 1166002 w 3528236"/>
              <a:gd name="connsiteY94" fmla="*/ 3045727 h 4352341"/>
              <a:gd name="connsiteX95" fmla="*/ 1146443 w 3528236"/>
              <a:gd name="connsiteY95" fmla="*/ 2967490 h 4352341"/>
              <a:gd name="connsiteX96" fmla="*/ 1092655 w 3528236"/>
              <a:gd name="connsiteY96" fmla="*/ 2947930 h 4352341"/>
              <a:gd name="connsiteX97" fmla="*/ 1090545 w 3528236"/>
              <a:gd name="connsiteY97" fmla="*/ 2895343 h 4352341"/>
              <a:gd name="connsiteX98" fmla="*/ 1051084 w 3528236"/>
              <a:gd name="connsiteY98" fmla="*/ 2881735 h 4352341"/>
              <a:gd name="connsiteX99" fmla="*/ 1059248 w 3528236"/>
              <a:gd name="connsiteY99" fmla="*/ 2839553 h 4352341"/>
              <a:gd name="connsiteX100" fmla="*/ 1029312 w 3528236"/>
              <a:gd name="connsiteY100" fmla="*/ 2800092 h 4352341"/>
              <a:gd name="connsiteX101" fmla="*/ 1034755 w 3528236"/>
              <a:gd name="connsiteY101" fmla="*/ 2756549 h 4352341"/>
              <a:gd name="connsiteX102" fmla="*/ 1015706 w 3528236"/>
              <a:gd name="connsiteY102" fmla="*/ 2730696 h 4352341"/>
              <a:gd name="connsiteX103" fmla="*/ 1012984 w 3528236"/>
              <a:gd name="connsiteY103" fmla="*/ 2650413 h 4352341"/>
              <a:gd name="connsiteX104" fmla="*/ 993933 w 3528236"/>
              <a:gd name="connsiteY104" fmla="*/ 2587821 h 4352341"/>
              <a:gd name="connsiteX105" fmla="*/ 1026590 w 3528236"/>
              <a:gd name="connsiteY105" fmla="*/ 2511622 h 4352341"/>
              <a:gd name="connsiteX106" fmla="*/ 1007541 w 3528236"/>
              <a:gd name="connsiteY106" fmla="*/ 2483047 h 4352341"/>
              <a:gd name="connsiteX107" fmla="*/ 950391 w 3528236"/>
              <a:gd name="connsiteY107" fmla="*/ 2499376 h 4352341"/>
              <a:gd name="connsiteX108" fmla="*/ 902766 w 3528236"/>
              <a:gd name="connsiteY108" fmla="*/ 2499374 h 4352341"/>
              <a:gd name="connsiteX109" fmla="*/ 909569 w 3528236"/>
              <a:gd name="connsiteY109" fmla="*/ 2500735 h 4352341"/>
              <a:gd name="connsiteX110" fmla="*/ 849698 w 3528236"/>
              <a:gd name="connsiteY110" fmla="*/ 2560606 h 4352341"/>
              <a:gd name="connsiteX111" fmla="*/ 762612 w 3528236"/>
              <a:gd name="connsiteY111" fmla="*/ 2571492 h 4352341"/>
              <a:gd name="connsiteX112" fmla="*/ 704102 w 3528236"/>
              <a:gd name="connsiteY112" fmla="*/ 2500735 h 4352341"/>
              <a:gd name="connsiteX113" fmla="*/ 648313 w 3528236"/>
              <a:gd name="connsiteY113" fmla="*/ 2499374 h 4352341"/>
              <a:gd name="connsiteX114" fmla="*/ 634706 w 3528236"/>
              <a:gd name="connsiteY114" fmla="*/ 2545638 h 4352341"/>
              <a:gd name="connsiteX115" fmla="*/ 539456 w 3528236"/>
              <a:gd name="connsiteY115" fmla="*/ 2545639 h 4352341"/>
              <a:gd name="connsiteX116" fmla="*/ 495913 w 3528236"/>
              <a:gd name="connsiteY116" fmla="*/ 2499375 h 4352341"/>
              <a:gd name="connsiteX117" fmla="*/ 425156 w 3528236"/>
              <a:gd name="connsiteY117" fmla="*/ 2469439 h 4352341"/>
              <a:gd name="connsiteX118" fmla="*/ 388416 w 3528236"/>
              <a:gd name="connsiteY118" fmla="*/ 2443585 h 4352341"/>
              <a:gd name="connsiteX119" fmla="*/ 387055 w 3528236"/>
              <a:gd name="connsiteY119" fmla="*/ 2393239 h 4352341"/>
              <a:gd name="connsiteX120" fmla="*/ 327183 w 3528236"/>
              <a:gd name="connsiteY120" fmla="*/ 2351055 h 4352341"/>
              <a:gd name="connsiteX121" fmla="*/ 350316 w 3528236"/>
              <a:gd name="connsiteY121" fmla="*/ 2306153 h 4352341"/>
              <a:gd name="connsiteX122" fmla="*/ 316298 w 3528236"/>
              <a:gd name="connsiteY122" fmla="*/ 2273495 h 4352341"/>
              <a:gd name="connsiteX123" fmla="*/ 324462 w 3528236"/>
              <a:gd name="connsiteY123" fmla="*/ 2240839 h 4352341"/>
              <a:gd name="connsiteX124" fmla="*/ 340790 w 3528236"/>
              <a:gd name="connsiteY124" fmla="*/ 2180967 h 4352341"/>
              <a:gd name="connsiteX125" fmla="*/ 332625 w 3528236"/>
              <a:gd name="connsiteY125" fmla="*/ 2144229 h 4352341"/>
              <a:gd name="connsiteX126" fmla="*/ 278196 w 3528236"/>
              <a:gd name="connsiteY126" fmla="*/ 2131981 h 4352341"/>
              <a:gd name="connsiteX127" fmla="*/ 214244 w 3528236"/>
              <a:gd name="connsiteY127" fmla="*/ 2130621 h 4352341"/>
              <a:gd name="connsiteX128" fmla="*/ 49597 w 3528236"/>
              <a:gd name="connsiteY128" fmla="*/ 2085717 h 4352341"/>
              <a:gd name="connsiteX129" fmla="*/ 612 w 3528236"/>
              <a:gd name="connsiteY129" fmla="*/ 2004074 h 4352341"/>
              <a:gd name="connsiteX130" fmla="*/ 72730 w 3528236"/>
              <a:gd name="connsiteY130" fmla="*/ 1956449 h 4352341"/>
              <a:gd name="connsiteX131" fmla="*/ 102666 w 3528236"/>
              <a:gd name="connsiteY131" fmla="*/ 1910185 h 4352341"/>
              <a:gd name="connsiteX132" fmla="*/ 74090 w 3528236"/>
              <a:gd name="connsiteY132" fmla="*/ 1844871 h 4352341"/>
              <a:gd name="connsiteX133" fmla="*/ 102665 w 3528236"/>
              <a:gd name="connsiteY133" fmla="*/ 1802689 h 4352341"/>
              <a:gd name="connsiteX0" fmla="*/ 181378 w 3528236"/>
              <a:gd name="connsiteY0" fmla="*/ 1814493 h 4352341"/>
              <a:gd name="connsiteX1" fmla="*/ 174783 w 3528236"/>
              <a:gd name="connsiteY1" fmla="*/ 1750982 h 4352341"/>
              <a:gd name="connsiteX2" fmla="*/ 278198 w 3528236"/>
              <a:gd name="connsiteY2" fmla="*/ 1786361 h 4352341"/>
              <a:gd name="connsiteX3" fmla="*/ 410187 w 3528236"/>
              <a:gd name="connsiteY3" fmla="*/ 1786361 h 4352341"/>
              <a:gd name="connsiteX4" fmla="*/ 425570 w 3528236"/>
              <a:gd name="connsiteY4" fmla="*/ 1721762 h 4352341"/>
              <a:gd name="connsiteX5" fmla="*/ 400403 w 3528236"/>
              <a:gd name="connsiteY5" fmla="*/ 1609909 h 4352341"/>
              <a:gd name="connsiteX6" fmla="*/ 383625 w 3528236"/>
              <a:gd name="connsiteY6" fmla="*/ 1514834 h 4352341"/>
              <a:gd name="connsiteX7" fmla="*/ 403199 w 3528236"/>
              <a:gd name="connsiteY7" fmla="*/ 1400184 h 4352341"/>
              <a:gd name="connsiteX8" fmla="*/ 503867 w 3528236"/>
              <a:gd name="connsiteY8" fmla="*/ 1319090 h 4352341"/>
              <a:gd name="connsiteX9" fmla="*/ 626906 w 3528236"/>
              <a:gd name="connsiteY9" fmla="*/ 1235200 h 4352341"/>
              <a:gd name="connsiteX10" fmla="*/ 674443 w 3528236"/>
              <a:gd name="connsiteY10" fmla="*/ 1047846 h 4352341"/>
              <a:gd name="connsiteX11" fmla="*/ 593350 w 3528236"/>
              <a:gd name="connsiteY11" fmla="*/ 930400 h 4352341"/>
              <a:gd name="connsiteX12" fmla="*/ 573775 w 3528236"/>
              <a:gd name="connsiteY12" fmla="*/ 857696 h 4352341"/>
              <a:gd name="connsiteX13" fmla="*/ 724777 w 3528236"/>
              <a:gd name="connsiteY13" fmla="*/ 782195 h 4352341"/>
              <a:gd name="connsiteX14" fmla="*/ 808667 w 3528236"/>
              <a:gd name="connsiteY14" fmla="*/ 661953 h 4352341"/>
              <a:gd name="connsiteX15" fmla="*/ 817056 w 3528236"/>
              <a:gd name="connsiteY15" fmla="*/ 533322 h 4352341"/>
              <a:gd name="connsiteX16" fmla="*/ 811464 w 3528236"/>
              <a:gd name="connsiteY16" fmla="*/ 474599 h 4352341"/>
              <a:gd name="connsiteX17" fmla="*/ 864594 w 3528236"/>
              <a:gd name="connsiteY17" fmla="*/ 415876 h 4352341"/>
              <a:gd name="connsiteX18" fmla="*/ 828241 w 3528236"/>
              <a:gd name="connsiteY18" fmla="*/ 318004 h 4352341"/>
              <a:gd name="connsiteX19" fmla="*/ 912131 w 3528236"/>
              <a:gd name="connsiteY19" fmla="*/ 337578 h 4352341"/>
              <a:gd name="connsiteX20" fmla="*/ 982040 w 3528236"/>
              <a:gd name="connsiteY20" fmla="*/ 278856 h 4352341"/>
              <a:gd name="connsiteX21" fmla="*/ 1043559 w 3528236"/>
              <a:gd name="connsiteY21" fmla="*/ 231318 h 4352341"/>
              <a:gd name="connsiteX22" fmla="*/ 1029577 w 3528236"/>
              <a:gd name="connsiteY22" fmla="*/ 144632 h 4352341"/>
              <a:gd name="connsiteX23" fmla="*/ 1135838 w 3528236"/>
              <a:gd name="connsiteY23" fmla="*/ 150224 h 4352341"/>
              <a:gd name="connsiteX24" fmla="*/ 1183375 w 3528236"/>
              <a:gd name="connsiteY24" fmla="*/ 192169 h 4352341"/>
              <a:gd name="connsiteX25" fmla="*/ 1278451 w 3528236"/>
              <a:gd name="connsiteY25" fmla="*/ 127854 h 4352341"/>
              <a:gd name="connsiteX26" fmla="*/ 1278451 w 3528236"/>
              <a:gd name="connsiteY26" fmla="*/ 127854 h 4352341"/>
              <a:gd name="connsiteX27" fmla="*/ 1379119 w 3528236"/>
              <a:gd name="connsiteY27" fmla="*/ 113872 h 4352341"/>
              <a:gd name="connsiteX28" fmla="*/ 1381915 w 3528236"/>
              <a:gd name="connsiteY28" fmla="*/ 111076 h 4352341"/>
              <a:gd name="connsiteX29" fmla="*/ 1653159 w 3528236"/>
              <a:gd name="connsiteY29" fmla="*/ 10408 h 4352341"/>
              <a:gd name="connsiteX30" fmla="*/ 2609503 w 3528236"/>
              <a:gd name="connsiteY30" fmla="*/ 2018 h 4352341"/>
              <a:gd name="connsiteX31" fmla="*/ 3319051 w 3528236"/>
              <a:gd name="connsiteY31" fmla="*/ 700104 h 4352341"/>
              <a:gd name="connsiteX32" fmla="*/ 3523701 w 3528236"/>
              <a:gd name="connsiteY32" fmla="*/ 1026675 h 4352341"/>
              <a:gd name="connsiteX33" fmla="*/ 3362592 w 3528236"/>
              <a:gd name="connsiteY33" fmla="*/ 1196492 h 4352341"/>
              <a:gd name="connsiteX34" fmla="*/ 3118752 w 3528236"/>
              <a:gd name="connsiteY34" fmla="*/ 1340184 h 4352341"/>
              <a:gd name="connsiteX35" fmla="*/ 2783471 w 3528236"/>
              <a:gd name="connsiteY35" fmla="*/ 1466459 h 4352341"/>
              <a:gd name="connsiteX36" fmla="*/ 2265311 w 3528236"/>
              <a:gd name="connsiteY36" fmla="*/ 1523064 h 4352341"/>
              <a:gd name="connsiteX37" fmla="*/ 1947448 w 3528236"/>
              <a:gd name="connsiteY37" fmla="*/ 1705945 h 4352341"/>
              <a:gd name="connsiteX38" fmla="*/ 1903906 w 3528236"/>
              <a:gd name="connsiteY38" fmla="*/ 1544835 h 4352341"/>
              <a:gd name="connsiteX39" fmla="*/ 1738444 w 3528236"/>
              <a:gd name="connsiteY39" fmla="*/ 1601441 h 4352341"/>
              <a:gd name="connsiteX40" fmla="*/ 1647003 w 3528236"/>
              <a:gd name="connsiteY40" fmla="*/ 1758195 h 4352341"/>
              <a:gd name="connsiteX41" fmla="*/ 1755860 w 3528236"/>
              <a:gd name="connsiteY41" fmla="*/ 1997681 h 4352341"/>
              <a:gd name="connsiteX42" fmla="*/ 1877781 w 3528236"/>
              <a:gd name="connsiteY42" fmla="*/ 2084765 h 4352341"/>
              <a:gd name="connsiteX43" fmla="*/ 1842946 w 3528236"/>
              <a:gd name="connsiteY43" fmla="*/ 2250228 h 4352341"/>
              <a:gd name="connsiteX44" fmla="*/ 1903906 w 3528236"/>
              <a:gd name="connsiteY44" fmla="*/ 2372149 h 4352341"/>
              <a:gd name="connsiteX45" fmla="*/ 2104202 w 3528236"/>
              <a:gd name="connsiteY45" fmla="*/ 2398274 h 4352341"/>
              <a:gd name="connsiteX46" fmla="*/ 2652843 w 3528236"/>
              <a:gd name="connsiteY46" fmla="*/ 2546319 h 4352341"/>
              <a:gd name="connsiteX47" fmla="*/ 2661551 w 3528236"/>
              <a:gd name="connsiteY47" fmla="*/ 2772742 h 4352341"/>
              <a:gd name="connsiteX48" fmla="*/ 2670259 w 3528236"/>
              <a:gd name="connsiteY48" fmla="*/ 3160272 h 4352341"/>
              <a:gd name="connsiteX49" fmla="*/ 2530923 w 3528236"/>
              <a:gd name="connsiteY49" fmla="*/ 3182043 h 4352341"/>
              <a:gd name="connsiteX50" fmla="*/ 2487380 w 3528236"/>
              <a:gd name="connsiteY50" fmla="*/ 3042705 h 4352341"/>
              <a:gd name="connsiteX51" fmla="*/ 2382877 w 3528236"/>
              <a:gd name="connsiteY51" fmla="*/ 3177688 h 4352341"/>
              <a:gd name="connsiteX52" fmla="*/ 2165163 w 3528236"/>
              <a:gd name="connsiteY52" fmla="*/ 3142854 h 4352341"/>
              <a:gd name="connsiteX53" fmla="*/ 1999700 w 3528236"/>
              <a:gd name="connsiteY53" fmla="*/ 2990454 h 4352341"/>
              <a:gd name="connsiteX54" fmla="*/ 1959544 w 3528236"/>
              <a:gd name="connsiteY54" fmla="*/ 3095441 h 4352341"/>
              <a:gd name="connsiteX55" fmla="*/ 1905357 w 3528236"/>
              <a:gd name="connsiteY55" fmla="*/ 3143339 h 4352341"/>
              <a:gd name="connsiteX56" fmla="*/ 1809563 w 3528236"/>
              <a:gd name="connsiteY56" fmla="*/ 3102698 h 4352341"/>
              <a:gd name="connsiteX57" fmla="*/ 1707963 w 3528236"/>
              <a:gd name="connsiteY57" fmla="*/ 3175270 h 4352341"/>
              <a:gd name="connsiteX58" fmla="*/ 1536695 w 3528236"/>
              <a:gd name="connsiteY58" fmla="*/ 3205265 h 4352341"/>
              <a:gd name="connsiteX59" fmla="*/ 1346075 w 3528236"/>
              <a:gd name="connsiteY59" fmla="*/ 3351377 h 4352341"/>
              <a:gd name="connsiteX60" fmla="*/ 1570078 w 3528236"/>
              <a:gd name="connsiteY60" fmla="*/ 3361051 h 4352341"/>
              <a:gd name="connsiteX61" fmla="*/ 1832302 w 3528236"/>
              <a:gd name="connsiteY61" fmla="*/ 3217845 h 4352341"/>
              <a:gd name="connsiteX62" fmla="*/ 2038889 w 3528236"/>
              <a:gd name="connsiteY62" fmla="*/ 3234294 h 4352341"/>
              <a:gd name="connsiteX63" fmla="*/ 2117266 w 3528236"/>
              <a:gd name="connsiteY63" fmla="*/ 3360569 h 4352341"/>
              <a:gd name="connsiteX64" fmla="*/ 2295792 w 3528236"/>
              <a:gd name="connsiteY64" fmla="*/ 3417174 h 4352341"/>
              <a:gd name="connsiteX65" fmla="*/ 2422066 w 3528236"/>
              <a:gd name="connsiteY65" fmla="*/ 3282191 h 4352341"/>
              <a:gd name="connsiteX66" fmla="*/ 2478671 w 3528236"/>
              <a:gd name="connsiteY66" fmla="*/ 3369277 h 4352341"/>
              <a:gd name="connsiteX67" fmla="*/ 2609299 w 3528236"/>
              <a:gd name="connsiteY67" fmla="*/ 3356215 h 4352341"/>
              <a:gd name="connsiteX68" fmla="*/ 2700741 w 3528236"/>
              <a:gd name="connsiteY68" fmla="*/ 3469425 h 4352341"/>
              <a:gd name="connsiteX69" fmla="*/ 2631071 w 3528236"/>
              <a:gd name="connsiteY69" fmla="*/ 3608762 h 4352341"/>
              <a:gd name="connsiteX70" fmla="*/ 2648489 w 3528236"/>
              <a:gd name="connsiteY70" fmla="*/ 3691494 h 4352341"/>
              <a:gd name="connsiteX71" fmla="*/ 2572072 w 3528236"/>
              <a:gd name="connsiteY71" fmla="*/ 3769509 h 4352341"/>
              <a:gd name="connsiteX72" fmla="*/ 2517860 w 3528236"/>
              <a:gd name="connsiteY72" fmla="*/ 3848246 h 4352341"/>
              <a:gd name="connsiteX73" fmla="*/ 2415664 w 3528236"/>
              <a:gd name="connsiteY73" fmla="*/ 3935533 h 4352341"/>
              <a:gd name="connsiteX74" fmla="*/ 2265787 w 3528236"/>
              <a:gd name="connsiteY74" fmla="*/ 4044535 h 4352341"/>
              <a:gd name="connsiteX75" fmla="*/ 2268814 w 3528236"/>
              <a:gd name="connsiteY75" fmla="*/ 4082382 h 4352341"/>
              <a:gd name="connsiteX76" fmla="*/ 1866116 w 3528236"/>
              <a:gd name="connsiteY76" fmla="*/ 4332175 h 4352341"/>
              <a:gd name="connsiteX77" fmla="*/ 1870658 w 3528236"/>
              <a:gd name="connsiteY77" fmla="*/ 4333689 h 4352341"/>
              <a:gd name="connsiteX78" fmla="*/ 1614807 w 3528236"/>
              <a:gd name="connsiteY78" fmla="*/ 4351855 h 4352341"/>
              <a:gd name="connsiteX79" fmla="*/ 1513375 w 3528236"/>
              <a:gd name="connsiteY79" fmla="*/ 4115687 h 4352341"/>
              <a:gd name="connsiteX80" fmla="*/ 1528514 w 3528236"/>
              <a:gd name="connsiteY80" fmla="*/ 4059673 h 4352341"/>
              <a:gd name="connsiteX81" fmla="*/ 1408916 w 3528236"/>
              <a:gd name="connsiteY81" fmla="*/ 3934018 h 4352341"/>
              <a:gd name="connsiteX82" fmla="*/ 1384693 w 3528236"/>
              <a:gd name="connsiteY82" fmla="*/ 3849239 h 4352341"/>
              <a:gd name="connsiteX83" fmla="*/ 1262066 w 3528236"/>
              <a:gd name="connsiteY83" fmla="*/ 3781114 h 4352341"/>
              <a:gd name="connsiteX84" fmla="*/ 1227247 w 3528236"/>
              <a:gd name="connsiteY84" fmla="*/ 3696335 h 4352341"/>
              <a:gd name="connsiteX85" fmla="*/ 1240873 w 3528236"/>
              <a:gd name="connsiteY85" fmla="*/ 3635778 h 4352341"/>
              <a:gd name="connsiteX86" fmla="*/ 1169719 w 3528236"/>
              <a:gd name="connsiteY86" fmla="*/ 3519207 h 4352341"/>
              <a:gd name="connsiteX87" fmla="*/ 1087967 w 3528236"/>
              <a:gd name="connsiteY87" fmla="*/ 3472277 h 4352341"/>
              <a:gd name="connsiteX88" fmla="*/ 1087968 w 3528236"/>
              <a:gd name="connsiteY88" fmla="*/ 3425345 h 4352341"/>
              <a:gd name="connsiteX89" fmla="*/ 997133 w 3528236"/>
              <a:gd name="connsiteY89" fmla="*/ 3298176 h 4352341"/>
              <a:gd name="connsiteX90" fmla="*/ 955985 w 3528236"/>
              <a:gd name="connsiteY90" fmla="*/ 3274075 h 4352341"/>
              <a:gd name="connsiteX91" fmla="*/ 985316 w 3528236"/>
              <a:gd name="connsiteY91" fmla="*/ 3116837 h 4352341"/>
              <a:gd name="connsiteX92" fmla="*/ 1082875 w 3528236"/>
              <a:gd name="connsiteY92" fmla="*/ 3137252 h 4352341"/>
              <a:gd name="connsiteX93" fmla="*/ 1070651 w 3528236"/>
              <a:gd name="connsiteY93" fmla="*/ 3043280 h 4352341"/>
              <a:gd name="connsiteX94" fmla="*/ 1166002 w 3528236"/>
              <a:gd name="connsiteY94" fmla="*/ 3045727 h 4352341"/>
              <a:gd name="connsiteX95" fmla="*/ 1146443 w 3528236"/>
              <a:gd name="connsiteY95" fmla="*/ 2967490 h 4352341"/>
              <a:gd name="connsiteX96" fmla="*/ 1092655 w 3528236"/>
              <a:gd name="connsiteY96" fmla="*/ 2947930 h 4352341"/>
              <a:gd name="connsiteX97" fmla="*/ 1090545 w 3528236"/>
              <a:gd name="connsiteY97" fmla="*/ 2895343 h 4352341"/>
              <a:gd name="connsiteX98" fmla="*/ 1051084 w 3528236"/>
              <a:gd name="connsiteY98" fmla="*/ 2881735 h 4352341"/>
              <a:gd name="connsiteX99" fmla="*/ 1059248 w 3528236"/>
              <a:gd name="connsiteY99" fmla="*/ 2839553 h 4352341"/>
              <a:gd name="connsiteX100" fmla="*/ 1029312 w 3528236"/>
              <a:gd name="connsiteY100" fmla="*/ 2800092 h 4352341"/>
              <a:gd name="connsiteX101" fmla="*/ 1034755 w 3528236"/>
              <a:gd name="connsiteY101" fmla="*/ 2756549 h 4352341"/>
              <a:gd name="connsiteX102" fmla="*/ 1015706 w 3528236"/>
              <a:gd name="connsiteY102" fmla="*/ 2730696 h 4352341"/>
              <a:gd name="connsiteX103" fmla="*/ 1012984 w 3528236"/>
              <a:gd name="connsiteY103" fmla="*/ 2650413 h 4352341"/>
              <a:gd name="connsiteX104" fmla="*/ 993933 w 3528236"/>
              <a:gd name="connsiteY104" fmla="*/ 2587821 h 4352341"/>
              <a:gd name="connsiteX105" fmla="*/ 1026590 w 3528236"/>
              <a:gd name="connsiteY105" fmla="*/ 2511622 h 4352341"/>
              <a:gd name="connsiteX106" fmla="*/ 1007541 w 3528236"/>
              <a:gd name="connsiteY106" fmla="*/ 2483047 h 4352341"/>
              <a:gd name="connsiteX107" fmla="*/ 950391 w 3528236"/>
              <a:gd name="connsiteY107" fmla="*/ 2499376 h 4352341"/>
              <a:gd name="connsiteX108" fmla="*/ 902766 w 3528236"/>
              <a:gd name="connsiteY108" fmla="*/ 2499374 h 4352341"/>
              <a:gd name="connsiteX109" fmla="*/ 909569 w 3528236"/>
              <a:gd name="connsiteY109" fmla="*/ 2500735 h 4352341"/>
              <a:gd name="connsiteX110" fmla="*/ 849698 w 3528236"/>
              <a:gd name="connsiteY110" fmla="*/ 2560606 h 4352341"/>
              <a:gd name="connsiteX111" fmla="*/ 762612 w 3528236"/>
              <a:gd name="connsiteY111" fmla="*/ 2571492 h 4352341"/>
              <a:gd name="connsiteX112" fmla="*/ 704102 w 3528236"/>
              <a:gd name="connsiteY112" fmla="*/ 2500735 h 4352341"/>
              <a:gd name="connsiteX113" fmla="*/ 648313 w 3528236"/>
              <a:gd name="connsiteY113" fmla="*/ 2499374 h 4352341"/>
              <a:gd name="connsiteX114" fmla="*/ 634706 w 3528236"/>
              <a:gd name="connsiteY114" fmla="*/ 2545638 h 4352341"/>
              <a:gd name="connsiteX115" fmla="*/ 539456 w 3528236"/>
              <a:gd name="connsiteY115" fmla="*/ 2545639 h 4352341"/>
              <a:gd name="connsiteX116" fmla="*/ 495913 w 3528236"/>
              <a:gd name="connsiteY116" fmla="*/ 2499375 h 4352341"/>
              <a:gd name="connsiteX117" fmla="*/ 425156 w 3528236"/>
              <a:gd name="connsiteY117" fmla="*/ 2469439 h 4352341"/>
              <a:gd name="connsiteX118" fmla="*/ 388416 w 3528236"/>
              <a:gd name="connsiteY118" fmla="*/ 2443585 h 4352341"/>
              <a:gd name="connsiteX119" fmla="*/ 387055 w 3528236"/>
              <a:gd name="connsiteY119" fmla="*/ 2393239 h 4352341"/>
              <a:gd name="connsiteX120" fmla="*/ 327183 w 3528236"/>
              <a:gd name="connsiteY120" fmla="*/ 2351055 h 4352341"/>
              <a:gd name="connsiteX121" fmla="*/ 350316 w 3528236"/>
              <a:gd name="connsiteY121" fmla="*/ 2306153 h 4352341"/>
              <a:gd name="connsiteX122" fmla="*/ 316298 w 3528236"/>
              <a:gd name="connsiteY122" fmla="*/ 2273495 h 4352341"/>
              <a:gd name="connsiteX123" fmla="*/ 324462 w 3528236"/>
              <a:gd name="connsiteY123" fmla="*/ 2240839 h 4352341"/>
              <a:gd name="connsiteX124" fmla="*/ 340790 w 3528236"/>
              <a:gd name="connsiteY124" fmla="*/ 2180967 h 4352341"/>
              <a:gd name="connsiteX125" fmla="*/ 332625 w 3528236"/>
              <a:gd name="connsiteY125" fmla="*/ 2144229 h 4352341"/>
              <a:gd name="connsiteX126" fmla="*/ 278196 w 3528236"/>
              <a:gd name="connsiteY126" fmla="*/ 2131981 h 4352341"/>
              <a:gd name="connsiteX127" fmla="*/ 214244 w 3528236"/>
              <a:gd name="connsiteY127" fmla="*/ 2130621 h 4352341"/>
              <a:gd name="connsiteX128" fmla="*/ 49597 w 3528236"/>
              <a:gd name="connsiteY128" fmla="*/ 2085717 h 4352341"/>
              <a:gd name="connsiteX129" fmla="*/ 612 w 3528236"/>
              <a:gd name="connsiteY129" fmla="*/ 2004074 h 4352341"/>
              <a:gd name="connsiteX130" fmla="*/ 72730 w 3528236"/>
              <a:gd name="connsiteY130" fmla="*/ 1956449 h 4352341"/>
              <a:gd name="connsiteX131" fmla="*/ 102666 w 3528236"/>
              <a:gd name="connsiteY131" fmla="*/ 1910185 h 4352341"/>
              <a:gd name="connsiteX132" fmla="*/ 74090 w 3528236"/>
              <a:gd name="connsiteY132" fmla="*/ 1844871 h 4352341"/>
              <a:gd name="connsiteX133" fmla="*/ 102665 w 3528236"/>
              <a:gd name="connsiteY133" fmla="*/ 1802689 h 4352341"/>
              <a:gd name="connsiteX0" fmla="*/ 102457 w 3528236"/>
              <a:gd name="connsiteY0" fmla="*/ 1806328 h 4352341"/>
              <a:gd name="connsiteX1" fmla="*/ 174783 w 3528236"/>
              <a:gd name="connsiteY1" fmla="*/ 1750982 h 4352341"/>
              <a:gd name="connsiteX2" fmla="*/ 278198 w 3528236"/>
              <a:gd name="connsiteY2" fmla="*/ 1786361 h 4352341"/>
              <a:gd name="connsiteX3" fmla="*/ 410187 w 3528236"/>
              <a:gd name="connsiteY3" fmla="*/ 1786361 h 4352341"/>
              <a:gd name="connsiteX4" fmla="*/ 425570 w 3528236"/>
              <a:gd name="connsiteY4" fmla="*/ 1721762 h 4352341"/>
              <a:gd name="connsiteX5" fmla="*/ 400403 w 3528236"/>
              <a:gd name="connsiteY5" fmla="*/ 1609909 h 4352341"/>
              <a:gd name="connsiteX6" fmla="*/ 383625 w 3528236"/>
              <a:gd name="connsiteY6" fmla="*/ 1514834 h 4352341"/>
              <a:gd name="connsiteX7" fmla="*/ 403199 w 3528236"/>
              <a:gd name="connsiteY7" fmla="*/ 1400184 h 4352341"/>
              <a:gd name="connsiteX8" fmla="*/ 503867 w 3528236"/>
              <a:gd name="connsiteY8" fmla="*/ 1319090 h 4352341"/>
              <a:gd name="connsiteX9" fmla="*/ 626906 w 3528236"/>
              <a:gd name="connsiteY9" fmla="*/ 1235200 h 4352341"/>
              <a:gd name="connsiteX10" fmla="*/ 674443 w 3528236"/>
              <a:gd name="connsiteY10" fmla="*/ 1047846 h 4352341"/>
              <a:gd name="connsiteX11" fmla="*/ 593350 w 3528236"/>
              <a:gd name="connsiteY11" fmla="*/ 930400 h 4352341"/>
              <a:gd name="connsiteX12" fmla="*/ 573775 w 3528236"/>
              <a:gd name="connsiteY12" fmla="*/ 857696 h 4352341"/>
              <a:gd name="connsiteX13" fmla="*/ 724777 w 3528236"/>
              <a:gd name="connsiteY13" fmla="*/ 782195 h 4352341"/>
              <a:gd name="connsiteX14" fmla="*/ 808667 w 3528236"/>
              <a:gd name="connsiteY14" fmla="*/ 661953 h 4352341"/>
              <a:gd name="connsiteX15" fmla="*/ 817056 w 3528236"/>
              <a:gd name="connsiteY15" fmla="*/ 533322 h 4352341"/>
              <a:gd name="connsiteX16" fmla="*/ 811464 w 3528236"/>
              <a:gd name="connsiteY16" fmla="*/ 474599 h 4352341"/>
              <a:gd name="connsiteX17" fmla="*/ 864594 w 3528236"/>
              <a:gd name="connsiteY17" fmla="*/ 415876 h 4352341"/>
              <a:gd name="connsiteX18" fmla="*/ 828241 w 3528236"/>
              <a:gd name="connsiteY18" fmla="*/ 318004 h 4352341"/>
              <a:gd name="connsiteX19" fmla="*/ 912131 w 3528236"/>
              <a:gd name="connsiteY19" fmla="*/ 337578 h 4352341"/>
              <a:gd name="connsiteX20" fmla="*/ 982040 w 3528236"/>
              <a:gd name="connsiteY20" fmla="*/ 278856 h 4352341"/>
              <a:gd name="connsiteX21" fmla="*/ 1043559 w 3528236"/>
              <a:gd name="connsiteY21" fmla="*/ 231318 h 4352341"/>
              <a:gd name="connsiteX22" fmla="*/ 1029577 w 3528236"/>
              <a:gd name="connsiteY22" fmla="*/ 144632 h 4352341"/>
              <a:gd name="connsiteX23" fmla="*/ 1135838 w 3528236"/>
              <a:gd name="connsiteY23" fmla="*/ 150224 h 4352341"/>
              <a:gd name="connsiteX24" fmla="*/ 1183375 w 3528236"/>
              <a:gd name="connsiteY24" fmla="*/ 192169 h 4352341"/>
              <a:gd name="connsiteX25" fmla="*/ 1278451 w 3528236"/>
              <a:gd name="connsiteY25" fmla="*/ 127854 h 4352341"/>
              <a:gd name="connsiteX26" fmla="*/ 1278451 w 3528236"/>
              <a:gd name="connsiteY26" fmla="*/ 127854 h 4352341"/>
              <a:gd name="connsiteX27" fmla="*/ 1379119 w 3528236"/>
              <a:gd name="connsiteY27" fmla="*/ 113872 h 4352341"/>
              <a:gd name="connsiteX28" fmla="*/ 1381915 w 3528236"/>
              <a:gd name="connsiteY28" fmla="*/ 111076 h 4352341"/>
              <a:gd name="connsiteX29" fmla="*/ 1653159 w 3528236"/>
              <a:gd name="connsiteY29" fmla="*/ 10408 h 4352341"/>
              <a:gd name="connsiteX30" fmla="*/ 2609503 w 3528236"/>
              <a:gd name="connsiteY30" fmla="*/ 2018 h 4352341"/>
              <a:gd name="connsiteX31" fmla="*/ 3319051 w 3528236"/>
              <a:gd name="connsiteY31" fmla="*/ 700104 h 4352341"/>
              <a:gd name="connsiteX32" fmla="*/ 3523701 w 3528236"/>
              <a:gd name="connsiteY32" fmla="*/ 1026675 h 4352341"/>
              <a:gd name="connsiteX33" fmla="*/ 3362592 w 3528236"/>
              <a:gd name="connsiteY33" fmla="*/ 1196492 h 4352341"/>
              <a:gd name="connsiteX34" fmla="*/ 3118752 w 3528236"/>
              <a:gd name="connsiteY34" fmla="*/ 1340184 h 4352341"/>
              <a:gd name="connsiteX35" fmla="*/ 2783471 w 3528236"/>
              <a:gd name="connsiteY35" fmla="*/ 1466459 h 4352341"/>
              <a:gd name="connsiteX36" fmla="*/ 2265311 w 3528236"/>
              <a:gd name="connsiteY36" fmla="*/ 1523064 h 4352341"/>
              <a:gd name="connsiteX37" fmla="*/ 1947448 w 3528236"/>
              <a:gd name="connsiteY37" fmla="*/ 1705945 h 4352341"/>
              <a:gd name="connsiteX38" fmla="*/ 1903906 w 3528236"/>
              <a:gd name="connsiteY38" fmla="*/ 1544835 h 4352341"/>
              <a:gd name="connsiteX39" fmla="*/ 1738444 w 3528236"/>
              <a:gd name="connsiteY39" fmla="*/ 1601441 h 4352341"/>
              <a:gd name="connsiteX40" fmla="*/ 1647003 w 3528236"/>
              <a:gd name="connsiteY40" fmla="*/ 1758195 h 4352341"/>
              <a:gd name="connsiteX41" fmla="*/ 1755860 w 3528236"/>
              <a:gd name="connsiteY41" fmla="*/ 1997681 h 4352341"/>
              <a:gd name="connsiteX42" fmla="*/ 1877781 w 3528236"/>
              <a:gd name="connsiteY42" fmla="*/ 2084765 h 4352341"/>
              <a:gd name="connsiteX43" fmla="*/ 1842946 w 3528236"/>
              <a:gd name="connsiteY43" fmla="*/ 2250228 h 4352341"/>
              <a:gd name="connsiteX44" fmla="*/ 1903906 w 3528236"/>
              <a:gd name="connsiteY44" fmla="*/ 2372149 h 4352341"/>
              <a:gd name="connsiteX45" fmla="*/ 2104202 w 3528236"/>
              <a:gd name="connsiteY45" fmla="*/ 2398274 h 4352341"/>
              <a:gd name="connsiteX46" fmla="*/ 2652843 w 3528236"/>
              <a:gd name="connsiteY46" fmla="*/ 2546319 h 4352341"/>
              <a:gd name="connsiteX47" fmla="*/ 2661551 w 3528236"/>
              <a:gd name="connsiteY47" fmla="*/ 2772742 h 4352341"/>
              <a:gd name="connsiteX48" fmla="*/ 2670259 w 3528236"/>
              <a:gd name="connsiteY48" fmla="*/ 3160272 h 4352341"/>
              <a:gd name="connsiteX49" fmla="*/ 2530923 w 3528236"/>
              <a:gd name="connsiteY49" fmla="*/ 3182043 h 4352341"/>
              <a:gd name="connsiteX50" fmla="*/ 2487380 w 3528236"/>
              <a:gd name="connsiteY50" fmla="*/ 3042705 h 4352341"/>
              <a:gd name="connsiteX51" fmla="*/ 2382877 w 3528236"/>
              <a:gd name="connsiteY51" fmla="*/ 3177688 h 4352341"/>
              <a:gd name="connsiteX52" fmla="*/ 2165163 w 3528236"/>
              <a:gd name="connsiteY52" fmla="*/ 3142854 h 4352341"/>
              <a:gd name="connsiteX53" fmla="*/ 1999700 w 3528236"/>
              <a:gd name="connsiteY53" fmla="*/ 2990454 h 4352341"/>
              <a:gd name="connsiteX54" fmla="*/ 1959544 w 3528236"/>
              <a:gd name="connsiteY54" fmla="*/ 3095441 h 4352341"/>
              <a:gd name="connsiteX55" fmla="*/ 1905357 w 3528236"/>
              <a:gd name="connsiteY55" fmla="*/ 3143339 h 4352341"/>
              <a:gd name="connsiteX56" fmla="*/ 1809563 w 3528236"/>
              <a:gd name="connsiteY56" fmla="*/ 3102698 h 4352341"/>
              <a:gd name="connsiteX57" fmla="*/ 1707963 w 3528236"/>
              <a:gd name="connsiteY57" fmla="*/ 3175270 h 4352341"/>
              <a:gd name="connsiteX58" fmla="*/ 1536695 w 3528236"/>
              <a:gd name="connsiteY58" fmla="*/ 3205265 h 4352341"/>
              <a:gd name="connsiteX59" fmla="*/ 1346075 w 3528236"/>
              <a:gd name="connsiteY59" fmla="*/ 3351377 h 4352341"/>
              <a:gd name="connsiteX60" fmla="*/ 1570078 w 3528236"/>
              <a:gd name="connsiteY60" fmla="*/ 3361051 h 4352341"/>
              <a:gd name="connsiteX61" fmla="*/ 1832302 w 3528236"/>
              <a:gd name="connsiteY61" fmla="*/ 3217845 h 4352341"/>
              <a:gd name="connsiteX62" fmla="*/ 2038889 w 3528236"/>
              <a:gd name="connsiteY62" fmla="*/ 3234294 h 4352341"/>
              <a:gd name="connsiteX63" fmla="*/ 2117266 w 3528236"/>
              <a:gd name="connsiteY63" fmla="*/ 3360569 h 4352341"/>
              <a:gd name="connsiteX64" fmla="*/ 2295792 w 3528236"/>
              <a:gd name="connsiteY64" fmla="*/ 3417174 h 4352341"/>
              <a:gd name="connsiteX65" fmla="*/ 2422066 w 3528236"/>
              <a:gd name="connsiteY65" fmla="*/ 3282191 h 4352341"/>
              <a:gd name="connsiteX66" fmla="*/ 2478671 w 3528236"/>
              <a:gd name="connsiteY66" fmla="*/ 3369277 h 4352341"/>
              <a:gd name="connsiteX67" fmla="*/ 2609299 w 3528236"/>
              <a:gd name="connsiteY67" fmla="*/ 3356215 h 4352341"/>
              <a:gd name="connsiteX68" fmla="*/ 2700741 w 3528236"/>
              <a:gd name="connsiteY68" fmla="*/ 3469425 h 4352341"/>
              <a:gd name="connsiteX69" fmla="*/ 2631071 w 3528236"/>
              <a:gd name="connsiteY69" fmla="*/ 3608762 h 4352341"/>
              <a:gd name="connsiteX70" fmla="*/ 2648489 w 3528236"/>
              <a:gd name="connsiteY70" fmla="*/ 3691494 h 4352341"/>
              <a:gd name="connsiteX71" fmla="*/ 2572072 w 3528236"/>
              <a:gd name="connsiteY71" fmla="*/ 3769509 h 4352341"/>
              <a:gd name="connsiteX72" fmla="*/ 2517860 w 3528236"/>
              <a:gd name="connsiteY72" fmla="*/ 3848246 h 4352341"/>
              <a:gd name="connsiteX73" fmla="*/ 2415664 w 3528236"/>
              <a:gd name="connsiteY73" fmla="*/ 3935533 h 4352341"/>
              <a:gd name="connsiteX74" fmla="*/ 2265787 w 3528236"/>
              <a:gd name="connsiteY74" fmla="*/ 4044535 h 4352341"/>
              <a:gd name="connsiteX75" fmla="*/ 2268814 w 3528236"/>
              <a:gd name="connsiteY75" fmla="*/ 4082382 h 4352341"/>
              <a:gd name="connsiteX76" fmla="*/ 1866116 w 3528236"/>
              <a:gd name="connsiteY76" fmla="*/ 4332175 h 4352341"/>
              <a:gd name="connsiteX77" fmla="*/ 1870658 w 3528236"/>
              <a:gd name="connsiteY77" fmla="*/ 4333689 h 4352341"/>
              <a:gd name="connsiteX78" fmla="*/ 1614807 w 3528236"/>
              <a:gd name="connsiteY78" fmla="*/ 4351855 h 4352341"/>
              <a:gd name="connsiteX79" fmla="*/ 1513375 w 3528236"/>
              <a:gd name="connsiteY79" fmla="*/ 4115687 h 4352341"/>
              <a:gd name="connsiteX80" fmla="*/ 1528514 w 3528236"/>
              <a:gd name="connsiteY80" fmla="*/ 4059673 h 4352341"/>
              <a:gd name="connsiteX81" fmla="*/ 1408916 w 3528236"/>
              <a:gd name="connsiteY81" fmla="*/ 3934018 h 4352341"/>
              <a:gd name="connsiteX82" fmla="*/ 1384693 w 3528236"/>
              <a:gd name="connsiteY82" fmla="*/ 3849239 h 4352341"/>
              <a:gd name="connsiteX83" fmla="*/ 1262066 w 3528236"/>
              <a:gd name="connsiteY83" fmla="*/ 3781114 h 4352341"/>
              <a:gd name="connsiteX84" fmla="*/ 1227247 w 3528236"/>
              <a:gd name="connsiteY84" fmla="*/ 3696335 h 4352341"/>
              <a:gd name="connsiteX85" fmla="*/ 1240873 w 3528236"/>
              <a:gd name="connsiteY85" fmla="*/ 3635778 h 4352341"/>
              <a:gd name="connsiteX86" fmla="*/ 1169719 w 3528236"/>
              <a:gd name="connsiteY86" fmla="*/ 3519207 h 4352341"/>
              <a:gd name="connsiteX87" fmla="*/ 1087967 w 3528236"/>
              <a:gd name="connsiteY87" fmla="*/ 3472277 h 4352341"/>
              <a:gd name="connsiteX88" fmla="*/ 1087968 w 3528236"/>
              <a:gd name="connsiteY88" fmla="*/ 3425345 h 4352341"/>
              <a:gd name="connsiteX89" fmla="*/ 997133 w 3528236"/>
              <a:gd name="connsiteY89" fmla="*/ 3298176 h 4352341"/>
              <a:gd name="connsiteX90" fmla="*/ 955985 w 3528236"/>
              <a:gd name="connsiteY90" fmla="*/ 3274075 h 4352341"/>
              <a:gd name="connsiteX91" fmla="*/ 985316 w 3528236"/>
              <a:gd name="connsiteY91" fmla="*/ 3116837 h 4352341"/>
              <a:gd name="connsiteX92" fmla="*/ 1082875 w 3528236"/>
              <a:gd name="connsiteY92" fmla="*/ 3137252 h 4352341"/>
              <a:gd name="connsiteX93" fmla="*/ 1070651 w 3528236"/>
              <a:gd name="connsiteY93" fmla="*/ 3043280 h 4352341"/>
              <a:gd name="connsiteX94" fmla="*/ 1166002 w 3528236"/>
              <a:gd name="connsiteY94" fmla="*/ 3045727 h 4352341"/>
              <a:gd name="connsiteX95" fmla="*/ 1146443 w 3528236"/>
              <a:gd name="connsiteY95" fmla="*/ 2967490 h 4352341"/>
              <a:gd name="connsiteX96" fmla="*/ 1092655 w 3528236"/>
              <a:gd name="connsiteY96" fmla="*/ 2947930 h 4352341"/>
              <a:gd name="connsiteX97" fmla="*/ 1090545 w 3528236"/>
              <a:gd name="connsiteY97" fmla="*/ 2895343 h 4352341"/>
              <a:gd name="connsiteX98" fmla="*/ 1051084 w 3528236"/>
              <a:gd name="connsiteY98" fmla="*/ 2881735 h 4352341"/>
              <a:gd name="connsiteX99" fmla="*/ 1059248 w 3528236"/>
              <a:gd name="connsiteY99" fmla="*/ 2839553 h 4352341"/>
              <a:gd name="connsiteX100" fmla="*/ 1029312 w 3528236"/>
              <a:gd name="connsiteY100" fmla="*/ 2800092 h 4352341"/>
              <a:gd name="connsiteX101" fmla="*/ 1034755 w 3528236"/>
              <a:gd name="connsiteY101" fmla="*/ 2756549 h 4352341"/>
              <a:gd name="connsiteX102" fmla="*/ 1015706 w 3528236"/>
              <a:gd name="connsiteY102" fmla="*/ 2730696 h 4352341"/>
              <a:gd name="connsiteX103" fmla="*/ 1012984 w 3528236"/>
              <a:gd name="connsiteY103" fmla="*/ 2650413 h 4352341"/>
              <a:gd name="connsiteX104" fmla="*/ 993933 w 3528236"/>
              <a:gd name="connsiteY104" fmla="*/ 2587821 h 4352341"/>
              <a:gd name="connsiteX105" fmla="*/ 1026590 w 3528236"/>
              <a:gd name="connsiteY105" fmla="*/ 2511622 h 4352341"/>
              <a:gd name="connsiteX106" fmla="*/ 1007541 w 3528236"/>
              <a:gd name="connsiteY106" fmla="*/ 2483047 h 4352341"/>
              <a:gd name="connsiteX107" fmla="*/ 950391 w 3528236"/>
              <a:gd name="connsiteY107" fmla="*/ 2499376 h 4352341"/>
              <a:gd name="connsiteX108" fmla="*/ 902766 w 3528236"/>
              <a:gd name="connsiteY108" fmla="*/ 2499374 h 4352341"/>
              <a:gd name="connsiteX109" fmla="*/ 909569 w 3528236"/>
              <a:gd name="connsiteY109" fmla="*/ 2500735 h 4352341"/>
              <a:gd name="connsiteX110" fmla="*/ 849698 w 3528236"/>
              <a:gd name="connsiteY110" fmla="*/ 2560606 h 4352341"/>
              <a:gd name="connsiteX111" fmla="*/ 762612 w 3528236"/>
              <a:gd name="connsiteY111" fmla="*/ 2571492 h 4352341"/>
              <a:gd name="connsiteX112" fmla="*/ 704102 w 3528236"/>
              <a:gd name="connsiteY112" fmla="*/ 2500735 h 4352341"/>
              <a:gd name="connsiteX113" fmla="*/ 648313 w 3528236"/>
              <a:gd name="connsiteY113" fmla="*/ 2499374 h 4352341"/>
              <a:gd name="connsiteX114" fmla="*/ 634706 w 3528236"/>
              <a:gd name="connsiteY114" fmla="*/ 2545638 h 4352341"/>
              <a:gd name="connsiteX115" fmla="*/ 539456 w 3528236"/>
              <a:gd name="connsiteY115" fmla="*/ 2545639 h 4352341"/>
              <a:gd name="connsiteX116" fmla="*/ 495913 w 3528236"/>
              <a:gd name="connsiteY116" fmla="*/ 2499375 h 4352341"/>
              <a:gd name="connsiteX117" fmla="*/ 425156 w 3528236"/>
              <a:gd name="connsiteY117" fmla="*/ 2469439 h 4352341"/>
              <a:gd name="connsiteX118" fmla="*/ 388416 w 3528236"/>
              <a:gd name="connsiteY118" fmla="*/ 2443585 h 4352341"/>
              <a:gd name="connsiteX119" fmla="*/ 387055 w 3528236"/>
              <a:gd name="connsiteY119" fmla="*/ 2393239 h 4352341"/>
              <a:gd name="connsiteX120" fmla="*/ 327183 w 3528236"/>
              <a:gd name="connsiteY120" fmla="*/ 2351055 h 4352341"/>
              <a:gd name="connsiteX121" fmla="*/ 350316 w 3528236"/>
              <a:gd name="connsiteY121" fmla="*/ 2306153 h 4352341"/>
              <a:gd name="connsiteX122" fmla="*/ 316298 w 3528236"/>
              <a:gd name="connsiteY122" fmla="*/ 2273495 h 4352341"/>
              <a:gd name="connsiteX123" fmla="*/ 324462 w 3528236"/>
              <a:gd name="connsiteY123" fmla="*/ 2240839 h 4352341"/>
              <a:gd name="connsiteX124" fmla="*/ 340790 w 3528236"/>
              <a:gd name="connsiteY124" fmla="*/ 2180967 h 4352341"/>
              <a:gd name="connsiteX125" fmla="*/ 332625 w 3528236"/>
              <a:gd name="connsiteY125" fmla="*/ 2144229 h 4352341"/>
              <a:gd name="connsiteX126" fmla="*/ 278196 w 3528236"/>
              <a:gd name="connsiteY126" fmla="*/ 2131981 h 4352341"/>
              <a:gd name="connsiteX127" fmla="*/ 214244 w 3528236"/>
              <a:gd name="connsiteY127" fmla="*/ 2130621 h 4352341"/>
              <a:gd name="connsiteX128" fmla="*/ 49597 w 3528236"/>
              <a:gd name="connsiteY128" fmla="*/ 2085717 h 4352341"/>
              <a:gd name="connsiteX129" fmla="*/ 612 w 3528236"/>
              <a:gd name="connsiteY129" fmla="*/ 2004074 h 4352341"/>
              <a:gd name="connsiteX130" fmla="*/ 72730 w 3528236"/>
              <a:gd name="connsiteY130" fmla="*/ 1956449 h 4352341"/>
              <a:gd name="connsiteX131" fmla="*/ 102666 w 3528236"/>
              <a:gd name="connsiteY131" fmla="*/ 1910185 h 4352341"/>
              <a:gd name="connsiteX132" fmla="*/ 74090 w 3528236"/>
              <a:gd name="connsiteY132" fmla="*/ 1844871 h 4352341"/>
              <a:gd name="connsiteX133" fmla="*/ 102665 w 3528236"/>
              <a:gd name="connsiteY133" fmla="*/ 1802689 h 4352341"/>
              <a:gd name="connsiteX0" fmla="*/ 102457 w 3528236"/>
              <a:gd name="connsiteY0" fmla="*/ 1806328 h 4352341"/>
              <a:gd name="connsiteX1" fmla="*/ 174783 w 3528236"/>
              <a:gd name="connsiteY1" fmla="*/ 1750982 h 4352341"/>
              <a:gd name="connsiteX2" fmla="*/ 278198 w 3528236"/>
              <a:gd name="connsiteY2" fmla="*/ 1786361 h 4352341"/>
              <a:gd name="connsiteX3" fmla="*/ 410187 w 3528236"/>
              <a:gd name="connsiteY3" fmla="*/ 1786361 h 4352341"/>
              <a:gd name="connsiteX4" fmla="*/ 425570 w 3528236"/>
              <a:gd name="connsiteY4" fmla="*/ 1721762 h 4352341"/>
              <a:gd name="connsiteX5" fmla="*/ 400403 w 3528236"/>
              <a:gd name="connsiteY5" fmla="*/ 1609909 h 4352341"/>
              <a:gd name="connsiteX6" fmla="*/ 383625 w 3528236"/>
              <a:gd name="connsiteY6" fmla="*/ 1514834 h 4352341"/>
              <a:gd name="connsiteX7" fmla="*/ 403199 w 3528236"/>
              <a:gd name="connsiteY7" fmla="*/ 1400184 h 4352341"/>
              <a:gd name="connsiteX8" fmla="*/ 503867 w 3528236"/>
              <a:gd name="connsiteY8" fmla="*/ 1319090 h 4352341"/>
              <a:gd name="connsiteX9" fmla="*/ 626906 w 3528236"/>
              <a:gd name="connsiteY9" fmla="*/ 1235200 h 4352341"/>
              <a:gd name="connsiteX10" fmla="*/ 674443 w 3528236"/>
              <a:gd name="connsiteY10" fmla="*/ 1047846 h 4352341"/>
              <a:gd name="connsiteX11" fmla="*/ 593350 w 3528236"/>
              <a:gd name="connsiteY11" fmla="*/ 930400 h 4352341"/>
              <a:gd name="connsiteX12" fmla="*/ 573775 w 3528236"/>
              <a:gd name="connsiteY12" fmla="*/ 857696 h 4352341"/>
              <a:gd name="connsiteX13" fmla="*/ 724777 w 3528236"/>
              <a:gd name="connsiteY13" fmla="*/ 782195 h 4352341"/>
              <a:gd name="connsiteX14" fmla="*/ 808667 w 3528236"/>
              <a:gd name="connsiteY14" fmla="*/ 661953 h 4352341"/>
              <a:gd name="connsiteX15" fmla="*/ 817056 w 3528236"/>
              <a:gd name="connsiteY15" fmla="*/ 533322 h 4352341"/>
              <a:gd name="connsiteX16" fmla="*/ 811464 w 3528236"/>
              <a:gd name="connsiteY16" fmla="*/ 474599 h 4352341"/>
              <a:gd name="connsiteX17" fmla="*/ 864594 w 3528236"/>
              <a:gd name="connsiteY17" fmla="*/ 415876 h 4352341"/>
              <a:gd name="connsiteX18" fmla="*/ 828241 w 3528236"/>
              <a:gd name="connsiteY18" fmla="*/ 318004 h 4352341"/>
              <a:gd name="connsiteX19" fmla="*/ 912131 w 3528236"/>
              <a:gd name="connsiteY19" fmla="*/ 337578 h 4352341"/>
              <a:gd name="connsiteX20" fmla="*/ 982040 w 3528236"/>
              <a:gd name="connsiteY20" fmla="*/ 278856 h 4352341"/>
              <a:gd name="connsiteX21" fmla="*/ 1043559 w 3528236"/>
              <a:gd name="connsiteY21" fmla="*/ 231318 h 4352341"/>
              <a:gd name="connsiteX22" fmla="*/ 1029577 w 3528236"/>
              <a:gd name="connsiteY22" fmla="*/ 144632 h 4352341"/>
              <a:gd name="connsiteX23" fmla="*/ 1135838 w 3528236"/>
              <a:gd name="connsiteY23" fmla="*/ 150224 h 4352341"/>
              <a:gd name="connsiteX24" fmla="*/ 1183375 w 3528236"/>
              <a:gd name="connsiteY24" fmla="*/ 192169 h 4352341"/>
              <a:gd name="connsiteX25" fmla="*/ 1278451 w 3528236"/>
              <a:gd name="connsiteY25" fmla="*/ 127854 h 4352341"/>
              <a:gd name="connsiteX26" fmla="*/ 1278451 w 3528236"/>
              <a:gd name="connsiteY26" fmla="*/ 127854 h 4352341"/>
              <a:gd name="connsiteX27" fmla="*/ 1379119 w 3528236"/>
              <a:gd name="connsiteY27" fmla="*/ 113872 h 4352341"/>
              <a:gd name="connsiteX28" fmla="*/ 1381915 w 3528236"/>
              <a:gd name="connsiteY28" fmla="*/ 111076 h 4352341"/>
              <a:gd name="connsiteX29" fmla="*/ 1653159 w 3528236"/>
              <a:gd name="connsiteY29" fmla="*/ 10408 h 4352341"/>
              <a:gd name="connsiteX30" fmla="*/ 2609503 w 3528236"/>
              <a:gd name="connsiteY30" fmla="*/ 2018 h 4352341"/>
              <a:gd name="connsiteX31" fmla="*/ 3319051 w 3528236"/>
              <a:gd name="connsiteY31" fmla="*/ 700104 h 4352341"/>
              <a:gd name="connsiteX32" fmla="*/ 3523701 w 3528236"/>
              <a:gd name="connsiteY32" fmla="*/ 1026675 h 4352341"/>
              <a:gd name="connsiteX33" fmla="*/ 3362592 w 3528236"/>
              <a:gd name="connsiteY33" fmla="*/ 1196492 h 4352341"/>
              <a:gd name="connsiteX34" fmla="*/ 3118752 w 3528236"/>
              <a:gd name="connsiteY34" fmla="*/ 1340184 h 4352341"/>
              <a:gd name="connsiteX35" fmla="*/ 2783471 w 3528236"/>
              <a:gd name="connsiteY35" fmla="*/ 1466459 h 4352341"/>
              <a:gd name="connsiteX36" fmla="*/ 2265311 w 3528236"/>
              <a:gd name="connsiteY36" fmla="*/ 1523064 h 4352341"/>
              <a:gd name="connsiteX37" fmla="*/ 1947448 w 3528236"/>
              <a:gd name="connsiteY37" fmla="*/ 1705945 h 4352341"/>
              <a:gd name="connsiteX38" fmla="*/ 1903906 w 3528236"/>
              <a:gd name="connsiteY38" fmla="*/ 1544835 h 4352341"/>
              <a:gd name="connsiteX39" fmla="*/ 1738444 w 3528236"/>
              <a:gd name="connsiteY39" fmla="*/ 1601441 h 4352341"/>
              <a:gd name="connsiteX40" fmla="*/ 1647003 w 3528236"/>
              <a:gd name="connsiteY40" fmla="*/ 1758195 h 4352341"/>
              <a:gd name="connsiteX41" fmla="*/ 1755860 w 3528236"/>
              <a:gd name="connsiteY41" fmla="*/ 1997681 h 4352341"/>
              <a:gd name="connsiteX42" fmla="*/ 1877781 w 3528236"/>
              <a:gd name="connsiteY42" fmla="*/ 2084765 h 4352341"/>
              <a:gd name="connsiteX43" fmla="*/ 1842946 w 3528236"/>
              <a:gd name="connsiteY43" fmla="*/ 2250228 h 4352341"/>
              <a:gd name="connsiteX44" fmla="*/ 1903906 w 3528236"/>
              <a:gd name="connsiteY44" fmla="*/ 2372149 h 4352341"/>
              <a:gd name="connsiteX45" fmla="*/ 2104202 w 3528236"/>
              <a:gd name="connsiteY45" fmla="*/ 2398274 h 4352341"/>
              <a:gd name="connsiteX46" fmla="*/ 2652843 w 3528236"/>
              <a:gd name="connsiteY46" fmla="*/ 2546319 h 4352341"/>
              <a:gd name="connsiteX47" fmla="*/ 2661551 w 3528236"/>
              <a:gd name="connsiteY47" fmla="*/ 2772742 h 4352341"/>
              <a:gd name="connsiteX48" fmla="*/ 2670259 w 3528236"/>
              <a:gd name="connsiteY48" fmla="*/ 3160272 h 4352341"/>
              <a:gd name="connsiteX49" fmla="*/ 2530923 w 3528236"/>
              <a:gd name="connsiteY49" fmla="*/ 3182043 h 4352341"/>
              <a:gd name="connsiteX50" fmla="*/ 2487380 w 3528236"/>
              <a:gd name="connsiteY50" fmla="*/ 3042705 h 4352341"/>
              <a:gd name="connsiteX51" fmla="*/ 2382877 w 3528236"/>
              <a:gd name="connsiteY51" fmla="*/ 3177688 h 4352341"/>
              <a:gd name="connsiteX52" fmla="*/ 2165163 w 3528236"/>
              <a:gd name="connsiteY52" fmla="*/ 3142854 h 4352341"/>
              <a:gd name="connsiteX53" fmla="*/ 1999700 w 3528236"/>
              <a:gd name="connsiteY53" fmla="*/ 2990454 h 4352341"/>
              <a:gd name="connsiteX54" fmla="*/ 1959544 w 3528236"/>
              <a:gd name="connsiteY54" fmla="*/ 3095441 h 4352341"/>
              <a:gd name="connsiteX55" fmla="*/ 1905357 w 3528236"/>
              <a:gd name="connsiteY55" fmla="*/ 3143339 h 4352341"/>
              <a:gd name="connsiteX56" fmla="*/ 1809563 w 3528236"/>
              <a:gd name="connsiteY56" fmla="*/ 3102698 h 4352341"/>
              <a:gd name="connsiteX57" fmla="*/ 1707963 w 3528236"/>
              <a:gd name="connsiteY57" fmla="*/ 3175270 h 4352341"/>
              <a:gd name="connsiteX58" fmla="*/ 1536695 w 3528236"/>
              <a:gd name="connsiteY58" fmla="*/ 3205265 h 4352341"/>
              <a:gd name="connsiteX59" fmla="*/ 1346075 w 3528236"/>
              <a:gd name="connsiteY59" fmla="*/ 3351377 h 4352341"/>
              <a:gd name="connsiteX60" fmla="*/ 1570078 w 3528236"/>
              <a:gd name="connsiteY60" fmla="*/ 3361051 h 4352341"/>
              <a:gd name="connsiteX61" fmla="*/ 1832302 w 3528236"/>
              <a:gd name="connsiteY61" fmla="*/ 3217845 h 4352341"/>
              <a:gd name="connsiteX62" fmla="*/ 2038889 w 3528236"/>
              <a:gd name="connsiteY62" fmla="*/ 3234294 h 4352341"/>
              <a:gd name="connsiteX63" fmla="*/ 2117266 w 3528236"/>
              <a:gd name="connsiteY63" fmla="*/ 3360569 h 4352341"/>
              <a:gd name="connsiteX64" fmla="*/ 2295792 w 3528236"/>
              <a:gd name="connsiteY64" fmla="*/ 3417174 h 4352341"/>
              <a:gd name="connsiteX65" fmla="*/ 2422066 w 3528236"/>
              <a:gd name="connsiteY65" fmla="*/ 3282191 h 4352341"/>
              <a:gd name="connsiteX66" fmla="*/ 2478671 w 3528236"/>
              <a:gd name="connsiteY66" fmla="*/ 3369277 h 4352341"/>
              <a:gd name="connsiteX67" fmla="*/ 2609299 w 3528236"/>
              <a:gd name="connsiteY67" fmla="*/ 3356215 h 4352341"/>
              <a:gd name="connsiteX68" fmla="*/ 2700741 w 3528236"/>
              <a:gd name="connsiteY68" fmla="*/ 3469425 h 4352341"/>
              <a:gd name="connsiteX69" fmla="*/ 2631071 w 3528236"/>
              <a:gd name="connsiteY69" fmla="*/ 3608762 h 4352341"/>
              <a:gd name="connsiteX70" fmla="*/ 2648489 w 3528236"/>
              <a:gd name="connsiteY70" fmla="*/ 3691494 h 4352341"/>
              <a:gd name="connsiteX71" fmla="*/ 2572072 w 3528236"/>
              <a:gd name="connsiteY71" fmla="*/ 3769509 h 4352341"/>
              <a:gd name="connsiteX72" fmla="*/ 2517860 w 3528236"/>
              <a:gd name="connsiteY72" fmla="*/ 3848246 h 4352341"/>
              <a:gd name="connsiteX73" fmla="*/ 2415664 w 3528236"/>
              <a:gd name="connsiteY73" fmla="*/ 3935533 h 4352341"/>
              <a:gd name="connsiteX74" fmla="*/ 2265787 w 3528236"/>
              <a:gd name="connsiteY74" fmla="*/ 4044535 h 4352341"/>
              <a:gd name="connsiteX75" fmla="*/ 2268814 w 3528236"/>
              <a:gd name="connsiteY75" fmla="*/ 4082382 h 4352341"/>
              <a:gd name="connsiteX76" fmla="*/ 1866116 w 3528236"/>
              <a:gd name="connsiteY76" fmla="*/ 4332175 h 4352341"/>
              <a:gd name="connsiteX77" fmla="*/ 1870658 w 3528236"/>
              <a:gd name="connsiteY77" fmla="*/ 4333689 h 4352341"/>
              <a:gd name="connsiteX78" fmla="*/ 1614807 w 3528236"/>
              <a:gd name="connsiteY78" fmla="*/ 4351855 h 4352341"/>
              <a:gd name="connsiteX79" fmla="*/ 1513375 w 3528236"/>
              <a:gd name="connsiteY79" fmla="*/ 4115687 h 4352341"/>
              <a:gd name="connsiteX80" fmla="*/ 1528514 w 3528236"/>
              <a:gd name="connsiteY80" fmla="*/ 4059673 h 4352341"/>
              <a:gd name="connsiteX81" fmla="*/ 1408916 w 3528236"/>
              <a:gd name="connsiteY81" fmla="*/ 3934018 h 4352341"/>
              <a:gd name="connsiteX82" fmla="*/ 1384693 w 3528236"/>
              <a:gd name="connsiteY82" fmla="*/ 3849239 h 4352341"/>
              <a:gd name="connsiteX83" fmla="*/ 1262066 w 3528236"/>
              <a:gd name="connsiteY83" fmla="*/ 3781114 h 4352341"/>
              <a:gd name="connsiteX84" fmla="*/ 1227247 w 3528236"/>
              <a:gd name="connsiteY84" fmla="*/ 3696335 h 4352341"/>
              <a:gd name="connsiteX85" fmla="*/ 1240873 w 3528236"/>
              <a:gd name="connsiteY85" fmla="*/ 3635778 h 4352341"/>
              <a:gd name="connsiteX86" fmla="*/ 1169719 w 3528236"/>
              <a:gd name="connsiteY86" fmla="*/ 3519207 h 4352341"/>
              <a:gd name="connsiteX87" fmla="*/ 1087967 w 3528236"/>
              <a:gd name="connsiteY87" fmla="*/ 3472277 h 4352341"/>
              <a:gd name="connsiteX88" fmla="*/ 1087968 w 3528236"/>
              <a:gd name="connsiteY88" fmla="*/ 3425345 h 4352341"/>
              <a:gd name="connsiteX89" fmla="*/ 997133 w 3528236"/>
              <a:gd name="connsiteY89" fmla="*/ 3298176 h 4352341"/>
              <a:gd name="connsiteX90" fmla="*/ 955985 w 3528236"/>
              <a:gd name="connsiteY90" fmla="*/ 3274075 h 4352341"/>
              <a:gd name="connsiteX91" fmla="*/ 985316 w 3528236"/>
              <a:gd name="connsiteY91" fmla="*/ 3116837 h 4352341"/>
              <a:gd name="connsiteX92" fmla="*/ 1082875 w 3528236"/>
              <a:gd name="connsiteY92" fmla="*/ 3137252 h 4352341"/>
              <a:gd name="connsiteX93" fmla="*/ 1070651 w 3528236"/>
              <a:gd name="connsiteY93" fmla="*/ 3043280 h 4352341"/>
              <a:gd name="connsiteX94" fmla="*/ 1166002 w 3528236"/>
              <a:gd name="connsiteY94" fmla="*/ 3045727 h 4352341"/>
              <a:gd name="connsiteX95" fmla="*/ 1146443 w 3528236"/>
              <a:gd name="connsiteY95" fmla="*/ 2967490 h 4352341"/>
              <a:gd name="connsiteX96" fmla="*/ 1092655 w 3528236"/>
              <a:gd name="connsiteY96" fmla="*/ 2947930 h 4352341"/>
              <a:gd name="connsiteX97" fmla="*/ 1090545 w 3528236"/>
              <a:gd name="connsiteY97" fmla="*/ 2895343 h 4352341"/>
              <a:gd name="connsiteX98" fmla="*/ 1051084 w 3528236"/>
              <a:gd name="connsiteY98" fmla="*/ 2881735 h 4352341"/>
              <a:gd name="connsiteX99" fmla="*/ 1059248 w 3528236"/>
              <a:gd name="connsiteY99" fmla="*/ 2839553 h 4352341"/>
              <a:gd name="connsiteX100" fmla="*/ 1029312 w 3528236"/>
              <a:gd name="connsiteY100" fmla="*/ 2800092 h 4352341"/>
              <a:gd name="connsiteX101" fmla="*/ 1034755 w 3528236"/>
              <a:gd name="connsiteY101" fmla="*/ 2756549 h 4352341"/>
              <a:gd name="connsiteX102" fmla="*/ 1015706 w 3528236"/>
              <a:gd name="connsiteY102" fmla="*/ 2730696 h 4352341"/>
              <a:gd name="connsiteX103" fmla="*/ 1012984 w 3528236"/>
              <a:gd name="connsiteY103" fmla="*/ 2650413 h 4352341"/>
              <a:gd name="connsiteX104" fmla="*/ 993933 w 3528236"/>
              <a:gd name="connsiteY104" fmla="*/ 2587821 h 4352341"/>
              <a:gd name="connsiteX105" fmla="*/ 1026590 w 3528236"/>
              <a:gd name="connsiteY105" fmla="*/ 2511622 h 4352341"/>
              <a:gd name="connsiteX106" fmla="*/ 1007541 w 3528236"/>
              <a:gd name="connsiteY106" fmla="*/ 2483047 h 4352341"/>
              <a:gd name="connsiteX107" fmla="*/ 950391 w 3528236"/>
              <a:gd name="connsiteY107" fmla="*/ 2499376 h 4352341"/>
              <a:gd name="connsiteX108" fmla="*/ 902766 w 3528236"/>
              <a:gd name="connsiteY108" fmla="*/ 2499374 h 4352341"/>
              <a:gd name="connsiteX109" fmla="*/ 909569 w 3528236"/>
              <a:gd name="connsiteY109" fmla="*/ 2500735 h 4352341"/>
              <a:gd name="connsiteX110" fmla="*/ 849698 w 3528236"/>
              <a:gd name="connsiteY110" fmla="*/ 2560606 h 4352341"/>
              <a:gd name="connsiteX111" fmla="*/ 762612 w 3528236"/>
              <a:gd name="connsiteY111" fmla="*/ 2571492 h 4352341"/>
              <a:gd name="connsiteX112" fmla="*/ 704102 w 3528236"/>
              <a:gd name="connsiteY112" fmla="*/ 2500735 h 4352341"/>
              <a:gd name="connsiteX113" fmla="*/ 648313 w 3528236"/>
              <a:gd name="connsiteY113" fmla="*/ 2499374 h 4352341"/>
              <a:gd name="connsiteX114" fmla="*/ 634706 w 3528236"/>
              <a:gd name="connsiteY114" fmla="*/ 2545638 h 4352341"/>
              <a:gd name="connsiteX115" fmla="*/ 539456 w 3528236"/>
              <a:gd name="connsiteY115" fmla="*/ 2545639 h 4352341"/>
              <a:gd name="connsiteX116" fmla="*/ 495913 w 3528236"/>
              <a:gd name="connsiteY116" fmla="*/ 2499375 h 4352341"/>
              <a:gd name="connsiteX117" fmla="*/ 425156 w 3528236"/>
              <a:gd name="connsiteY117" fmla="*/ 2469439 h 4352341"/>
              <a:gd name="connsiteX118" fmla="*/ 388416 w 3528236"/>
              <a:gd name="connsiteY118" fmla="*/ 2443585 h 4352341"/>
              <a:gd name="connsiteX119" fmla="*/ 387055 w 3528236"/>
              <a:gd name="connsiteY119" fmla="*/ 2393239 h 4352341"/>
              <a:gd name="connsiteX120" fmla="*/ 327183 w 3528236"/>
              <a:gd name="connsiteY120" fmla="*/ 2351055 h 4352341"/>
              <a:gd name="connsiteX121" fmla="*/ 350316 w 3528236"/>
              <a:gd name="connsiteY121" fmla="*/ 2306153 h 4352341"/>
              <a:gd name="connsiteX122" fmla="*/ 316298 w 3528236"/>
              <a:gd name="connsiteY122" fmla="*/ 2273495 h 4352341"/>
              <a:gd name="connsiteX123" fmla="*/ 324462 w 3528236"/>
              <a:gd name="connsiteY123" fmla="*/ 2240839 h 4352341"/>
              <a:gd name="connsiteX124" fmla="*/ 340790 w 3528236"/>
              <a:gd name="connsiteY124" fmla="*/ 2180967 h 4352341"/>
              <a:gd name="connsiteX125" fmla="*/ 332625 w 3528236"/>
              <a:gd name="connsiteY125" fmla="*/ 2144229 h 4352341"/>
              <a:gd name="connsiteX126" fmla="*/ 278196 w 3528236"/>
              <a:gd name="connsiteY126" fmla="*/ 2131981 h 4352341"/>
              <a:gd name="connsiteX127" fmla="*/ 214244 w 3528236"/>
              <a:gd name="connsiteY127" fmla="*/ 2130621 h 4352341"/>
              <a:gd name="connsiteX128" fmla="*/ 49597 w 3528236"/>
              <a:gd name="connsiteY128" fmla="*/ 2085717 h 4352341"/>
              <a:gd name="connsiteX129" fmla="*/ 612 w 3528236"/>
              <a:gd name="connsiteY129" fmla="*/ 2004074 h 4352341"/>
              <a:gd name="connsiteX130" fmla="*/ 72730 w 3528236"/>
              <a:gd name="connsiteY130" fmla="*/ 1956449 h 4352341"/>
              <a:gd name="connsiteX131" fmla="*/ 102666 w 3528236"/>
              <a:gd name="connsiteY131" fmla="*/ 1910185 h 4352341"/>
              <a:gd name="connsiteX132" fmla="*/ 74090 w 3528236"/>
              <a:gd name="connsiteY132" fmla="*/ 1844871 h 4352341"/>
              <a:gd name="connsiteX133" fmla="*/ 102665 w 3528236"/>
              <a:gd name="connsiteY133" fmla="*/ 1802689 h 4352341"/>
              <a:gd name="connsiteX134" fmla="*/ 102457 w 3528236"/>
              <a:gd name="connsiteY134" fmla="*/ 1806328 h 4352341"/>
              <a:gd name="connsiteX0" fmla="*/ 102457 w 3528236"/>
              <a:gd name="connsiteY0" fmla="*/ 1806328 h 4352341"/>
              <a:gd name="connsiteX1" fmla="*/ 174783 w 3528236"/>
              <a:gd name="connsiteY1" fmla="*/ 1750982 h 4352341"/>
              <a:gd name="connsiteX2" fmla="*/ 278198 w 3528236"/>
              <a:gd name="connsiteY2" fmla="*/ 1786361 h 4352341"/>
              <a:gd name="connsiteX3" fmla="*/ 410187 w 3528236"/>
              <a:gd name="connsiteY3" fmla="*/ 1786361 h 4352341"/>
              <a:gd name="connsiteX4" fmla="*/ 425570 w 3528236"/>
              <a:gd name="connsiteY4" fmla="*/ 1721762 h 4352341"/>
              <a:gd name="connsiteX5" fmla="*/ 400403 w 3528236"/>
              <a:gd name="connsiteY5" fmla="*/ 1609909 h 4352341"/>
              <a:gd name="connsiteX6" fmla="*/ 383625 w 3528236"/>
              <a:gd name="connsiteY6" fmla="*/ 1514834 h 4352341"/>
              <a:gd name="connsiteX7" fmla="*/ 403199 w 3528236"/>
              <a:gd name="connsiteY7" fmla="*/ 1400184 h 4352341"/>
              <a:gd name="connsiteX8" fmla="*/ 503867 w 3528236"/>
              <a:gd name="connsiteY8" fmla="*/ 1319090 h 4352341"/>
              <a:gd name="connsiteX9" fmla="*/ 626906 w 3528236"/>
              <a:gd name="connsiteY9" fmla="*/ 1235200 h 4352341"/>
              <a:gd name="connsiteX10" fmla="*/ 674443 w 3528236"/>
              <a:gd name="connsiteY10" fmla="*/ 1047846 h 4352341"/>
              <a:gd name="connsiteX11" fmla="*/ 593350 w 3528236"/>
              <a:gd name="connsiteY11" fmla="*/ 930400 h 4352341"/>
              <a:gd name="connsiteX12" fmla="*/ 573775 w 3528236"/>
              <a:gd name="connsiteY12" fmla="*/ 857696 h 4352341"/>
              <a:gd name="connsiteX13" fmla="*/ 724777 w 3528236"/>
              <a:gd name="connsiteY13" fmla="*/ 782195 h 4352341"/>
              <a:gd name="connsiteX14" fmla="*/ 808667 w 3528236"/>
              <a:gd name="connsiteY14" fmla="*/ 661953 h 4352341"/>
              <a:gd name="connsiteX15" fmla="*/ 817056 w 3528236"/>
              <a:gd name="connsiteY15" fmla="*/ 533322 h 4352341"/>
              <a:gd name="connsiteX16" fmla="*/ 811464 w 3528236"/>
              <a:gd name="connsiteY16" fmla="*/ 474599 h 4352341"/>
              <a:gd name="connsiteX17" fmla="*/ 864594 w 3528236"/>
              <a:gd name="connsiteY17" fmla="*/ 415876 h 4352341"/>
              <a:gd name="connsiteX18" fmla="*/ 828241 w 3528236"/>
              <a:gd name="connsiteY18" fmla="*/ 318004 h 4352341"/>
              <a:gd name="connsiteX19" fmla="*/ 912131 w 3528236"/>
              <a:gd name="connsiteY19" fmla="*/ 337578 h 4352341"/>
              <a:gd name="connsiteX20" fmla="*/ 982040 w 3528236"/>
              <a:gd name="connsiteY20" fmla="*/ 278856 h 4352341"/>
              <a:gd name="connsiteX21" fmla="*/ 1043559 w 3528236"/>
              <a:gd name="connsiteY21" fmla="*/ 231318 h 4352341"/>
              <a:gd name="connsiteX22" fmla="*/ 1029577 w 3528236"/>
              <a:gd name="connsiteY22" fmla="*/ 144632 h 4352341"/>
              <a:gd name="connsiteX23" fmla="*/ 1135838 w 3528236"/>
              <a:gd name="connsiteY23" fmla="*/ 150224 h 4352341"/>
              <a:gd name="connsiteX24" fmla="*/ 1183375 w 3528236"/>
              <a:gd name="connsiteY24" fmla="*/ 192169 h 4352341"/>
              <a:gd name="connsiteX25" fmla="*/ 1278451 w 3528236"/>
              <a:gd name="connsiteY25" fmla="*/ 127854 h 4352341"/>
              <a:gd name="connsiteX26" fmla="*/ 1278451 w 3528236"/>
              <a:gd name="connsiteY26" fmla="*/ 127854 h 4352341"/>
              <a:gd name="connsiteX27" fmla="*/ 1379119 w 3528236"/>
              <a:gd name="connsiteY27" fmla="*/ 113872 h 4352341"/>
              <a:gd name="connsiteX28" fmla="*/ 1381915 w 3528236"/>
              <a:gd name="connsiteY28" fmla="*/ 111076 h 4352341"/>
              <a:gd name="connsiteX29" fmla="*/ 1653159 w 3528236"/>
              <a:gd name="connsiteY29" fmla="*/ 10408 h 4352341"/>
              <a:gd name="connsiteX30" fmla="*/ 2609503 w 3528236"/>
              <a:gd name="connsiteY30" fmla="*/ 2018 h 4352341"/>
              <a:gd name="connsiteX31" fmla="*/ 3009275 w 3528236"/>
              <a:gd name="connsiteY31" fmla="*/ 379131 h 4352341"/>
              <a:gd name="connsiteX32" fmla="*/ 3523701 w 3528236"/>
              <a:gd name="connsiteY32" fmla="*/ 1026675 h 4352341"/>
              <a:gd name="connsiteX33" fmla="*/ 3362592 w 3528236"/>
              <a:gd name="connsiteY33" fmla="*/ 1196492 h 4352341"/>
              <a:gd name="connsiteX34" fmla="*/ 3118752 w 3528236"/>
              <a:gd name="connsiteY34" fmla="*/ 1340184 h 4352341"/>
              <a:gd name="connsiteX35" fmla="*/ 2783471 w 3528236"/>
              <a:gd name="connsiteY35" fmla="*/ 1466459 h 4352341"/>
              <a:gd name="connsiteX36" fmla="*/ 2265311 w 3528236"/>
              <a:gd name="connsiteY36" fmla="*/ 1523064 h 4352341"/>
              <a:gd name="connsiteX37" fmla="*/ 1947448 w 3528236"/>
              <a:gd name="connsiteY37" fmla="*/ 1705945 h 4352341"/>
              <a:gd name="connsiteX38" fmla="*/ 1903906 w 3528236"/>
              <a:gd name="connsiteY38" fmla="*/ 1544835 h 4352341"/>
              <a:gd name="connsiteX39" fmla="*/ 1738444 w 3528236"/>
              <a:gd name="connsiteY39" fmla="*/ 1601441 h 4352341"/>
              <a:gd name="connsiteX40" fmla="*/ 1647003 w 3528236"/>
              <a:gd name="connsiteY40" fmla="*/ 1758195 h 4352341"/>
              <a:gd name="connsiteX41" fmla="*/ 1755860 w 3528236"/>
              <a:gd name="connsiteY41" fmla="*/ 1997681 h 4352341"/>
              <a:gd name="connsiteX42" fmla="*/ 1877781 w 3528236"/>
              <a:gd name="connsiteY42" fmla="*/ 2084765 h 4352341"/>
              <a:gd name="connsiteX43" fmla="*/ 1842946 w 3528236"/>
              <a:gd name="connsiteY43" fmla="*/ 2250228 h 4352341"/>
              <a:gd name="connsiteX44" fmla="*/ 1903906 w 3528236"/>
              <a:gd name="connsiteY44" fmla="*/ 2372149 h 4352341"/>
              <a:gd name="connsiteX45" fmla="*/ 2104202 w 3528236"/>
              <a:gd name="connsiteY45" fmla="*/ 2398274 h 4352341"/>
              <a:gd name="connsiteX46" fmla="*/ 2652843 w 3528236"/>
              <a:gd name="connsiteY46" fmla="*/ 2546319 h 4352341"/>
              <a:gd name="connsiteX47" fmla="*/ 2661551 w 3528236"/>
              <a:gd name="connsiteY47" fmla="*/ 2772742 h 4352341"/>
              <a:gd name="connsiteX48" fmla="*/ 2670259 w 3528236"/>
              <a:gd name="connsiteY48" fmla="*/ 3160272 h 4352341"/>
              <a:gd name="connsiteX49" fmla="*/ 2530923 w 3528236"/>
              <a:gd name="connsiteY49" fmla="*/ 3182043 h 4352341"/>
              <a:gd name="connsiteX50" fmla="*/ 2487380 w 3528236"/>
              <a:gd name="connsiteY50" fmla="*/ 3042705 h 4352341"/>
              <a:gd name="connsiteX51" fmla="*/ 2382877 w 3528236"/>
              <a:gd name="connsiteY51" fmla="*/ 3177688 h 4352341"/>
              <a:gd name="connsiteX52" fmla="*/ 2165163 w 3528236"/>
              <a:gd name="connsiteY52" fmla="*/ 3142854 h 4352341"/>
              <a:gd name="connsiteX53" fmla="*/ 1999700 w 3528236"/>
              <a:gd name="connsiteY53" fmla="*/ 2990454 h 4352341"/>
              <a:gd name="connsiteX54" fmla="*/ 1959544 w 3528236"/>
              <a:gd name="connsiteY54" fmla="*/ 3095441 h 4352341"/>
              <a:gd name="connsiteX55" fmla="*/ 1905357 w 3528236"/>
              <a:gd name="connsiteY55" fmla="*/ 3143339 h 4352341"/>
              <a:gd name="connsiteX56" fmla="*/ 1809563 w 3528236"/>
              <a:gd name="connsiteY56" fmla="*/ 3102698 h 4352341"/>
              <a:gd name="connsiteX57" fmla="*/ 1707963 w 3528236"/>
              <a:gd name="connsiteY57" fmla="*/ 3175270 h 4352341"/>
              <a:gd name="connsiteX58" fmla="*/ 1536695 w 3528236"/>
              <a:gd name="connsiteY58" fmla="*/ 3205265 h 4352341"/>
              <a:gd name="connsiteX59" fmla="*/ 1346075 w 3528236"/>
              <a:gd name="connsiteY59" fmla="*/ 3351377 h 4352341"/>
              <a:gd name="connsiteX60" fmla="*/ 1570078 w 3528236"/>
              <a:gd name="connsiteY60" fmla="*/ 3361051 h 4352341"/>
              <a:gd name="connsiteX61" fmla="*/ 1832302 w 3528236"/>
              <a:gd name="connsiteY61" fmla="*/ 3217845 h 4352341"/>
              <a:gd name="connsiteX62" fmla="*/ 2038889 w 3528236"/>
              <a:gd name="connsiteY62" fmla="*/ 3234294 h 4352341"/>
              <a:gd name="connsiteX63" fmla="*/ 2117266 w 3528236"/>
              <a:gd name="connsiteY63" fmla="*/ 3360569 h 4352341"/>
              <a:gd name="connsiteX64" fmla="*/ 2295792 w 3528236"/>
              <a:gd name="connsiteY64" fmla="*/ 3417174 h 4352341"/>
              <a:gd name="connsiteX65" fmla="*/ 2422066 w 3528236"/>
              <a:gd name="connsiteY65" fmla="*/ 3282191 h 4352341"/>
              <a:gd name="connsiteX66" fmla="*/ 2478671 w 3528236"/>
              <a:gd name="connsiteY66" fmla="*/ 3369277 h 4352341"/>
              <a:gd name="connsiteX67" fmla="*/ 2609299 w 3528236"/>
              <a:gd name="connsiteY67" fmla="*/ 3356215 h 4352341"/>
              <a:gd name="connsiteX68" fmla="*/ 2700741 w 3528236"/>
              <a:gd name="connsiteY68" fmla="*/ 3469425 h 4352341"/>
              <a:gd name="connsiteX69" fmla="*/ 2631071 w 3528236"/>
              <a:gd name="connsiteY69" fmla="*/ 3608762 h 4352341"/>
              <a:gd name="connsiteX70" fmla="*/ 2648489 w 3528236"/>
              <a:gd name="connsiteY70" fmla="*/ 3691494 h 4352341"/>
              <a:gd name="connsiteX71" fmla="*/ 2572072 w 3528236"/>
              <a:gd name="connsiteY71" fmla="*/ 3769509 h 4352341"/>
              <a:gd name="connsiteX72" fmla="*/ 2517860 w 3528236"/>
              <a:gd name="connsiteY72" fmla="*/ 3848246 h 4352341"/>
              <a:gd name="connsiteX73" fmla="*/ 2415664 w 3528236"/>
              <a:gd name="connsiteY73" fmla="*/ 3935533 h 4352341"/>
              <a:gd name="connsiteX74" fmla="*/ 2265787 w 3528236"/>
              <a:gd name="connsiteY74" fmla="*/ 4044535 h 4352341"/>
              <a:gd name="connsiteX75" fmla="*/ 2268814 w 3528236"/>
              <a:gd name="connsiteY75" fmla="*/ 4082382 h 4352341"/>
              <a:gd name="connsiteX76" fmla="*/ 1866116 w 3528236"/>
              <a:gd name="connsiteY76" fmla="*/ 4332175 h 4352341"/>
              <a:gd name="connsiteX77" fmla="*/ 1870658 w 3528236"/>
              <a:gd name="connsiteY77" fmla="*/ 4333689 h 4352341"/>
              <a:gd name="connsiteX78" fmla="*/ 1614807 w 3528236"/>
              <a:gd name="connsiteY78" fmla="*/ 4351855 h 4352341"/>
              <a:gd name="connsiteX79" fmla="*/ 1513375 w 3528236"/>
              <a:gd name="connsiteY79" fmla="*/ 4115687 h 4352341"/>
              <a:gd name="connsiteX80" fmla="*/ 1528514 w 3528236"/>
              <a:gd name="connsiteY80" fmla="*/ 4059673 h 4352341"/>
              <a:gd name="connsiteX81" fmla="*/ 1408916 w 3528236"/>
              <a:gd name="connsiteY81" fmla="*/ 3934018 h 4352341"/>
              <a:gd name="connsiteX82" fmla="*/ 1384693 w 3528236"/>
              <a:gd name="connsiteY82" fmla="*/ 3849239 h 4352341"/>
              <a:gd name="connsiteX83" fmla="*/ 1262066 w 3528236"/>
              <a:gd name="connsiteY83" fmla="*/ 3781114 h 4352341"/>
              <a:gd name="connsiteX84" fmla="*/ 1227247 w 3528236"/>
              <a:gd name="connsiteY84" fmla="*/ 3696335 h 4352341"/>
              <a:gd name="connsiteX85" fmla="*/ 1240873 w 3528236"/>
              <a:gd name="connsiteY85" fmla="*/ 3635778 h 4352341"/>
              <a:gd name="connsiteX86" fmla="*/ 1169719 w 3528236"/>
              <a:gd name="connsiteY86" fmla="*/ 3519207 h 4352341"/>
              <a:gd name="connsiteX87" fmla="*/ 1087967 w 3528236"/>
              <a:gd name="connsiteY87" fmla="*/ 3472277 h 4352341"/>
              <a:gd name="connsiteX88" fmla="*/ 1087968 w 3528236"/>
              <a:gd name="connsiteY88" fmla="*/ 3425345 h 4352341"/>
              <a:gd name="connsiteX89" fmla="*/ 997133 w 3528236"/>
              <a:gd name="connsiteY89" fmla="*/ 3298176 h 4352341"/>
              <a:gd name="connsiteX90" fmla="*/ 955985 w 3528236"/>
              <a:gd name="connsiteY90" fmla="*/ 3274075 h 4352341"/>
              <a:gd name="connsiteX91" fmla="*/ 985316 w 3528236"/>
              <a:gd name="connsiteY91" fmla="*/ 3116837 h 4352341"/>
              <a:gd name="connsiteX92" fmla="*/ 1082875 w 3528236"/>
              <a:gd name="connsiteY92" fmla="*/ 3137252 h 4352341"/>
              <a:gd name="connsiteX93" fmla="*/ 1070651 w 3528236"/>
              <a:gd name="connsiteY93" fmla="*/ 3043280 h 4352341"/>
              <a:gd name="connsiteX94" fmla="*/ 1166002 w 3528236"/>
              <a:gd name="connsiteY94" fmla="*/ 3045727 h 4352341"/>
              <a:gd name="connsiteX95" fmla="*/ 1146443 w 3528236"/>
              <a:gd name="connsiteY95" fmla="*/ 2967490 h 4352341"/>
              <a:gd name="connsiteX96" fmla="*/ 1092655 w 3528236"/>
              <a:gd name="connsiteY96" fmla="*/ 2947930 h 4352341"/>
              <a:gd name="connsiteX97" fmla="*/ 1090545 w 3528236"/>
              <a:gd name="connsiteY97" fmla="*/ 2895343 h 4352341"/>
              <a:gd name="connsiteX98" fmla="*/ 1051084 w 3528236"/>
              <a:gd name="connsiteY98" fmla="*/ 2881735 h 4352341"/>
              <a:gd name="connsiteX99" fmla="*/ 1059248 w 3528236"/>
              <a:gd name="connsiteY99" fmla="*/ 2839553 h 4352341"/>
              <a:gd name="connsiteX100" fmla="*/ 1029312 w 3528236"/>
              <a:gd name="connsiteY100" fmla="*/ 2800092 h 4352341"/>
              <a:gd name="connsiteX101" fmla="*/ 1034755 w 3528236"/>
              <a:gd name="connsiteY101" fmla="*/ 2756549 h 4352341"/>
              <a:gd name="connsiteX102" fmla="*/ 1015706 w 3528236"/>
              <a:gd name="connsiteY102" fmla="*/ 2730696 h 4352341"/>
              <a:gd name="connsiteX103" fmla="*/ 1012984 w 3528236"/>
              <a:gd name="connsiteY103" fmla="*/ 2650413 h 4352341"/>
              <a:gd name="connsiteX104" fmla="*/ 993933 w 3528236"/>
              <a:gd name="connsiteY104" fmla="*/ 2587821 h 4352341"/>
              <a:gd name="connsiteX105" fmla="*/ 1026590 w 3528236"/>
              <a:gd name="connsiteY105" fmla="*/ 2511622 h 4352341"/>
              <a:gd name="connsiteX106" fmla="*/ 1007541 w 3528236"/>
              <a:gd name="connsiteY106" fmla="*/ 2483047 h 4352341"/>
              <a:gd name="connsiteX107" fmla="*/ 950391 w 3528236"/>
              <a:gd name="connsiteY107" fmla="*/ 2499376 h 4352341"/>
              <a:gd name="connsiteX108" fmla="*/ 902766 w 3528236"/>
              <a:gd name="connsiteY108" fmla="*/ 2499374 h 4352341"/>
              <a:gd name="connsiteX109" fmla="*/ 909569 w 3528236"/>
              <a:gd name="connsiteY109" fmla="*/ 2500735 h 4352341"/>
              <a:gd name="connsiteX110" fmla="*/ 849698 w 3528236"/>
              <a:gd name="connsiteY110" fmla="*/ 2560606 h 4352341"/>
              <a:gd name="connsiteX111" fmla="*/ 762612 w 3528236"/>
              <a:gd name="connsiteY111" fmla="*/ 2571492 h 4352341"/>
              <a:gd name="connsiteX112" fmla="*/ 704102 w 3528236"/>
              <a:gd name="connsiteY112" fmla="*/ 2500735 h 4352341"/>
              <a:gd name="connsiteX113" fmla="*/ 648313 w 3528236"/>
              <a:gd name="connsiteY113" fmla="*/ 2499374 h 4352341"/>
              <a:gd name="connsiteX114" fmla="*/ 634706 w 3528236"/>
              <a:gd name="connsiteY114" fmla="*/ 2545638 h 4352341"/>
              <a:gd name="connsiteX115" fmla="*/ 539456 w 3528236"/>
              <a:gd name="connsiteY115" fmla="*/ 2545639 h 4352341"/>
              <a:gd name="connsiteX116" fmla="*/ 495913 w 3528236"/>
              <a:gd name="connsiteY116" fmla="*/ 2499375 h 4352341"/>
              <a:gd name="connsiteX117" fmla="*/ 425156 w 3528236"/>
              <a:gd name="connsiteY117" fmla="*/ 2469439 h 4352341"/>
              <a:gd name="connsiteX118" fmla="*/ 388416 w 3528236"/>
              <a:gd name="connsiteY118" fmla="*/ 2443585 h 4352341"/>
              <a:gd name="connsiteX119" fmla="*/ 387055 w 3528236"/>
              <a:gd name="connsiteY119" fmla="*/ 2393239 h 4352341"/>
              <a:gd name="connsiteX120" fmla="*/ 327183 w 3528236"/>
              <a:gd name="connsiteY120" fmla="*/ 2351055 h 4352341"/>
              <a:gd name="connsiteX121" fmla="*/ 350316 w 3528236"/>
              <a:gd name="connsiteY121" fmla="*/ 2306153 h 4352341"/>
              <a:gd name="connsiteX122" fmla="*/ 316298 w 3528236"/>
              <a:gd name="connsiteY122" fmla="*/ 2273495 h 4352341"/>
              <a:gd name="connsiteX123" fmla="*/ 324462 w 3528236"/>
              <a:gd name="connsiteY123" fmla="*/ 2240839 h 4352341"/>
              <a:gd name="connsiteX124" fmla="*/ 340790 w 3528236"/>
              <a:gd name="connsiteY124" fmla="*/ 2180967 h 4352341"/>
              <a:gd name="connsiteX125" fmla="*/ 332625 w 3528236"/>
              <a:gd name="connsiteY125" fmla="*/ 2144229 h 4352341"/>
              <a:gd name="connsiteX126" fmla="*/ 278196 w 3528236"/>
              <a:gd name="connsiteY126" fmla="*/ 2131981 h 4352341"/>
              <a:gd name="connsiteX127" fmla="*/ 214244 w 3528236"/>
              <a:gd name="connsiteY127" fmla="*/ 2130621 h 4352341"/>
              <a:gd name="connsiteX128" fmla="*/ 49597 w 3528236"/>
              <a:gd name="connsiteY128" fmla="*/ 2085717 h 4352341"/>
              <a:gd name="connsiteX129" fmla="*/ 612 w 3528236"/>
              <a:gd name="connsiteY129" fmla="*/ 2004074 h 4352341"/>
              <a:gd name="connsiteX130" fmla="*/ 72730 w 3528236"/>
              <a:gd name="connsiteY130" fmla="*/ 1956449 h 4352341"/>
              <a:gd name="connsiteX131" fmla="*/ 102666 w 3528236"/>
              <a:gd name="connsiteY131" fmla="*/ 1910185 h 4352341"/>
              <a:gd name="connsiteX132" fmla="*/ 74090 w 3528236"/>
              <a:gd name="connsiteY132" fmla="*/ 1844871 h 4352341"/>
              <a:gd name="connsiteX133" fmla="*/ 102665 w 3528236"/>
              <a:gd name="connsiteY133" fmla="*/ 1802689 h 4352341"/>
              <a:gd name="connsiteX134" fmla="*/ 102457 w 3528236"/>
              <a:gd name="connsiteY134" fmla="*/ 1806328 h 4352341"/>
              <a:gd name="connsiteX0" fmla="*/ 102457 w 3528236"/>
              <a:gd name="connsiteY0" fmla="*/ 1806328 h 4352341"/>
              <a:gd name="connsiteX1" fmla="*/ 174783 w 3528236"/>
              <a:gd name="connsiteY1" fmla="*/ 1750982 h 4352341"/>
              <a:gd name="connsiteX2" fmla="*/ 278198 w 3528236"/>
              <a:gd name="connsiteY2" fmla="*/ 1786361 h 4352341"/>
              <a:gd name="connsiteX3" fmla="*/ 410187 w 3528236"/>
              <a:gd name="connsiteY3" fmla="*/ 1786361 h 4352341"/>
              <a:gd name="connsiteX4" fmla="*/ 425570 w 3528236"/>
              <a:gd name="connsiteY4" fmla="*/ 1721762 h 4352341"/>
              <a:gd name="connsiteX5" fmla="*/ 400403 w 3528236"/>
              <a:gd name="connsiteY5" fmla="*/ 1609909 h 4352341"/>
              <a:gd name="connsiteX6" fmla="*/ 383625 w 3528236"/>
              <a:gd name="connsiteY6" fmla="*/ 1514834 h 4352341"/>
              <a:gd name="connsiteX7" fmla="*/ 403199 w 3528236"/>
              <a:gd name="connsiteY7" fmla="*/ 1400184 h 4352341"/>
              <a:gd name="connsiteX8" fmla="*/ 503867 w 3528236"/>
              <a:gd name="connsiteY8" fmla="*/ 1319090 h 4352341"/>
              <a:gd name="connsiteX9" fmla="*/ 626906 w 3528236"/>
              <a:gd name="connsiteY9" fmla="*/ 1235200 h 4352341"/>
              <a:gd name="connsiteX10" fmla="*/ 674443 w 3528236"/>
              <a:gd name="connsiteY10" fmla="*/ 1047846 h 4352341"/>
              <a:gd name="connsiteX11" fmla="*/ 593350 w 3528236"/>
              <a:gd name="connsiteY11" fmla="*/ 930400 h 4352341"/>
              <a:gd name="connsiteX12" fmla="*/ 573775 w 3528236"/>
              <a:gd name="connsiteY12" fmla="*/ 857696 h 4352341"/>
              <a:gd name="connsiteX13" fmla="*/ 724777 w 3528236"/>
              <a:gd name="connsiteY13" fmla="*/ 782195 h 4352341"/>
              <a:gd name="connsiteX14" fmla="*/ 808667 w 3528236"/>
              <a:gd name="connsiteY14" fmla="*/ 661953 h 4352341"/>
              <a:gd name="connsiteX15" fmla="*/ 817056 w 3528236"/>
              <a:gd name="connsiteY15" fmla="*/ 533322 h 4352341"/>
              <a:gd name="connsiteX16" fmla="*/ 811464 w 3528236"/>
              <a:gd name="connsiteY16" fmla="*/ 474599 h 4352341"/>
              <a:gd name="connsiteX17" fmla="*/ 864594 w 3528236"/>
              <a:gd name="connsiteY17" fmla="*/ 415876 h 4352341"/>
              <a:gd name="connsiteX18" fmla="*/ 828241 w 3528236"/>
              <a:gd name="connsiteY18" fmla="*/ 318004 h 4352341"/>
              <a:gd name="connsiteX19" fmla="*/ 912131 w 3528236"/>
              <a:gd name="connsiteY19" fmla="*/ 337578 h 4352341"/>
              <a:gd name="connsiteX20" fmla="*/ 982040 w 3528236"/>
              <a:gd name="connsiteY20" fmla="*/ 278856 h 4352341"/>
              <a:gd name="connsiteX21" fmla="*/ 1043559 w 3528236"/>
              <a:gd name="connsiteY21" fmla="*/ 231318 h 4352341"/>
              <a:gd name="connsiteX22" fmla="*/ 1029577 w 3528236"/>
              <a:gd name="connsiteY22" fmla="*/ 144632 h 4352341"/>
              <a:gd name="connsiteX23" fmla="*/ 1135838 w 3528236"/>
              <a:gd name="connsiteY23" fmla="*/ 150224 h 4352341"/>
              <a:gd name="connsiteX24" fmla="*/ 1183375 w 3528236"/>
              <a:gd name="connsiteY24" fmla="*/ 192169 h 4352341"/>
              <a:gd name="connsiteX25" fmla="*/ 1278451 w 3528236"/>
              <a:gd name="connsiteY25" fmla="*/ 127854 h 4352341"/>
              <a:gd name="connsiteX26" fmla="*/ 1278451 w 3528236"/>
              <a:gd name="connsiteY26" fmla="*/ 127854 h 4352341"/>
              <a:gd name="connsiteX27" fmla="*/ 1379119 w 3528236"/>
              <a:gd name="connsiteY27" fmla="*/ 113872 h 4352341"/>
              <a:gd name="connsiteX28" fmla="*/ 1381915 w 3528236"/>
              <a:gd name="connsiteY28" fmla="*/ 111076 h 4352341"/>
              <a:gd name="connsiteX29" fmla="*/ 1653159 w 3528236"/>
              <a:gd name="connsiteY29" fmla="*/ 10408 h 4352341"/>
              <a:gd name="connsiteX30" fmla="*/ 2609503 w 3528236"/>
              <a:gd name="connsiteY30" fmla="*/ 2018 h 4352341"/>
              <a:gd name="connsiteX31" fmla="*/ 3087652 w 3528236"/>
              <a:gd name="connsiteY31" fmla="*/ 435114 h 4352341"/>
              <a:gd name="connsiteX32" fmla="*/ 3523701 w 3528236"/>
              <a:gd name="connsiteY32" fmla="*/ 1026675 h 4352341"/>
              <a:gd name="connsiteX33" fmla="*/ 3362592 w 3528236"/>
              <a:gd name="connsiteY33" fmla="*/ 1196492 h 4352341"/>
              <a:gd name="connsiteX34" fmla="*/ 3118752 w 3528236"/>
              <a:gd name="connsiteY34" fmla="*/ 1340184 h 4352341"/>
              <a:gd name="connsiteX35" fmla="*/ 2783471 w 3528236"/>
              <a:gd name="connsiteY35" fmla="*/ 1466459 h 4352341"/>
              <a:gd name="connsiteX36" fmla="*/ 2265311 w 3528236"/>
              <a:gd name="connsiteY36" fmla="*/ 1523064 h 4352341"/>
              <a:gd name="connsiteX37" fmla="*/ 1947448 w 3528236"/>
              <a:gd name="connsiteY37" fmla="*/ 1705945 h 4352341"/>
              <a:gd name="connsiteX38" fmla="*/ 1903906 w 3528236"/>
              <a:gd name="connsiteY38" fmla="*/ 1544835 h 4352341"/>
              <a:gd name="connsiteX39" fmla="*/ 1738444 w 3528236"/>
              <a:gd name="connsiteY39" fmla="*/ 1601441 h 4352341"/>
              <a:gd name="connsiteX40" fmla="*/ 1647003 w 3528236"/>
              <a:gd name="connsiteY40" fmla="*/ 1758195 h 4352341"/>
              <a:gd name="connsiteX41" fmla="*/ 1755860 w 3528236"/>
              <a:gd name="connsiteY41" fmla="*/ 1997681 h 4352341"/>
              <a:gd name="connsiteX42" fmla="*/ 1877781 w 3528236"/>
              <a:gd name="connsiteY42" fmla="*/ 2084765 h 4352341"/>
              <a:gd name="connsiteX43" fmla="*/ 1842946 w 3528236"/>
              <a:gd name="connsiteY43" fmla="*/ 2250228 h 4352341"/>
              <a:gd name="connsiteX44" fmla="*/ 1903906 w 3528236"/>
              <a:gd name="connsiteY44" fmla="*/ 2372149 h 4352341"/>
              <a:gd name="connsiteX45" fmla="*/ 2104202 w 3528236"/>
              <a:gd name="connsiteY45" fmla="*/ 2398274 h 4352341"/>
              <a:gd name="connsiteX46" fmla="*/ 2652843 w 3528236"/>
              <a:gd name="connsiteY46" fmla="*/ 2546319 h 4352341"/>
              <a:gd name="connsiteX47" fmla="*/ 2661551 w 3528236"/>
              <a:gd name="connsiteY47" fmla="*/ 2772742 h 4352341"/>
              <a:gd name="connsiteX48" fmla="*/ 2670259 w 3528236"/>
              <a:gd name="connsiteY48" fmla="*/ 3160272 h 4352341"/>
              <a:gd name="connsiteX49" fmla="*/ 2530923 w 3528236"/>
              <a:gd name="connsiteY49" fmla="*/ 3182043 h 4352341"/>
              <a:gd name="connsiteX50" fmla="*/ 2487380 w 3528236"/>
              <a:gd name="connsiteY50" fmla="*/ 3042705 h 4352341"/>
              <a:gd name="connsiteX51" fmla="*/ 2382877 w 3528236"/>
              <a:gd name="connsiteY51" fmla="*/ 3177688 h 4352341"/>
              <a:gd name="connsiteX52" fmla="*/ 2165163 w 3528236"/>
              <a:gd name="connsiteY52" fmla="*/ 3142854 h 4352341"/>
              <a:gd name="connsiteX53" fmla="*/ 1999700 w 3528236"/>
              <a:gd name="connsiteY53" fmla="*/ 2990454 h 4352341"/>
              <a:gd name="connsiteX54" fmla="*/ 1959544 w 3528236"/>
              <a:gd name="connsiteY54" fmla="*/ 3095441 h 4352341"/>
              <a:gd name="connsiteX55" fmla="*/ 1905357 w 3528236"/>
              <a:gd name="connsiteY55" fmla="*/ 3143339 h 4352341"/>
              <a:gd name="connsiteX56" fmla="*/ 1809563 w 3528236"/>
              <a:gd name="connsiteY56" fmla="*/ 3102698 h 4352341"/>
              <a:gd name="connsiteX57" fmla="*/ 1707963 w 3528236"/>
              <a:gd name="connsiteY57" fmla="*/ 3175270 h 4352341"/>
              <a:gd name="connsiteX58" fmla="*/ 1536695 w 3528236"/>
              <a:gd name="connsiteY58" fmla="*/ 3205265 h 4352341"/>
              <a:gd name="connsiteX59" fmla="*/ 1346075 w 3528236"/>
              <a:gd name="connsiteY59" fmla="*/ 3351377 h 4352341"/>
              <a:gd name="connsiteX60" fmla="*/ 1570078 w 3528236"/>
              <a:gd name="connsiteY60" fmla="*/ 3361051 h 4352341"/>
              <a:gd name="connsiteX61" fmla="*/ 1832302 w 3528236"/>
              <a:gd name="connsiteY61" fmla="*/ 3217845 h 4352341"/>
              <a:gd name="connsiteX62" fmla="*/ 2038889 w 3528236"/>
              <a:gd name="connsiteY62" fmla="*/ 3234294 h 4352341"/>
              <a:gd name="connsiteX63" fmla="*/ 2117266 w 3528236"/>
              <a:gd name="connsiteY63" fmla="*/ 3360569 h 4352341"/>
              <a:gd name="connsiteX64" fmla="*/ 2295792 w 3528236"/>
              <a:gd name="connsiteY64" fmla="*/ 3417174 h 4352341"/>
              <a:gd name="connsiteX65" fmla="*/ 2422066 w 3528236"/>
              <a:gd name="connsiteY65" fmla="*/ 3282191 h 4352341"/>
              <a:gd name="connsiteX66" fmla="*/ 2478671 w 3528236"/>
              <a:gd name="connsiteY66" fmla="*/ 3369277 h 4352341"/>
              <a:gd name="connsiteX67" fmla="*/ 2609299 w 3528236"/>
              <a:gd name="connsiteY67" fmla="*/ 3356215 h 4352341"/>
              <a:gd name="connsiteX68" fmla="*/ 2700741 w 3528236"/>
              <a:gd name="connsiteY68" fmla="*/ 3469425 h 4352341"/>
              <a:gd name="connsiteX69" fmla="*/ 2631071 w 3528236"/>
              <a:gd name="connsiteY69" fmla="*/ 3608762 h 4352341"/>
              <a:gd name="connsiteX70" fmla="*/ 2648489 w 3528236"/>
              <a:gd name="connsiteY70" fmla="*/ 3691494 h 4352341"/>
              <a:gd name="connsiteX71" fmla="*/ 2572072 w 3528236"/>
              <a:gd name="connsiteY71" fmla="*/ 3769509 h 4352341"/>
              <a:gd name="connsiteX72" fmla="*/ 2517860 w 3528236"/>
              <a:gd name="connsiteY72" fmla="*/ 3848246 h 4352341"/>
              <a:gd name="connsiteX73" fmla="*/ 2415664 w 3528236"/>
              <a:gd name="connsiteY73" fmla="*/ 3935533 h 4352341"/>
              <a:gd name="connsiteX74" fmla="*/ 2265787 w 3528236"/>
              <a:gd name="connsiteY74" fmla="*/ 4044535 h 4352341"/>
              <a:gd name="connsiteX75" fmla="*/ 2268814 w 3528236"/>
              <a:gd name="connsiteY75" fmla="*/ 4082382 h 4352341"/>
              <a:gd name="connsiteX76" fmla="*/ 1866116 w 3528236"/>
              <a:gd name="connsiteY76" fmla="*/ 4332175 h 4352341"/>
              <a:gd name="connsiteX77" fmla="*/ 1870658 w 3528236"/>
              <a:gd name="connsiteY77" fmla="*/ 4333689 h 4352341"/>
              <a:gd name="connsiteX78" fmla="*/ 1614807 w 3528236"/>
              <a:gd name="connsiteY78" fmla="*/ 4351855 h 4352341"/>
              <a:gd name="connsiteX79" fmla="*/ 1513375 w 3528236"/>
              <a:gd name="connsiteY79" fmla="*/ 4115687 h 4352341"/>
              <a:gd name="connsiteX80" fmla="*/ 1528514 w 3528236"/>
              <a:gd name="connsiteY80" fmla="*/ 4059673 h 4352341"/>
              <a:gd name="connsiteX81" fmla="*/ 1408916 w 3528236"/>
              <a:gd name="connsiteY81" fmla="*/ 3934018 h 4352341"/>
              <a:gd name="connsiteX82" fmla="*/ 1384693 w 3528236"/>
              <a:gd name="connsiteY82" fmla="*/ 3849239 h 4352341"/>
              <a:gd name="connsiteX83" fmla="*/ 1262066 w 3528236"/>
              <a:gd name="connsiteY83" fmla="*/ 3781114 h 4352341"/>
              <a:gd name="connsiteX84" fmla="*/ 1227247 w 3528236"/>
              <a:gd name="connsiteY84" fmla="*/ 3696335 h 4352341"/>
              <a:gd name="connsiteX85" fmla="*/ 1240873 w 3528236"/>
              <a:gd name="connsiteY85" fmla="*/ 3635778 h 4352341"/>
              <a:gd name="connsiteX86" fmla="*/ 1169719 w 3528236"/>
              <a:gd name="connsiteY86" fmla="*/ 3519207 h 4352341"/>
              <a:gd name="connsiteX87" fmla="*/ 1087967 w 3528236"/>
              <a:gd name="connsiteY87" fmla="*/ 3472277 h 4352341"/>
              <a:gd name="connsiteX88" fmla="*/ 1087968 w 3528236"/>
              <a:gd name="connsiteY88" fmla="*/ 3425345 h 4352341"/>
              <a:gd name="connsiteX89" fmla="*/ 997133 w 3528236"/>
              <a:gd name="connsiteY89" fmla="*/ 3298176 h 4352341"/>
              <a:gd name="connsiteX90" fmla="*/ 955985 w 3528236"/>
              <a:gd name="connsiteY90" fmla="*/ 3274075 h 4352341"/>
              <a:gd name="connsiteX91" fmla="*/ 985316 w 3528236"/>
              <a:gd name="connsiteY91" fmla="*/ 3116837 h 4352341"/>
              <a:gd name="connsiteX92" fmla="*/ 1082875 w 3528236"/>
              <a:gd name="connsiteY92" fmla="*/ 3137252 h 4352341"/>
              <a:gd name="connsiteX93" fmla="*/ 1070651 w 3528236"/>
              <a:gd name="connsiteY93" fmla="*/ 3043280 h 4352341"/>
              <a:gd name="connsiteX94" fmla="*/ 1166002 w 3528236"/>
              <a:gd name="connsiteY94" fmla="*/ 3045727 h 4352341"/>
              <a:gd name="connsiteX95" fmla="*/ 1146443 w 3528236"/>
              <a:gd name="connsiteY95" fmla="*/ 2967490 h 4352341"/>
              <a:gd name="connsiteX96" fmla="*/ 1092655 w 3528236"/>
              <a:gd name="connsiteY96" fmla="*/ 2947930 h 4352341"/>
              <a:gd name="connsiteX97" fmla="*/ 1090545 w 3528236"/>
              <a:gd name="connsiteY97" fmla="*/ 2895343 h 4352341"/>
              <a:gd name="connsiteX98" fmla="*/ 1051084 w 3528236"/>
              <a:gd name="connsiteY98" fmla="*/ 2881735 h 4352341"/>
              <a:gd name="connsiteX99" fmla="*/ 1059248 w 3528236"/>
              <a:gd name="connsiteY99" fmla="*/ 2839553 h 4352341"/>
              <a:gd name="connsiteX100" fmla="*/ 1029312 w 3528236"/>
              <a:gd name="connsiteY100" fmla="*/ 2800092 h 4352341"/>
              <a:gd name="connsiteX101" fmla="*/ 1034755 w 3528236"/>
              <a:gd name="connsiteY101" fmla="*/ 2756549 h 4352341"/>
              <a:gd name="connsiteX102" fmla="*/ 1015706 w 3528236"/>
              <a:gd name="connsiteY102" fmla="*/ 2730696 h 4352341"/>
              <a:gd name="connsiteX103" fmla="*/ 1012984 w 3528236"/>
              <a:gd name="connsiteY103" fmla="*/ 2650413 h 4352341"/>
              <a:gd name="connsiteX104" fmla="*/ 993933 w 3528236"/>
              <a:gd name="connsiteY104" fmla="*/ 2587821 h 4352341"/>
              <a:gd name="connsiteX105" fmla="*/ 1026590 w 3528236"/>
              <a:gd name="connsiteY105" fmla="*/ 2511622 h 4352341"/>
              <a:gd name="connsiteX106" fmla="*/ 1007541 w 3528236"/>
              <a:gd name="connsiteY106" fmla="*/ 2483047 h 4352341"/>
              <a:gd name="connsiteX107" fmla="*/ 950391 w 3528236"/>
              <a:gd name="connsiteY107" fmla="*/ 2499376 h 4352341"/>
              <a:gd name="connsiteX108" fmla="*/ 902766 w 3528236"/>
              <a:gd name="connsiteY108" fmla="*/ 2499374 h 4352341"/>
              <a:gd name="connsiteX109" fmla="*/ 909569 w 3528236"/>
              <a:gd name="connsiteY109" fmla="*/ 2500735 h 4352341"/>
              <a:gd name="connsiteX110" fmla="*/ 849698 w 3528236"/>
              <a:gd name="connsiteY110" fmla="*/ 2560606 h 4352341"/>
              <a:gd name="connsiteX111" fmla="*/ 762612 w 3528236"/>
              <a:gd name="connsiteY111" fmla="*/ 2571492 h 4352341"/>
              <a:gd name="connsiteX112" fmla="*/ 704102 w 3528236"/>
              <a:gd name="connsiteY112" fmla="*/ 2500735 h 4352341"/>
              <a:gd name="connsiteX113" fmla="*/ 648313 w 3528236"/>
              <a:gd name="connsiteY113" fmla="*/ 2499374 h 4352341"/>
              <a:gd name="connsiteX114" fmla="*/ 634706 w 3528236"/>
              <a:gd name="connsiteY114" fmla="*/ 2545638 h 4352341"/>
              <a:gd name="connsiteX115" fmla="*/ 539456 w 3528236"/>
              <a:gd name="connsiteY115" fmla="*/ 2545639 h 4352341"/>
              <a:gd name="connsiteX116" fmla="*/ 495913 w 3528236"/>
              <a:gd name="connsiteY116" fmla="*/ 2499375 h 4352341"/>
              <a:gd name="connsiteX117" fmla="*/ 425156 w 3528236"/>
              <a:gd name="connsiteY117" fmla="*/ 2469439 h 4352341"/>
              <a:gd name="connsiteX118" fmla="*/ 388416 w 3528236"/>
              <a:gd name="connsiteY118" fmla="*/ 2443585 h 4352341"/>
              <a:gd name="connsiteX119" fmla="*/ 387055 w 3528236"/>
              <a:gd name="connsiteY119" fmla="*/ 2393239 h 4352341"/>
              <a:gd name="connsiteX120" fmla="*/ 327183 w 3528236"/>
              <a:gd name="connsiteY120" fmla="*/ 2351055 h 4352341"/>
              <a:gd name="connsiteX121" fmla="*/ 350316 w 3528236"/>
              <a:gd name="connsiteY121" fmla="*/ 2306153 h 4352341"/>
              <a:gd name="connsiteX122" fmla="*/ 316298 w 3528236"/>
              <a:gd name="connsiteY122" fmla="*/ 2273495 h 4352341"/>
              <a:gd name="connsiteX123" fmla="*/ 324462 w 3528236"/>
              <a:gd name="connsiteY123" fmla="*/ 2240839 h 4352341"/>
              <a:gd name="connsiteX124" fmla="*/ 340790 w 3528236"/>
              <a:gd name="connsiteY124" fmla="*/ 2180967 h 4352341"/>
              <a:gd name="connsiteX125" fmla="*/ 332625 w 3528236"/>
              <a:gd name="connsiteY125" fmla="*/ 2144229 h 4352341"/>
              <a:gd name="connsiteX126" fmla="*/ 278196 w 3528236"/>
              <a:gd name="connsiteY126" fmla="*/ 2131981 h 4352341"/>
              <a:gd name="connsiteX127" fmla="*/ 214244 w 3528236"/>
              <a:gd name="connsiteY127" fmla="*/ 2130621 h 4352341"/>
              <a:gd name="connsiteX128" fmla="*/ 49597 w 3528236"/>
              <a:gd name="connsiteY128" fmla="*/ 2085717 h 4352341"/>
              <a:gd name="connsiteX129" fmla="*/ 612 w 3528236"/>
              <a:gd name="connsiteY129" fmla="*/ 2004074 h 4352341"/>
              <a:gd name="connsiteX130" fmla="*/ 72730 w 3528236"/>
              <a:gd name="connsiteY130" fmla="*/ 1956449 h 4352341"/>
              <a:gd name="connsiteX131" fmla="*/ 102666 w 3528236"/>
              <a:gd name="connsiteY131" fmla="*/ 1910185 h 4352341"/>
              <a:gd name="connsiteX132" fmla="*/ 74090 w 3528236"/>
              <a:gd name="connsiteY132" fmla="*/ 1844871 h 4352341"/>
              <a:gd name="connsiteX133" fmla="*/ 102665 w 3528236"/>
              <a:gd name="connsiteY133" fmla="*/ 1802689 h 4352341"/>
              <a:gd name="connsiteX134" fmla="*/ 102457 w 3528236"/>
              <a:gd name="connsiteY134" fmla="*/ 1806328 h 4352341"/>
              <a:gd name="connsiteX0" fmla="*/ 102457 w 3528236"/>
              <a:gd name="connsiteY0" fmla="*/ 1806328 h 4352341"/>
              <a:gd name="connsiteX1" fmla="*/ 174783 w 3528236"/>
              <a:gd name="connsiteY1" fmla="*/ 1750982 h 4352341"/>
              <a:gd name="connsiteX2" fmla="*/ 278198 w 3528236"/>
              <a:gd name="connsiteY2" fmla="*/ 1786361 h 4352341"/>
              <a:gd name="connsiteX3" fmla="*/ 410187 w 3528236"/>
              <a:gd name="connsiteY3" fmla="*/ 1786361 h 4352341"/>
              <a:gd name="connsiteX4" fmla="*/ 425570 w 3528236"/>
              <a:gd name="connsiteY4" fmla="*/ 1721762 h 4352341"/>
              <a:gd name="connsiteX5" fmla="*/ 400403 w 3528236"/>
              <a:gd name="connsiteY5" fmla="*/ 1609909 h 4352341"/>
              <a:gd name="connsiteX6" fmla="*/ 383625 w 3528236"/>
              <a:gd name="connsiteY6" fmla="*/ 1514834 h 4352341"/>
              <a:gd name="connsiteX7" fmla="*/ 403199 w 3528236"/>
              <a:gd name="connsiteY7" fmla="*/ 1400184 h 4352341"/>
              <a:gd name="connsiteX8" fmla="*/ 503867 w 3528236"/>
              <a:gd name="connsiteY8" fmla="*/ 1319090 h 4352341"/>
              <a:gd name="connsiteX9" fmla="*/ 626906 w 3528236"/>
              <a:gd name="connsiteY9" fmla="*/ 1235200 h 4352341"/>
              <a:gd name="connsiteX10" fmla="*/ 674443 w 3528236"/>
              <a:gd name="connsiteY10" fmla="*/ 1047846 h 4352341"/>
              <a:gd name="connsiteX11" fmla="*/ 593350 w 3528236"/>
              <a:gd name="connsiteY11" fmla="*/ 930400 h 4352341"/>
              <a:gd name="connsiteX12" fmla="*/ 573775 w 3528236"/>
              <a:gd name="connsiteY12" fmla="*/ 857696 h 4352341"/>
              <a:gd name="connsiteX13" fmla="*/ 724777 w 3528236"/>
              <a:gd name="connsiteY13" fmla="*/ 782195 h 4352341"/>
              <a:gd name="connsiteX14" fmla="*/ 808667 w 3528236"/>
              <a:gd name="connsiteY14" fmla="*/ 661953 h 4352341"/>
              <a:gd name="connsiteX15" fmla="*/ 817056 w 3528236"/>
              <a:gd name="connsiteY15" fmla="*/ 533322 h 4352341"/>
              <a:gd name="connsiteX16" fmla="*/ 811464 w 3528236"/>
              <a:gd name="connsiteY16" fmla="*/ 474599 h 4352341"/>
              <a:gd name="connsiteX17" fmla="*/ 864594 w 3528236"/>
              <a:gd name="connsiteY17" fmla="*/ 415876 h 4352341"/>
              <a:gd name="connsiteX18" fmla="*/ 828241 w 3528236"/>
              <a:gd name="connsiteY18" fmla="*/ 318004 h 4352341"/>
              <a:gd name="connsiteX19" fmla="*/ 912131 w 3528236"/>
              <a:gd name="connsiteY19" fmla="*/ 337578 h 4352341"/>
              <a:gd name="connsiteX20" fmla="*/ 982040 w 3528236"/>
              <a:gd name="connsiteY20" fmla="*/ 278856 h 4352341"/>
              <a:gd name="connsiteX21" fmla="*/ 1043559 w 3528236"/>
              <a:gd name="connsiteY21" fmla="*/ 231318 h 4352341"/>
              <a:gd name="connsiteX22" fmla="*/ 1029577 w 3528236"/>
              <a:gd name="connsiteY22" fmla="*/ 144632 h 4352341"/>
              <a:gd name="connsiteX23" fmla="*/ 1135838 w 3528236"/>
              <a:gd name="connsiteY23" fmla="*/ 150224 h 4352341"/>
              <a:gd name="connsiteX24" fmla="*/ 1183375 w 3528236"/>
              <a:gd name="connsiteY24" fmla="*/ 192169 h 4352341"/>
              <a:gd name="connsiteX25" fmla="*/ 1278451 w 3528236"/>
              <a:gd name="connsiteY25" fmla="*/ 127854 h 4352341"/>
              <a:gd name="connsiteX26" fmla="*/ 1278451 w 3528236"/>
              <a:gd name="connsiteY26" fmla="*/ 127854 h 4352341"/>
              <a:gd name="connsiteX27" fmla="*/ 1379119 w 3528236"/>
              <a:gd name="connsiteY27" fmla="*/ 113872 h 4352341"/>
              <a:gd name="connsiteX28" fmla="*/ 1381915 w 3528236"/>
              <a:gd name="connsiteY28" fmla="*/ 111076 h 4352341"/>
              <a:gd name="connsiteX29" fmla="*/ 1653159 w 3528236"/>
              <a:gd name="connsiteY29" fmla="*/ 10408 h 4352341"/>
              <a:gd name="connsiteX30" fmla="*/ 2609503 w 3528236"/>
              <a:gd name="connsiteY30" fmla="*/ 2018 h 4352341"/>
              <a:gd name="connsiteX31" fmla="*/ 3087652 w 3528236"/>
              <a:gd name="connsiteY31" fmla="*/ 435114 h 4352341"/>
              <a:gd name="connsiteX32" fmla="*/ 3523701 w 3528236"/>
              <a:gd name="connsiteY32" fmla="*/ 1026675 h 4352341"/>
              <a:gd name="connsiteX33" fmla="*/ 3362592 w 3528236"/>
              <a:gd name="connsiteY33" fmla="*/ 1196492 h 4352341"/>
              <a:gd name="connsiteX34" fmla="*/ 3118752 w 3528236"/>
              <a:gd name="connsiteY34" fmla="*/ 1340184 h 4352341"/>
              <a:gd name="connsiteX35" fmla="*/ 2783471 w 3528236"/>
              <a:gd name="connsiteY35" fmla="*/ 1466459 h 4352341"/>
              <a:gd name="connsiteX36" fmla="*/ 2265311 w 3528236"/>
              <a:gd name="connsiteY36" fmla="*/ 1523064 h 4352341"/>
              <a:gd name="connsiteX37" fmla="*/ 1947448 w 3528236"/>
              <a:gd name="connsiteY37" fmla="*/ 1705945 h 4352341"/>
              <a:gd name="connsiteX38" fmla="*/ 1903906 w 3528236"/>
              <a:gd name="connsiteY38" fmla="*/ 1544835 h 4352341"/>
              <a:gd name="connsiteX39" fmla="*/ 1712319 w 3528236"/>
              <a:gd name="connsiteY39" fmla="*/ 1605173 h 4352341"/>
              <a:gd name="connsiteX40" fmla="*/ 1647003 w 3528236"/>
              <a:gd name="connsiteY40" fmla="*/ 1758195 h 4352341"/>
              <a:gd name="connsiteX41" fmla="*/ 1755860 w 3528236"/>
              <a:gd name="connsiteY41" fmla="*/ 1997681 h 4352341"/>
              <a:gd name="connsiteX42" fmla="*/ 1877781 w 3528236"/>
              <a:gd name="connsiteY42" fmla="*/ 2084765 h 4352341"/>
              <a:gd name="connsiteX43" fmla="*/ 1842946 w 3528236"/>
              <a:gd name="connsiteY43" fmla="*/ 2250228 h 4352341"/>
              <a:gd name="connsiteX44" fmla="*/ 1903906 w 3528236"/>
              <a:gd name="connsiteY44" fmla="*/ 2372149 h 4352341"/>
              <a:gd name="connsiteX45" fmla="*/ 2104202 w 3528236"/>
              <a:gd name="connsiteY45" fmla="*/ 2398274 h 4352341"/>
              <a:gd name="connsiteX46" fmla="*/ 2652843 w 3528236"/>
              <a:gd name="connsiteY46" fmla="*/ 2546319 h 4352341"/>
              <a:gd name="connsiteX47" fmla="*/ 2661551 w 3528236"/>
              <a:gd name="connsiteY47" fmla="*/ 2772742 h 4352341"/>
              <a:gd name="connsiteX48" fmla="*/ 2670259 w 3528236"/>
              <a:gd name="connsiteY48" fmla="*/ 3160272 h 4352341"/>
              <a:gd name="connsiteX49" fmla="*/ 2530923 w 3528236"/>
              <a:gd name="connsiteY49" fmla="*/ 3182043 h 4352341"/>
              <a:gd name="connsiteX50" fmla="*/ 2487380 w 3528236"/>
              <a:gd name="connsiteY50" fmla="*/ 3042705 h 4352341"/>
              <a:gd name="connsiteX51" fmla="*/ 2382877 w 3528236"/>
              <a:gd name="connsiteY51" fmla="*/ 3177688 h 4352341"/>
              <a:gd name="connsiteX52" fmla="*/ 2165163 w 3528236"/>
              <a:gd name="connsiteY52" fmla="*/ 3142854 h 4352341"/>
              <a:gd name="connsiteX53" fmla="*/ 1999700 w 3528236"/>
              <a:gd name="connsiteY53" fmla="*/ 2990454 h 4352341"/>
              <a:gd name="connsiteX54" fmla="*/ 1959544 w 3528236"/>
              <a:gd name="connsiteY54" fmla="*/ 3095441 h 4352341"/>
              <a:gd name="connsiteX55" fmla="*/ 1905357 w 3528236"/>
              <a:gd name="connsiteY55" fmla="*/ 3143339 h 4352341"/>
              <a:gd name="connsiteX56" fmla="*/ 1809563 w 3528236"/>
              <a:gd name="connsiteY56" fmla="*/ 3102698 h 4352341"/>
              <a:gd name="connsiteX57" fmla="*/ 1707963 w 3528236"/>
              <a:gd name="connsiteY57" fmla="*/ 3175270 h 4352341"/>
              <a:gd name="connsiteX58" fmla="*/ 1536695 w 3528236"/>
              <a:gd name="connsiteY58" fmla="*/ 3205265 h 4352341"/>
              <a:gd name="connsiteX59" fmla="*/ 1346075 w 3528236"/>
              <a:gd name="connsiteY59" fmla="*/ 3351377 h 4352341"/>
              <a:gd name="connsiteX60" fmla="*/ 1570078 w 3528236"/>
              <a:gd name="connsiteY60" fmla="*/ 3361051 h 4352341"/>
              <a:gd name="connsiteX61" fmla="*/ 1832302 w 3528236"/>
              <a:gd name="connsiteY61" fmla="*/ 3217845 h 4352341"/>
              <a:gd name="connsiteX62" fmla="*/ 2038889 w 3528236"/>
              <a:gd name="connsiteY62" fmla="*/ 3234294 h 4352341"/>
              <a:gd name="connsiteX63" fmla="*/ 2117266 w 3528236"/>
              <a:gd name="connsiteY63" fmla="*/ 3360569 h 4352341"/>
              <a:gd name="connsiteX64" fmla="*/ 2295792 w 3528236"/>
              <a:gd name="connsiteY64" fmla="*/ 3417174 h 4352341"/>
              <a:gd name="connsiteX65" fmla="*/ 2422066 w 3528236"/>
              <a:gd name="connsiteY65" fmla="*/ 3282191 h 4352341"/>
              <a:gd name="connsiteX66" fmla="*/ 2478671 w 3528236"/>
              <a:gd name="connsiteY66" fmla="*/ 3369277 h 4352341"/>
              <a:gd name="connsiteX67" fmla="*/ 2609299 w 3528236"/>
              <a:gd name="connsiteY67" fmla="*/ 3356215 h 4352341"/>
              <a:gd name="connsiteX68" fmla="*/ 2700741 w 3528236"/>
              <a:gd name="connsiteY68" fmla="*/ 3469425 h 4352341"/>
              <a:gd name="connsiteX69" fmla="*/ 2631071 w 3528236"/>
              <a:gd name="connsiteY69" fmla="*/ 3608762 h 4352341"/>
              <a:gd name="connsiteX70" fmla="*/ 2648489 w 3528236"/>
              <a:gd name="connsiteY70" fmla="*/ 3691494 h 4352341"/>
              <a:gd name="connsiteX71" fmla="*/ 2572072 w 3528236"/>
              <a:gd name="connsiteY71" fmla="*/ 3769509 h 4352341"/>
              <a:gd name="connsiteX72" fmla="*/ 2517860 w 3528236"/>
              <a:gd name="connsiteY72" fmla="*/ 3848246 h 4352341"/>
              <a:gd name="connsiteX73" fmla="*/ 2415664 w 3528236"/>
              <a:gd name="connsiteY73" fmla="*/ 3935533 h 4352341"/>
              <a:gd name="connsiteX74" fmla="*/ 2265787 w 3528236"/>
              <a:gd name="connsiteY74" fmla="*/ 4044535 h 4352341"/>
              <a:gd name="connsiteX75" fmla="*/ 2268814 w 3528236"/>
              <a:gd name="connsiteY75" fmla="*/ 4082382 h 4352341"/>
              <a:gd name="connsiteX76" fmla="*/ 1866116 w 3528236"/>
              <a:gd name="connsiteY76" fmla="*/ 4332175 h 4352341"/>
              <a:gd name="connsiteX77" fmla="*/ 1870658 w 3528236"/>
              <a:gd name="connsiteY77" fmla="*/ 4333689 h 4352341"/>
              <a:gd name="connsiteX78" fmla="*/ 1614807 w 3528236"/>
              <a:gd name="connsiteY78" fmla="*/ 4351855 h 4352341"/>
              <a:gd name="connsiteX79" fmla="*/ 1513375 w 3528236"/>
              <a:gd name="connsiteY79" fmla="*/ 4115687 h 4352341"/>
              <a:gd name="connsiteX80" fmla="*/ 1528514 w 3528236"/>
              <a:gd name="connsiteY80" fmla="*/ 4059673 h 4352341"/>
              <a:gd name="connsiteX81" fmla="*/ 1408916 w 3528236"/>
              <a:gd name="connsiteY81" fmla="*/ 3934018 h 4352341"/>
              <a:gd name="connsiteX82" fmla="*/ 1384693 w 3528236"/>
              <a:gd name="connsiteY82" fmla="*/ 3849239 h 4352341"/>
              <a:gd name="connsiteX83" fmla="*/ 1262066 w 3528236"/>
              <a:gd name="connsiteY83" fmla="*/ 3781114 h 4352341"/>
              <a:gd name="connsiteX84" fmla="*/ 1227247 w 3528236"/>
              <a:gd name="connsiteY84" fmla="*/ 3696335 h 4352341"/>
              <a:gd name="connsiteX85" fmla="*/ 1240873 w 3528236"/>
              <a:gd name="connsiteY85" fmla="*/ 3635778 h 4352341"/>
              <a:gd name="connsiteX86" fmla="*/ 1169719 w 3528236"/>
              <a:gd name="connsiteY86" fmla="*/ 3519207 h 4352341"/>
              <a:gd name="connsiteX87" fmla="*/ 1087967 w 3528236"/>
              <a:gd name="connsiteY87" fmla="*/ 3472277 h 4352341"/>
              <a:gd name="connsiteX88" fmla="*/ 1087968 w 3528236"/>
              <a:gd name="connsiteY88" fmla="*/ 3425345 h 4352341"/>
              <a:gd name="connsiteX89" fmla="*/ 997133 w 3528236"/>
              <a:gd name="connsiteY89" fmla="*/ 3298176 h 4352341"/>
              <a:gd name="connsiteX90" fmla="*/ 955985 w 3528236"/>
              <a:gd name="connsiteY90" fmla="*/ 3274075 h 4352341"/>
              <a:gd name="connsiteX91" fmla="*/ 985316 w 3528236"/>
              <a:gd name="connsiteY91" fmla="*/ 3116837 h 4352341"/>
              <a:gd name="connsiteX92" fmla="*/ 1082875 w 3528236"/>
              <a:gd name="connsiteY92" fmla="*/ 3137252 h 4352341"/>
              <a:gd name="connsiteX93" fmla="*/ 1070651 w 3528236"/>
              <a:gd name="connsiteY93" fmla="*/ 3043280 h 4352341"/>
              <a:gd name="connsiteX94" fmla="*/ 1166002 w 3528236"/>
              <a:gd name="connsiteY94" fmla="*/ 3045727 h 4352341"/>
              <a:gd name="connsiteX95" fmla="*/ 1146443 w 3528236"/>
              <a:gd name="connsiteY95" fmla="*/ 2967490 h 4352341"/>
              <a:gd name="connsiteX96" fmla="*/ 1092655 w 3528236"/>
              <a:gd name="connsiteY96" fmla="*/ 2947930 h 4352341"/>
              <a:gd name="connsiteX97" fmla="*/ 1090545 w 3528236"/>
              <a:gd name="connsiteY97" fmla="*/ 2895343 h 4352341"/>
              <a:gd name="connsiteX98" fmla="*/ 1051084 w 3528236"/>
              <a:gd name="connsiteY98" fmla="*/ 2881735 h 4352341"/>
              <a:gd name="connsiteX99" fmla="*/ 1059248 w 3528236"/>
              <a:gd name="connsiteY99" fmla="*/ 2839553 h 4352341"/>
              <a:gd name="connsiteX100" fmla="*/ 1029312 w 3528236"/>
              <a:gd name="connsiteY100" fmla="*/ 2800092 h 4352341"/>
              <a:gd name="connsiteX101" fmla="*/ 1034755 w 3528236"/>
              <a:gd name="connsiteY101" fmla="*/ 2756549 h 4352341"/>
              <a:gd name="connsiteX102" fmla="*/ 1015706 w 3528236"/>
              <a:gd name="connsiteY102" fmla="*/ 2730696 h 4352341"/>
              <a:gd name="connsiteX103" fmla="*/ 1012984 w 3528236"/>
              <a:gd name="connsiteY103" fmla="*/ 2650413 h 4352341"/>
              <a:gd name="connsiteX104" fmla="*/ 993933 w 3528236"/>
              <a:gd name="connsiteY104" fmla="*/ 2587821 h 4352341"/>
              <a:gd name="connsiteX105" fmla="*/ 1026590 w 3528236"/>
              <a:gd name="connsiteY105" fmla="*/ 2511622 h 4352341"/>
              <a:gd name="connsiteX106" fmla="*/ 1007541 w 3528236"/>
              <a:gd name="connsiteY106" fmla="*/ 2483047 h 4352341"/>
              <a:gd name="connsiteX107" fmla="*/ 950391 w 3528236"/>
              <a:gd name="connsiteY107" fmla="*/ 2499376 h 4352341"/>
              <a:gd name="connsiteX108" fmla="*/ 902766 w 3528236"/>
              <a:gd name="connsiteY108" fmla="*/ 2499374 h 4352341"/>
              <a:gd name="connsiteX109" fmla="*/ 909569 w 3528236"/>
              <a:gd name="connsiteY109" fmla="*/ 2500735 h 4352341"/>
              <a:gd name="connsiteX110" fmla="*/ 849698 w 3528236"/>
              <a:gd name="connsiteY110" fmla="*/ 2560606 h 4352341"/>
              <a:gd name="connsiteX111" fmla="*/ 762612 w 3528236"/>
              <a:gd name="connsiteY111" fmla="*/ 2571492 h 4352341"/>
              <a:gd name="connsiteX112" fmla="*/ 704102 w 3528236"/>
              <a:gd name="connsiteY112" fmla="*/ 2500735 h 4352341"/>
              <a:gd name="connsiteX113" fmla="*/ 648313 w 3528236"/>
              <a:gd name="connsiteY113" fmla="*/ 2499374 h 4352341"/>
              <a:gd name="connsiteX114" fmla="*/ 634706 w 3528236"/>
              <a:gd name="connsiteY114" fmla="*/ 2545638 h 4352341"/>
              <a:gd name="connsiteX115" fmla="*/ 539456 w 3528236"/>
              <a:gd name="connsiteY115" fmla="*/ 2545639 h 4352341"/>
              <a:gd name="connsiteX116" fmla="*/ 495913 w 3528236"/>
              <a:gd name="connsiteY116" fmla="*/ 2499375 h 4352341"/>
              <a:gd name="connsiteX117" fmla="*/ 425156 w 3528236"/>
              <a:gd name="connsiteY117" fmla="*/ 2469439 h 4352341"/>
              <a:gd name="connsiteX118" fmla="*/ 388416 w 3528236"/>
              <a:gd name="connsiteY118" fmla="*/ 2443585 h 4352341"/>
              <a:gd name="connsiteX119" fmla="*/ 387055 w 3528236"/>
              <a:gd name="connsiteY119" fmla="*/ 2393239 h 4352341"/>
              <a:gd name="connsiteX120" fmla="*/ 327183 w 3528236"/>
              <a:gd name="connsiteY120" fmla="*/ 2351055 h 4352341"/>
              <a:gd name="connsiteX121" fmla="*/ 350316 w 3528236"/>
              <a:gd name="connsiteY121" fmla="*/ 2306153 h 4352341"/>
              <a:gd name="connsiteX122" fmla="*/ 316298 w 3528236"/>
              <a:gd name="connsiteY122" fmla="*/ 2273495 h 4352341"/>
              <a:gd name="connsiteX123" fmla="*/ 324462 w 3528236"/>
              <a:gd name="connsiteY123" fmla="*/ 2240839 h 4352341"/>
              <a:gd name="connsiteX124" fmla="*/ 340790 w 3528236"/>
              <a:gd name="connsiteY124" fmla="*/ 2180967 h 4352341"/>
              <a:gd name="connsiteX125" fmla="*/ 332625 w 3528236"/>
              <a:gd name="connsiteY125" fmla="*/ 2144229 h 4352341"/>
              <a:gd name="connsiteX126" fmla="*/ 278196 w 3528236"/>
              <a:gd name="connsiteY126" fmla="*/ 2131981 h 4352341"/>
              <a:gd name="connsiteX127" fmla="*/ 214244 w 3528236"/>
              <a:gd name="connsiteY127" fmla="*/ 2130621 h 4352341"/>
              <a:gd name="connsiteX128" fmla="*/ 49597 w 3528236"/>
              <a:gd name="connsiteY128" fmla="*/ 2085717 h 4352341"/>
              <a:gd name="connsiteX129" fmla="*/ 612 w 3528236"/>
              <a:gd name="connsiteY129" fmla="*/ 2004074 h 4352341"/>
              <a:gd name="connsiteX130" fmla="*/ 72730 w 3528236"/>
              <a:gd name="connsiteY130" fmla="*/ 1956449 h 4352341"/>
              <a:gd name="connsiteX131" fmla="*/ 102666 w 3528236"/>
              <a:gd name="connsiteY131" fmla="*/ 1910185 h 4352341"/>
              <a:gd name="connsiteX132" fmla="*/ 74090 w 3528236"/>
              <a:gd name="connsiteY132" fmla="*/ 1844871 h 4352341"/>
              <a:gd name="connsiteX133" fmla="*/ 102665 w 3528236"/>
              <a:gd name="connsiteY133" fmla="*/ 1802689 h 4352341"/>
              <a:gd name="connsiteX134" fmla="*/ 102457 w 3528236"/>
              <a:gd name="connsiteY134" fmla="*/ 1806328 h 4352341"/>
              <a:gd name="connsiteX0" fmla="*/ 102457 w 3528236"/>
              <a:gd name="connsiteY0" fmla="*/ 1806328 h 4352341"/>
              <a:gd name="connsiteX1" fmla="*/ 174783 w 3528236"/>
              <a:gd name="connsiteY1" fmla="*/ 1750982 h 4352341"/>
              <a:gd name="connsiteX2" fmla="*/ 278198 w 3528236"/>
              <a:gd name="connsiteY2" fmla="*/ 1786361 h 4352341"/>
              <a:gd name="connsiteX3" fmla="*/ 410187 w 3528236"/>
              <a:gd name="connsiteY3" fmla="*/ 1786361 h 4352341"/>
              <a:gd name="connsiteX4" fmla="*/ 425570 w 3528236"/>
              <a:gd name="connsiteY4" fmla="*/ 1721762 h 4352341"/>
              <a:gd name="connsiteX5" fmla="*/ 400403 w 3528236"/>
              <a:gd name="connsiteY5" fmla="*/ 1609909 h 4352341"/>
              <a:gd name="connsiteX6" fmla="*/ 383625 w 3528236"/>
              <a:gd name="connsiteY6" fmla="*/ 1514834 h 4352341"/>
              <a:gd name="connsiteX7" fmla="*/ 403199 w 3528236"/>
              <a:gd name="connsiteY7" fmla="*/ 1400184 h 4352341"/>
              <a:gd name="connsiteX8" fmla="*/ 503867 w 3528236"/>
              <a:gd name="connsiteY8" fmla="*/ 1319090 h 4352341"/>
              <a:gd name="connsiteX9" fmla="*/ 626906 w 3528236"/>
              <a:gd name="connsiteY9" fmla="*/ 1235200 h 4352341"/>
              <a:gd name="connsiteX10" fmla="*/ 674443 w 3528236"/>
              <a:gd name="connsiteY10" fmla="*/ 1047846 h 4352341"/>
              <a:gd name="connsiteX11" fmla="*/ 593350 w 3528236"/>
              <a:gd name="connsiteY11" fmla="*/ 930400 h 4352341"/>
              <a:gd name="connsiteX12" fmla="*/ 573775 w 3528236"/>
              <a:gd name="connsiteY12" fmla="*/ 857696 h 4352341"/>
              <a:gd name="connsiteX13" fmla="*/ 724777 w 3528236"/>
              <a:gd name="connsiteY13" fmla="*/ 782195 h 4352341"/>
              <a:gd name="connsiteX14" fmla="*/ 808667 w 3528236"/>
              <a:gd name="connsiteY14" fmla="*/ 661953 h 4352341"/>
              <a:gd name="connsiteX15" fmla="*/ 817056 w 3528236"/>
              <a:gd name="connsiteY15" fmla="*/ 533322 h 4352341"/>
              <a:gd name="connsiteX16" fmla="*/ 811464 w 3528236"/>
              <a:gd name="connsiteY16" fmla="*/ 474599 h 4352341"/>
              <a:gd name="connsiteX17" fmla="*/ 864594 w 3528236"/>
              <a:gd name="connsiteY17" fmla="*/ 415876 h 4352341"/>
              <a:gd name="connsiteX18" fmla="*/ 828241 w 3528236"/>
              <a:gd name="connsiteY18" fmla="*/ 318004 h 4352341"/>
              <a:gd name="connsiteX19" fmla="*/ 912131 w 3528236"/>
              <a:gd name="connsiteY19" fmla="*/ 337578 h 4352341"/>
              <a:gd name="connsiteX20" fmla="*/ 982040 w 3528236"/>
              <a:gd name="connsiteY20" fmla="*/ 278856 h 4352341"/>
              <a:gd name="connsiteX21" fmla="*/ 1043559 w 3528236"/>
              <a:gd name="connsiteY21" fmla="*/ 231318 h 4352341"/>
              <a:gd name="connsiteX22" fmla="*/ 1029577 w 3528236"/>
              <a:gd name="connsiteY22" fmla="*/ 144632 h 4352341"/>
              <a:gd name="connsiteX23" fmla="*/ 1135838 w 3528236"/>
              <a:gd name="connsiteY23" fmla="*/ 150224 h 4352341"/>
              <a:gd name="connsiteX24" fmla="*/ 1183375 w 3528236"/>
              <a:gd name="connsiteY24" fmla="*/ 192169 h 4352341"/>
              <a:gd name="connsiteX25" fmla="*/ 1278451 w 3528236"/>
              <a:gd name="connsiteY25" fmla="*/ 127854 h 4352341"/>
              <a:gd name="connsiteX26" fmla="*/ 1278451 w 3528236"/>
              <a:gd name="connsiteY26" fmla="*/ 127854 h 4352341"/>
              <a:gd name="connsiteX27" fmla="*/ 1379119 w 3528236"/>
              <a:gd name="connsiteY27" fmla="*/ 113872 h 4352341"/>
              <a:gd name="connsiteX28" fmla="*/ 1381915 w 3528236"/>
              <a:gd name="connsiteY28" fmla="*/ 111076 h 4352341"/>
              <a:gd name="connsiteX29" fmla="*/ 1653159 w 3528236"/>
              <a:gd name="connsiteY29" fmla="*/ 10408 h 4352341"/>
              <a:gd name="connsiteX30" fmla="*/ 2609503 w 3528236"/>
              <a:gd name="connsiteY30" fmla="*/ 2018 h 4352341"/>
              <a:gd name="connsiteX31" fmla="*/ 3087652 w 3528236"/>
              <a:gd name="connsiteY31" fmla="*/ 435114 h 4352341"/>
              <a:gd name="connsiteX32" fmla="*/ 3523701 w 3528236"/>
              <a:gd name="connsiteY32" fmla="*/ 1011746 h 4352341"/>
              <a:gd name="connsiteX33" fmla="*/ 3362592 w 3528236"/>
              <a:gd name="connsiteY33" fmla="*/ 1196492 h 4352341"/>
              <a:gd name="connsiteX34" fmla="*/ 3118752 w 3528236"/>
              <a:gd name="connsiteY34" fmla="*/ 1340184 h 4352341"/>
              <a:gd name="connsiteX35" fmla="*/ 2783471 w 3528236"/>
              <a:gd name="connsiteY35" fmla="*/ 1466459 h 4352341"/>
              <a:gd name="connsiteX36" fmla="*/ 2265311 w 3528236"/>
              <a:gd name="connsiteY36" fmla="*/ 1523064 h 4352341"/>
              <a:gd name="connsiteX37" fmla="*/ 1947448 w 3528236"/>
              <a:gd name="connsiteY37" fmla="*/ 1705945 h 4352341"/>
              <a:gd name="connsiteX38" fmla="*/ 1903906 w 3528236"/>
              <a:gd name="connsiteY38" fmla="*/ 1544835 h 4352341"/>
              <a:gd name="connsiteX39" fmla="*/ 1712319 w 3528236"/>
              <a:gd name="connsiteY39" fmla="*/ 1605173 h 4352341"/>
              <a:gd name="connsiteX40" fmla="*/ 1647003 w 3528236"/>
              <a:gd name="connsiteY40" fmla="*/ 1758195 h 4352341"/>
              <a:gd name="connsiteX41" fmla="*/ 1755860 w 3528236"/>
              <a:gd name="connsiteY41" fmla="*/ 1997681 h 4352341"/>
              <a:gd name="connsiteX42" fmla="*/ 1877781 w 3528236"/>
              <a:gd name="connsiteY42" fmla="*/ 2084765 h 4352341"/>
              <a:gd name="connsiteX43" fmla="*/ 1842946 w 3528236"/>
              <a:gd name="connsiteY43" fmla="*/ 2250228 h 4352341"/>
              <a:gd name="connsiteX44" fmla="*/ 1903906 w 3528236"/>
              <a:gd name="connsiteY44" fmla="*/ 2372149 h 4352341"/>
              <a:gd name="connsiteX45" fmla="*/ 2104202 w 3528236"/>
              <a:gd name="connsiteY45" fmla="*/ 2398274 h 4352341"/>
              <a:gd name="connsiteX46" fmla="*/ 2652843 w 3528236"/>
              <a:gd name="connsiteY46" fmla="*/ 2546319 h 4352341"/>
              <a:gd name="connsiteX47" fmla="*/ 2661551 w 3528236"/>
              <a:gd name="connsiteY47" fmla="*/ 2772742 h 4352341"/>
              <a:gd name="connsiteX48" fmla="*/ 2670259 w 3528236"/>
              <a:gd name="connsiteY48" fmla="*/ 3160272 h 4352341"/>
              <a:gd name="connsiteX49" fmla="*/ 2530923 w 3528236"/>
              <a:gd name="connsiteY49" fmla="*/ 3182043 h 4352341"/>
              <a:gd name="connsiteX50" fmla="*/ 2487380 w 3528236"/>
              <a:gd name="connsiteY50" fmla="*/ 3042705 h 4352341"/>
              <a:gd name="connsiteX51" fmla="*/ 2382877 w 3528236"/>
              <a:gd name="connsiteY51" fmla="*/ 3177688 h 4352341"/>
              <a:gd name="connsiteX52" fmla="*/ 2165163 w 3528236"/>
              <a:gd name="connsiteY52" fmla="*/ 3142854 h 4352341"/>
              <a:gd name="connsiteX53" fmla="*/ 1999700 w 3528236"/>
              <a:gd name="connsiteY53" fmla="*/ 2990454 h 4352341"/>
              <a:gd name="connsiteX54" fmla="*/ 1959544 w 3528236"/>
              <a:gd name="connsiteY54" fmla="*/ 3095441 h 4352341"/>
              <a:gd name="connsiteX55" fmla="*/ 1905357 w 3528236"/>
              <a:gd name="connsiteY55" fmla="*/ 3143339 h 4352341"/>
              <a:gd name="connsiteX56" fmla="*/ 1809563 w 3528236"/>
              <a:gd name="connsiteY56" fmla="*/ 3102698 h 4352341"/>
              <a:gd name="connsiteX57" fmla="*/ 1707963 w 3528236"/>
              <a:gd name="connsiteY57" fmla="*/ 3175270 h 4352341"/>
              <a:gd name="connsiteX58" fmla="*/ 1536695 w 3528236"/>
              <a:gd name="connsiteY58" fmla="*/ 3205265 h 4352341"/>
              <a:gd name="connsiteX59" fmla="*/ 1346075 w 3528236"/>
              <a:gd name="connsiteY59" fmla="*/ 3351377 h 4352341"/>
              <a:gd name="connsiteX60" fmla="*/ 1570078 w 3528236"/>
              <a:gd name="connsiteY60" fmla="*/ 3361051 h 4352341"/>
              <a:gd name="connsiteX61" fmla="*/ 1832302 w 3528236"/>
              <a:gd name="connsiteY61" fmla="*/ 3217845 h 4352341"/>
              <a:gd name="connsiteX62" fmla="*/ 2038889 w 3528236"/>
              <a:gd name="connsiteY62" fmla="*/ 3234294 h 4352341"/>
              <a:gd name="connsiteX63" fmla="*/ 2117266 w 3528236"/>
              <a:gd name="connsiteY63" fmla="*/ 3360569 h 4352341"/>
              <a:gd name="connsiteX64" fmla="*/ 2295792 w 3528236"/>
              <a:gd name="connsiteY64" fmla="*/ 3417174 h 4352341"/>
              <a:gd name="connsiteX65" fmla="*/ 2422066 w 3528236"/>
              <a:gd name="connsiteY65" fmla="*/ 3282191 h 4352341"/>
              <a:gd name="connsiteX66" fmla="*/ 2478671 w 3528236"/>
              <a:gd name="connsiteY66" fmla="*/ 3369277 h 4352341"/>
              <a:gd name="connsiteX67" fmla="*/ 2609299 w 3528236"/>
              <a:gd name="connsiteY67" fmla="*/ 3356215 h 4352341"/>
              <a:gd name="connsiteX68" fmla="*/ 2700741 w 3528236"/>
              <a:gd name="connsiteY68" fmla="*/ 3469425 h 4352341"/>
              <a:gd name="connsiteX69" fmla="*/ 2631071 w 3528236"/>
              <a:gd name="connsiteY69" fmla="*/ 3608762 h 4352341"/>
              <a:gd name="connsiteX70" fmla="*/ 2648489 w 3528236"/>
              <a:gd name="connsiteY70" fmla="*/ 3691494 h 4352341"/>
              <a:gd name="connsiteX71" fmla="*/ 2572072 w 3528236"/>
              <a:gd name="connsiteY71" fmla="*/ 3769509 h 4352341"/>
              <a:gd name="connsiteX72" fmla="*/ 2517860 w 3528236"/>
              <a:gd name="connsiteY72" fmla="*/ 3848246 h 4352341"/>
              <a:gd name="connsiteX73" fmla="*/ 2415664 w 3528236"/>
              <a:gd name="connsiteY73" fmla="*/ 3935533 h 4352341"/>
              <a:gd name="connsiteX74" fmla="*/ 2265787 w 3528236"/>
              <a:gd name="connsiteY74" fmla="*/ 4044535 h 4352341"/>
              <a:gd name="connsiteX75" fmla="*/ 2268814 w 3528236"/>
              <a:gd name="connsiteY75" fmla="*/ 4082382 h 4352341"/>
              <a:gd name="connsiteX76" fmla="*/ 1866116 w 3528236"/>
              <a:gd name="connsiteY76" fmla="*/ 4332175 h 4352341"/>
              <a:gd name="connsiteX77" fmla="*/ 1870658 w 3528236"/>
              <a:gd name="connsiteY77" fmla="*/ 4333689 h 4352341"/>
              <a:gd name="connsiteX78" fmla="*/ 1614807 w 3528236"/>
              <a:gd name="connsiteY78" fmla="*/ 4351855 h 4352341"/>
              <a:gd name="connsiteX79" fmla="*/ 1513375 w 3528236"/>
              <a:gd name="connsiteY79" fmla="*/ 4115687 h 4352341"/>
              <a:gd name="connsiteX80" fmla="*/ 1528514 w 3528236"/>
              <a:gd name="connsiteY80" fmla="*/ 4059673 h 4352341"/>
              <a:gd name="connsiteX81" fmla="*/ 1408916 w 3528236"/>
              <a:gd name="connsiteY81" fmla="*/ 3934018 h 4352341"/>
              <a:gd name="connsiteX82" fmla="*/ 1384693 w 3528236"/>
              <a:gd name="connsiteY82" fmla="*/ 3849239 h 4352341"/>
              <a:gd name="connsiteX83" fmla="*/ 1262066 w 3528236"/>
              <a:gd name="connsiteY83" fmla="*/ 3781114 h 4352341"/>
              <a:gd name="connsiteX84" fmla="*/ 1227247 w 3528236"/>
              <a:gd name="connsiteY84" fmla="*/ 3696335 h 4352341"/>
              <a:gd name="connsiteX85" fmla="*/ 1240873 w 3528236"/>
              <a:gd name="connsiteY85" fmla="*/ 3635778 h 4352341"/>
              <a:gd name="connsiteX86" fmla="*/ 1169719 w 3528236"/>
              <a:gd name="connsiteY86" fmla="*/ 3519207 h 4352341"/>
              <a:gd name="connsiteX87" fmla="*/ 1087967 w 3528236"/>
              <a:gd name="connsiteY87" fmla="*/ 3472277 h 4352341"/>
              <a:gd name="connsiteX88" fmla="*/ 1087968 w 3528236"/>
              <a:gd name="connsiteY88" fmla="*/ 3425345 h 4352341"/>
              <a:gd name="connsiteX89" fmla="*/ 997133 w 3528236"/>
              <a:gd name="connsiteY89" fmla="*/ 3298176 h 4352341"/>
              <a:gd name="connsiteX90" fmla="*/ 955985 w 3528236"/>
              <a:gd name="connsiteY90" fmla="*/ 3274075 h 4352341"/>
              <a:gd name="connsiteX91" fmla="*/ 985316 w 3528236"/>
              <a:gd name="connsiteY91" fmla="*/ 3116837 h 4352341"/>
              <a:gd name="connsiteX92" fmla="*/ 1082875 w 3528236"/>
              <a:gd name="connsiteY92" fmla="*/ 3137252 h 4352341"/>
              <a:gd name="connsiteX93" fmla="*/ 1070651 w 3528236"/>
              <a:gd name="connsiteY93" fmla="*/ 3043280 h 4352341"/>
              <a:gd name="connsiteX94" fmla="*/ 1166002 w 3528236"/>
              <a:gd name="connsiteY94" fmla="*/ 3045727 h 4352341"/>
              <a:gd name="connsiteX95" fmla="*/ 1146443 w 3528236"/>
              <a:gd name="connsiteY95" fmla="*/ 2967490 h 4352341"/>
              <a:gd name="connsiteX96" fmla="*/ 1092655 w 3528236"/>
              <a:gd name="connsiteY96" fmla="*/ 2947930 h 4352341"/>
              <a:gd name="connsiteX97" fmla="*/ 1090545 w 3528236"/>
              <a:gd name="connsiteY97" fmla="*/ 2895343 h 4352341"/>
              <a:gd name="connsiteX98" fmla="*/ 1051084 w 3528236"/>
              <a:gd name="connsiteY98" fmla="*/ 2881735 h 4352341"/>
              <a:gd name="connsiteX99" fmla="*/ 1059248 w 3528236"/>
              <a:gd name="connsiteY99" fmla="*/ 2839553 h 4352341"/>
              <a:gd name="connsiteX100" fmla="*/ 1029312 w 3528236"/>
              <a:gd name="connsiteY100" fmla="*/ 2800092 h 4352341"/>
              <a:gd name="connsiteX101" fmla="*/ 1034755 w 3528236"/>
              <a:gd name="connsiteY101" fmla="*/ 2756549 h 4352341"/>
              <a:gd name="connsiteX102" fmla="*/ 1015706 w 3528236"/>
              <a:gd name="connsiteY102" fmla="*/ 2730696 h 4352341"/>
              <a:gd name="connsiteX103" fmla="*/ 1012984 w 3528236"/>
              <a:gd name="connsiteY103" fmla="*/ 2650413 h 4352341"/>
              <a:gd name="connsiteX104" fmla="*/ 993933 w 3528236"/>
              <a:gd name="connsiteY104" fmla="*/ 2587821 h 4352341"/>
              <a:gd name="connsiteX105" fmla="*/ 1026590 w 3528236"/>
              <a:gd name="connsiteY105" fmla="*/ 2511622 h 4352341"/>
              <a:gd name="connsiteX106" fmla="*/ 1007541 w 3528236"/>
              <a:gd name="connsiteY106" fmla="*/ 2483047 h 4352341"/>
              <a:gd name="connsiteX107" fmla="*/ 950391 w 3528236"/>
              <a:gd name="connsiteY107" fmla="*/ 2499376 h 4352341"/>
              <a:gd name="connsiteX108" fmla="*/ 902766 w 3528236"/>
              <a:gd name="connsiteY108" fmla="*/ 2499374 h 4352341"/>
              <a:gd name="connsiteX109" fmla="*/ 909569 w 3528236"/>
              <a:gd name="connsiteY109" fmla="*/ 2500735 h 4352341"/>
              <a:gd name="connsiteX110" fmla="*/ 849698 w 3528236"/>
              <a:gd name="connsiteY110" fmla="*/ 2560606 h 4352341"/>
              <a:gd name="connsiteX111" fmla="*/ 762612 w 3528236"/>
              <a:gd name="connsiteY111" fmla="*/ 2571492 h 4352341"/>
              <a:gd name="connsiteX112" fmla="*/ 704102 w 3528236"/>
              <a:gd name="connsiteY112" fmla="*/ 2500735 h 4352341"/>
              <a:gd name="connsiteX113" fmla="*/ 648313 w 3528236"/>
              <a:gd name="connsiteY113" fmla="*/ 2499374 h 4352341"/>
              <a:gd name="connsiteX114" fmla="*/ 634706 w 3528236"/>
              <a:gd name="connsiteY114" fmla="*/ 2545638 h 4352341"/>
              <a:gd name="connsiteX115" fmla="*/ 539456 w 3528236"/>
              <a:gd name="connsiteY115" fmla="*/ 2545639 h 4352341"/>
              <a:gd name="connsiteX116" fmla="*/ 495913 w 3528236"/>
              <a:gd name="connsiteY116" fmla="*/ 2499375 h 4352341"/>
              <a:gd name="connsiteX117" fmla="*/ 425156 w 3528236"/>
              <a:gd name="connsiteY117" fmla="*/ 2469439 h 4352341"/>
              <a:gd name="connsiteX118" fmla="*/ 388416 w 3528236"/>
              <a:gd name="connsiteY118" fmla="*/ 2443585 h 4352341"/>
              <a:gd name="connsiteX119" fmla="*/ 387055 w 3528236"/>
              <a:gd name="connsiteY119" fmla="*/ 2393239 h 4352341"/>
              <a:gd name="connsiteX120" fmla="*/ 327183 w 3528236"/>
              <a:gd name="connsiteY120" fmla="*/ 2351055 h 4352341"/>
              <a:gd name="connsiteX121" fmla="*/ 350316 w 3528236"/>
              <a:gd name="connsiteY121" fmla="*/ 2306153 h 4352341"/>
              <a:gd name="connsiteX122" fmla="*/ 316298 w 3528236"/>
              <a:gd name="connsiteY122" fmla="*/ 2273495 h 4352341"/>
              <a:gd name="connsiteX123" fmla="*/ 324462 w 3528236"/>
              <a:gd name="connsiteY123" fmla="*/ 2240839 h 4352341"/>
              <a:gd name="connsiteX124" fmla="*/ 340790 w 3528236"/>
              <a:gd name="connsiteY124" fmla="*/ 2180967 h 4352341"/>
              <a:gd name="connsiteX125" fmla="*/ 332625 w 3528236"/>
              <a:gd name="connsiteY125" fmla="*/ 2144229 h 4352341"/>
              <a:gd name="connsiteX126" fmla="*/ 278196 w 3528236"/>
              <a:gd name="connsiteY126" fmla="*/ 2131981 h 4352341"/>
              <a:gd name="connsiteX127" fmla="*/ 214244 w 3528236"/>
              <a:gd name="connsiteY127" fmla="*/ 2130621 h 4352341"/>
              <a:gd name="connsiteX128" fmla="*/ 49597 w 3528236"/>
              <a:gd name="connsiteY128" fmla="*/ 2085717 h 4352341"/>
              <a:gd name="connsiteX129" fmla="*/ 612 w 3528236"/>
              <a:gd name="connsiteY129" fmla="*/ 2004074 h 4352341"/>
              <a:gd name="connsiteX130" fmla="*/ 72730 w 3528236"/>
              <a:gd name="connsiteY130" fmla="*/ 1956449 h 4352341"/>
              <a:gd name="connsiteX131" fmla="*/ 102666 w 3528236"/>
              <a:gd name="connsiteY131" fmla="*/ 1910185 h 4352341"/>
              <a:gd name="connsiteX132" fmla="*/ 74090 w 3528236"/>
              <a:gd name="connsiteY132" fmla="*/ 1844871 h 4352341"/>
              <a:gd name="connsiteX133" fmla="*/ 102665 w 3528236"/>
              <a:gd name="connsiteY133" fmla="*/ 1802689 h 4352341"/>
              <a:gd name="connsiteX134" fmla="*/ 102457 w 3528236"/>
              <a:gd name="connsiteY134" fmla="*/ 1806328 h 4352341"/>
              <a:gd name="connsiteX0" fmla="*/ 102457 w 3528236"/>
              <a:gd name="connsiteY0" fmla="*/ 1806328 h 4352341"/>
              <a:gd name="connsiteX1" fmla="*/ 174783 w 3528236"/>
              <a:gd name="connsiteY1" fmla="*/ 1750982 h 4352341"/>
              <a:gd name="connsiteX2" fmla="*/ 278198 w 3528236"/>
              <a:gd name="connsiteY2" fmla="*/ 1786361 h 4352341"/>
              <a:gd name="connsiteX3" fmla="*/ 410187 w 3528236"/>
              <a:gd name="connsiteY3" fmla="*/ 1786361 h 4352341"/>
              <a:gd name="connsiteX4" fmla="*/ 425570 w 3528236"/>
              <a:gd name="connsiteY4" fmla="*/ 1721762 h 4352341"/>
              <a:gd name="connsiteX5" fmla="*/ 400403 w 3528236"/>
              <a:gd name="connsiteY5" fmla="*/ 1609909 h 4352341"/>
              <a:gd name="connsiteX6" fmla="*/ 383625 w 3528236"/>
              <a:gd name="connsiteY6" fmla="*/ 1514834 h 4352341"/>
              <a:gd name="connsiteX7" fmla="*/ 403199 w 3528236"/>
              <a:gd name="connsiteY7" fmla="*/ 1400184 h 4352341"/>
              <a:gd name="connsiteX8" fmla="*/ 503867 w 3528236"/>
              <a:gd name="connsiteY8" fmla="*/ 1319090 h 4352341"/>
              <a:gd name="connsiteX9" fmla="*/ 626906 w 3528236"/>
              <a:gd name="connsiteY9" fmla="*/ 1235200 h 4352341"/>
              <a:gd name="connsiteX10" fmla="*/ 674443 w 3528236"/>
              <a:gd name="connsiteY10" fmla="*/ 1047846 h 4352341"/>
              <a:gd name="connsiteX11" fmla="*/ 593350 w 3528236"/>
              <a:gd name="connsiteY11" fmla="*/ 930400 h 4352341"/>
              <a:gd name="connsiteX12" fmla="*/ 573775 w 3528236"/>
              <a:gd name="connsiteY12" fmla="*/ 857696 h 4352341"/>
              <a:gd name="connsiteX13" fmla="*/ 724777 w 3528236"/>
              <a:gd name="connsiteY13" fmla="*/ 782195 h 4352341"/>
              <a:gd name="connsiteX14" fmla="*/ 808667 w 3528236"/>
              <a:gd name="connsiteY14" fmla="*/ 661953 h 4352341"/>
              <a:gd name="connsiteX15" fmla="*/ 817056 w 3528236"/>
              <a:gd name="connsiteY15" fmla="*/ 533322 h 4352341"/>
              <a:gd name="connsiteX16" fmla="*/ 811464 w 3528236"/>
              <a:gd name="connsiteY16" fmla="*/ 474599 h 4352341"/>
              <a:gd name="connsiteX17" fmla="*/ 864594 w 3528236"/>
              <a:gd name="connsiteY17" fmla="*/ 415876 h 4352341"/>
              <a:gd name="connsiteX18" fmla="*/ 828241 w 3528236"/>
              <a:gd name="connsiteY18" fmla="*/ 318004 h 4352341"/>
              <a:gd name="connsiteX19" fmla="*/ 912131 w 3528236"/>
              <a:gd name="connsiteY19" fmla="*/ 337578 h 4352341"/>
              <a:gd name="connsiteX20" fmla="*/ 982040 w 3528236"/>
              <a:gd name="connsiteY20" fmla="*/ 278856 h 4352341"/>
              <a:gd name="connsiteX21" fmla="*/ 1043559 w 3528236"/>
              <a:gd name="connsiteY21" fmla="*/ 231318 h 4352341"/>
              <a:gd name="connsiteX22" fmla="*/ 1029577 w 3528236"/>
              <a:gd name="connsiteY22" fmla="*/ 144632 h 4352341"/>
              <a:gd name="connsiteX23" fmla="*/ 1135838 w 3528236"/>
              <a:gd name="connsiteY23" fmla="*/ 150224 h 4352341"/>
              <a:gd name="connsiteX24" fmla="*/ 1183375 w 3528236"/>
              <a:gd name="connsiteY24" fmla="*/ 192169 h 4352341"/>
              <a:gd name="connsiteX25" fmla="*/ 1278451 w 3528236"/>
              <a:gd name="connsiteY25" fmla="*/ 127854 h 4352341"/>
              <a:gd name="connsiteX26" fmla="*/ 1278451 w 3528236"/>
              <a:gd name="connsiteY26" fmla="*/ 127854 h 4352341"/>
              <a:gd name="connsiteX27" fmla="*/ 1379119 w 3528236"/>
              <a:gd name="connsiteY27" fmla="*/ 113872 h 4352341"/>
              <a:gd name="connsiteX28" fmla="*/ 1381915 w 3528236"/>
              <a:gd name="connsiteY28" fmla="*/ 111076 h 4352341"/>
              <a:gd name="connsiteX29" fmla="*/ 1653159 w 3528236"/>
              <a:gd name="connsiteY29" fmla="*/ 10408 h 4352341"/>
              <a:gd name="connsiteX30" fmla="*/ 2609503 w 3528236"/>
              <a:gd name="connsiteY30" fmla="*/ 2018 h 4352341"/>
              <a:gd name="connsiteX31" fmla="*/ 3087652 w 3528236"/>
              <a:gd name="connsiteY31" fmla="*/ 435114 h 4352341"/>
              <a:gd name="connsiteX32" fmla="*/ 3523701 w 3528236"/>
              <a:gd name="connsiteY32" fmla="*/ 1011746 h 4352341"/>
              <a:gd name="connsiteX33" fmla="*/ 3362592 w 3528236"/>
              <a:gd name="connsiteY33" fmla="*/ 1196492 h 4352341"/>
              <a:gd name="connsiteX34" fmla="*/ 3118752 w 3528236"/>
              <a:gd name="connsiteY34" fmla="*/ 1340184 h 4352341"/>
              <a:gd name="connsiteX35" fmla="*/ 2783471 w 3528236"/>
              <a:gd name="connsiteY35" fmla="*/ 1466459 h 4352341"/>
              <a:gd name="connsiteX36" fmla="*/ 2265311 w 3528236"/>
              <a:gd name="connsiteY36" fmla="*/ 1523064 h 4352341"/>
              <a:gd name="connsiteX37" fmla="*/ 1947448 w 3528236"/>
              <a:gd name="connsiteY37" fmla="*/ 1705945 h 4352341"/>
              <a:gd name="connsiteX38" fmla="*/ 1903906 w 3528236"/>
              <a:gd name="connsiteY38" fmla="*/ 1544835 h 4352341"/>
              <a:gd name="connsiteX39" fmla="*/ 1712319 w 3528236"/>
              <a:gd name="connsiteY39" fmla="*/ 1605173 h 4352341"/>
              <a:gd name="connsiteX40" fmla="*/ 1647003 w 3528236"/>
              <a:gd name="connsiteY40" fmla="*/ 1758195 h 4352341"/>
              <a:gd name="connsiteX41" fmla="*/ 1755860 w 3528236"/>
              <a:gd name="connsiteY41" fmla="*/ 1997681 h 4352341"/>
              <a:gd name="connsiteX42" fmla="*/ 1877781 w 3528236"/>
              <a:gd name="connsiteY42" fmla="*/ 2084765 h 4352341"/>
              <a:gd name="connsiteX43" fmla="*/ 1842946 w 3528236"/>
              <a:gd name="connsiteY43" fmla="*/ 2250228 h 4352341"/>
              <a:gd name="connsiteX44" fmla="*/ 1903906 w 3528236"/>
              <a:gd name="connsiteY44" fmla="*/ 2372149 h 4352341"/>
              <a:gd name="connsiteX45" fmla="*/ 2104202 w 3528236"/>
              <a:gd name="connsiteY45" fmla="*/ 2398274 h 4352341"/>
              <a:gd name="connsiteX46" fmla="*/ 2652843 w 3528236"/>
              <a:gd name="connsiteY46" fmla="*/ 2546319 h 4352341"/>
              <a:gd name="connsiteX47" fmla="*/ 2661551 w 3528236"/>
              <a:gd name="connsiteY47" fmla="*/ 2772742 h 4352341"/>
              <a:gd name="connsiteX48" fmla="*/ 2670259 w 3528236"/>
              <a:gd name="connsiteY48" fmla="*/ 3160272 h 4352341"/>
              <a:gd name="connsiteX49" fmla="*/ 2530923 w 3528236"/>
              <a:gd name="connsiteY49" fmla="*/ 3182043 h 4352341"/>
              <a:gd name="connsiteX50" fmla="*/ 2487380 w 3528236"/>
              <a:gd name="connsiteY50" fmla="*/ 3113618 h 4352341"/>
              <a:gd name="connsiteX51" fmla="*/ 2382877 w 3528236"/>
              <a:gd name="connsiteY51" fmla="*/ 3177688 h 4352341"/>
              <a:gd name="connsiteX52" fmla="*/ 2165163 w 3528236"/>
              <a:gd name="connsiteY52" fmla="*/ 3142854 h 4352341"/>
              <a:gd name="connsiteX53" fmla="*/ 1999700 w 3528236"/>
              <a:gd name="connsiteY53" fmla="*/ 2990454 h 4352341"/>
              <a:gd name="connsiteX54" fmla="*/ 1959544 w 3528236"/>
              <a:gd name="connsiteY54" fmla="*/ 3095441 h 4352341"/>
              <a:gd name="connsiteX55" fmla="*/ 1905357 w 3528236"/>
              <a:gd name="connsiteY55" fmla="*/ 3143339 h 4352341"/>
              <a:gd name="connsiteX56" fmla="*/ 1809563 w 3528236"/>
              <a:gd name="connsiteY56" fmla="*/ 3102698 h 4352341"/>
              <a:gd name="connsiteX57" fmla="*/ 1707963 w 3528236"/>
              <a:gd name="connsiteY57" fmla="*/ 3175270 h 4352341"/>
              <a:gd name="connsiteX58" fmla="*/ 1536695 w 3528236"/>
              <a:gd name="connsiteY58" fmla="*/ 3205265 h 4352341"/>
              <a:gd name="connsiteX59" fmla="*/ 1346075 w 3528236"/>
              <a:gd name="connsiteY59" fmla="*/ 3351377 h 4352341"/>
              <a:gd name="connsiteX60" fmla="*/ 1570078 w 3528236"/>
              <a:gd name="connsiteY60" fmla="*/ 3361051 h 4352341"/>
              <a:gd name="connsiteX61" fmla="*/ 1832302 w 3528236"/>
              <a:gd name="connsiteY61" fmla="*/ 3217845 h 4352341"/>
              <a:gd name="connsiteX62" fmla="*/ 2038889 w 3528236"/>
              <a:gd name="connsiteY62" fmla="*/ 3234294 h 4352341"/>
              <a:gd name="connsiteX63" fmla="*/ 2117266 w 3528236"/>
              <a:gd name="connsiteY63" fmla="*/ 3360569 h 4352341"/>
              <a:gd name="connsiteX64" fmla="*/ 2295792 w 3528236"/>
              <a:gd name="connsiteY64" fmla="*/ 3417174 h 4352341"/>
              <a:gd name="connsiteX65" fmla="*/ 2422066 w 3528236"/>
              <a:gd name="connsiteY65" fmla="*/ 3282191 h 4352341"/>
              <a:gd name="connsiteX66" fmla="*/ 2478671 w 3528236"/>
              <a:gd name="connsiteY66" fmla="*/ 3369277 h 4352341"/>
              <a:gd name="connsiteX67" fmla="*/ 2609299 w 3528236"/>
              <a:gd name="connsiteY67" fmla="*/ 3356215 h 4352341"/>
              <a:gd name="connsiteX68" fmla="*/ 2700741 w 3528236"/>
              <a:gd name="connsiteY68" fmla="*/ 3469425 h 4352341"/>
              <a:gd name="connsiteX69" fmla="*/ 2631071 w 3528236"/>
              <a:gd name="connsiteY69" fmla="*/ 3608762 h 4352341"/>
              <a:gd name="connsiteX70" fmla="*/ 2648489 w 3528236"/>
              <a:gd name="connsiteY70" fmla="*/ 3691494 h 4352341"/>
              <a:gd name="connsiteX71" fmla="*/ 2572072 w 3528236"/>
              <a:gd name="connsiteY71" fmla="*/ 3769509 h 4352341"/>
              <a:gd name="connsiteX72" fmla="*/ 2517860 w 3528236"/>
              <a:gd name="connsiteY72" fmla="*/ 3848246 h 4352341"/>
              <a:gd name="connsiteX73" fmla="*/ 2415664 w 3528236"/>
              <a:gd name="connsiteY73" fmla="*/ 3935533 h 4352341"/>
              <a:gd name="connsiteX74" fmla="*/ 2265787 w 3528236"/>
              <a:gd name="connsiteY74" fmla="*/ 4044535 h 4352341"/>
              <a:gd name="connsiteX75" fmla="*/ 2268814 w 3528236"/>
              <a:gd name="connsiteY75" fmla="*/ 4082382 h 4352341"/>
              <a:gd name="connsiteX76" fmla="*/ 1866116 w 3528236"/>
              <a:gd name="connsiteY76" fmla="*/ 4332175 h 4352341"/>
              <a:gd name="connsiteX77" fmla="*/ 1870658 w 3528236"/>
              <a:gd name="connsiteY77" fmla="*/ 4333689 h 4352341"/>
              <a:gd name="connsiteX78" fmla="*/ 1614807 w 3528236"/>
              <a:gd name="connsiteY78" fmla="*/ 4351855 h 4352341"/>
              <a:gd name="connsiteX79" fmla="*/ 1513375 w 3528236"/>
              <a:gd name="connsiteY79" fmla="*/ 4115687 h 4352341"/>
              <a:gd name="connsiteX80" fmla="*/ 1528514 w 3528236"/>
              <a:gd name="connsiteY80" fmla="*/ 4059673 h 4352341"/>
              <a:gd name="connsiteX81" fmla="*/ 1408916 w 3528236"/>
              <a:gd name="connsiteY81" fmla="*/ 3934018 h 4352341"/>
              <a:gd name="connsiteX82" fmla="*/ 1384693 w 3528236"/>
              <a:gd name="connsiteY82" fmla="*/ 3849239 h 4352341"/>
              <a:gd name="connsiteX83" fmla="*/ 1262066 w 3528236"/>
              <a:gd name="connsiteY83" fmla="*/ 3781114 h 4352341"/>
              <a:gd name="connsiteX84" fmla="*/ 1227247 w 3528236"/>
              <a:gd name="connsiteY84" fmla="*/ 3696335 h 4352341"/>
              <a:gd name="connsiteX85" fmla="*/ 1240873 w 3528236"/>
              <a:gd name="connsiteY85" fmla="*/ 3635778 h 4352341"/>
              <a:gd name="connsiteX86" fmla="*/ 1169719 w 3528236"/>
              <a:gd name="connsiteY86" fmla="*/ 3519207 h 4352341"/>
              <a:gd name="connsiteX87" fmla="*/ 1087967 w 3528236"/>
              <a:gd name="connsiteY87" fmla="*/ 3472277 h 4352341"/>
              <a:gd name="connsiteX88" fmla="*/ 1087968 w 3528236"/>
              <a:gd name="connsiteY88" fmla="*/ 3425345 h 4352341"/>
              <a:gd name="connsiteX89" fmla="*/ 997133 w 3528236"/>
              <a:gd name="connsiteY89" fmla="*/ 3298176 h 4352341"/>
              <a:gd name="connsiteX90" fmla="*/ 955985 w 3528236"/>
              <a:gd name="connsiteY90" fmla="*/ 3274075 h 4352341"/>
              <a:gd name="connsiteX91" fmla="*/ 985316 w 3528236"/>
              <a:gd name="connsiteY91" fmla="*/ 3116837 h 4352341"/>
              <a:gd name="connsiteX92" fmla="*/ 1082875 w 3528236"/>
              <a:gd name="connsiteY92" fmla="*/ 3137252 h 4352341"/>
              <a:gd name="connsiteX93" fmla="*/ 1070651 w 3528236"/>
              <a:gd name="connsiteY93" fmla="*/ 3043280 h 4352341"/>
              <a:gd name="connsiteX94" fmla="*/ 1166002 w 3528236"/>
              <a:gd name="connsiteY94" fmla="*/ 3045727 h 4352341"/>
              <a:gd name="connsiteX95" fmla="*/ 1146443 w 3528236"/>
              <a:gd name="connsiteY95" fmla="*/ 2967490 h 4352341"/>
              <a:gd name="connsiteX96" fmla="*/ 1092655 w 3528236"/>
              <a:gd name="connsiteY96" fmla="*/ 2947930 h 4352341"/>
              <a:gd name="connsiteX97" fmla="*/ 1090545 w 3528236"/>
              <a:gd name="connsiteY97" fmla="*/ 2895343 h 4352341"/>
              <a:gd name="connsiteX98" fmla="*/ 1051084 w 3528236"/>
              <a:gd name="connsiteY98" fmla="*/ 2881735 h 4352341"/>
              <a:gd name="connsiteX99" fmla="*/ 1059248 w 3528236"/>
              <a:gd name="connsiteY99" fmla="*/ 2839553 h 4352341"/>
              <a:gd name="connsiteX100" fmla="*/ 1029312 w 3528236"/>
              <a:gd name="connsiteY100" fmla="*/ 2800092 h 4352341"/>
              <a:gd name="connsiteX101" fmla="*/ 1034755 w 3528236"/>
              <a:gd name="connsiteY101" fmla="*/ 2756549 h 4352341"/>
              <a:gd name="connsiteX102" fmla="*/ 1015706 w 3528236"/>
              <a:gd name="connsiteY102" fmla="*/ 2730696 h 4352341"/>
              <a:gd name="connsiteX103" fmla="*/ 1012984 w 3528236"/>
              <a:gd name="connsiteY103" fmla="*/ 2650413 h 4352341"/>
              <a:gd name="connsiteX104" fmla="*/ 993933 w 3528236"/>
              <a:gd name="connsiteY104" fmla="*/ 2587821 h 4352341"/>
              <a:gd name="connsiteX105" fmla="*/ 1026590 w 3528236"/>
              <a:gd name="connsiteY105" fmla="*/ 2511622 h 4352341"/>
              <a:gd name="connsiteX106" fmla="*/ 1007541 w 3528236"/>
              <a:gd name="connsiteY106" fmla="*/ 2483047 h 4352341"/>
              <a:gd name="connsiteX107" fmla="*/ 950391 w 3528236"/>
              <a:gd name="connsiteY107" fmla="*/ 2499376 h 4352341"/>
              <a:gd name="connsiteX108" fmla="*/ 902766 w 3528236"/>
              <a:gd name="connsiteY108" fmla="*/ 2499374 h 4352341"/>
              <a:gd name="connsiteX109" fmla="*/ 909569 w 3528236"/>
              <a:gd name="connsiteY109" fmla="*/ 2500735 h 4352341"/>
              <a:gd name="connsiteX110" fmla="*/ 849698 w 3528236"/>
              <a:gd name="connsiteY110" fmla="*/ 2560606 h 4352341"/>
              <a:gd name="connsiteX111" fmla="*/ 762612 w 3528236"/>
              <a:gd name="connsiteY111" fmla="*/ 2571492 h 4352341"/>
              <a:gd name="connsiteX112" fmla="*/ 704102 w 3528236"/>
              <a:gd name="connsiteY112" fmla="*/ 2500735 h 4352341"/>
              <a:gd name="connsiteX113" fmla="*/ 648313 w 3528236"/>
              <a:gd name="connsiteY113" fmla="*/ 2499374 h 4352341"/>
              <a:gd name="connsiteX114" fmla="*/ 634706 w 3528236"/>
              <a:gd name="connsiteY114" fmla="*/ 2545638 h 4352341"/>
              <a:gd name="connsiteX115" fmla="*/ 539456 w 3528236"/>
              <a:gd name="connsiteY115" fmla="*/ 2545639 h 4352341"/>
              <a:gd name="connsiteX116" fmla="*/ 495913 w 3528236"/>
              <a:gd name="connsiteY116" fmla="*/ 2499375 h 4352341"/>
              <a:gd name="connsiteX117" fmla="*/ 425156 w 3528236"/>
              <a:gd name="connsiteY117" fmla="*/ 2469439 h 4352341"/>
              <a:gd name="connsiteX118" fmla="*/ 388416 w 3528236"/>
              <a:gd name="connsiteY118" fmla="*/ 2443585 h 4352341"/>
              <a:gd name="connsiteX119" fmla="*/ 387055 w 3528236"/>
              <a:gd name="connsiteY119" fmla="*/ 2393239 h 4352341"/>
              <a:gd name="connsiteX120" fmla="*/ 327183 w 3528236"/>
              <a:gd name="connsiteY120" fmla="*/ 2351055 h 4352341"/>
              <a:gd name="connsiteX121" fmla="*/ 350316 w 3528236"/>
              <a:gd name="connsiteY121" fmla="*/ 2306153 h 4352341"/>
              <a:gd name="connsiteX122" fmla="*/ 316298 w 3528236"/>
              <a:gd name="connsiteY122" fmla="*/ 2273495 h 4352341"/>
              <a:gd name="connsiteX123" fmla="*/ 324462 w 3528236"/>
              <a:gd name="connsiteY123" fmla="*/ 2240839 h 4352341"/>
              <a:gd name="connsiteX124" fmla="*/ 340790 w 3528236"/>
              <a:gd name="connsiteY124" fmla="*/ 2180967 h 4352341"/>
              <a:gd name="connsiteX125" fmla="*/ 332625 w 3528236"/>
              <a:gd name="connsiteY125" fmla="*/ 2144229 h 4352341"/>
              <a:gd name="connsiteX126" fmla="*/ 278196 w 3528236"/>
              <a:gd name="connsiteY126" fmla="*/ 2131981 h 4352341"/>
              <a:gd name="connsiteX127" fmla="*/ 214244 w 3528236"/>
              <a:gd name="connsiteY127" fmla="*/ 2130621 h 4352341"/>
              <a:gd name="connsiteX128" fmla="*/ 49597 w 3528236"/>
              <a:gd name="connsiteY128" fmla="*/ 2085717 h 4352341"/>
              <a:gd name="connsiteX129" fmla="*/ 612 w 3528236"/>
              <a:gd name="connsiteY129" fmla="*/ 2004074 h 4352341"/>
              <a:gd name="connsiteX130" fmla="*/ 72730 w 3528236"/>
              <a:gd name="connsiteY130" fmla="*/ 1956449 h 4352341"/>
              <a:gd name="connsiteX131" fmla="*/ 102666 w 3528236"/>
              <a:gd name="connsiteY131" fmla="*/ 1910185 h 4352341"/>
              <a:gd name="connsiteX132" fmla="*/ 74090 w 3528236"/>
              <a:gd name="connsiteY132" fmla="*/ 1844871 h 4352341"/>
              <a:gd name="connsiteX133" fmla="*/ 102665 w 3528236"/>
              <a:gd name="connsiteY133" fmla="*/ 1802689 h 4352341"/>
              <a:gd name="connsiteX134" fmla="*/ 102457 w 3528236"/>
              <a:gd name="connsiteY134" fmla="*/ 1806328 h 4352341"/>
              <a:gd name="connsiteX0" fmla="*/ 102457 w 3528236"/>
              <a:gd name="connsiteY0" fmla="*/ 1806328 h 4352341"/>
              <a:gd name="connsiteX1" fmla="*/ 174783 w 3528236"/>
              <a:gd name="connsiteY1" fmla="*/ 1750982 h 4352341"/>
              <a:gd name="connsiteX2" fmla="*/ 278198 w 3528236"/>
              <a:gd name="connsiteY2" fmla="*/ 1786361 h 4352341"/>
              <a:gd name="connsiteX3" fmla="*/ 410187 w 3528236"/>
              <a:gd name="connsiteY3" fmla="*/ 1786361 h 4352341"/>
              <a:gd name="connsiteX4" fmla="*/ 425570 w 3528236"/>
              <a:gd name="connsiteY4" fmla="*/ 1721762 h 4352341"/>
              <a:gd name="connsiteX5" fmla="*/ 400403 w 3528236"/>
              <a:gd name="connsiteY5" fmla="*/ 1609909 h 4352341"/>
              <a:gd name="connsiteX6" fmla="*/ 383625 w 3528236"/>
              <a:gd name="connsiteY6" fmla="*/ 1514834 h 4352341"/>
              <a:gd name="connsiteX7" fmla="*/ 403199 w 3528236"/>
              <a:gd name="connsiteY7" fmla="*/ 1400184 h 4352341"/>
              <a:gd name="connsiteX8" fmla="*/ 503867 w 3528236"/>
              <a:gd name="connsiteY8" fmla="*/ 1319090 h 4352341"/>
              <a:gd name="connsiteX9" fmla="*/ 626906 w 3528236"/>
              <a:gd name="connsiteY9" fmla="*/ 1235200 h 4352341"/>
              <a:gd name="connsiteX10" fmla="*/ 674443 w 3528236"/>
              <a:gd name="connsiteY10" fmla="*/ 1047846 h 4352341"/>
              <a:gd name="connsiteX11" fmla="*/ 593350 w 3528236"/>
              <a:gd name="connsiteY11" fmla="*/ 930400 h 4352341"/>
              <a:gd name="connsiteX12" fmla="*/ 573775 w 3528236"/>
              <a:gd name="connsiteY12" fmla="*/ 857696 h 4352341"/>
              <a:gd name="connsiteX13" fmla="*/ 724777 w 3528236"/>
              <a:gd name="connsiteY13" fmla="*/ 782195 h 4352341"/>
              <a:gd name="connsiteX14" fmla="*/ 808667 w 3528236"/>
              <a:gd name="connsiteY14" fmla="*/ 661953 h 4352341"/>
              <a:gd name="connsiteX15" fmla="*/ 817056 w 3528236"/>
              <a:gd name="connsiteY15" fmla="*/ 533322 h 4352341"/>
              <a:gd name="connsiteX16" fmla="*/ 811464 w 3528236"/>
              <a:gd name="connsiteY16" fmla="*/ 474599 h 4352341"/>
              <a:gd name="connsiteX17" fmla="*/ 864594 w 3528236"/>
              <a:gd name="connsiteY17" fmla="*/ 415876 h 4352341"/>
              <a:gd name="connsiteX18" fmla="*/ 828241 w 3528236"/>
              <a:gd name="connsiteY18" fmla="*/ 318004 h 4352341"/>
              <a:gd name="connsiteX19" fmla="*/ 912131 w 3528236"/>
              <a:gd name="connsiteY19" fmla="*/ 337578 h 4352341"/>
              <a:gd name="connsiteX20" fmla="*/ 982040 w 3528236"/>
              <a:gd name="connsiteY20" fmla="*/ 278856 h 4352341"/>
              <a:gd name="connsiteX21" fmla="*/ 1043559 w 3528236"/>
              <a:gd name="connsiteY21" fmla="*/ 231318 h 4352341"/>
              <a:gd name="connsiteX22" fmla="*/ 1029577 w 3528236"/>
              <a:gd name="connsiteY22" fmla="*/ 144632 h 4352341"/>
              <a:gd name="connsiteX23" fmla="*/ 1135838 w 3528236"/>
              <a:gd name="connsiteY23" fmla="*/ 150224 h 4352341"/>
              <a:gd name="connsiteX24" fmla="*/ 1183375 w 3528236"/>
              <a:gd name="connsiteY24" fmla="*/ 192169 h 4352341"/>
              <a:gd name="connsiteX25" fmla="*/ 1278451 w 3528236"/>
              <a:gd name="connsiteY25" fmla="*/ 127854 h 4352341"/>
              <a:gd name="connsiteX26" fmla="*/ 1278451 w 3528236"/>
              <a:gd name="connsiteY26" fmla="*/ 127854 h 4352341"/>
              <a:gd name="connsiteX27" fmla="*/ 1379119 w 3528236"/>
              <a:gd name="connsiteY27" fmla="*/ 113872 h 4352341"/>
              <a:gd name="connsiteX28" fmla="*/ 1381915 w 3528236"/>
              <a:gd name="connsiteY28" fmla="*/ 111076 h 4352341"/>
              <a:gd name="connsiteX29" fmla="*/ 1653159 w 3528236"/>
              <a:gd name="connsiteY29" fmla="*/ 10408 h 4352341"/>
              <a:gd name="connsiteX30" fmla="*/ 2609503 w 3528236"/>
              <a:gd name="connsiteY30" fmla="*/ 2018 h 4352341"/>
              <a:gd name="connsiteX31" fmla="*/ 3087652 w 3528236"/>
              <a:gd name="connsiteY31" fmla="*/ 435114 h 4352341"/>
              <a:gd name="connsiteX32" fmla="*/ 3523701 w 3528236"/>
              <a:gd name="connsiteY32" fmla="*/ 1011746 h 4352341"/>
              <a:gd name="connsiteX33" fmla="*/ 3362592 w 3528236"/>
              <a:gd name="connsiteY33" fmla="*/ 1196492 h 4352341"/>
              <a:gd name="connsiteX34" fmla="*/ 3118752 w 3528236"/>
              <a:gd name="connsiteY34" fmla="*/ 1340184 h 4352341"/>
              <a:gd name="connsiteX35" fmla="*/ 2783471 w 3528236"/>
              <a:gd name="connsiteY35" fmla="*/ 1466459 h 4352341"/>
              <a:gd name="connsiteX36" fmla="*/ 2265311 w 3528236"/>
              <a:gd name="connsiteY36" fmla="*/ 1523064 h 4352341"/>
              <a:gd name="connsiteX37" fmla="*/ 1947448 w 3528236"/>
              <a:gd name="connsiteY37" fmla="*/ 1705945 h 4352341"/>
              <a:gd name="connsiteX38" fmla="*/ 1903906 w 3528236"/>
              <a:gd name="connsiteY38" fmla="*/ 1544835 h 4352341"/>
              <a:gd name="connsiteX39" fmla="*/ 1712319 w 3528236"/>
              <a:gd name="connsiteY39" fmla="*/ 1605173 h 4352341"/>
              <a:gd name="connsiteX40" fmla="*/ 1647003 w 3528236"/>
              <a:gd name="connsiteY40" fmla="*/ 1758195 h 4352341"/>
              <a:gd name="connsiteX41" fmla="*/ 1755860 w 3528236"/>
              <a:gd name="connsiteY41" fmla="*/ 1997681 h 4352341"/>
              <a:gd name="connsiteX42" fmla="*/ 1877781 w 3528236"/>
              <a:gd name="connsiteY42" fmla="*/ 2084765 h 4352341"/>
              <a:gd name="connsiteX43" fmla="*/ 1842946 w 3528236"/>
              <a:gd name="connsiteY43" fmla="*/ 2250228 h 4352341"/>
              <a:gd name="connsiteX44" fmla="*/ 1903906 w 3528236"/>
              <a:gd name="connsiteY44" fmla="*/ 2372149 h 4352341"/>
              <a:gd name="connsiteX45" fmla="*/ 2104202 w 3528236"/>
              <a:gd name="connsiteY45" fmla="*/ 2398274 h 4352341"/>
              <a:gd name="connsiteX46" fmla="*/ 2652843 w 3528236"/>
              <a:gd name="connsiteY46" fmla="*/ 2546319 h 4352341"/>
              <a:gd name="connsiteX47" fmla="*/ 2661551 w 3528236"/>
              <a:gd name="connsiteY47" fmla="*/ 2772742 h 4352341"/>
              <a:gd name="connsiteX48" fmla="*/ 2670259 w 3528236"/>
              <a:gd name="connsiteY48" fmla="*/ 3160272 h 4352341"/>
              <a:gd name="connsiteX49" fmla="*/ 2530923 w 3528236"/>
              <a:gd name="connsiteY49" fmla="*/ 3182043 h 4352341"/>
              <a:gd name="connsiteX50" fmla="*/ 2487380 w 3528236"/>
              <a:gd name="connsiteY50" fmla="*/ 3113618 h 4352341"/>
              <a:gd name="connsiteX51" fmla="*/ 2375413 w 3528236"/>
              <a:gd name="connsiteY51" fmla="*/ 3173956 h 4352341"/>
              <a:gd name="connsiteX52" fmla="*/ 2165163 w 3528236"/>
              <a:gd name="connsiteY52" fmla="*/ 3142854 h 4352341"/>
              <a:gd name="connsiteX53" fmla="*/ 1999700 w 3528236"/>
              <a:gd name="connsiteY53" fmla="*/ 2990454 h 4352341"/>
              <a:gd name="connsiteX54" fmla="*/ 1959544 w 3528236"/>
              <a:gd name="connsiteY54" fmla="*/ 3095441 h 4352341"/>
              <a:gd name="connsiteX55" fmla="*/ 1905357 w 3528236"/>
              <a:gd name="connsiteY55" fmla="*/ 3143339 h 4352341"/>
              <a:gd name="connsiteX56" fmla="*/ 1809563 w 3528236"/>
              <a:gd name="connsiteY56" fmla="*/ 3102698 h 4352341"/>
              <a:gd name="connsiteX57" fmla="*/ 1707963 w 3528236"/>
              <a:gd name="connsiteY57" fmla="*/ 3175270 h 4352341"/>
              <a:gd name="connsiteX58" fmla="*/ 1536695 w 3528236"/>
              <a:gd name="connsiteY58" fmla="*/ 3205265 h 4352341"/>
              <a:gd name="connsiteX59" fmla="*/ 1346075 w 3528236"/>
              <a:gd name="connsiteY59" fmla="*/ 3351377 h 4352341"/>
              <a:gd name="connsiteX60" fmla="*/ 1570078 w 3528236"/>
              <a:gd name="connsiteY60" fmla="*/ 3361051 h 4352341"/>
              <a:gd name="connsiteX61" fmla="*/ 1832302 w 3528236"/>
              <a:gd name="connsiteY61" fmla="*/ 3217845 h 4352341"/>
              <a:gd name="connsiteX62" fmla="*/ 2038889 w 3528236"/>
              <a:gd name="connsiteY62" fmla="*/ 3234294 h 4352341"/>
              <a:gd name="connsiteX63" fmla="*/ 2117266 w 3528236"/>
              <a:gd name="connsiteY63" fmla="*/ 3360569 h 4352341"/>
              <a:gd name="connsiteX64" fmla="*/ 2295792 w 3528236"/>
              <a:gd name="connsiteY64" fmla="*/ 3417174 h 4352341"/>
              <a:gd name="connsiteX65" fmla="*/ 2422066 w 3528236"/>
              <a:gd name="connsiteY65" fmla="*/ 3282191 h 4352341"/>
              <a:gd name="connsiteX66" fmla="*/ 2478671 w 3528236"/>
              <a:gd name="connsiteY66" fmla="*/ 3369277 h 4352341"/>
              <a:gd name="connsiteX67" fmla="*/ 2609299 w 3528236"/>
              <a:gd name="connsiteY67" fmla="*/ 3356215 h 4352341"/>
              <a:gd name="connsiteX68" fmla="*/ 2700741 w 3528236"/>
              <a:gd name="connsiteY68" fmla="*/ 3469425 h 4352341"/>
              <a:gd name="connsiteX69" fmla="*/ 2631071 w 3528236"/>
              <a:gd name="connsiteY69" fmla="*/ 3608762 h 4352341"/>
              <a:gd name="connsiteX70" fmla="*/ 2648489 w 3528236"/>
              <a:gd name="connsiteY70" fmla="*/ 3691494 h 4352341"/>
              <a:gd name="connsiteX71" fmla="*/ 2572072 w 3528236"/>
              <a:gd name="connsiteY71" fmla="*/ 3769509 h 4352341"/>
              <a:gd name="connsiteX72" fmla="*/ 2517860 w 3528236"/>
              <a:gd name="connsiteY72" fmla="*/ 3848246 h 4352341"/>
              <a:gd name="connsiteX73" fmla="*/ 2415664 w 3528236"/>
              <a:gd name="connsiteY73" fmla="*/ 3935533 h 4352341"/>
              <a:gd name="connsiteX74" fmla="*/ 2265787 w 3528236"/>
              <a:gd name="connsiteY74" fmla="*/ 4044535 h 4352341"/>
              <a:gd name="connsiteX75" fmla="*/ 2268814 w 3528236"/>
              <a:gd name="connsiteY75" fmla="*/ 4082382 h 4352341"/>
              <a:gd name="connsiteX76" fmla="*/ 1866116 w 3528236"/>
              <a:gd name="connsiteY76" fmla="*/ 4332175 h 4352341"/>
              <a:gd name="connsiteX77" fmla="*/ 1870658 w 3528236"/>
              <a:gd name="connsiteY77" fmla="*/ 4333689 h 4352341"/>
              <a:gd name="connsiteX78" fmla="*/ 1614807 w 3528236"/>
              <a:gd name="connsiteY78" fmla="*/ 4351855 h 4352341"/>
              <a:gd name="connsiteX79" fmla="*/ 1513375 w 3528236"/>
              <a:gd name="connsiteY79" fmla="*/ 4115687 h 4352341"/>
              <a:gd name="connsiteX80" fmla="*/ 1528514 w 3528236"/>
              <a:gd name="connsiteY80" fmla="*/ 4059673 h 4352341"/>
              <a:gd name="connsiteX81" fmla="*/ 1408916 w 3528236"/>
              <a:gd name="connsiteY81" fmla="*/ 3934018 h 4352341"/>
              <a:gd name="connsiteX82" fmla="*/ 1384693 w 3528236"/>
              <a:gd name="connsiteY82" fmla="*/ 3849239 h 4352341"/>
              <a:gd name="connsiteX83" fmla="*/ 1262066 w 3528236"/>
              <a:gd name="connsiteY83" fmla="*/ 3781114 h 4352341"/>
              <a:gd name="connsiteX84" fmla="*/ 1227247 w 3528236"/>
              <a:gd name="connsiteY84" fmla="*/ 3696335 h 4352341"/>
              <a:gd name="connsiteX85" fmla="*/ 1240873 w 3528236"/>
              <a:gd name="connsiteY85" fmla="*/ 3635778 h 4352341"/>
              <a:gd name="connsiteX86" fmla="*/ 1169719 w 3528236"/>
              <a:gd name="connsiteY86" fmla="*/ 3519207 h 4352341"/>
              <a:gd name="connsiteX87" fmla="*/ 1087967 w 3528236"/>
              <a:gd name="connsiteY87" fmla="*/ 3472277 h 4352341"/>
              <a:gd name="connsiteX88" fmla="*/ 1087968 w 3528236"/>
              <a:gd name="connsiteY88" fmla="*/ 3425345 h 4352341"/>
              <a:gd name="connsiteX89" fmla="*/ 997133 w 3528236"/>
              <a:gd name="connsiteY89" fmla="*/ 3298176 h 4352341"/>
              <a:gd name="connsiteX90" fmla="*/ 955985 w 3528236"/>
              <a:gd name="connsiteY90" fmla="*/ 3274075 h 4352341"/>
              <a:gd name="connsiteX91" fmla="*/ 985316 w 3528236"/>
              <a:gd name="connsiteY91" fmla="*/ 3116837 h 4352341"/>
              <a:gd name="connsiteX92" fmla="*/ 1082875 w 3528236"/>
              <a:gd name="connsiteY92" fmla="*/ 3137252 h 4352341"/>
              <a:gd name="connsiteX93" fmla="*/ 1070651 w 3528236"/>
              <a:gd name="connsiteY93" fmla="*/ 3043280 h 4352341"/>
              <a:gd name="connsiteX94" fmla="*/ 1166002 w 3528236"/>
              <a:gd name="connsiteY94" fmla="*/ 3045727 h 4352341"/>
              <a:gd name="connsiteX95" fmla="*/ 1146443 w 3528236"/>
              <a:gd name="connsiteY95" fmla="*/ 2967490 h 4352341"/>
              <a:gd name="connsiteX96" fmla="*/ 1092655 w 3528236"/>
              <a:gd name="connsiteY96" fmla="*/ 2947930 h 4352341"/>
              <a:gd name="connsiteX97" fmla="*/ 1090545 w 3528236"/>
              <a:gd name="connsiteY97" fmla="*/ 2895343 h 4352341"/>
              <a:gd name="connsiteX98" fmla="*/ 1051084 w 3528236"/>
              <a:gd name="connsiteY98" fmla="*/ 2881735 h 4352341"/>
              <a:gd name="connsiteX99" fmla="*/ 1059248 w 3528236"/>
              <a:gd name="connsiteY99" fmla="*/ 2839553 h 4352341"/>
              <a:gd name="connsiteX100" fmla="*/ 1029312 w 3528236"/>
              <a:gd name="connsiteY100" fmla="*/ 2800092 h 4352341"/>
              <a:gd name="connsiteX101" fmla="*/ 1034755 w 3528236"/>
              <a:gd name="connsiteY101" fmla="*/ 2756549 h 4352341"/>
              <a:gd name="connsiteX102" fmla="*/ 1015706 w 3528236"/>
              <a:gd name="connsiteY102" fmla="*/ 2730696 h 4352341"/>
              <a:gd name="connsiteX103" fmla="*/ 1012984 w 3528236"/>
              <a:gd name="connsiteY103" fmla="*/ 2650413 h 4352341"/>
              <a:gd name="connsiteX104" fmla="*/ 993933 w 3528236"/>
              <a:gd name="connsiteY104" fmla="*/ 2587821 h 4352341"/>
              <a:gd name="connsiteX105" fmla="*/ 1026590 w 3528236"/>
              <a:gd name="connsiteY105" fmla="*/ 2511622 h 4352341"/>
              <a:gd name="connsiteX106" fmla="*/ 1007541 w 3528236"/>
              <a:gd name="connsiteY106" fmla="*/ 2483047 h 4352341"/>
              <a:gd name="connsiteX107" fmla="*/ 950391 w 3528236"/>
              <a:gd name="connsiteY107" fmla="*/ 2499376 h 4352341"/>
              <a:gd name="connsiteX108" fmla="*/ 902766 w 3528236"/>
              <a:gd name="connsiteY108" fmla="*/ 2499374 h 4352341"/>
              <a:gd name="connsiteX109" fmla="*/ 909569 w 3528236"/>
              <a:gd name="connsiteY109" fmla="*/ 2500735 h 4352341"/>
              <a:gd name="connsiteX110" fmla="*/ 849698 w 3528236"/>
              <a:gd name="connsiteY110" fmla="*/ 2560606 h 4352341"/>
              <a:gd name="connsiteX111" fmla="*/ 762612 w 3528236"/>
              <a:gd name="connsiteY111" fmla="*/ 2571492 h 4352341"/>
              <a:gd name="connsiteX112" fmla="*/ 704102 w 3528236"/>
              <a:gd name="connsiteY112" fmla="*/ 2500735 h 4352341"/>
              <a:gd name="connsiteX113" fmla="*/ 648313 w 3528236"/>
              <a:gd name="connsiteY113" fmla="*/ 2499374 h 4352341"/>
              <a:gd name="connsiteX114" fmla="*/ 634706 w 3528236"/>
              <a:gd name="connsiteY114" fmla="*/ 2545638 h 4352341"/>
              <a:gd name="connsiteX115" fmla="*/ 539456 w 3528236"/>
              <a:gd name="connsiteY115" fmla="*/ 2545639 h 4352341"/>
              <a:gd name="connsiteX116" fmla="*/ 495913 w 3528236"/>
              <a:gd name="connsiteY116" fmla="*/ 2499375 h 4352341"/>
              <a:gd name="connsiteX117" fmla="*/ 425156 w 3528236"/>
              <a:gd name="connsiteY117" fmla="*/ 2469439 h 4352341"/>
              <a:gd name="connsiteX118" fmla="*/ 388416 w 3528236"/>
              <a:gd name="connsiteY118" fmla="*/ 2443585 h 4352341"/>
              <a:gd name="connsiteX119" fmla="*/ 387055 w 3528236"/>
              <a:gd name="connsiteY119" fmla="*/ 2393239 h 4352341"/>
              <a:gd name="connsiteX120" fmla="*/ 327183 w 3528236"/>
              <a:gd name="connsiteY120" fmla="*/ 2351055 h 4352341"/>
              <a:gd name="connsiteX121" fmla="*/ 350316 w 3528236"/>
              <a:gd name="connsiteY121" fmla="*/ 2306153 h 4352341"/>
              <a:gd name="connsiteX122" fmla="*/ 316298 w 3528236"/>
              <a:gd name="connsiteY122" fmla="*/ 2273495 h 4352341"/>
              <a:gd name="connsiteX123" fmla="*/ 324462 w 3528236"/>
              <a:gd name="connsiteY123" fmla="*/ 2240839 h 4352341"/>
              <a:gd name="connsiteX124" fmla="*/ 340790 w 3528236"/>
              <a:gd name="connsiteY124" fmla="*/ 2180967 h 4352341"/>
              <a:gd name="connsiteX125" fmla="*/ 332625 w 3528236"/>
              <a:gd name="connsiteY125" fmla="*/ 2144229 h 4352341"/>
              <a:gd name="connsiteX126" fmla="*/ 278196 w 3528236"/>
              <a:gd name="connsiteY126" fmla="*/ 2131981 h 4352341"/>
              <a:gd name="connsiteX127" fmla="*/ 214244 w 3528236"/>
              <a:gd name="connsiteY127" fmla="*/ 2130621 h 4352341"/>
              <a:gd name="connsiteX128" fmla="*/ 49597 w 3528236"/>
              <a:gd name="connsiteY128" fmla="*/ 2085717 h 4352341"/>
              <a:gd name="connsiteX129" fmla="*/ 612 w 3528236"/>
              <a:gd name="connsiteY129" fmla="*/ 2004074 h 4352341"/>
              <a:gd name="connsiteX130" fmla="*/ 72730 w 3528236"/>
              <a:gd name="connsiteY130" fmla="*/ 1956449 h 4352341"/>
              <a:gd name="connsiteX131" fmla="*/ 102666 w 3528236"/>
              <a:gd name="connsiteY131" fmla="*/ 1910185 h 4352341"/>
              <a:gd name="connsiteX132" fmla="*/ 74090 w 3528236"/>
              <a:gd name="connsiteY132" fmla="*/ 1844871 h 4352341"/>
              <a:gd name="connsiteX133" fmla="*/ 102665 w 3528236"/>
              <a:gd name="connsiteY133" fmla="*/ 1802689 h 4352341"/>
              <a:gd name="connsiteX134" fmla="*/ 102457 w 3528236"/>
              <a:gd name="connsiteY134" fmla="*/ 1806328 h 4352341"/>
              <a:gd name="connsiteX0" fmla="*/ 102457 w 3528236"/>
              <a:gd name="connsiteY0" fmla="*/ 1806328 h 4352341"/>
              <a:gd name="connsiteX1" fmla="*/ 174783 w 3528236"/>
              <a:gd name="connsiteY1" fmla="*/ 1750982 h 4352341"/>
              <a:gd name="connsiteX2" fmla="*/ 278198 w 3528236"/>
              <a:gd name="connsiteY2" fmla="*/ 1786361 h 4352341"/>
              <a:gd name="connsiteX3" fmla="*/ 410187 w 3528236"/>
              <a:gd name="connsiteY3" fmla="*/ 1786361 h 4352341"/>
              <a:gd name="connsiteX4" fmla="*/ 425570 w 3528236"/>
              <a:gd name="connsiteY4" fmla="*/ 1721762 h 4352341"/>
              <a:gd name="connsiteX5" fmla="*/ 400403 w 3528236"/>
              <a:gd name="connsiteY5" fmla="*/ 1609909 h 4352341"/>
              <a:gd name="connsiteX6" fmla="*/ 383625 w 3528236"/>
              <a:gd name="connsiteY6" fmla="*/ 1514834 h 4352341"/>
              <a:gd name="connsiteX7" fmla="*/ 403199 w 3528236"/>
              <a:gd name="connsiteY7" fmla="*/ 1400184 h 4352341"/>
              <a:gd name="connsiteX8" fmla="*/ 503867 w 3528236"/>
              <a:gd name="connsiteY8" fmla="*/ 1319090 h 4352341"/>
              <a:gd name="connsiteX9" fmla="*/ 626906 w 3528236"/>
              <a:gd name="connsiteY9" fmla="*/ 1235200 h 4352341"/>
              <a:gd name="connsiteX10" fmla="*/ 674443 w 3528236"/>
              <a:gd name="connsiteY10" fmla="*/ 1047846 h 4352341"/>
              <a:gd name="connsiteX11" fmla="*/ 593350 w 3528236"/>
              <a:gd name="connsiteY11" fmla="*/ 930400 h 4352341"/>
              <a:gd name="connsiteX12" fmla="*/ 573775 w 3528236"/>
              <a:gd name="connsiteY12" fmla="*/ 857696 h 4352341"/>
              <a:gd name="connsiteX13" fmla="*/ 724777 w 3528236"/>
              <a:gd name="connsiteY13" fmla="*/ 782195 h 4352341"/>
              <a:gd name="connsiteX14" fmla="*/ 808667 w 3528236"/>
              <a:gd name="connsiteY14" fmla="*/ 661953 h 4352341"/>
              <a:gd name="connsiteX15" fmla="*/ 817056 w 3528236"/>
              <a:gd name="connsiteY15" fmla="*/ 533322 h 4352341"/>
              <a:gd name="connsiteX16" fmla="*/ 811464 w 3528236"/>
              <a:gd name="connsiteY16" fmla="*/ 474599 h 4352341"/>
              <a:gd name="connsiteX17" fmla="*/ 864594 w 3528236"/>
              <a:gd name="connsiteY17" fmla="*/ 415876 h 4352341"/>
              <a:gd name="connsiteX18" fmla="*/ 828241 w 3528236"/>
              <a:gd name="connsiteY18" fmla="*/ 318004 h 4352341"/>
              <a:gd name="connsiteX19" fmla="*/ 912131 w 3528236"/>
              <a:gd name="connsiteY19" fmla="*/ 337578 h 4352341"/>
              <a:gd name="connsiteX20" fmla="*/ 982040 w 3528236"/>
              <a:gd name="connsiteY20" fmla="*/ 278856 h 4352341"/>
              <a:gd name="connsiteX21" fmla="*/ 1043559 w 3528236"/>
              <a:gd name="connsiteY21" fmla="*/ 231318 h 4352341"/>
              <a:gd name="connsiteX22" fmla="*/ 1029577 w 3528236"/>
              <a:gd name="connsiteY22" fmla="*/ 144632 h 4352341"/>
              <a:gd name="connsiteX23" fmla="*/ 1135838 w 3528236"/>
              <a:gd name="connsiteY23" fmla="*/ 150224 h 4352341"/>
              <a:gd name="connsiteX24" fmla="*/ 1183375 w 3528236"/>
              <a:gd name="connsiteY24" fmla="*/ 192169 h 4352341"/>
              <a:gd name="connsiteX25" fmla="*/ 1278451 w 3528236"/>
              <a:gd name="connsiteY25" fmla="*/ 127854 h 4352341"/>
              <a:gd name="connsiteX26" fmla="*/ 1278451 w 3528236"/>
              <a:gd name="connsiteY26" fmla="*/ 127854 h 4352341"/>
              <a:gd name="connsiteX27" fmla="*/ 1379119 w 3528236"/>
              <a:gd name="connsiteY27" fmla="*/ 113872 h 4352341"/>
              <a:gd name="connsiteX28" fmla="*/ 1381915 w 3528236"/>
              <a:gd name="connsiteY28" fmla="*/ 111076 h 4352341"/>
              <a:gd name="connsiteX29" fmla="*/ 1653159 w 3528236"/>
              <a:gd name="connsiteY29" fmla="*/ 10408 h 4352341"/>
              <a:gd name="connsiteX30" fmla="*/ 2609503 w 3528236"/>
              <a:gd name="connsiteY30" fmla="*/ 2018 h 4352341"/>
              <a:gd name="connsiteX31" fmla="*/ 3087652 w 3528236"/>
              <a:gd name="connsiteY31" fmla="*/ 435114 h 4352341"/>
              <a:gd name="connsiteX32" fmla="*/ 3523701 w 3528236"/>
              <a:gd name="connsiteY32" fmla="*/ 1011746 h 4352341"/>
              <a:gd name="connsiteX33" fmla="*/ 3362592 w 3528236"/>
              <a:gd name="connsiteY33" fmla="*/ 1196492 h 4352341"/>
              <a:gd name="connsiteX34" fmla="*/ 3118752 w 3528236"/>
              <a:gd name="connsiteY34" fmla="*/ 1340184 h 4352341"/>
              <a:gd name="connsiteX35" fmla="*/ 2783471 w 3528236"/>
              <a:gd name="connsiteY35" fmla="*/ 1466459 h 4352341"/>
              <a:gd name="connsiteX36" fmla="*/ 2265311 w 3528236"/>
              <a:gd name="connsiteY36" fmla="*/ 1523064 h 4352341"/>
              <a:gd name="connsiteX37" fmla="*/ 1947448 w 3528236"/>
              <a:gd name="connsiteY37" fmla="*/ 1705945 h 4352341"/>
              <a:gd name="connsiteX38" fmla="*/ 1903906 w 3528236"/>
              <a:gd name="connsiteY38" fmla="*/ 1544835 h 4352341"/>
              <a:gd name="connsiteX39" fmla="*/ 1712319 w 3528236"/>
              <a:gd name="connsiteY39" fmla="*/ 1605173 h 4352341"/>
              <a:gd name="connsiteX40" fmla="*/ 1647003 w 3528236"/>
              <a:gd name="connsiteY40" fmla="*/ 1758195 h 4352341"/>
              <a:gd name="connsiteX41" fmla="*/ 1755860 w 3528236"/>
              <a:gd name="connsiteY41" fmla="*/ 1997681 h 4352341"/>
              <a:gd name="connsiteX42" fmla="*/ 1877781 w 3528236"/>
              <a:gd name="connsiteY42" fmla="*/ 2084765 h 4352341"/>
              <a:gd name="connsiteX43" fmla="*/ 1842946 w 3528236"/>
              <a:gd name="connsiteY43" fmla="*/ 2250228 h 4352341"/>
              <a:gd name="connsiteX44" fmla="*/ 1903906 w 3528236"/>
              <a:gd name="connsiteY44" fmla="*/ 2372149 h 4352341"/>
              <a:gd name="connsiteX45" fmla="*/ 2104202 w 3528236"/>
              <a:gd name="connsiteY45" fmla="*/ 2398274 h 4352341"/>
              <a:gd name="connsiteX46" fmla="*/ 2652843 w 3528236"/>
              <a:gd name="connsiteY46" fmla="*/ 2546319 h 4352341"/>
              <a:gd name="connsiteX47" fmla="*/ 2661551 w 3528236"/>
              <a:gd name="connsiteY47" fmla="*/ 2772742 h 4352341"/>
              <a:gd name="connsiteX48" fmla="*/ 2670259 w 3528236"/>
              <a:gd name="connsiteY48" fmla="*/ 3160272 h 4352341"/>
              <a:gd name="connsiteX49" fmla="*/ 2530923 w 3528236"/>
              <a:gd name="connsiteY49" fmla="*/ 3182043 h 4352341"/>
              <a:gd name="connsiteX50" fmla="*/ 2487380 w 3528236"/>
              <a:gd name="connsiteY50" fmla="*/ 3113618 h 4352341"/>
              <a:gd name="connsiteX51" fmla="*/ 2375413 w 3528236"/>
              <a:gd name="connsiteY51" fmla="*/ 3173956 h 4352341"/>
              <a:gd name="connsiteX52" fmla="*/ 2165163 w 3528236"/>
              <a:gd name="connsiteY52" fmla="*/ 3142854 h 4352341"/>
              <a:gd name="connsiteX53" fmla="*/ 1999700 w 3528236"/>
              <a:gd name="connsiteY53" fmla="*/ 2990454 h 4352341"/>
              <a:gd name="connsiteX54" fmla="*/ 1959544 w 3528236"/>
              <a:gd name="connsiteY54" fmla="*/ 3095441 h 4352341"/>
              <a:gd name="connsiteX55" fmla="*/ 1905357 w 3528236"/>
              <a:gd name="connsiteY55" fmla="*/ 3143339 h 4352341"/>
              <a:gd name="connsiteX56" fmla="*/ 1809563 w 3528236"/>
              <a:gd name="connsiteY56" fmla="*/ 3102698 h 4352341"/>
              <a:gd name="connsiteX57" fmla="*/ 1707963 w 3528236"/>
              <a:gd name="connsiteY57" fmla="*/ 3175270 h 4352341"/>
              <a:gd name="connsiteX58" fmla="*/ 1536695 w 3528236"/>
              <a:gd name="connsiteY58" fmla="*/ 3205265 h 4352341"/>
              <a:gd name="connsiteX59" fmla="*/ 1346075 w 3528236"/>
              <a:gd name="connsiteY59" fmla="*/ 3351377 h 4352341"/>
              <a:gd name="connsiteX60" fmla="*/ 1570078 w 3528236"/>
              <a:gd name="connsiteY60" fmla="*/ 3361051 h 4352341"/>
              <a:gd name="connsiteX61" fmla="*/ 1832302 w 3528236"/>
              <a:gd name="connsiteY61" fmla="*/ 3217845 h 4352341"/>
              <a:gd name="connsiteX62" fmla="*/ 2038889 w 3528236"/>
              <a:gd name="connsiteY62" fmla="*/ 3234294 h 4352341"/>
              <a:gd name="connsiteX63" fmla="*/ 2132195 w 3528236"/>
              <a:gd name="connsiteY63" fmla="*/ 3300853 h 4352341"/>
              <a:gd name="connsiteX64" fmla="*/ 2295792 w 3528236"/>
              <a:gd name="connsiteY64" fmla="*/ 3417174 h 4352341"/>
              <a:gd name="connsiteX65" fmla="*/ 2422066 w 3528236"/>
              <a:gd name="connsiteY65" fmla="*/ 3282191 h 4352341"/>
              <a:gd name="connsiteX66" fmla="*/ 2478671 w 3528236"/>
              <a:gd name="connsiteY66" fmla="*/ 3369277 h 4352341"/>
              <a:gd name="connsiteX67" fmla="*/ 2609299 w 3528236"/>
              <a:gd name="connsiteY67" fmla="*/ 3356215 h 4352341"/>
              <a:gd name="connsiteX68" fmla="*/ 2700741 w 3528236"/>
              <a:gd name="connsiteY68" fmla="*/ 3469425 h 4352341"/>
              <a:gd name="connsiteX69" fmla="*/ 2631071 w 3528236"/>
              <a:gd name="connsiteY69" fmla="*/ 3608762 h 4352341"/>
              <a:gd name="connsiteX70" fmla="*/ 2648489 w 3528236"/>
              <a:gd name="connsiteY70" fmla="*/ 3691494 h 4352341"/>
              <a:gd name="connsiteX71" fmla="*/ 2572072 w 3528236"/>
              <a:gd name="connsiteY71" fmla="*/ 3769509 h 4352341"/>
              <a:gd name="connsiteX72" fmla="*/ 2517860 w 3528236"/>
              <a:gd name="connsiteY72" fmla="*/ 3848246 h 4352341"/>
              <a:gd name="connsiteX73" fmla="*/ 2415664 w 3528236"/>
              <a:gd name="connsiteY73" fmla="*/ 3935533 h 4352341"/>
              <a:gd name="connsiteX74" fmla="*/ 2265787 w 3528236"/>
              <a:gd name="connsiteY74" fmla="*/ 4044535 h 4352341"/>
              <a:gd name="connsiteX75" fmla="*/ 2268814 w 3528236"/>
              <a:gd name="connsiteY75" fmla="*/ 4082382 h 4352341"/>
              <a:gd name="connsiteX76" fmla="*/ 1866116 w 3528236"/>
              <a:gd name="connsiteY76" fmla="*/ 4332175 h 4352341"/>
              <a:gd name="connsiteX77" fmla="*/ 1870658 w 3528236"/>
              <a:gd name="connsiteY77" fmla="*/ 4333689 h 4352341"/>
              <a:gd name="connsiteX78" fmla="*/ 1614807 w 3528236"/>
              <a:gd name="connsiteY78" fmla="*/ 4351855 h 4352341"/>
              <a:gd name="connsiteX79" fmla="*/ 1513375 w 3528236"/>
              <a:gd name="connsiteY79" fmla="*/ 4115687 h 4352341"/>
              <a:gd name="connsiteX80" fmla="*/ 1528514 w 3528236"/>
              <a:gd name="connsiteY80" fmla="*/ 4059673 h 4352341"/>
              <a:gd name="connsiteX81" fmla="*/ 1408916 w 3528236"/>
              <a:gd name="connsiteY81" fmla="*/ 3934018 h 4352341"/>
              <a:gd name="connsiteX82" fmla="*/ 1384693 w 3528236"/>
              <a:gd name="connsiteY82" fmla="*/ 3849239 h 4352341"/>
              <a:gd name="connsiteX83" fmla="*/ 1262066 w 3528236"/>
              <a:gd name="connsiteY83" fmla="*/ 3781114 h 4352341"/>
              <a:gd name="connsiteX84" fmla="*/ 1227247 w 3528236"/>
              <a:gd name="connsiteY84" fmla="*/ 3696335 h 4352341"/>
              <a:gd name="connsiteX85" fmla="*/ 1240873 w 3528236"/>
              <a:gd name="connsiteY85" fmla="*/ 3635778 h 4352341"/>
              <a:gd name="connsiteX86" fmla="*/ 1169719 w 3528236"/>
              <a:gd name="connsiteY86" fmla="*/ 3519207 h 4352341"/>
              <a:gd name="connsiteX87" fmla="*/ 1087967 w 3528236"/>
              <a:gd name="connsiteY87" fmla="*/ 3472277 h 4352341"/>
              <a:gd name="connsiteX88" fmla="*/ 1087968 w 3528236"/>
              <a:gd name="connsiteY88" fmla="*/ 3425345 h 4352341"/>
              <a:gd name="connsiteX89" fmla="*/ 997133 w 3528236"/>
              <a:gd name="connsiteY89" fmla="*/ 3298176 h 4352341"/>
              <a:gd name="connsiteX90" fmla="*/ 955985 w 3528236"/>
              <a:gd name="connsiteY90" fmla="*/ 3274075 h 4352341"/>
              <a:gd name="connsiteX91" fmla="*/ 985316 w 3528236"/>
              <a:gd name="connsiteY91" fmla="*/ 3116837 h 4352341"/>
              <a:gd name="connsiteX92" fmla="*/ 1082875 w 3528236"/>
              <a:gd name="connsiteY92" fmla="*/ 3137252 h 4352341"/>
              <a:gd name="connsiteX93" fmla="*/ 1070651 w 3528236"/>
              <a:gd name="connsiteY93" fmla="*/ 3043280 h 4352341"/>
              <a:gd name="connsiteX94" fmla="*/ 1166002 w 3528236"/>
              <a:gd name="connsiteY94" fmla="*/ 3045727 h 4352341"/>
              <a:gd name="connsiteX95" fmla="*/ 1146443 w 3528236"/>
              <a:gd name="connsiteY95" fmla="*/ 2967490 h 4352341"/>
              <a:gd name="connsiteX96" fmla="*/ 1092655 w 3528236"/>
              <a:gd name="connsiteY96" fmla="*/ 2947930 h 4352341"/>
              <a:gd name="connsiteX97" fmla="*/ 1090545 w 3528236"/>
              <a:gd name="connsiteY97" fmla="*/ 2895343 h 4352341"/>
              <a:gd name="connsiteX98" fmla="*/ 1051084 w 3528236"/>
              <a:gd name="connsiteY98" fmla="*/ 2881735 h 4352341"/>
              <a:gd name="connsiteX99" fmla="*/ 1059248 w 3528236"/>
              <a:gd name="connsiteY99" fmla="*/ 2839553 h 4352341"/>
              <a:gd name="connsiteX100" fmla="*/ 1029312 w 3528236"/>
              <a:gd name="connsiteY100" fmla="*/ 2800092 h 4352341"/>
              <a:gd name="connsiteX101" fmla="*/ 1034755 w 3528236"/>
              <a:gd name="connsiteY101" fmla="*/ 2756549 h 4352341"/>
              <a:gd name="connsiteX102" fmla="*/ 1015706 w 3528236"/>
              <a:gd name="connsiteY102" fmla="*/ 2730696 h 4352341"/>
              <a:gd name="connsiteX103" fmla="*/ 1012984 w 3528236"/>
              <a:gd name="connsiteY103" fmla="*/ 2650413 h 4352341"/>
              <a:gd name="connsiteX104" fmla="*/ 993933 w 3528236"/>
              <a:gd name="connsiteY104" fmla="*/ 2587821 h 4352341"/>
              <a:gd name="connsiteX105" fmla="*/ 1026590 w 3528236"/>
              <a:gd name="connsiteY105" fmla="*/ 2511622 h 4352341"/>
              <a:gd name="connsiteX106" fmla="*/ 1007541 w 3528236"/>
              <a:gd name="connsiteY106" fmla="*/ 2483047 h 4352341"/>
              <a:gd name="connsiteX107" fmla="*/ 950391 w 3528236"/>
              <a:gd name="connsiteY107" fmla="*/ 2499376 h 4352341"/>
              <a:gd name="connsiteX108" fmla="*/ 902766 w 3528236"/>
              <a:gd name="connsiteY108" fmla="*/ 2499374 h 4352341"/>
              <a:gd name="connsiteX109" fmla="*/ 909569 w 3528236"/>
              <a:gd name="connsiteY109" fmla="*/ 2500735 h 4352341"/>
              <a:gd name="connsiteX110" fmla="*/ 849698 w 3528236"/>
              <a:gd name="connsiteY110" fmla="*/ 2560606 h 4352341"/>
              <a:gd name="connsiteX111" fmla="*/ 762612 w 3528236"/>
              <a:gd name="connsiteY111" fmla="*/ 2571492 h 4352341"/>
              <a:gd name="connsiteX112" fmla="*/ 704102 w 3528236"/>
              <a:gd name="connsiteY112" fmla="*/ 2500735 h 4352341"/>
              <a:gd name="connsiteX113" fmla="*/ 648313 w 3528236"/>
              <a:gd name="connsiteY113" fmla="*/ 2499374 h 4352341"/>
              <a:gd name="connsiteX114" fmla="*/ 634706 w 3528236"/>
              <a:gd name="connsiteY114" fmla="*/ 2545638 h 4352341"/>
              <a:gd name="connsiteX115" fmla="*/ 539456 w 3528236"/>
              <a:gd name="connsiteY115" fmla="*/ 2545639 h 4352341"/>
              <a:gd name="connsiteX116" fmla="*/ 495913 w 3528236"/>
              <a:gd name="connsiteY116" fmla="*/ 2499375 h 4352341"/>
              <a:gd name="connsiteX117" fmla="*/ 425156 w 3528236"/>
              <a:gd name="connsiteY117" fmla="*/ 2469439 h 4352341"/>
              <a:gd name="connsiteX118" fmla="*/ 388416 w 3528236"/>
              <a:gd name="connsiteY118" fmla="*/ 2443585 h 4352341"/>
              <a:gd name="connsiteX119" fmla="*/ 387055 w 3528236"/>
              <a:gd name="connsiteY119" fmla="*/ 2393239 h 4352341"/>
              <a:gd name="connsiteX120" fmla="*/ 327183 w 3528236"/>
              <a:gd name="connsiteY120" fmla="*/ 2351055 h 4352341"/>
              <a:gd name="connsiteX121" fmla="*/ 350316 w 3528236"/>
              <a:gd name="connsiteY121" fmla="*/ 2306153 h 4352341"/>
              <a:gd name="connsiteX122" fmla="*/ 316298 w 3528236"/>
              <a:gd name="connsiteY122" fmla="*/ 2273495 h 4352341"/>
              <a:gd name="connsiteX123" fmla="*/ 324462 w 3528236"/>
              <a:gd name="connsiteY123" fmla="*/ 2240839 h 4352341"/>
              <a:gd name="connsiteX124" fmla="*/ 340790 w 3528236"/>
              <a:gd name="connsiteY124" fmla="*/ 2180967 h 4352341"/>
              <a:gd name="connsiteX125" fmla="*/ 332625 w 3528236"/>
              <a:gd name="connsiteY125" fmla="*/ 2144229 h 4352341"/>
              <a:gd name="connsiteX126" fmla="*/ 278196 w 3528236"/>
              <a:gd name="connsiteY126" fmla="*/ 2131981 h 4352341"/>
              <a:gd name="connsiteX127" fmla="*/ 214244 w 3528236"/>
              <a:gd name="connsiteY127" fmla="*/ 2130621 h 4352341"/>
              <a:gd name="connsiteX128" fmla="*/ 49597 w 3528236"/>
              <a:gd name="connsiteY128" fmla="*/ 2085717 h 4352341"/>
              <a:gd name="connsiteX129" fmla="*/ 612 w 3528236"/>
              <a:gd name="connsiteY129" fmla="*/ 2004074 h 4352341"/>
              <a:gd name="connsiteX130" fmla="*/ 72730 w 3528236"/>
              <a:gd name="connsiteY130" fmla="*/ 1956449 h 4352341"/>
              <a:gd name="connsiteX131" fmla="*/ 102666 w 3528236"/>
              <a:gd name="connsiteY131" fmla="*/ 1910185 h 4352341"/>
              <a:gd name="connsiteX132" fmla="*/ 74090 w 3528236"/>
              <a:gd name="connsiteY132" fmla="*/ 1844871 h 4352341"/>
              <a:gd name="connsiteX133" fmla="*/ 102665 w 3528236"/>
              <a:gd name="connsiteY133" fmla="*/ 1802689 h 4352341"/>
              <a:gd name="connsiteX134" fmla="*/ 102457 w 3528236"/>
              <a:gd name="connsiteY134" fmla="*/ 1806328 h 4352341"/>
              <a:gd name="connsiteX0" fmla="*/ 102457 w 3528236"/>
              <a:gd name="connsiteY0" fmla="*/ 1806328 h 4352341"/>
              <a:gd name="connsiteX1" fmla="*/ 174783 w 3528236"/>
              <a:gd name="connsiteY1" fmla="*/ 1750982 h 4352341"/>
              <a:gd name="connsiteX2" fmla="*/ 278198 w 3528236"/>
              <a:gd name="connsiteY2" fmla="*/ 1786361 h 4352341"/>
              <a:gd name="connsiteX3" fmla="*/ 410187 w 3528236"/>
              <a:gd name="connsiteY3" fmla="*/ 1786361 h 4352341"/>
              <a:gd name="connsiteX4" fmla="*/ 425570 w 3528236"/>
              <a:gd name="connsiteY4" fmla="*/ 1721762 h 4352341"/>
              <a:gd name="connsiteX5" fmla="*/ 400403 w 3528236"/>
              <a:gd name="connsiteY5" fmla="*/ 1609909 h 4352341"/>
              <a:gd name="connsiteX6" fmla="*/ 383625 w 3528236"/>
              <a:gd name="connsiteY6" fmla="*/ 1514834 h 4352341"/>
              <a:gd name="connsiteX7" fmla="*/ 403199 w 3528236"/>
              <a:gd name="connsiteY7" fmla="*/ 1400184 h 4352341"/>
              <a:gd name="connsiteX8" fmla="*/ 503867 w 3528236"/>
              <a:gd name="connsiteY8" fmla="*/ 1319090 h 4352341"/>
              <a:gd name="connsiteX9" fmla="*/ 626906 w 3528236"/>
              <a:gd name="connsiteY9" fmla="*/ 1235200 h 4352341"/>
              <a:gd name="connsiteX10" fmla="*/ 674443 w 3528236"/>
              <a:gd name="connsiteY10" fmla="*/ 1047846 h 4352341"/>
              <a:gd name="connsiteX11" fmla="*/ 593350 w 3528236"/>
              <a:gd name="connsiteY11" fmla="*/ 930400 h 4352341"/>
              <a:gd name="connsiteX12" fmla="*/ 573775 w 3528236"/>
              <a:gd name="connsiteY12" fmla="*/ 857696 h 4352341"/>
              <a:gd name="connsiteX13" fmla="*/ 724777 w 3528236"/>
              <a:gd name="connsiteY13" fmla="*/ 782195 h 4352341"/>
              <a:gd name="connsiteX14" fmla="*/ 808667 w 3528236"/>
              <a:gd name="connsiteY14" fmla="*/ 661953 h 4352341"/>
              <a:gd name="connsiteX15" fmla="*/ 817056 w 3528236"/>
              <a:gd name="connsiteY15" fmla="*/ 533322 h 4352341"/>
              <a:gd name="connsiteX16" fmla="*/ 811464 w 3528236"/>
              <a:gd name="connsiteY16" fmla="*/ 474599 h 4352341"/>
              <a:gd name="connsiteX17" fmla="*/ 864594 w 3528236"/>
              <a:gd name="connsiteY17" fmla="*/ 415876 h 4352341"/>
              <a:gd name="connsiteX18" fmla="*/ 828241 w 3528236"/>
              <a:gd name="connsiteY18" fmla="*/ 318004 h 4352341"/>
              <a:gd name="connsiteX19" fmla="*/ 912131 w 3528236"/>
              <a:gd name="connsiteY19" fmla="*/ 337578 h 4352341"/>
              <a:gd name="connsiteX20" fmla="*/ 982040 w 3528236"/>
              <a:gd name="connsiteY20" fmla="*/ 278856 h 4352341"/>
              <a:gd name="connsiteX21" fmla="*/ 1043559 w 3528236"/>
              <a:gd name="connsiteY21" fmla="*/ 231318 h 4352341"/>
              <a:gd name="connsiteX22" fmla="*/ 1029577 w 3528236"/>
              <a:gd name="connsiteY22" fmla="*/ 144632 h 4352341"/>
              <a:gd name="connsiteX23" fmla="*/ 1135838 w 3528236"/>
              <a:gd name="connsiteY23" fmla="*/ 150224 h 4352341"/>
              <a:gd name="connsiteX24" fmla="*/ 1183375 w 3528236"/>
              <a:gd name="connsiteY24" fmla="*/ 192169 h 4352341"/>
              <a:gd name="connsiteX25" fmla="*/ 1278451 w 3528236"/>
              <a:gd name="connsiteY25" fmla="*/ 127854 h 4352341"/>
              <a:gd name="connsiteX26" fmla="*/ 1278451 w 3528236"/>
              <a:gd name="connsiteY26" fmla="*/ 127854 h 4352341"/>
              <a:gd name="connsiteX27" fmla="*/ 1379119 w 3528236"/>
              <a:gd name="connsiteY27" fmla="*/ 113872 h 4352341"/>
              <a:gd name="connsiteX28" fmla="*/ 1381915 w 3528236"/>
              <a:gd name="connsiteY28" fmla="*/ 111076 h 4352341"/>
              <a:gd name="connsiteX29" fmla="*/ 1653159 w 3528236"/>
              <a:gd name="connsiteY29" fmla="*/ 10408 h 4352341"/>
              <a:gd name="connsiteX30" fmla="*/ 2609503 w 3528236"/>
              <a:gd name="connsiteY30" fmla="*/ 2018 h 4352341"/>
              <a:gd name="connsiteX31" fmla="*/ 3087652 w 3528236"/>
              <a:gd name="connsiteY31" fmla="*/ 435114 h 4352341"/>
              <a:gd name="connsiteX32" fmla="*/ 3523701 w 3528236"/>
              <a:gd name="connsiteY32" fmla="*/ 1011746 h 4352341"/>
              <a:gd name="connsiteX33" fmla="*/ 3362592 w 3528236"/>
              <a:gd name="connsiteY33" fmla="*/ 1196492 h 4352341"/>
              <a:gd name="connsiteX34" fmla="*/ 3118752 w 3528236"/>
              <a:gd name="connsiteY34" fmla="*/ 1340184 h 4352341"/>
              <a:gd name="connsiteX35" fmla="*/ 2783471 w 3528236"/>
              <a:gd name="connsiteY35" fmla="*/ 1466459 h 4352341"/>
              <a:gd name="connsiteX36" fmla="*/ 2265311 w 3528236"/>
              <a:gd name="connsiteY36" fmla="*/ 1523064 h 4352341"/>
              <a:gd name="connsiteX37" fmla="*/ 1947448 w 3528236"/>
              <a:gd name="connsiteY37" fmla="*/ 1705945 h 4352341"/>
              <a:gd name="connsiteX38" fmla="*/ 1903906 w 3528236"/>
              <a:gd name="connsiteY38" fmla="*/ 1544835 h 4352341"/>
              <a:gd name="connsiteX39" fmla="*/ 1712319 w 3528236"/>
              <a:gd name="connsiteY39" fmla="*/ 1605173 h 4352341"/>
              <a:gd name="connsiteX40" fmla="*/ 1647003 w 3528236"/>
              <a:gd name="connsiteY40" fmla="*/ 1758195 h 4352341"/>
              <a:gd name="connsiteX41" fmla="*/ 1755860 w 3528236"/>
              <a:gd name="connsiteY41" fmla="*/ 1997681 h 4352341"/>
              <a:gd name="connsiteX42" fmla="*/ 1877781 w 3528236"/>
              <a:gd name="connsiteY42" fmla="*/ 2084765 h 4352341"/>
              <a:gd name="connsiteX43" fmla="*/ 1842946 w 3528236"/>
              <a:gd name="connsiteY43" fmla="*/ 2250228 h 4352341"/>
              <a:gd name="connsiteX44" fmla="*/ 1903906 w 3528236"/>
              <a:gd name="connsiteY44" fmla="*/ 2372149 h 4352341"/>
              <a:gd name="connsiteX45" fmla="*/ 2104202 w 3528236"/>
              <a:gd name="connsiteY45" fmla="*/ 2398274 h 4352341"/>
              <a:gd name="connsiteX46" fmla="*/ 2652843 w 3528236"/>
              <a:gd name="connsiteY46" fmla="*/ 2546319 h 4352341"/>
              <a:gd name="connsiteX47" fmla="*/ 2661551 w 3528236"/>
              <a:gd name="connsiteY47" fmla="*/ 2772742 h 4352341"/>
              <a:gd name="connsiteX48" fmla="*/ 2670259 w 3528236"/>
              <a:gd name="connsiteY48" fmla="*/ 3160272 h 4352341"/>
              <a:gd name="connsiteX49" fmla="*/ 2530923 w 3528236"/>
              <a:gd name="connsiteY49" fmla="*/ 3182043 h 4352341"/>
              <a:gd name="connsiteX50" fmla="*/ 2487380 w 3528236"/>
              <a:gd name="connsiteY50" fmla="*/ 3113618 h 4352341"/>
              <a:gd name="connsiteX51" fmla="*/ 2375413 w 3528236"/>
              <a:gd name="connsiteY51" fmla="*/ 3173956 h 4352341"/>
              <a:gd name="connsiteX52" fmla="*/ 2165163 w 3528236"/>
              <a:gd name="connsiteY52" fmla="*/ 3142854 h 4352341"/>
              <a:gd name="connsiteX53" fmla="*/ 1999700 w 3528236"/>
              <a:gd name="connsiteY53" fmla="*/ 2990454 h 4352341"/>
              <a:gd name="connsiteX54" fmla="*/ 1959544 w 3528236"/>
              <a:gd name="connsiteY54" fmla="*/ 3095441 h 4352341"/>
              <a:gd name="connsiteX55" fmla="*/ 1905357 w 3528236"/>
              <a:gd name="connsiteY55" fmla="*/ 3143339 h 4352341"/>
              <a:gd name="connsiteX56" fmla="*/ 1809563 w 3528236"/>
              <a:gd name="connsiteY56" fmla="*/ 3102698 h 4352341"/>
              <a:gd name="connsiteX57" fmla="*/ 1707963 w 3528236"/>
              <a:gd name="connsiteY57" fmla="*/ 3175270 h 4352341"/>
              <a:gd name="connsiteX58" fmla="*/ 1536695 w 3528236"/>
              <a:gd name="connsiteY58" fmla="*/ 3205265 h 4352341"/>
              <a:gd name="connsiteX59" fmla="*/ 1346075 w 3528236"/>
              <a:gd name="connsiteY59" fmla="*/ 3351377 h 4352341"/>
              <a:gd name="connsiteX60" fmla="*/ 1570078 w 3528236"/>
              <a:gd name="connsiteY60" fmla="*/ 3361051 h 4352341"/>
              <a:gd name="connsiteX61" fmla="*/ 1832302 w 3528236"/>
              <a:gd name="connsiteY61" fmla="*/ 3217845 h 4352341"/>
              <a:gd name="connsiteX62" fmla="*/ 2038889 w 3528236"/>
              <a:gd name="connsiteY62" fmla="*/ 3234294 h 4352341"/>
              <a:gd name="connsiteX63" fmla="*/ 2132195 w 3528236"/>
              <a:gd name="connsiteY63" fmla="*/ 3300853 h 4352341"/>
              <a:gd name="connsiteX64" fmla="*/ 2295792 w 3528236"/>
              <a:gd name="connsiteY64" fmla="*/ 3394781 h 4352341"/>
              <a:gd name="connsiteX65" fmla="*/ 2422066 w 3528236"/>
              <a:gd name="connsiteY65" fmla="*/ 3282191 h 4352341"/>
              <a:gd name="connsiteX66" fmla="*/ 2478671 w 3528236"/>
              <a:gd name="connsiteY66" fmla="*/ 3369277 h 4352341"/>
              <a:gd name="connsiteX67" fmla="*/ 2609299 w 3528236"/>
              <a:gd name="connsiteY67" fmla="*/ 3356215 h 4352341"/>
              <a:gd name="connsiteX68" fmla="*/ 2700741 w 3528236"/>
              <a:gd name="connsiteY68" fmla="*/ 3469425 h 4352341"/>
              <a:gd name="connsiteX69" fmla="*/ 2631071 w 3528236"/>
              <a:gd name="connsiteY69" fmla="*/ 3608762 h 4352341"/>
              <a:gd name="connsiteX70" fmla="*/ 2648489 w 3528236"/>
              <a:gd name="connsiteY70" fmla="*/ 3691494 h 4352341"/>
              <a:gd name="connsiteX71" fmla="*/ 2572072 w 3528236"/>
              <a:gd name="connsiteY71" fmla="*/ 3769509 h 4352341"/>
              <a:gd name="connsiteX72" fmla="*/ 2517860 w 3528236"/>
              <a:gd name="connsiteY72" fmla="*/ 3848246 h 4352341"/>
              <a:gd name="connsiteX73" fmla="*/ 2415664 w 3528236"/>
              <a:gd name="connsiteY73" fmla="*/ 3935533 h 4352341"/>
              <a:gd name="connsiteX74" fmla="*/ 2265787 w 3528236"/>
              <a:gd name="connsiteY74" fmla="*/ 4044535 h 4352341"/>
              <a:gd name="connsiteX75" fmla="*/ 2268814 w 3528236"/>
              <a:gd name="connsiteY75" fmla="*/ 4082382 h 4352341"/>
              <a:gd name="connsiteX76" fmla="*/ 1866116 w 3528236"/>
              <a:gd name="connsiteY76" fmla="*/ 4332175 h 4352341"/>
              <a:gd name="connsiteX77" fmla="*/ 1870658 w 3528236"/>
              <a:gd name="connsiteY77" fmla="*/ 4333689 h 4352341"/>
              <a:gd name="connsiteX78" fmla="*/ 1614807 w 3528236"/>
              <a:gd name="connsiteY78" fmla="*/ 4351855 h 4352341"/>
              <a:gd name="connsiteX79" fmla="*/ 1513375 w 3528236"/>
              <a:gd name="connsiteY79" fmla="*/ 4115687 h 4352341"/>
              <a:gd name="connsiteX80" fmla="*/ 1528514 w 3528236"/>
              <a:gd name="connsiteY80" fmla="*/ 4059673 h 4352341"/>
              <a:gd name="connsiteX81" fmla="*/ 1408916 w 3528236"/>
              <a:gd name="connsiteY81" fmla="*/ 3934018 h 4352341"/>
              <a:gd name="connsiteX82" fmla="*/ 1384693 w 3528236"/>
              <a:gd name="connsiteY82" fmla="*/ 3849239 h 4352341"/>
              <a:gd name="connsiteX83" fmla="*/ 1262066 w 3528236"/>
              <a:gd name="connsiteY83" fmla="*/ 3781114 h 4352341"/>
              <a:gd name="connsiteX84" fmla="*/ 1227247 w 3528236"/>
              <a:gd name="connsiteY84" fmla="*/ 3696335 h 4352341"/>
              <a:gd name="connsiteX85" fmla="*/ 1240873 w 3528236"/>
              <a:gd name="connsiteY85" fmla="*/ 3635778 h 4352341"/>
              <a:gd name="connsiteX86" fmla="*/ 1169719 w 3528236"/>
              <a:gd name="connsiteY86" fmla="*/ 3519207 h 4352341"/>
              <a:gd name="connsiteX87" fmla="*/ 1087967 w 3528236"/>
              <a:gd name="connsiteY87" fmla="*/ 3472277 h 4352341"/>
              <a:gd name="connsiteX88" fmla="*/ 1087968 w 3528236"/>
              <a:gd name="connsiteY88" fmla="*/ 3425345 h 4352341"/>
              <a:gd name="connsiteX89" fmla="*/ 997133 w 3528236"/>
              <a:gd name="connsiteY89" fmla="*/ 3298176 h 4352341"/>
              <a:gd name="connsiteX90" fmla="*/ 955985 w 3528236"/>
              <a:gd name="connsiteY90" fmla="*/ 3274075 h 4352341"/>
              <a:gd name="connsiteX91" fmla="*/ 985316 w 3528236"/>
              <a:gd name="connsiteY91" fmla="*/ 3116837 h 4352341"/>
              <a:gd name="connsiteX92" fmla="*/ 1082875 w 3528236"/>
              <a:gd name="connsiteY92" fmla="*/ 3137252 h 4352341"/>
              <a:gd name="connsiteX93" fmla="*/ 1070651 w 3528236"/>
              <a:gd name="connsiteY93" fmla="*/ 3043280 h 4352341"/>
              <a:gd name="connsiteX94" fmla="*/ 1166002 w 3528236"/>
              <a:gd name="connsiteY94" fmla="*/ 3045727 h 4352341"/>
              <a:gd name="connsiteX95" fmla="*/ 1146443 w 3528236"/>
              <a:gd name="connsiteY95" fmla="*/ 2967490 h 4352341"/>
              <a:gd name="connsiteX96" fmla="*/ 1092655 w 3528236"/>
              <a:gd name="connsiteY96" fmla="*/ 2947930 h 4352341"/>
              <a:gd name="connsiteX97" fmla="*/ 1090545 w 3528236"/>
              <a:gd name="connsiteY97" fmla="*/ 2895343 h 4352341"/>
              <a:gd name="connsiteX98" fmla="*/ 1051084 w 3528236"/>
              <a:gd name="connsiteY98" fmla="*/ 2881735 h 4352341"/>
              <a:gd name="connsiteX99" fmla="*/ 1059248 w 3528236"/>
              <a:gd name="connsiteY99" fmla="*/ 2839553 h 4352341"/>
              <a:gd name="connsiteX100" fmla="*/ 1029312 w 3528236"/>
              <a:gd name="connsiteY100" fmla="*/ 2800092 h 4352341"/>
              <a:gd name="connsiteX101" fmla="*/ 1034755 w 3528236"/>
              <a:gd name="connsiteY101" fmla="*/ 2756549 h 4352341"/>
              <a:gd name="connsiteX102" fmla="*/ 1015706 w 3528236"/>
              <a:gd name="connsiteY102" fmla="*/ 2730696 h 4352341"/>
              <a:gd name="connsiteX103" fmla="*/ 1012984 w 3528236"/>
              <a:gd name="connsiteY103" fmla="*/ 2650413 h 4352341"/>
              <a:gd name="connsiteX104" fmla="*/ 993933 w 3528236"/>
              <a:gd name="connsiteY104" fmla="*/ 2587821 h 4352341"/>
              <a:gd name="connsiteX105" fmla="*/ 1026590 w 3528236"/>
              <a:gd name="connsiteY105" fmla="*/ 2511622 h 4352341"/>
              <a:gd name="connsiteX106" fmla="*/ 1007541 w 3528236"/>
              <a:gd name="connsiteY106" fmla="*/ 2483047 h 4352341"/>
              <a:gd name="connsiteX107" fmla="*/ 950391 w 3528236"/>
              <a:gd name="connsiteY107" fmla="*/ 2499376 h 4352341"/>
              <a:gd name="connsiteX108" fmla="*/ 902766 w 3528236"/>
              <a:gd name="connsiteY108" fmla="*/ 2499374 h 4352341"/>
              <a:gd name="connsiteX109" fmla="*/ 909569 w 3528236"/>
              <a:gd name="connsiteY109" fmla="*/ 2500735 h 4352341"/>
              <a:gd name="connsiteX110" fmla="*/ 849698 w 3528236"/>
              <a:gd name="connsiteY110" fmla="*/ 2560606 h 4352341"/>
              <a:gd name="connsiteX111" fmla="*/ 762612 w 3528236"/>
              <a:gd name="connsiteY111" fmla="*/ 2571492 h 4352341"/>
              <a:gd name="connsiteX112" fmla="*/ 704102 w 3528236"/>
              <a:gd name="connsiteY112" fmla="*/ 2500735 h 4352341"/>
              <a:gd name="connsiteX113" fmla="*/ 648313 w 3528236"/>
              <a:gd name="connsiteY113" fmla="*/ 2499374 h 4352341"/>
              <a:gd name="connsiteX114" fmla="*/ 634706 w 3528236"/>
              <a:gd name="connsiteY114" fmla="*/ 2545638 h 4352341"/>
              <a:gd name="connsiteX115" fmla="*/ 539456 w 3528236"/>
              <a:gd name="connsiteY115" fmla="*/ 2545639 h 4352341"/>
              <a:gd name="connsiteX116" fmla="*/ 495913 w 3528236"/>
              <a:gd name="connsiteY116" fmla="*/ 2499375 h 4352341"/>
              <a:gd name="connsiteX117" fmla="*/ 425156 w 3528236"/>
              <a:gd name="connsiteY117" fmla="*/ 2469439 h 4352341"/>
              <a:gd name="connsiteX118" fmla="*/ 388416 w 3528236"/>
              <a:gd name="connsiteY118" fmla="*/ 2443585 h 4352341"/>
              <a:gd name="connsiteX119" fmla="*/ 387055 w 3528236"/>
              <a:gd name="connsiteY119" fmla="*/ 2393239 h 4352341"/>
              <a:gd name="connsiteX120" fmla="*/ 327183 w 3528236"/>
              <a:gd name="connsiteY120" fmla="*/ 2351055 h 4352341"/>
              <a:gd name="connsiteX121" fmla="*/ 350316 w 3528236"/>
              <a:gd name="connsiteY121" fmla="*/ 2306153 h 4352341"/>
              <a:gd name="connsiteX122" fmla="*/ 316298 w 3528236"/>
              <a:gd name="connsiteY122" fmla="*/ 2273495 h 4352341"/>
              <a:gd name="connsiteX123" fmla="*/ 324462 w 3528236"/>
              <a:gd name="connsiteY123" fmla="*/ 2240839 h 4352341"/>
              <a:gd name="connsiteX124" fmla="*/ 340790 w 3528236"/>
              <a:gd name="connsiteY124" fmla="*/ 2180967 h 4352341"/>
              <a:gd name="connsiteX125" fmla="*/ 332625 w 3528236"/>
              <a:gd name="connsiteY125" fmla="*/ 2144229 h 4352341"/>
              <a:gd name="connsiteX126" fmla="*/ 278196 w 3528236"/>
              <a:gd name="connsiteY126" fmla="*/ 2131981 h 4352341"/>
              <a:gd name="connsiteX127" fmla="*/ 214244 w 3528236"/>
              <a:gd name="connsiteY127" fmla="*/ 2130621 h 4352341"/>
              <a:gd name="connsiteX128" fmla="*/ 49597 w 3528236"/>
              <a:gd name="connsiteY128" fmla="*/ 2085717 h 4352341"/>
              <a:gd name="connsiteX129" fmla="*/ 612 w 3528236"/>
              <a:gd name="connsiteY129" fmla="*/ 2004074 h 4352341"/>
              <a:gd name="connsiteX130" fmla="*/ 72730 w 3528236"/>
              <a:gd name="connsiteY130" fmla="*/ 1956449 h 4352341"/>
              <a:gd name="connsiteX131" fmla="*/ 102666 w 3528236"/>
              <a:gd name="connsiteY131" fmla="*/ 1910185 h 4352341"/>
              <a:gd name="connsiteX132" fmla="*/ 74090 w 3528236"/>
              <a:gd name="connsiteY132" fmla="*/ 1844871 h 4352341"/>
              <a:gd name="connsiteX133" fmla="*/ 102665 w 3528236"/>
              <a:gd name="connsiteY133" fmla="*/ 1802689 h 4352341"/>
              <a:gd name="connsiteX134" fmla="*/ 102457 w 3528236"/>
              <a:gd name="connsiteY134" fmla="*/ 1806328 h 4352341"/>
              <a:gd name="connsiteX0" fmla="*/ 102457 w 3528236"/>
              <a:gd name="connsiteY0" fmla="*/ 1806328 h 4352341"/>
              <a:gd name="connsiteX1" fmla="*/ 174783 w 3528236"/>
              <a:gd name="connsiteY1" fmla="*/ 1750982 h 4352341"/>
              <a:gd name="connsiteX2" fmla="*/ 278198 w 3528236"/>
              <a:gd name="connsiteY2" fmla="*/ 1786361 h 4352341"/>
              <a:gd name="connsiteX3" fmla="*/ 410187 w 3528236"/>
              <a:gd name="connsiteY3" fmla="*/ 1786361 h 4352341"/>
              <a:gd name="connsiteX4" fmla="*/ 425570 w 3528236"/>
              <a:gd name="connsiteY4" fmla="*/ 1721762 h 4352341"/>
              <a:gd name="connsiteX5" fmla="*/ 400403 w 3528236"/>
              <a:gd name="connsiteY5" fmla="*/ 1609909 h 4352341"/>
              <a:gd name="connsiteX6" fmla="*/ 383625 w 3528236"/>
              <a:gd name="connsiteY6" fmla="*/ 1514834 h 4352341"/>
              <a:gd name="connsiteX7" fmla="*/ 403199 w 3528236"/>
              <a:gd name="connsiteY7" fmla="*/ 1400184 h 4352341"/>
              <a:gd name="connsiteX8" fmla="*/ 503867 w 3528236"/>
              <a:gd name="connsiteY8" fmla="*/ 1319090 h 4352341"/>
              <a:gd name="connsiteX9" fmla="*/ 626906 w 3528236"/>
              <a:gd name="connsiteY9" fmla="*/ 1235200 h 4352341"/>
              <a:gd name="connsiteX10" fmla="*/ 674443 w 3528236"/>
              <a:gd name="connsiteY10" fmla="*/ 1047846 h 4352341"/>
              <a:gd name="connsiteX11" fmla="*/ 593350 w 3528236"/>
              <a:gd name="connsiteY11" fmla="*/ 930400 h 4352341"/>
              <a:gd name="connsiteX12" fmla="*/ 573775 w 3528236"/>
              <a:gd name="connsiteY12" fmla="*/ 857696 h 4352341"/>
              <a:gd name="connsiteX13" fmla="*/ 724777 w 3528236"/>
              <a:gd name="connsiteY13" fmla="*/ 782195 h 4352341"/>
              <a:gd name="connsiteX14" fmla="*/ 808667 w 3528236"/>
              <a:gd name="connsiteY14" fmla="*/ 661953 h 4352341"/>
              <a:gd name="connsiteX15" fmla="*/ 817056 w 3528236"/>
              <a:gd name="connsiteY15" fmla="*/ 533322 h 4352341"/>
              <a:gd name="connsiteX16" fmla="*/ 811464 w 3528236"/>
              <a:gd name="connsiteY16" fmla="*/ 474599 h 4352341"/>
              <a:gd name="connsiteX17" fmla="*/ 864594 w 3528236"/>
              <a:gd name="connsiteY17" fmla="*/ 415876 h 4352341"/>
              <a:gd name="connsiteX18" fmla="*/ 828241 w 3528236"/>
              <a:gd name="connsiteY18" fmla="*/ 318004 h 4352341"/>
              <a:gd name="connsiteX19" fmla="*/ 912131 w 3528236"/>
              <a:gd name="connsiteY19" fmla="*/ 337578 h 4352341"/>
              <a:gd name="connsiteX20" fmla="*/ 982040 w 3528236"/>
              <a:gd name="connsiteY20" fmla="*/ 278856 h 4352341"/>
              <a:gd name="connsiteX21" fmla="*/ 1043559 w 3528236"/>
              <a:gd name="connsiteY21" fmla="*/ 231318 h 4352341"/>
              <a:gd name="connsiteX22" fmla="*/ 1029577 w 3528236"/>
              <a:gd name="connsiteY22" fmla="*/ 144632 h 4352341"/>
              <a:gd name="connsiteX23" fmla="*/ 1135838 w 3528236"/>
              <a:gd name="connsiteY23" fmla="*/ 150224 h 4352341"/>
              <a:gd name="connsiteX24" fmla="*/ 1183375 w 3528236"/>
              <a:gd name="connsiteY24" fmla="*/ 192169 h 4352341"/>
              <a:gd name="connsiteX25" fmla="*/ 1278451 w 3528236"/>
              <a:gd name="connsiteY25" fmla="*/ 127854 h 4352341"/>
              <a:gd name="connsiteX26" fmla="*/ 1278451 w 3528236"/>
              <a:gd name="connsiteY26" fmla="*/ 127854 h 4352341"/>
              <a:gd name="connsiteX27" fmla="*/ 1379119 w 3528236"/>
              <a:gd name="connsiteY27" fmla="*/ 113872 h 4352341"/>
              <a:gd name="connsiteX28" fmla="*/ 1381915 w 3528236"/>
              <a:gd name="connsiteY28" fmla="*/ 111076 h 4352341"/>
              <a:gd name="connsiteX29" fmla="*/ 1653159 w 3528236"/>
              <a:gd name="connsiteY29" fmla="*/ 10408 h 4352341"/>
              <a:gd name="connsiteX30" fmla="*/ 2609503 w 3528236"/>
              <a:gd name="connsiteY30" fmla="*/ 2018 h 4352341"/>
              <a:gd name="connsiteX31" fmla="*/ 3087652 w 3528236"/>
              <a:gd name="connsiteY31" fmla="*/ 435114 h 4352341"/>
              <a:gd name="connsiteX32" fmla="*/ 3523701 w 3528236"/>
              <a:gd name="connsiteY32" fmla="*/ 1011746 h 4352341"/>
              <a:gd name="connsiteX33" fmla="*/ 3362592 w 3528236"/>
              <a:gd name="connsiteY33" fmla="*/ 1196492 h 4352341"/>
              <a:gd name="connsiteX34" fmla="*/ 3118752 w 3528236"/>
              <a:gd name="connsiteY34" fmla="*/ 1340184 h 4352341"/>
              <a:gd name="connsiteX35" fmla="*/ 2783471 w 3528236"/>
              <a:gd name="connsiteY35" fmla="*/ 1466459 h 4352341"/>
              <a:gd name="connsiteX36" fmla="*/ 2265311 w 3528236"/>
              <a:gd name="connsiteY36" fmla="*/ 1523064 h 4352341"/>
              <a:gd name="connsiteX37" fmla="*/ 1947448 w 3528236"/>
              <a:gd name="connsiteY37" fmla="*/ 1705945 h 4352341"/>
              <a:gd name="connsiteX38" fmla="*/ 1903906 w 3528236"/>
              <a:gd name="connsiteY38" fmla="*/ 1544835 h 4352341"/>
              <a:gd name="connsiteX39" fmla="*/ 1712319 w 3528236"/>
              <a:gd name="connsiteY39" fmla="*/ 1605173 h 4352341"/>
              <a:gd name="connsiteX40" fmla="*/ 1647003 w 3528236"/>
              <a:gd name="connsiteY40" fmla="*/ 1758195 h 4352341"/>
              <a:gd name="connsiteX41" fmla="*/ 1755860 w 3528236"/>
              <a:gd name="connsiteY41" fmla="*/ 1997681 h 4352341"/>
              <a:gd name="connsiteX42" fmla="*/ 1877781 w 3528236"/>
              <a:gd name="connsiteY42" fmla="*/ 2084765 h 4352341"/>
              <a:gd name="connsiteX43" fmla="*/ 1842946 w 3528236"/>
              <a:gd name="connsiteY43" fmla="*/ 2250228 h 4352341"/>
              <a:gd name="connsiteX44" fmla="*/ 1903906 w 3528236"/>
              <a:gd name="connsiteY44" fmla="*/ 2372149 h 4352341"/>
              <a:gd name="connsiteX45" fmla="*/ 2104202 w 3528236"/>
              <a:gd name="connsiteY45" fmla="*/ 2398274 h 4352341"/>
              <a:gd name="connsiteX46" fmla="*/ 2652843 w 3528236"/>
              <a:gd name="connsiteY46" fmla="*/ 2546319 h 4352341"/>
              <a:gd name="connsiteX47" fmla="*/ 2661551 w 3528236"/>
              <a:gd name="connsiteY47" fmla="*/ 2772742 h 4352341"/>
              <a:gd name="connsiteX48" fmla="*/ 2670259 w 3528236"/>
              <a:gd name="connsiteY48" fmla="*/ 3160272 h 4352341"/>
              <a:gd name="connsiteX49" fmla="*/ 2530923 w 3528236"/>
              <a:gd name="connsiteY49" fmla="*/ 3182043 h 4352341"/>
              <a:gd name="connsiteX50" fmla="*/ 2487380 w 3528236"/>
              <a:gd name="connsiteY50" fmla="*/ 3113618 h 4352341"/>
              <a:gd name="connsiteX51" fmla="*/ 2375413 w 3528236"/>
              <a:gd name="connsiteY51" fmla="*/ 3173956 h 4352341"/>
              <a:gd name="connsiteX52" fmla="*/ 2165163 w 3528236"/>
              <a:gd name="connsiteY52" fmla="*/ 3142854 h 4352341"/>
              <a:gd name="connsiteX53" fmla="*/ 1999700 w 3528236"/>
              <a:gd name="connsiteY53" fmla="*/ 2990454 h 4352341"/>
              <a:gd name="connsiteX54" fmla="*/ 1959544 w 3528236"/>
              <a:gd name="connsiteY54" fmla="*/ 3095441 h 4352341"/>
              <a:gd name="connsiteX55" fmla="*/ 1905357 w 3528236"/>
              <a:gd name="connsiteY55" fmla="*/ 3143339 h 4352341"/>
              <a:gd name="connsiteX56" fmla="*/ 1809563 w 3528236"/>
              <a:gd name="connsiteY56" fmla="*/ 3102698 h 4352341"/>
              <a:gd name="connsiteX57" fmla="*/ 1707963 w 3528236"/>
              <a:gd name="connsiteY57" fmla="*/ 3175270 h 4352341"/>
              <a:gd name="connsiteX58" fmla="*/ 1536695 w 3528236"/>
              <a:gd name="connsiteY58" fmla="*/ 3205265 h 4352341"/>
              <a:gd name="connsiteX59" fmla="*/ 1346075 w 3528236"/>
              <a:gd name="connsiteY59" fmla="*/ 3351377 h 4352341"/>
              <a:gd name="connsiteX60" fmla="*/ 1570078 w 3528236"/>
              <a:gd name="connsiteY60" fmla="*/ 3361051 h 4352341"/>
              <a:gd name="connsiteX61" fmla="*/ 1832302 w 3528236"/>
              <a:gd name="connsiteY61" fmla="*/ 3217845 h 4352341"/>
              <a:gd name="connsiteX62" fmla="*/ 2038889 w 3528236"/>
              <a:gd name="connsiteY62" fmla="*/ 3234294 h 4352341"/>
              <a:gd name="connsiteX63" fmla="*/ 2132195 w 3528236"/>
              <a:gd name="connsiteY63" fmla="*/ 3300853 h 4352341"/>
              <a:gd name="connsiteX64" fmla="*/ 2295792 w 3528236"/>
              <a:gd name="connsiteY64" fmla="*/ 3394781 h 4352341"/>
              <a:gd name="connsiteX65" fmla="*/ 2433262 w 3528236"/>
              <a:gd name="connsiteY65" fmla="*/ 3218743 h 4352341"/>
              <a:gd name="connsiteX66" fmla="*/ 2478671 w 3528236"/>
              <a:gd name="connsiteY66" fmla="*/ 3369277 h 4352341"/>
              <a:gd name="connsiteX67" fmla="*/ 2609299 w 3528236"/>
              <a:gd name="connsiteY67" fmla="*/ 3356215 h 4352341"/>
              <a:gd name="connsiteX68" fmla="*/ 2700741 w 3528236"/>
              <a:gd name="connsiteY68" fmla="*/ 3469425 h 4352341"/>
              <a:gd name="connsiteX69" fmla="*/ 2631071 w 3528236"/>
              <a:gd name="connsiteY69" fmla="*/ 3608762 h 4352341"/>
              <a:gd name="connsiteX70" fmla="*/ 2648489 w 3528236"/>
              <a:gd name="connsiteY70" fmla="*/ 3691494 h 4352341"/>
              <a:gd name="connsiteX71" fmla="*/ 2572072 w 3528236"/>
              <a:gd name="connsiteY71" fmla="*/ 3769509 h 4352341"/>
              <a:gd name="connsiteX72" fmla="*/ 2517860 w 3528236"/>
              <a:gd name="connsiteY72" fmla="*/ 3848246 h 4352341"/>
              <a:gd name="connsiteX73" fmla="*/ 2415664 w 3528236"/>
              <a:gd name="connsiteY73" fmla="*/ 3935533 h 4352341"/>
              <a:gd name="connsiteX74" fmla="*/ 2265787 w 3528236"/>
              <a:gd name="connsiteY74" fmla="*/ 4044535 h 4352341"/>
              <a:gd name="connsiteX75" fmla="*/ 2268814 w 3528236"/>
              <a:gd name="connsiteY75" fmla="*/ 4082382 h 4352341"/>
              <a:gd name="connsiteX76" fmla="*/ 1866116 w 3528236"/>
              <a:gd name="connsiteY76" fmla="*/ 4332175 h 4352341"/>
              <a:gd name="connsiteX77" fmla="*/ 1870658 w 3528236"/>
              <a:gd name="connsiteY77" fmla="*/ 4333689 h 4352341"/>
              <a:gd name="connsiteX78" fmla="*/ 1614807 w 3528236"/>
              <a:gd name="connsiteY78" fmla="*/ 4351855 h 4352341"/>
              <a:gd name="connsiteX79" fmla="*/ 1513375 w 3528236"/>
              <a:gd name="connsiteY79" fmla="*/ 4115687 h 4352341"/>
              <a:gd name="connsiteX80" fmla="*/ 1528514 w 3528236"/>
              <a:gd name="connsiteY80" fmla="*/ 4059673 h 4352341"/>
              <a:gd name="connsiteX81" fmla="*/ 1408916 w 3528236"/>
              <a:gd name="connsiteY81" fmla="*/ 3934018 h 4352341"/>
              <a:gd name="connsiteX82" fmla="*/ 1384693 w 3528236"/>
              <a:gd name="connsiteY82" fmla="*/ 3849239 h 4352341"/>
              <a:gd name="connsiteX83" fmla="*/ 1262066 w 3528236"/>
              <a:gd name="connsiteY83" fmla="*/ 3781114 h 4352341"/>
              <a:gd name="connsiteX84" fmla="*/ 1227247 w 3528236"/>
              <a:gd name="connsiteY84" fmla="*/ 3696335 h 4352341"/>
              <a:gd name="connsiteX85" fmla="*/ 1240873 w 3528236"/>
              <a:gd name="connsiteY85" fmla="*/ 3635778 h 4352341"/>
              <a:gd name="connsiteX86" fmla="*/ 1169719 w 3528236"/>
              <a:gd name="connsiteY86" fmla="*/ 3519207 h 4352341"/>
              <a:gd name="connsiteX87" fmla="*/ 1087967 w 3528236"/>
              <a:gd name="connsiteY87" fmla="*/ 3472277 h 4352341"/>
              <a:gd name="connsiteX88" fmla="*/ 1087968 w 3528236"/>
              <a:gd name="connsiteY88" fmla="*/ 3425345 h 4352341"/>
              <a:gd name="connsiteX89" fmla="*/ 997133 w 3528236"/>
              <a:gd name="connsiteY89" fmla="*/ 3298176 h 4352341"/>
              <a:gd name="connsiteX90" fmla="*/ 955985 w 3528236"/>
              <a:gd name="connsiteY90" fmla="*/ 3274075 h 4352341"/>
              <a:gd name="connsiteX91" fmla="*/ 985316 w 3528236"/>
              <a:gd name="connsiteY91" fmla="*/ 3116837 h 4352341"/>
              <a:gd name="connsiteX92" fmla="*/ 1082875 w 3528236"/>
              <a:gd name="connsiteY92" fmla="*/ 3137252 h 4352341"/>
              <a:gd name="connsiteX93" fmla="*/ 1070651 w 3528236"/>
              <a:gd name="connsiteY93" fmla="*/ 3043280 h 4352341"/>
              <a:gd name="connsiteX94" fmla="*/ 1166002 w 3528236"/>
              <a:gd name="connsiteY94" fmla="*/ 3045727 h 4352341"/>
              <a:gd name="connsiteX95" fmla="*/ 1146443 w 3528236"/>
              <a:gd name="connsiteY95" fmla="*/ 2967490 h 4352341"/>
              <a:gd name="connsiteX96" fmla="*/ 1092655 w 3528236"/>
              <a:gd name="connsiteY96" fmla="*/ 2947930 h 4352341"/>
              <a:gd name="connsiteX97" fmla="*/ 1090545 w 3528236"/>
              <a:gd name="connsiteY97" fmla="*/ 2895343 h 4352341"/>
              <a:gd name="connsiteX98" fmla="*/ 1051084 w 3528236"/>
              <a:gd name="connsiteY98" fmla="*/ 2881735 h 4352341"/>
              <a:gd name="connsiteX99" fmla="*/ 1059248 w 3528236"/>
              <a:gd name="connsiteY99" fmla="*/ 2839553 h 4352341"/>
              <a:gd name="connsiteX100" fmla="*/ 1029312 w 3528236"/>
              <a:gd name="connsiteY100" fmla="*/ 2800092 h 4352341"/>
              <a:gd name="connsiteX101" fmla="*/ 1034755 w 3528236"/>
              <a:gd name="connsiteY101" fmla="*/ 2756549 h 4352341"/>
              <a:gd name="connsiteX102" fmla="*/ 1015706 w 3528236"/>
              <a:gd name="connsiteY102" fmla="*/ 2730696 h 4352341"/>
              <a:gd name="connsiteX103" fmla="*/ 1012984 w 3528236"/>
              <a:gd name="connsiteY103" fmla="*/ 2650413 h 4352341"/>
              <a:gd name="connsiteX104" fmla="*/ 993933 w 3528236"/>
              <a:gd name="connsiteY104" fmla="*/ 2587821 h 4352341"/>
              <a:gd name="connsiteX105" fmla="*/ 1026590 w 3528236"/>
              <a:gd name="connsiteY105" fmla="*/ 2511622 h 4352341"/>
              <a:gd name="connsiteX106" fmla="*/ 1007541 w 3528236"/>
              <a:gd name="connsiteY106" fmla="*/ 2483047 h 4352341"/>
              <a:gd name="connsiteX107" fmla="*/ 950391 w 3528236"/>
              <a:gd name="connsiteY107" fmla="*/ 2499376 h 4352341"/>
              <a:gd name="connsiteX108" fmla="*/ 902766 w 3528236"/>
              <a:gd name="connsiteY108" fmla="*/ 2499374 h 4352341"/>
              <a:gd name="connsiteX109" fmla="*/ 909569 w 3528236"/>
              <a:gd name="connsiteY109" fmla="*/ 2500735 h 4352341"/>
              <a:gd name="connsiteX110" fmla="*/ 849698 w 3528236"/>
              <a:gd name="connsiteY110" fmla="*/ 2560606 h 4352341"/>
              <a:gd name="connsiteX111" fmla="*/ 762612 w 3528236"/>
              <a:gd name="connsiteY111" fmla="*/ 2571492 h 4352341"/>
              <a:gd name="connsiteX112" fmla="*/ 704102 w 3528236"/>
              <a:gd name="connsiteY112" fmla="*/ 2500735 h 4352341"/>
              <a:gd name="connsiteX113" fmla="*/ 648313 w 3528236"/>
              <a:gd name="connsiteY113" fmla="*/ 2499374 h 4352341"/>
              <a:gd name="connsiteX114" fmla="*/ 634706 w 3528236"/>
              <a:gd name="connsiteY114" fmla="*/ 2545638 h 4352341"/>
              <a:gd name="connsiteX115" fmla="*/ 539456 w 3528236"/>
              <a:gd name="connsiteY115" fmla="*/ 2545639 h 4352341"/>
              <a:gd name="connsiteX116" fmla="*/ 495913 w 3528236"/>
              <a:gd name="connsiteY116" fmla="*/ 2499375 h 4352341"/>
              <a:gd name="connsiteX117" fmla="*/ 425156 w 3528236"/>
              <a:gd name="connsiteY117" fmla="*/ 2469439 h 4352341"/>
              <a:gd name="connsiteX118" fmla="*/ 388416 w 3528236"/>
              <a:gd name="connsiteY118" fmla="*/ 2443585 h 4352341"/>
              <a:gd name="connsiteX119" fmla="*/ 387055 w 3528236"/>
              <a:gd name="connsiteY119" fmla="*/ 2393239 h 4352341"/>
              <a:gd name="connsiteX120" fmla="*/ 327183 w 3528236"/>
              <a:gd name="connsiteY120" fmla="*/ 2351055 h 4352341"/>
              <a:gd name="connsiteX121" fmla="*/ 350316 w 3528236"/>
              <a:gd name="connsiteY121" fmla="*/ 2306153 h 4352341"/>
              <a:gd name="connsiteX122" fmla="*/ 316298 w 3528236"/>
              <a:gd name="connsiteY122" fmla="*/ 2273495 h 4352341"/>
              <a:gd name="connsiteX123" fmla="*/ 324462 w 3528236"/>
              <a:gd name="connsiteY123" fmla="*/ 2240839 h 4352341"/>
              <a:gd name="connsiteX124" fmla="*/ 340790 w 3528236"/>
              <a:gd name="connsiteY124" fmla="*/ 2180967 h 4352341"/>
              <a:gd name="connsiteX125" fmla="*/ 332625 w 3528236"/>
              <a:gd name="connsiteY125" fmla="*/ 2144229 h 4352341"/>
              <a:gd name="connsiteX126" fmla="*/ 278196 w 3528236"/>
              <a:gd name="connsiteY126" fmla="*/ 2131981 h 4352341"/>
              <a:gd name="connsiteX127" fmla="*/ 214244 w 3528236"/>
              <a:gd name="connsiteY127" fmla="*/ 2130621 h 4352341"/>
              <a:gd name="connsiteX128" fmla="*/ 49597 w 3528236"/>
              <a:gd name="connsiteY128" fmla="*/ 2085717 h 4352341"/>
              <a:gd name="connsiteX129" fmla="*/ 612 w 3528236"/>
              <a:gd name="connsiteY129" fmla="*/ 2004074 h 4352341"/>
              <a:gd name="connsiteX130" fmla="*/ 72730 w 3528236"/>
              <a:gd name="connsiteY130" fmla="*/ 1956449 h 4352341"/>
              <a:gd name="connsiteX131" fmla="*/ 102666 w 3528236"/>
              <a:gd name="connsiteY131" fmla="*/ 1910185 h 4352341"/>
              <a:gd name="connsiteX132" fmla="*/ 74090 w 3528236"/>
              <a:gd name="connsiteY132" fmla="*/ 1844871 h 4352341"/>
              <a:gd name="connsiteX133" fmla="*/ 102665 w 3528236"/>
              <a:gd name="connsiteY133" fmla="*/ 1802689 h 4352341"/>
              <a:gd name="connsiteX134" fmla="*/ 102457 w 3528236"/>
              <a:gd name="connsiteY134" fmla="*/ 1806328 h 4352341"/>
              <a:gd name="connsiteX0" fmla="*/ 102457 w 3528236"/>
              <a:gd name="connsiteY0" fmla="*/ 1806328 h 4352341"/>
              <a:gd name="connsiteX1" fmla="*/ 174783 w 3528236"/>
              <a:gd name="connsiteY1" fmla="*/ 1750982 h 4352341"/>
              <a:gd name="connsiteX2" fmla="*/ 278198 w 3528236"/>
              <a:gd name="connsiteY2" fmla="*/ 1786361 h 4352341"/>
              <a:gd name="connsiteX3" fmla="*/ 410187 w 3528236"/>
              <a:gd name="connsiteY3" fmla="*/ 1786361 h 4352341"/>
              <a:gd name="connsiteX4" fmla="*/ 425570 w 3528236"/>
              <a:gd name="connsiteY4" fmla="*/ 1721762 h 4352341"/>
              <a:gd name="connsiteX5" fmla="*/ 400403 w 3528236"/>
              <a:gd name="connsiteY5" fmla="*/ 1609909 h 4352341"/>
              <a:gd name="connsiteX6" fmla="*/ 383625 w 3528236"/>
              <a:gd name="connsiteY6" fmla="*/ 1514834 h 4352341"/>
              <a:gd name="connsiteX7" fmla="*/ 403199 w 3528236"/>
              <a:gd name="connsiteY7" fmla="*/ 1400184 h 4352341"/>
              <a:gd name="connsiteX8" fmla="*/ 503867 w 3528236"/>
              <a:gd name="connsiteY8" fmla="*/ 1319090 h 4352341"/>
              <a:gd name="connsiteX9" fmla="*/ 626906 w 3528236"/>
              <a:gd name="connsiteY9" fmla="*/ 1235200 h 4352341"/>
              <a:gd name="connsiteX10" fmla="*/ 674443 w 3528236"/>
              <a:gd name="connsiteY10" fmla="*/ 1047846 h 4352341"/>
              <a:gd name="connsiteX11" fmla="*/ 593350 w 3528236"/>
              <a:gd name="connsiteY11" fmla="*/ 930400 h 4352341"/>
              <a:gd name="connsiteX12" fmla="*/ 573775 w 3528236"/>
              <a:gd name="connsiteY12" fmla="*/ 857696 h 4352341"/>
              <a:gd name="connsiteX13" fmla="*/ 724777 w 3528236"/>
              <a:gd name="connsiteY13" fmla="*/ 782195 h 4352341"/>
              <a:gd name="connsiteX14" fmla="*/ 808667 w 3528236"/>
              <a:gd name="connsiteY14" fmla="*/ 661953 h 4352341"/>
              <a:gd name="connsiteX15" fmla="*/ 817056 w 3528236"/>
              <a:gd name="connsiteY15" fmla="*/ 533322 h 4352341"/>
              <a:gd name="connsiteX16" fmla="*/ 811464 w 3528236"/>
              <a:gd name="connsiteY16" fmla="*/ 474599 h 4352341"/>
              <a:gd name="connsiteX17" fmla="*/ 864594 w 3528236"/>
              <a:gd name="connsiteY17" fmla="*/ 415876 h 4352341"/>
              <a:gd name="connsiteX18" fmla="*/ 828241 w 3528236"/>
              <a:gd name="connsiteY18" fmla="*/ 318004 h 4352341"/>
              <a:gd name="connsiteX19" fmla="*/ 912131 w 3528236"/>
              <a:gd name="connsiteY19" fmla="*/ 337578 h 4352341"/>
              <a:gd name="connsiteX20" fmla="*/ 982040 w 3528236"/>
              <a:gd name="connsiteY20" fmla="*/ 278856 h 4352341"/>
              <a:gd name="connsiteX21" fmla="*/ 1043559 w 3528236"/>
              <a:gd name="connsiteY21" fmla="*/ 231318 h 4352341"/>
              <a:gd name="connsiteX22" fmla="*/ 1029577 w 3528236"/>
              <a:gd name="connsiteY22" fmla="*/ 144632 h 4352341"/>
              <a:gd name="connsiteX23" fmla="*/ 1135838 w 3528236"/>
              <a:gd name="connsiteY23" fmla="*/ 150224 h 4352341"/>
              <a:gd name="connsiteX24" fmla="*/ 1183375 w 3528236"/>
              <a:gd name="connsiteY24" fmla="*/ 192169 h 4352341"/>
              <a:gd name="connsiteX25" fmla="*/ 1278451 w 3528236"/>
              <a:gd name="connsiteY25" fmla="*/ 127854 h 4352341"/>
              <a:gd name="connsiteX26" fmla="*/ 1278451 w 3528236"/>
              <a:gd name="connsiteY26" fmla="*/ 127854 h 4352341"/>
              <a:gd name="connsiteX27" fmla="*/ 1379119 w 3528236"/>
              <a:gd name="connsiteY27" fmla="*/ 113872 h 4352341"/>
              <a:gd name="connsiteX28" fmla="*/ 1381915 w 3528236"/>
              <a:gd name="connsiteY28" fmla="*/ 111076 h 4352341"/>
              <a:gd name="connsiteX29" fmla="*/ 1653159 w 3528236"/>
              <a:gd name="connsiteY29" fmla="*/ 10408 h 4352341"/>
              <a:gd name="connsiteX30" fmla="*/ 2609503 w 3528236"/>
              <a:gd name="connsiteY30" fmla="*/ 2018 h 4352341"/>
              <a:gd name="connsiteX31" fmla="*/ 3087652 w 3528236"/>
              <a:gd name="connsiteY31" fmla="*/ 435114 h 4352341"/>
              <a:gd name="connsiteX32" fmla="*/ 3523701 w 3528236"/>
              <a:gd name="connsiteY32" fmla="*/ 1011746 h 4352341"/>
              <a:gd name="connsiteX33" fmla="*/ 3362592 w 3528236"/>
              <a:gd name="connsiteY33" fmla="*/ 1196492 h 4352341"/>
              <a:gd name="connsiteX34" fmla="*/ 3118752 w 3528236"/>
              <a:gd name="connsiteY34" fmla="*/ 1340184 h 4352341"/>
              <a:gd name="connsiteX35" fmla="*/ 2783471 w 3528236"/>
              <a:gd name="connsiteY35" fmla="*/ 1466459 h 4352341"/>
              <a:gd name="connsiteX36" fmla="*/ 2265311 w 3528236"/>
              <a:gd name="connsiteY36" fmla="*/ 1523064 h 4352341"/>
              <a:gd name="connsiteX37" fmla="*/ 1947448 w 3528236"/>
              <a:gd name="connsiteY37" fmla="*/ 1705945 h 4352341"/>
              <a:gd name="connsiteX38" fmla="*/ 1903906 w 3528236"/>
              <a:gd name="connsiteY38" fmla="*/ 1544835 h 4352341"/>
              <a:gd name="connsiteX39" fmla="*/ 1712319 w 3528236"/>
              <a:gd name="connsiteY39" fmla="*/ 1605173 h 4352341"/>
              <a:gd name="connsiteX40" fmla="*/ 1647003 w 3528236"/>
              <a:gd name="connsiteY40" fmla="*/ 1758195 h 4352341"/>
              <a:gd name="connsiteX41" fmla="*/ 1755860 w 3528236"/>
              <a:gd name="connsiteY41" fmla="*/ 1997681 h 4352341"/>
              <a:gd name="connsiteX42" fmla="*/ 1877781 w 3528236"/>
              <a:gd name="connsiteY42" fmla="*/ 2084765 h 4352341"/>
              <a:gd name="connsiteX43" fmla="*/ 1842946 w 3528236"/>
              <a:gd name="connsiteY43" fmla="*/ 2250228 h 4352341"/>
              <a:gd name="connsiteX44" fmla="*/ 1903906 w 3528236"/>
              <a:gd name="connsiteY44" fmla="*/ 2372149 h 4352341"/>
              <a:gd name="connsiteX45" fmla="*/ 2104202 w 3528236"/>
              <a:gd name="connsiteY45" fmla="*/ 2398274 h 4352341"/>
              <a:gd name="connsiteX46" fmla="*/ 2652843 w 3528236"/>
              <a:gd name="connsiteY46" fmla="*/ 2546319 h 4352341"/>
              <a:gd name="connsiteX47" fmla="*/ 2661551 w 3528236"/>
              <a:gd name="connsiteY47" fmla="*/ 2772742 h 4352341"/>
              <a:gd name="connsiteX48" fmla="*/ 2670259 w 3528236"/>
              <a:gd name="connsiteY48" fmla="*/ 3160272 h 4352341"/>
              <a:gd name="connsiteX49" fmla="*/ 2530923 w 3528236"/>
              <a:gd name="connsiteY49" fmla="*/ 3182043 h 4352341"/>
              <a:gd name="connsiteX50" fmla="*/ 2487380 w 3528236"/>
              <a:gd name="connsiteY50" fmla="*/ 3113618 h 4352341"/>
              <a:gd name="connsiteX51" fmla="*/ 2375413 w 3528236"/>
              <a:gd name="connsiteY51" fmla="*/ 3173956 h 4352341"/>
              <a:gd name="connsiteX52" fmla="*/ 2165163 w 3528236"/>
              <a:gd name="connsiteY52" fmla="*/ 3142854 h 4352341"/>
              <a:gd name="connsiteX53" fmla="*/ 1999700 w 3528236"/>
              <a:gd name="connsiteY53" fmla="*/ 2990454 h 4352341"/>
              <a:gd name="connsiteX54" fmla="*/ 1959544 w 3528236"/>
              <a:gd name="connsiteY54" fmla="*/ 3095441 h 4352341"/>
              <a:gd name="connsiteX55" fmla="*/ 1905357 w 3528236"/>
              <a:gd name="connsiteY55" fmla="*/ 3143339 h 4352341"/>
              <a:gd name="connsiteX56" fmla="*/ 1809563 w 3528236"/>
              <a:gd name="connsiteY56" fmla="*/ 3102698 h 4352341"/>
              <a:gd name="connsiteX57" fmla="*/ 1707963 w 3528236"/>
              <a:gd name="connsiteY57" fmla="*/ 3175270 h 4352341"/>
              <a:gd name="connsiteX58" fmla="*/ 1536695 w 3528236"/>
              <a:gd name="connsiteY58" fmla="*/ 3205265 h 4352341"/>
              <a:gd name="connsiteX59" fmla="*/ 1346075 w 3528236"/>
              <a:gd name="connsiteY59" fmla="*/ 3351377 h 4352341"/>
              <a:gd name="connsiteX60" fmla="*/ 1570078 w 3528236"/>
              <a:gd name="connsiteY60" fmla="*/ 3361051 h 4352341"/>
              <a:gd name="connsiteX61" fmla="*/ 1832302 w 3528236"/>
              <a:gd name="connsiteY61" fmla="*/ 3217845 h 4352341"/>
              <a:gd name="connsiteX62" fmla="*/ 2038889 w 3528236"/>
              <a:gd name="connsiteY62" fmla="*/ 3234294 h 4352341"/>
              <a:gd name="connsiteX63" fmla="*/ 2132195 w 3528236"/>
              <a:gd name="connsiteY63" fmla="*/ 3300853 h 4352341"/>
              <a:gd name="connsiteX64" fmla="*/ 2295792 w 3528236"/>
              <a:gd name="connsiteY64" fmla="*/ 3379852 h 4352341"/>
              <a:gd name="connsiteX65" fmla="*/ 2433262 w 3528236"/>
              <a:gd name="connsiteY65" fmla="*/ 3218743 h 4352341"/>
              <a:gd name="connsiteX66" fmla="*/ 2478671 w 3528236"/>
              <a:gd name="connsiteY66" fmla="*/ 3369277 h 4352341"/>
              <a:gd name="connsiteX67" fmla="*/ 2609299 w 3528236"/>
              <a:gd name="connsiteY67" fmla="*/ 3356215 h 4352341"/>
              <a:gd name="connsiteX68" fmla="*/ 2700741 w 3528236"/>
              <a:gd name="connsiteY68" fmla="*/ 3469425 h 4352341"/>
              <a:gd name="connsiteX69" fmla="*/ 2631071 w 3528236"/>
              <a:gd name="connsiteY69" fmla="*/ 3608762 h 4352341"/>
              <a:gd name="connsiteX70" fmla="*/ 2648489 w 3528236"/>
              <a:gd name="connsiteY70" fmla="*/ 3691494 h 4352341"/>
              <a:gd name="connsiteX71" fmla="*/ 2572072 w 3528236"/>
              <a:gd name="connsiteY71" fmla="*/ 3769509 h 4352341"/>
              <a:gd name="connsiteX72" fmla="*/ 2517860 w 3528236"/>
              <a:gd name="connsiteY72" fmla="*/ 3848246 h 4352341"/>
              <a:gd name="connsiteX73" fmla="*/ 2415664 w 3528236"/>
              <a:gd name="connsiteY73" fmla="*/ 3935533 h 4352341"/>
              <a:gd name="connsiteX74" fmla="*/ 2265787 w 3528236"/>
              <a:gd name="connsiteY74" fmla="*/ 4044535 h 4352341"/>
              <a:gd name="connsiteX75" fmla="*/ 2268814 w 3528236"/>
              <a:gd name="connsiteY75" fmla="*/ 4082382 h 4352341"/>
              <a:gd name="connsiteX76" fmla="*/ 1866116 w 3528236"/>
              <a:gd name="connsiteY76" fmla="*/ 4332175 h 4352341"/>
              <a:gd name="connsiteX77" fmla="*/ 1870658 w 3528236"/>
              <a:gd name="connsiteY77" fmla="*/ 4333689 h 4352341"/>
              <a:gd name="connsiteX78" fmla="*/ 1614807 w 3528236"/>
              <a:gd name="connsiteY78" fmla="*/ 4351855 h 4352341"/>
              <a:gd name="connsiteX79" fmla="*/ 1513375 w 3528236"/>
              <a:gd name="connsiteY79" fmla="*/ 4115687 h 4352341"/>
              <a:gd name="connsiteX80" fmla="*/ 1528514 w 3528236"/>
              <a:gd name="connsiteY80" fmla="*/ 4059673 h 4352341"/>
              <a:gd name="connsiteX81" fmla="*/ 1408916 w 3528236"/>
              <a:gd name="connsiteY81" fmla="*/ 3934018 h 4352341"/>
              <a:gd name="connsiteX82" fmla="*/ 1384693 w 3528236"/>
              <a:gd name="connsiteY82" fmla="*/ 3849239 h 4352341"/>
              <a:gd name="connsiteX83" fmla="*/ 1262066 w 3528236"/>
              <a:gd name="connsiteY83" fmla="*/ 3781114 h 4352341"/>
              <a:gd name="connsiteX84" fmla="*/ 1227247 w 3528236"/>
              <a:gd name="connsiteY84" fmla="*/ 3696335 h 4352341"/>
              <a:gd name="connsiteX85" fmla="*/ 1240873 w 3528236"/>
              <a:gd name="connsiteY85" fmla="*/ 3635778 h 4352341"/>
              <a:gd name="connsiteX86" fmla="*/ 1169719 w 3528236"/>
              <a:gd name="connsiteY86" fmla="*/ 3519207 h 4352341"/>
              <a:gd name="connsiteX87" fmla="*/ 1087967 w 3528236"/>
              <a:gd name="connsiteY87" fmla="*/ 3472277 h 4352341"/>
              <a:gd name="connsiteX88" fmla="*/ 1087968 w 3528236"/>
              <a:gd name="connsiteY88" fmla="*/ 3425345 h 4352341"/>
              <a:gd name="connsiteX89" fmla="*/ 997133 w 3528236"/>
              <a:gd name="connsiteY89" fmla="*/ 3298176 h 4352341"/>
              <a:gd name="connsiteX90" fmla="*/ 955985 w 3528236"/>
              <a:gd name="connsiteY90" fmla="*/ 3274075 h 4352341"/>
              <a:gd name="connsiteX91" fmla="*/ 985316 w 3528236"/>
              <a:gd name="connsiteY91" fmla="*/ 3116837 h 4352341"/>
              <a:gd name="connsiteX92" fmla="*/ 1082875 w 3528236"/>
              <a:gd name="connsiteY92" fmla="*/ 3137252 h 4352341"/>
              <a:gd name="connsiteX93" fmla="*/ 1070651 w 3528236"/>
              <a:gd name="connsiteY93" fmla="*/ 3043280 h 4352341"/>
              <a:gd name="connsiteX94" fmla="*/ 1166002 w 3528236"/>
              <a:gd name="connsiteY94" fmla="*/ 3045727 h 4352341"/>
              <a:gd name="connsiteX95" fmla="*/ 1146443 w 3528236"/>
              <a:gd name="connsiteY95" fmla="*/ 2967490 h 4352341"/>
              <a:gd name="connsiteX96" fmla="*/ 1092655 w 3528236"/>
              <a:gd name="connsiteY96" fmla="*/ 2947930 h 4352341"/>
              <a:gd name="connsiteX97" fmla="*/ 1090545 w 3528236"/>
              <a:gd name="connsiteY97" fmla="*/ 2895343 h 4352341"/>
              <a:gd name="connsiteX98" fmla="*/ 1051084 w 3528236"/>
              <a:gd name="connsiteY98" fmla="*/ 2881735 h 4352341"/>
              <a:gd name="connsiteX99" fmla="*/ 1059248 w 3528236"/>
              <a:gd name="connsiteY99" fmla="*/ 2839553 h 4352341"/>
              <a:gd name="connsiteX100" fmla="*/ 1029312 w 3528236"/>
              <a:gd name="connsiteY100" fmla="*/ 2800092 h 4352341"/>
              <a:gd name="connsiteX101" fmla="*/ 1034755 w 3528236"/>
              <a:gd name="connsiteY101" fmla="*/ 2756549 h 4352341"/>
              <a:gd name="connsiteX102" fmla="*/ 1015706 w 3528236"/>
              <a:gd name="connsiteY102" fmla="*/ 2730696 h 4352341"/>
              <a:gd name="connsiteX103" fmla="*/ 1012984 w 3528236"/>
              <a:gd name="connsiteY103" fmla="*/ 2650413 h 4352341"/>
              <a:gd name="connsiteX104" fmla="*/ 993933 w 3528236"/>
              <a:gd name="connsiteY104" fmla="*/ 2587821 h 4352341"/>
              <a:gd name="connsiteX105" fmla="*/ 1026590 w 3528236"/>
              <a:gd name="connsiteY105" fmla="*/ 2511622 h 4352341"/>
              <a:gd name="connsiteX106" fmla="*/ 1007541 w 3528236"/>
              <a:gd name="connsiteY106" fmla="*/ 2483047 h 4352341"/>
              <a:gd name="connsiteX107" fmla="*/ 950391 w 3528236"/>
              <a:gd name="connsiteY107" fmla="*/ 2499376 h 4352341"/>
              <a:gd name="connsiteX108" fmla="*/ 902766 w 3528236"/>
              <a:gd name="connsiteY108" fmla="*/ 2499374 h 4352341"/>
              <a:gd name="connsiteX109" fmla="*/ 909569 w 3528236"/>
              <a:gd name="connsiteY109" fmla="*/ 2500735 h 4352341"/>
              <a:gd name="connsiteX110" fmla="*/ 849698 w 3528236"/>
              <a:gd name="connsiteY110" fmla="*/ 2560606 h 4352341"/>
              <a:gd name="connsiteX111" fmla="*/ 762612 w 3528236"/>
              <a:gd name="connsiteY111" fmla="*/ 2571492 h 4352341"/>
              <a:gd name="connsiteX112" fmla="*/ 704102 w 3528236"/>
              <a:gd name="connsiteY112" fmla="*/ 2500735 h 4352341"/>
              <a:gd name="connsiteX113" fmla="*/ 648313 w 3528236"/>
              <a:gd name="connsiteY113" fmla="*/ 2499374 h 4352341"/>
              <a:gd name="connsiteX114" fmla="*/ 634706 w 3528236"/>
              <a:gd name="connsiteY114" fmla="*/ 2545638 h 4352341"/>
              <a:gd name="connsiteX115" fmla="*/ 539456 w 3528236"/>
              <a:gd name="connsiteY115" fmla="*/ 2545639 h 4352341"/>
              <a:gd name="connsiteX116" fmla="*/ 495913 w 3528236"/>
              <a:gd name="connsiteY116" fmla="*/ 2499375 h 4352341"/>
              <a:gd name="connsiteX117" fmla="*/ 425156 w 3528236"/>
              <a:gd name="connsiteY117" fmla="*/ 2469439 h 4352341"/>
              <a:gd name="connsiteX118" fmla="*/ 388416 w 3528236"/>
              <a:gd name="connsiteY118" fmla="*/ 2443585 h 4352341"/>
              <a:gd name="connsiteX119" fmla="*/ 387055 w 3528236"/>
              <a:gd name="connsiteY119" fmla="*/ 2393239 h 4352341"/>
              <a:gd name="connsiteX120" fmla="*/ 327183 w 3528236"/>
              <a:gd name="connsiteY120" fmla="*/ 2351055 h 4352341"/>
              <a:gd name="connsiteX121" fmla="*/ 350316 w 3528236"/>
              <a:gd name="connsiteY121" fmla="*/ 2306153 h 4352341"/>
              <a:gd name="connsiteX122" fmla="*/ 316298 w 3528236"/>
              <a:gd name="connsiteY122" fmla="*/ 2273495 h 4352341"/>
              <a:gd name="connsiteX123" fmla="*/ 324462 w 3528236"/>
              <a:gd name="connsiteY123" fmla="*/ 2240839 h 4352341"/>
              <a:gd name="connsiteX124" fmla="*/ 340790 w 3528236"/>
              <a:gd name="connsiteY124" fmla="*/ 2180967 h 4352341"/>
              <a:gd name="connsiteX125" fmla="*/ 332625 w 3528236"/>
              <a:gd name="connsiteY125" fmla="*/ 2144229 h 4352341"/>
              <a:gd name="connsiteX126" fmla="*/ 278196 w 3528236"/>
              <a:gd name="connsiteY126" fmla="*/ 2131981 h 4352341"/>
              <a:gd name="connsiteX127" fmla="*/ 214244 w 3528236"/>
              <a:gd name="connsiteY127" fmla="*/ 2130621 h 4352341"/>
              <a:gd name="connsiteX128" fmla="*/ 49597 w 3528236"/>
              <a:gd name="connsiteY128" fmla="*/ 2085717 h 4352341"/>
              <a:gd name="connsiteX129" fmla="*/ 612 w 3528236"/>
              <a:gd name="connsiteY129" fmla="*/ 2004074 h 4352341"/>
              <a:gd name="connsiteX130" fmla="*/ 72730 w 3528236"/>
              <a:gd name="connsiteY130" fmla="*/ 1956449 h 4352341"/>
              <a:gd name="connsiteX131" fmla="*/ 102666 w 3528236"/>
              <a:gd name="connsiteY131" fmla="*/ 1910185 h 4352341"/>
              <a:gd name="connsiteX132" fmla="*/ 74090 w 3528236"/>
              <a:gd name="connsiteY132" fmla="*/ 1844871 h 4352341"/>
              <a:gd name="connsiteX133" fmla="*/ 102665 w 3528236"/>
              <a:gd name="connsiteY133" fmla="*/ 1802689 h 4352341"/>
              <a:gd name="connsiteX134" fmla="*/ 102457 w 3528236"/>
              <a:gd name="connsiteY134" fmla="*/ 1806328 h 4352341"/>
              <a:gd name="connsiteX0" fmla="*/ 102457 w 3528236"/>
              <a:gd name="connsiteY0" fmla="*/ 1806328 h 4352341"/>
              <a:gd name="connsiteX1" fmla="*/ 174783 w 3528236"/>
              <a:gd name="connsiteY1" fmla="*/ 1750982 h 4352341"/>
              <a:gd name="connsiteX2" fmla="*/ 278198 w 3528236"/>
              <a:gd name="connsiteY2" fmla="*/ 1786361 h 4352341"/>
              <a:gd name="connsiteX3" fmla="*/ 410187 w 3528236"/>
              <a:gd name="connsiteY3" fmla="*/ 1786361 h 4352341"/>
              <a:gd name="connsiteX4" fmla="*/ 425570 w 3528236"/>
              <a:gd name="connsiteY4" fmla="*/ 1721762 h 4352341"/>
              <a:gd name="connsiteX5" fmla="*/ 400403 w 3528236"/>
              <a:gd name="connsiteY5" fmla="*/ 1609909 h 4352341"/>
              <a:gd name="connsiteX6" fmla="*/ 383625 w 3528236"/>
              <a:gd name="connsiteY6" fmla="*/ 1514834 h 4352341"/>
              <a:gd name="connsiteX7" fmla="*/ 403199 w 3528236"/>
              <a:gd name="connsiteY7" fmla="*/ 1400184 h 4352341"/>
              <a:gd name="connsiteX8" fmla="*/ 503867 w 3528236"/>
              <a:gd name="connsiteY8" fmla="*/ 1319090 h 4352341"/>
              <a:gd name="connsiteX9" fmla="*/ 626906 w 3528236"/>
              <a:gd name="connsiteY9" fmla="*/ 1235200 h 4352341"/>
              <a:gd name="connsiteX10" fmla="*/ 674443 w 3528236"/>
              <a:gd name="connsiteY10" fmla="*/ 1047846 h 4352341"/>
              <a:gd name="connsiteX11" fmla="*/ 593350 w 3528236"/>
              <a:gd name="connsiteY11" fmla="*/ 930400 h 4352341"/>
              <a:gd name="connsiteX12" fmla="*/ 573775 w 3528236"/>
              <a:gd name="connsiteY12" fmla="*/ 857696 h 4352341"/>
              <a:gd name="connsiteX13" fmla="*/ 724777 w 3528236"/>
              <a:gd name="connsiteY13" fmla="*/ 782195 h 4352341"/>
              <a:gd name="connsiteX14" fmla="*/ 808667 w 3528236"/>
              <a:gd name="connsiteY14" fmla="*/ 661953 h 4352341"/>
              <a:gd name="connsiteX15" fmla="*/ 817056 w 3528236"/>
              <a:gd name="connsiteY15" fmla="*/ 533322 h 4352341"/>
              <a:gd name="connsiteX16" fmla="*/ 811464 w 3528236"/>
              <a:gd name="connsiteY16" fmla="*/ 474599 h 4352341"/>
              <a:gd name="connsiteX17" fmla="*/ 864594 w 3528236"/>
              <a:gd name="connsiteY17" fmla="*/ 415876 h 4352341"/>
              <a:gd name="connsiteX18" fmla="*/ 828241 w 3528236"/>
              <a:gd name="connsiteY18" fmla="*/ 318004 h 4352341"/>
              <a:gd name="connsiteX19" fmla="*/ 912131 w 3528236"/>
              <a:gd name="connsiteY19" fmla="*/ 337578 h 4352341"/>
              <a:gd name="connsiteX20" fmla="*/ 982040 w 3528236"/>
              <a:gd name="connsiteY20" fmla="*/ 278856 h 4352341"/>
              <a:gd name="connsiteX21" fmla="*/ 1043559 w 3528236"/>
              <a:gd name="connsiteY21" fmla="*/ 231318 h 4352341"/>
              <a:gd name="connsiteX22" fmla="*/ 1029577 w 3528236"/>
              <a:gd name="connsiteY22" fmla="*/ 144632 h 4352341"/>
              <a:gd name="connsiteX23" fmla="*/ 1135838 w 3528236"/>
              <a:gd name="connsiteY23" fmla="*/ 150224 h 4352341"/>
              <a:gd name="connsiteX24" fmla="*/ 1183375 w 3528236"/>
              <a:gd name="connsiteY24" fmla="*/ 192169 h 4352341"/>
              <a:gd name="connsiteX25" fmla="*/ 1278451 w 3528236"/>
              <a:gd name="connsiteY25" fmla="*/ 127854 h 4352341"/>
              <a:gd name="connsiteX26" fmla="*/ 1278451 w 3528236"/>
              <a:gd name="connsiteY26" fmla="*/ 127854 h 4352341"/>
              <a:gd name="connsiteX27" fmla="*/ 1379119 w 3528236"/>
              <a:gd name="connsiteY27" fmla="*/ 113872 h 4352341"/>
              <a:gd name="connsiteX28" fmla="*/ 1381915 w 3528236"/>
              <a:gd name="connsiteY28" fmla="*/ 111076 h 4352341"/>
              <a:gd name="connsiteX29" fmla="*/ 1653159 w 3528236"/>
              <a:gd name="connsiteY29" fmla="*/ 10408 h 4352341"/>
              <a:gd name="connsiteX30" fmla="*/ 2609503 w 3528236"/>
              <a:gd name="connsiteY30" fmla="*/ 2018 h 4352341"/>
              <a:gd name="connsiteX31" fmla="*/ 3087652 w 3528236"/>
              <a:gd name="connsiteY31" fmla="*/ 435114 h 4352341"/>
              <a:gd name="connsiteX32" fmla="*/ 3523701 w 3528236"/>
              <a:gd name="connsiteY32" fmla="*/ 1011746 h 4352341"/>
              <a:gd name="connsiteX33" fmla="*/ 3362592 w 3528236"/>
              <a:gd name="connsiteY33" fmla="*/ 1196492 h 4352341"/>
              <a:gd name="connsiteX34" fmla="*/ 3118752 w 3528236"/>
              <a:gd name="connsiteY34" fmla="*/ 1340184 h 4352341"/>
              <a:gd name="connsiteX35" fmla="*/ 2783471 w 3528236"/>
              <a:gd name="connsiteY35" fmla="*/ 1466459 h 4352341"/>
              <a:gd name="connsiteX36" fmla="*/ 2265311 w 3528236"/>
              <a:gd name="connsiteY36" fmla="*/ 1523064 h 4352341"/>
              <a:gd name="connsiteX37" fmla="*/ 1947448 w 3528236"/>
              <a:gd name="connsiteY37" fmla="*/ 1705945 h 4352341"/>
              <a:gd name="connsiteX38" fmla="*/ 1903906 w 3528236"/>
              <a:gd name="connsiteY38" fmla="*/ 1544835 h 4352341"/>
              <a:gd name="connsiteX39" fmla="*/ 1712319 w 3528236"/>
              <a:gd name="connsiteY39" fmla="*/ 1605173 h 4352341"/>
              <a:gd name="connsiteX40" fmla="*/ 1647003 w 3528236"/>
              <a:gd name="connsiteY40" fmla="*/ 1758195 h 4352341"/>
              <a:gd name="connsiteX41" fmla="*/ 1755860 w 3528236"/>
              <a:gd name="connsiteY41" fmla="*/ 1997681 h 4352341"/>
              <a:gd name="connsiteX42" fmla="*/ 1877781 w 3528236"/>
              <a:gd name="connsiteY42" fmla="*/ 2084765 h 4352341"/>
              <a:gd name="connsiteX43" fmla="*/ 1842946 w 3528236"/>
              <a:gd name="connsiteY43" fmla="*/ 2250228 h 4352341"/>
              <a:gd name="connsiteX44" fmla="*/ 1903906 w 3528236"/>
              <a:gd name="connsiteY44" fmla="*/ 2372149 h 4352341"/>
              <a:gd name="connsiteX45" fmla="*/ 2104202 w 3528236"/>
              <a:gd name="connsiteY45" fmla="*/ 2398274 h 4352341"/>
              <a:gd name="connsiteX46" fmla="*/ 2652843 w 3528236"/>
              <a:gd name="connsiteY46" fmla="*/ 2546319 h 4352341"/>
              <a:gd name="connsiteX47" fmla="*/ 2661551 w 3528236"/>
              <a:gd name="connsiteY47" fmla="*/ 2772742 h 4352341"/>
              <a:gd name="connsiteX48" fmla="*/ 2670259 w 3528236"/>
              <a:gd name="connsiteY48" fmla="*/ 3160272 h 4352341"/>
              <a:gd name="connsiteX49" fmla="*/ 2530923 w 3528236"/>
              <a:gd name="connsiteY49" fmla="*/ 3182043 h 4352341"/>
              <a:gd name="connsiteX50" fmla="*/ 2487380 w 3528236"/>
              <a:gd name="connsiteY50" fmla="*/ 3113618 h 4352341"/>
              <a:gd name="connsiteX51" fmla="*/ 2375413 w 3528236"/>
              <a:gd name="connsiteY51" fmla="*/ 3173956 h 4352341"/>
              <a:gd name="connsiteX52" fmla="*/ 2165163 w 3528236"/>
              <a:gd name="connsiteY52" fmla="*/ 3142854 h 4352341"/>
              <a:gd name="connsiteX53" fmla="*/ 1999700 w 3528236"/>
              <a:gd name="connsiteY53" fmla="*/ 2990454 h 4352341"/>
              <a:gd name="connsiteX54" fmla="*/ 1959544 w 3528236"/>
              <a:gd name="connsiteY54" fmla="*/ 3095441 h 4352341"/>
              <a:gd name="connsiteX55" fmla="*/ 1905357 w 3528236"/>
              <a:gd name="connsiteY55" fmla="*/ 3143339 h 4352341"/>
              <a:gd name="connsiteX56" fmla="*/ 1809563 w 3528236"/>
              <a:gd name="connsiteY56" fmla="*/ 3102698 h 4352341"/>
              <a:gd name="connsiteX57" fmla="*/ 1707963 w 3528236"/>
              <a:gd name="connsiteY57" fmla="*/ 3175270 h 4352341"/>
              <a:gd name="connsiteX58" fmla="*/ 1536695 w 3528236"/>
              <a:gd name="connsiteY58" fmla="*/ 3205265 h 4352341"/>
              <a:gd name="connsiteX59" fmla="*/ 1346075 w 3528236"/>
              <a:gd name="connsiteY59" fmla="*/ 3351377 h 4352341"/>
              <a:gd name="connsiteX60" fmla="*/ 1570078 w 3528236"/>
              <a:gd name="connsiteY60" fmla="*/ 3361051 h 4352341"/>
              <a:gd name="connsiteX61" fmla="*/ 1832302 w 3528236"/>
              <a:gd name="connsiteY61" fmla="*/ 3217845 h 4352341"/>
              <a:gd name="connsiteX62" fmla="*/ 2038889 w 3528236"/>
              <a:gd name="connsiteY62" fmla="*/ 3234294 h 4352341"/>
              <a:gd name="connsiteX63" fmla="*/ 2132195 w 3528236"/>
              <a:gd name="connsiteY63" fmla="*/ 3300853 h 4352341"/>
              <a:gd name="connsiteX64" fmla="*/ 2295792 w 3528236"/>
              <a:gd name="connsiteY64" fmla="*/ 3379852 h 4352341"/>
              <a:gd name="connsiteX65" fmla="*/ 2433262 w 3528236"/>
              <a:gd name="connsiteY65" fmla="*/ 3218743 h 4352341"/>
              <a:gd name="connsiteX66" fmla="*/ 2478671 w 3528236"/>
              <a:gd name="connsiteY66" fmla="*/ 3369277 h 4352341"/>
              <a:gd name="connsiteX67" fmla="*/ 2609299 w 3528236"/>
              <a:gd name="connsiteY67" fmla="*/ 3356215 h 4352341"/>
              <a:gd name="connsiteX68" fmla="*/ 2700741 w 3528236"/>
              <a:gd name="connsiteY68" fmla="*/ 3469425 h 4352341"/>
              <a:gd name="connsiteX69" fmla="*/ 2631071 w 3528236"/>
              <a:gd name="connsiteY69" fmla="*/ 3608762 h 4352341"/>
              <a:gd name="connsiteX70" fmla="*/ 2648489 w 3528236"/>
              <a:gd name="connsiteY70" fmla="*/ 3691494 h 4352341"/>
              <a:gd name="connsiteX71" fmla="*/ 2572072 w 3528236"/>
              <a:gd name="connsiteY71" fmla="*/ 3769509 h 4352341"/>
              <a:gd name="connsiteX72" fmla="*/ 2517860 w 3528236"/>
              <a:gd name="connsiteY72" fmla="*/ 3848246 h 4352341"/>
              <a:gd name="connsiteX73" fmla="*/ 2415664 w 3528236"/>
              <a:gd name="connsiteY73" fmla="*/ 3935533 h 4352341"/>
              <a:gd name="connsiteX74" fmla="*/ 2265787 w 3528236"/>
              <a:gd name="connsiteY74" fmla="*/ 4044535 h 4352341"/>
              <a:gd name="connsiteX75" fmla="*/ 2268814 w 3528236"/>
              <a:gd name="connsiteY75" fmla="*/ 4082382 h 4352341"/>
              <a:gd name="connsiteX76" fmla="*/ 1866116 w 3528236"/>
              <a:gd name="connsiteY76" fmla="*/ 4332175 h 4352341"/>
              <a:gd name="connsiteX77" fmla="*/ 1870658 w 3528236"/>
              <a:gd name="connsiteY77" fmla="*/ 4333689 h 4352341"/>
              <a:gd name="connsiteX78" fmla="*/ 1614807 w 3528236"/>
              <a:gd name="connsiteY78" fmla="*/ 4351855 h 4352341"/>
              <a:gd name="connsiteX79" fmla="*/ 1513375 w 3528236"/>
              <a:gd name="connsiteY79" fmla="*/ 4115687 h 4352341"/>
              <a:gd name="connsiteX80" fmla="*/ 1528514 w 3528236"/>
              <a:gd name="connsiteY80" fmla="*/ 4059673 h 4352341"/>
              <a:gd name="connsiteX81" fmla="*/ 1408916 w 3528236"/>
              <a:gd name="connsiteY81" fmla="*/ 3934018 h 4352341"/>
              <a:gd name="connsiteX82" fmla="*/ 1354835 w 3528236"/>
              <a:gd name="connsiteY82" fmla="*/ 3860436 h 4352341"/>
              <a:gd name="connsiteX83" fmla="*/ 1262066 w 3528236"/>
              <a:gd name="connsiteY83" fmla="*/ 3781114 h 4352341"/>
              <a:gd name="connsiteX84" fmla="*/ 1227247 w 3528236"/>
              <a:gd name="connsiteY84" fmla="*/ 3696335 h 4352341"/>
              <a:gd name="connsiteX85" fmla="*/ 1240873 w 3528236"/>
              <a:gd name="connsiteY85" fmla="*/ 3635778 h 4352341"/>
              <a:gd name="connsiteX86" fmla="*/ 1169719 w 3528236"/>
              <a:gd name="connsiteY86" fmla="*/ 3519207 h 4352341"/>
              <a:gd name="connsiteX87" fmla="*/ 1087967 w 3528236"/>
              <a:gd name="connsiteY87" fmla="*/ 3472277 h 4352341"/>
              <a:gd name="connsiteX88" fmla="*/ 1087968 w 3528236"/>
              <a:gd name="connsiteY88" fmla="*/ 3425345 h 4352341"/>
              <a:gd name="connsiteX89" fmla="*/ 997133 w 3528236"/>
              <a:gd name="connsiteY89" fmla="*/ 3298176 h 4352341"/>
              <a:gd name="connsiteX90" fmla="*/ 955985 w 3528236"/>
              <a:gd name="connsiteY90" fmla="*/ 3274075 h 4352341"/>
              <a:gd name="connsiteX91" fmla="*/ 985316 w 3528236"/>
              <a:gd name="connsiteY91" fmla="*/ 3116837 h 4352341"/>
              <a:gd name="connsiteX92" fmla="*/ 1082875 w 3528236"/>
              <a:gd name="connsiteY92" fmla="*/ 3137252 h 4352341"/>
              <a:gd name="connsiteX93" fmla="*/ 1070651 w 3528236"/>
              <a:gd name="connsiteY93" fmla="*/ 3043280 h 4352341"/>
              <a:gd name="connsiteX94" fmla="*/ 1166002 w 3528236"/>
              <a:gd name="connsiteY94" fmla="*/ 3045727 h 4352341"/>
              <a:gd name="connsiteX95" fmla="*/ 1146443 w 3528236"/>
              <a:gd name="connsiteY95" fmla="*/ 2967490 h 4352341"/>
              <a:gd name="connsiteX96" fmla="*/ 1092655 w 3528236"/>
              <a:gd name="connsiteY96" fmla="*/ 2947930 h 4352341"/>
              <a:gd name="connsiteX97" fmla="*/ 1090545 w 3528236"/>
              <a:gd name="connsiteY97" fmla="*/ 2895343 h 4352341"/>
              <a:gd name="connsiteX98" fmla="*/ 1051084 w 3528236"/>
              <a:gd name="connsiteY98" fmla="*/ 2881735 h 4352341"/>
              <a:gd name="connsiteX99" fmla="*/ 1059248 w 3528236"/>
              <a:gd name="connsiteY99" fmla="*/ 2839553 h 4352341"/>
              <a:gd name="connsiteX100" fmla="*/ 1029312 w 3528236"/>
              <a:gd name="connsiteY100" fmla="*/ 2800092 h 4352341"/>
              <a:gd name="connsiteX101" fmla="*/ 1034755 w 3528236"/>
              <a:gd name="connsiteY101" fmla="*/ 2756549 h 4352341"/>
              <a:gd name="connsiteX102" fmla="*/ 1015706 w 3528236"/>
              <a:gd name="connsiteY102" fmla="*/ 2730696 h 4352341"/>
              <a:gd name="connsiteX103" fmla="*/ 1012984 w 3528236"/>
              <a:gd name="connsiteY103" fmla="*/ 2650413 h 4352341"/>
              <a:gd name="connsiteX104" fmla="*/ 993933 w 3528236"/>
              <a:gd name="connsiteY104" fmla="*/ 2587821 h 4352341"/>
              <a:gd name="connsiteX105" fmla="*/ 1026590 w 3528236"/>
              <a:gd name="connsiteY105" fmla="*/ 2511622 h 4352341"/>
              <a:gd name="connsiteX106" fmla="*/ 1007541 w 3528236"/>
              <a:gd name="connsiteY106" fmla="*/ 2483047 h 4352341"/>
              <a:gd name="connsiteX107" fmla="*/ 950391 w 3528236"/>
              <a:gd name="connsiteY107" fmla="*/ 2499376 h 4352341"/>
              <a:gd name="connsiteX108" fmla="*/ 902766 w 3528236"/>
              <a:gd name="connsiteY108" fmla="*/ 2499374 h 4352341"/>
              <a:gd name="connsiteX109" fmla="*/ 909569 w 3528236"/>
              <a:gd name="connsiteY109" fmla="*/ 2500735 h 4352341"/>
              <a:gd name="connsiteX110" fmla="*/ 849698 w 3528236"/>
              <a:gd name="connsiteY110" fmla="*/ 2560606 h 4352341"/>
              <a:gd name="connsiteX111" fmla="*/ 762612 w 3528236"/>
              <a:gd name="connsiteY111" fmla="*/ 2571492 h 4352341"/>
              <a:gd name="connsiteX112" fmla="*/ 704102 w 3528236"/>
              <a:gd name="connsiteY112" fmla="*/ 2500735 h 4352341"/>
              <a:gd name="connsiteX113" fmla="*/ 648313 w 3528236"/>
              <a:gd name="connsiteY113" fmla="*/ 2499374 h 4352341"/>
              <a:gd name="connsiteX114" fmla="*/ 634706 w 3528236"/>
              <a:gd name="connsiteY114" fmla="*/ 2545638 h 4352341"/>
              <a:gd name="connsiteX115" fmla="*/ 539456 w 3528236"/>
              <a:gd name="connsiteY115" fmla="*/ 2545639 h 4352341"/>
              <a:gd name="connsiteX116" fmla="*/ 495913 w 3528236"/>
              <a:gd name="connsiteY116" fmla="*/ 2499375 h 4352341"/>
              <a:gd name="connsiteX117" fmla="*/ 425156 w 3528236"/>
              <a:gd name="connsiteY117" fmla="*/ 2469439 h 4352341"/>
              <a:gd name="connsiteX118" fmla="*/ 388416 w 3528236"/>
              <a:gd name="connsiteY118" fmla="*/ 2443585 h 4352341"/>
              <a:gd name="connsiteX119" fmla="*/ 387055 w 3528236"/>
              <a:gd name="connsiteY119" fmla="*/ 2393239 h 4352341"/>
              <a:gd name="connsiteX120" fmla="*/ 327183 w 3528236"/>
              <a:gd name="connsiteY120" fmla="*/ 2351055 h 4352341"/>
              <a:gd name="connsiteX121" fmla="*/ 350316 w 3528236"/>
              <a:gd name="connsiteY121" fmla="*/ 2306153 h 4352341"/>
              <a:gd name="connsiteX122" fmla="*/ 316298 w 3528236"/>
              <a:gd name="connsiteY122" fmla="*/ 2273495 h 4352341"/>
              <a:gd name="connsiteX123" fmla="*/ 324462 w 3528236"/>
              <a:gd name="connsiteY123" fmla="*/ 2240839 h 4352341"/>
              <a:gd name="connsiteX124" fmla="*/ 340790 w 3528236"/>
              <a:gd name="connsiteY124" fmla="*/ 2180967 h 4352341"/>
              <a:gd name="connsiteX125" fmla="*/ 332625 w 3528236"/>
              <a:gd name="connsiteY125" fmla="*/ 2144229 h 4352341"/>
              <a:gd name="connsiteX126" fmla="*/ 278196 w 3528236"/>
              <a:gd name="connsiteY126" fmla="*/ 2131981 h 4352341"/>
              <a:gd name="connsiteX127" fmla="*/ 214244 w 3528236"/>
              <a:gd name="connsiteY127" fmla="*/ 2130621 h 4352341"/>
              <a:gd name="connsiteX128" fmla="*/ 49597 w 3528236"/>
              <a:gd name="connsiteY128" fmla="*/ 2085717 h 4352341"/>
              <a:gd name="connsiteX129" fmla="*/ 612 w 3528236"/>
              <a:gd name="connsiteY129" fmla="*/ 2004074 h 4352341"/>
              <a:gd name="connsiteX130" fmla="*/ 72730 w 3528236"/>
              <a:gd name="connsiteY130" fmla="*/ 1956449 h 4352341"/>
              <a:gd name="connsiteX131" fmla="*/ 102666 w 3528236"/>
              <a:gd name="connsiteY131" fmla="*/ 1910185 h 4352341"/>
              <a:gd name="connsiteX132" fmla="*/ 74090 w 3528236"/>
              <a:gd name="connsiteY132" fmla="*/ 1844871 h 4352341"/>
              <a:gd name="connsiteX133" fmla="*/ 102665 w 3528236"/>
              <a:gd name="connsiteY133" fmla="*/ 1802689 h 4352341"/>
              <a:gd name="connsiteX134" fmla="*/ 102457 w 3528236"/>
              <a:gd name="connsiteY134" fmla="*/ 1806328 h 4352341"/>
              <a:gd name="connsiteX0" fmla="*/ 102457 w 3528236"/>
              <a:gd name="connsiteY0" fmla="*/ 1806328 h 4352341"/>
              <a:gd name="connsiteX1" fmla="*/ 174783 w 3528236"/>
              <a:gd name="connsiteY1" fmla="*/ 1750982 h 4352341"/>
              <a:gd name="connsiteX2" fmla="*/ 278198 w 3528236"/>
              <a:gd name="connsiteY2" fmla="*/ 1786361 h 4352341"/>
              <a:gd name="connsiteX3" fmla="*/ 410187 w 3528236"/>
              <a:gd name="connsiteY3" fmla="*/ 1786361 h 4352341"/>
              <a:gd name="connsiteX4" fmla="*/ 425570 w 3528236"/>
              <a:gd name="connsiteY4" fmla="*/ 1721762 h 4352341"/>
              <a:gd name="connsiteX5" fmla="*/ 400403 w 3528236"/>
              <a:gd name="connsiteY5" fmla="*/ 1609909 h 4352341"/>
              <a:gd name="connsiteX6" fmla="*/ 383625 w 3528236"/>
              <a:gd name="connsiteY6" fmla="*/ 1514834 h 4352341"/>
              <a:gd name="connsiteX7" fmla="*/ 403199 w 3528236"/>
              <a:gd name="connsiteY7" fmla="*/ 1400184 h 4352341"/>
              <a:gd name="connsiteX8" fmla="*/ 503867 w 3528236"/>
              <a:gd name="connsiteY8" fmla="*/ 1319090 h 4352341"/>
              <a:gd name="connsiteX9" fmla="*/ 626906 w 3528236"/>
              <a:gd name="connsiteY9" fmla="*/ 1235200 h 4352341"/>
              <a:gd name="connsiteX10" fmla="*/ 674443 w 3528236"/>
              <a:gd name="connsiteY10" fmla="*/ 1047846 h 4352341"/>
              <a:gd name="connsiteX11" fmla="*/ 593350 w 3528236"/>
              <a:gd name="connsiteY11" fmla="*/ 930400 h 4352341"/>
              <a:gd name="connsiteX12" fmla="*/ 573775 w 3528236"/>
              <a:gd name="connsiteY12" fmla="*/ 857696 h 4352341"/>
              <a:gd name="connsiteX13" fmla="*/ 724777 w 3528236"/>
              <a:gd name="connsiteY13" fmla="*/ 782195 h 4352341"/>
              <a:gd name="connsiteX14" fmla="*/ 808667 w 3528236"/>
              <a:gd name="connsiteY14" fmla="*/ 661953 h 4352341"/>
              <a:gd name="connsiteX15" fmla="*/ 817056 w 3528236"/>
              <a:gd name="connsiteY15" fmla="*/ 533322 h 4352341"/>
              <a:gd name="connsiteX16" fmla="*/ 811464 w 3528236"/>
              <a:gd name="connsiteY16" fmla="*/ 474599 h 4352341"/>
              <a:gd name="connsiteX17" fmla="*/ 864594 w 3528236"/>
              <a:gd name="connsiteY17" fmla="*/ 415876 h 4352341"/>
              <a:gd name="connsiteX18" fmla="*/ 828241 w 3528236"/>
              <a:gd name="connsiteY18" fmla="*/ 318004 h 4352341"/>
              <a:gd name="connsiteX19" fmla="*/ 912131 w 3528236"/>
              <a:gd name="connsiteY19" fmla="*/ 337578 h 4352341"/>
              <a:gd name="connsiteX20" fmla="*/ 982040 w 3528236"/>
              <a:gd name="connsiteY20" fmla="*/ 278856 h 4352341"/>
              <a:gd name="connsiteX21" fmla="*/ 1043559 w 3528236"/>
              <a:gd name="connsiteY21" fmla="*/ 231318 h 4352341"/>
              <a:gd name="connsiteX22" fmla="*/ 1029577 w 3528236"/>
              <a:gd name="connsiteY22" fmla="*/ 144632 h 4352341"/>
              <a:gd name="connsiteX23" fmla="*/ 1135838 w 3528236"/>
              <a:gd name="connsiteY23" fmla="*/ 150224 h 4352341"/>
              <a:gd name="connsiteX24" fmla="*/ 1183375 w 3528236"/>
              <a:gd name="connsiteY24" fmla="*/ 192169 h 4352341"/>
              <a:gd name="connsiteX25" fmla="*/ 1278451 w 3528236"/>
              <a:gd name="connsiteY25" fmla="*/ 127854 h 4352341"/>
              <a:gd name="connsiteX26" fmla="*/ 1278451 w 3528236"/>
              <a:gd name="connsiteY26" fmla="*/ 127854 h 4352341"/>
              <a:gd name="connsiteX27" fmla="*/ 1379119 w 3528236"/>
              <a:gd name="connsiteY27" fmla="*/ 113872 h 4352341"/>
              <a:gd name="connsiteX28" fmla="*/ 1381915 w 3528236"/>
              <a:gd name="connsiteY28" fmla="*/ 111076 h 4352341"/>
              <a:gd name="connsiteX29" fmla="*/ 1653159 w 3528236"/>
              <a:gd name="connsiteY29" fmla="*/ 10408 h 4352341"/>
              <a:gd name="connsiteX30" fmla="*/ 2609503 w 3528236"/>
              <a:gd name="connsiteY30" fmla="*/ 2018 h 4352341"/>
              <a:gd name="connsiteX31" fmla="*/ 3087652 w 3528236"/>
              <a:gd name="connsiteY31" fmla="*/ 435114 h 4352341"/>
              <a:gd name="connsiteX32" fmla="*/ 3523701 w 3528236"/>
              <a:gd name="connsiteY32" fmla="*/ 1011746 h 4352341"/>
              <a:gd name="connsiteX33" fmla="*/ 3362592 w 3528236"/>
              <a:gd name="connsiteY33" fmla="*/ 1196492 h 4352341"/>
              <a:gd name="connsiteX34" fmla="*/ 3118752 w 3528236"/>
              <a:gd name="connsiteY34" fmla="*/ 1340184 h 4352341"/>
              <a:gd name="connsiteX35" fmla="*/ 2783471 w 3528236"/>
              <a:gd name="connsiteY35" fmla="*/ 1466459 h 4352341"/>
              <a:gd name="connsiteX36" fmla="*/ 2265311 w 3528236"/>
              <a:gd name="connsiteY36" fmla="*/ 1523064 h 4352341"/>
              <a:gd name="connsiteX37" fmla="*/ 1947448 w 3528236"/>
              <a:gd name="connsiteY37" fmla="*/ 1705945 h 4352341"/>
              <a:gd name="connsiteX38" fmla="*/ 1903906 w 3528236"/>
              <a:gd name="connsiteY38" fmla="*/ 1544835 h 4352341"/>
              <a:gd name="connsiteX39" fmla="*/ 1712319 w 3528236"/>
              <a:gd name="connsiteY39" fmla="*/ 1605173 h 4352341"/>
              <a:gd name="connsiteX40" fmla="*/ 1647003 w 3528236"/>
              <a:gd name="connsiteY40" fmla="*/ 1758195 h 4352341"/>
              <a:gd name="connsiteX41" fmla="*/ 1755860 w 3528236"/>
              <a:gd name="connsiteY41" fmla="*/ 1997681 h 4352341"/>
              <a:gd name="connsiteX42" fmla="*/ 1877781 w 3528236"/>
              <a:gd name="connsiteY42" fmla="*/ 2084765 h 4352341"/>
              <a:gd name="connsiteX43" fmla="*/ 1842946 w 3528236"/>
              <a:gd name="connsiteY43" fmla="*/ 2250228 h 4352341"/>
              <a:gd name="connsiteX44" fmla="*/ 1903906 w 3528236"/>
              <a:gd name="connsiteY44" fmla="*/ 2372149 h 4352341"/>
              <a:gd name="connsiteX45" fmla="*/ 2104202 w 3528236"/>
              <a:gd name="connsiteY45" fmla="*/ 2398274 h 4352341"/>
              <a:gd name="connsiteX46" fmla="*/ 2652843 w 3528236"/>
              <a:gd name="connsiteY46" fmla="*/ 2546319 h 4352341"/>
              <a:gd name="connsiteX47" fmla="*/ 2661551 w 3528236"/>
              <a:gd name="connsiteY47" fmla="*/ 2772742 h 4352341"/>
              <a:gd name="connsiteX48" fmla="*/ 2670259 w 3528236"/>
              <a:gd name="connsiteY48" fmla="*/ 3160272 h 4352341"/>
              <a:gd name="connsiteX49" fmla="*/ 2530923 w 3528236"/>
              <a:gd name="connsiteY49" fmla="*/ 3182043 h 4352341"/>
              <a:gd name="connsiteX50" fmla="*/ 2487380 w 3528236"/>
              <a:gd name="connsiteY50" fmla="*/ 3113618 h 4352341"/>
              <a:gd name="connsiteX51" fmla="*/ 2375413 w 3528236"/>
              <a:gd name="connsiteY51" fmla="*/ 3173956 h 4352341"/>
              <a:gd name="connsiteX52" fmla="*/ 2165163 w 3528236"/>
              <a:gd name="connsiteY52" fmla="*/ 3142854 h 4352341"/>
              <a:gd name="connsiteX53" fmla="*/ 1999700 w 3528236"/>
              <a:gd name="connsiteY53" fmla="*/ 2990454 h 4352341"/>
              <a:gd name="connsiteX54" fmla="*/ 1959544 w 3528236"/>
              <a:gd name="connsiteY54" fmla="*/ 3095441 h 4352341"/>
              <a:gd name="connsiteX55" fmla="*/ 1905357 w 3528236"/>
              <a:gd name="connsiteY55" fmla="*/ 3143339 h 4352341"/>
              <a:gd name="connsiteX56" fmla="*/ 1809563 w 3528236"/>
              <a:gd name="connsiteY56" fmla="*/ 3102698 h 4352341"/>
              <a:gd name="connsiteX57" fmla="*/ 1707963 w 3528236"/>
              <a:gd name="connsiteY57" fmla="*/ 3175270 h 4352341"/>
              <a:gd name="connsiteX58" fmla="*/ 1536695 w 3528236"/>
              <a:gd name="connsiteY58" fmla="*/ 3205265 h 4352341"/>
              <a:gd name="connsiteX59" fmla="*/ 1346075 w 3528236"/>
              <a:gd name="connsiteY59" fmla="*/ 3351377 h 4352341"/>
              <a:gd name="connsiteX60" fmla="*/ 1570078 w 3528236"/>
              <a:gd name="connsiteY60" fmla="*/ 3361051 h 4352341"/>
              <a:gd name="connsiteX61" fmla="*/ 1832302 w 3528236"/>
              <a:gd name="connsiteY61" fmla="*/ 3217845 h 4352341"/>
              <a:gd name="connsiteX62" fmla="*/ 2038889 w 3528236"/>
              <a:gd name="connsiteY62" fmla="*/ 3234294 h 4352341"/>
              <a:gd name="connsiteX63" fmla="*/ 2132195 w 3528236"/>
              <a:gd name="connsiteY63" fmla="*/ 3300853 h 4352341"/>
              <a:gd name="connsiteX64" fmla="*/ 2295792 w 3528236"/>
              <a:gd name="connsiteY64" fmla="*/ 3379852 h 4352341"/>
              <a:gd name="connsiteX65" fmla="*/ 2433262 w 3528236"/>
              <a:gd name="connsiteY65" fmla="*/ 3218743 h 4352341"/>
              <a:gd name="connsiteX66" fmla="*/ 2478671 w 3528236"/>
              <a:gd name="connsiteY66" fmla="*/ 3369277 h 4352341"/>
              <a:gd name="connsiteX67" fmla="*/ 2609299 w 3528236"/>
              <a:gd name="connsiteY67" fmla="*/ 3356215 h 4352341"/>
              <a:gd name="connsiteX68" fmla="*/ 2700741 w 3528236"/>
              <a:gd name="connsiteY68" fmla="*/ 3469425 h 4352341"/>
              <a:gd name="connsiteX69" fmla="*/ 2631071 w 3528236"/>
              <a:gd name="connsiteY69" fmla="*/ 3608762 h 4352341"/>
              <a:gd name="connsiteX70" fmla="*/ 2648489 w 3528236"/>
              <a:gd name="connsiteY70" fmla="*/ 3691494 h 4352341"/>
              <a:gd name="connsiteX71" fmla="*/ 2572072 w 3528236"/>
              <a:gd name="connsiteY71" fmla="*/ 3769509 h 4352341"/>
              <a:gd name="connsiteX72" fmla="*/ 2517860 w 3528236"/>
              <a:gd name="connsiteY72" fmla="*/ 3848246 h 4352341"/>
              <a:gd name="connsiteX73" fmla="*/ 2415664 w 3528236"/>
              <a:gd name="connsiteY73" fmla="*/ 3935533 h 4352341"/>
              <a:gd name="connsiteX74" fmla="*/ 2265787 w 3528236"/>
              <a:gd name="connsiteY74" fmla="*/ 4044535 h 4352341"/>
              <a:gd name="connsiteX75" fmla="*/ 2268814 w 3528236"/>
              <a:gd name="connsiteY75" fmla="*/ 4082382 h 4352341"/>
              <a:gd name="connsiteX76" fmla="*/ 1866116 w 3528236"/>
              <a:gd name="connsiteY76" fmla="*/ 4332175 h 4352341"/>
              <a:gd name="connsiteX77" fmla="*/ 1870658 w 3528236"/>
              <a:gd name="connsiteY77" fmla="*/ 4333689 h 4352341"/>
              <a:gd name="connsiteX78" fmla="*/ 1614807 w 3528236"/>
              <a:gd name="connsiteY78" fmla="*/ 4351855 h 4352341"/>
              <a:gd name="connsiteX79" fmla="*/ 1513375 w 3528236"/>
              <a:gd name="connsiteY79" fmla="*/ 4115687 h 4352341"/>
              <a:gd name="connsiteX80" fmla="*/ 1528514 w 3528236"/>
              <a:gd name="connsiteY80" fmla="*/ 4059673 h 4352341"/>
              <a:gd name="connsiteX81" fmla="*/ 1408916 w 3528236"/>
              <a:gd name="connsiteY81" fmla="*/ 3934018 h 4352341"/>
              <a:gd name="connsiteX82" fmla="*/ 1354835 w 3528236"/>
              <a:gd name="connsiteY82" fmla="*/ 3860436 h 4352341"/>
              <a:gd name="connsiteX83" fmla="*/ 1262066 w 3528236"/>
              <a:gd name="connsiteY83" fmla="*/ 3781114 h 4352341"/>
              <a:gd name="connsiteX84" fmla="*/ 1227247 w 3528236"/>
              <a:gd name="connsiteY84" fmla="*/ 3696335 h 4352341"/>
              <a:gd name="connsiteX85" fmla="*/ 1240873 w 3528236"/>
              <a:gd name="connsiteY85" fmla="*/ 3635778 h 4352341"/>
              <a:gd name="connsiteX86" fmla="*/ 1158522 w 3528236"/>
              <a:gd name="connsiteY86" fmla="*/ 3519207 h 4352341"/>
              <a:gd name="connsiteX87" fmla="*/ 1087967 w 3528236"/>
              <a:gd name="connsiteY87" fmla="*/ 3472277 h 4352341"/>
              <a:gd name="connsiteX88" fmla="*/ 1087968 w 3528236"/>
              <a:gd name="connsiteY88" fmla="*/ 3425345 h 4352341"/>
              <a:gd name="connsiteX89" fmla="*/ 997133 w 3528236"/>
              <a:gd name="connsiteY89" fmla="*/ 3298176 h 4352341"/>
              <a:gd name="connsiteX90" fmla="*/ 955985 w 3528236"/>
              <a:gd name="connsiteY90" fmla="*/ 3274075 h 4352341"/>
              <a:gd name="connsiteX91" fmla="*/ 985316 w 3528236"/>
              <a:gd name="connsiteY91" fmla="*/ 3116837 h 4352341"/>
              <a:gd name="connsiteX92" fmla="*/ 1082875 w 3528236"/>
              <a:gd name="connsiteY92" fmla="*/ 3137252 h 4352341"/>
              <a:gd name="connsiteX93" fmla="*/ 1070651 w 3528236"/>
              <a:gd name="connsiteY93" fmla="*/ 3043280 h 4352341"/>
              <a:gd name="connsiteX94" fmla="*/ 1166002 w 3528236"/>
              <a:gd name="connsiteY94" fmla="*/ 3045727 h 4352341"/>
              <a:gd name="connsiteX95" fmla="*/ 1146443 w 3528236"/>
              <a:gd name="connsiteY95" fmla="*/ 2967490 h 4352341"/>
              <a:gd name="connsiteX96" fmla="*/ 1092655 w 3528236"/>
              <a:gd name="connsiteY96" fmla="*/ 2947930 h 4352341"/>
              <a:gd name="connsiteX97" fmla="*/ 1090545 w 3528236"/>
              <a:gd name="connsiteY97" fmla="*/ 2895343 h 4352341"/>
              <a:gd name="connsiteX98" fmla="*/ 1051084 w 3528236"/>
              <a:gd name="connsiteY98" fmla="*/ 2881735 h 4352341"/>
              <a:gd name="connsiteX99" fmla="*/ 1059248 w 3528236"/>
              <a:gd name="connsiteY99" fmla="*/ 2839553 h 4352341"/>
              <a:gd name="connsiteX100" fmla="*/ 1029312 w 3528236"/>
              <a:gd name="connsiteY100" fmla="*/ 2800092 h 4352341"/>
              <a:gd name="connsiteX101" fmla="*/ 1034755 w 3528236"/>
              <a:gd name="connsiteY101" fmla="*/ 2756549 h 4352341"/>
              <a:gd name="connsiteX102" fmla="*/ 1015706 w 3528236"/>
              <a:gd name="connsiteY102" fmla="*/ 2730696 h 4352341"/>
              <a:gd name="connsiteX103" fmla="*/ 1012984 w 3528236"/>
              <a:gd name="connsiteY103" fmla="*/ 2650413 h 4352341"/>
              <a:gd name="connsiteX104" fmla="*/ 993933 w 3528236"/>
              <a:gd name="connsiteY104" fmla="*/ 2587821 h 4352341"/>
              <a:gd name="connsiteX105" fmla="*/ 1026590 w 3528236"/>
              <a:gd name="connsiteY105" fmla="*/ 2511622 h 4352341"/>
              <a:gd name="connsiteX106" fmla="*/ 1007541 w 3528236"/>
              <a:gd name="connsiteY106" fmla="*/ 2483047 h 4352341"/>
              <a:gd name="connsiteX107" fmla="*/ 950391 w 3528236"/>
              <a:gd name="connsiteY107" fmla="*/ 2499376 h 4352341"/>
              <a:gd name="connsiteX108" fmla="*/ 902766 w 3528236"/>
              <a:gd name="connsiteY108" fmla="*/ 2499374 h 4352341"/>
              <a:gd name="connsiteX109" fmla="*/ 909569 w 3528236"/>
              <a:gd name="connsiteY109" fmla="*/ 2500735 h 4352341"/>
              <a:gd name="connsiteX110" fmla="*/ 849698 w 3528236"/>
              <a:gd name="connsiteY110" fmla="*/ 2560606 h 4352341"/>
              <a:gd name="connsiteX111" fmla="*/ 762612 w 3528236"/>
              <a:gd name="connsiteY111" fmla="*/ 2571492 h 4352341"/>
              <a:gd name="connsiteX112" fmla="*/ 704102 w 3528236"/>
              <a:gd name="connsiteY112" fmla="*/ 2500735 h 4352341"/>
              <a:gd name="connsiteX113" fmla="*/ 648313 w 3528236"/>
              <a:gd name="connsiteY113" fmla="*/ 2499374 h 4352341"/>
              <a:gd name="connsiteX114" fmla="*/ 634706 w 3528236"/>
              <a:gd name="connsiteY114" fmla="*/ 2545638 h 4352341"/>
              <a:gd name="connsiteX115" fmla="*/ 539456 w 3528236"/>
              <a:gd name="connsiteY115" fmla="*/ 2545639 h 4352341"/>
              <a:gd name="connsiteX116" fmla="*/ 495913 w 3528236"/>
              <a:gd name="connsiteY116" fmla="*/ 2499375 h 4352341"/>
              <a:gd name="connsiteX117" fmla="*/ 425156 w 3528236"/>
              <a:gd name="connsiteY117" fmla="*/ 2469439 h 4352341"/>
              <a:gd name="connsiteX118" fmla="*/ 388416 w 3528236"/>
              <a:gd name="connsiteY118" fmla="*/ 2443585 h 4352341"/>
              <a:gd name="connsiteX119" fmla="*/ 387055 w 3528236"/>
              <a:gd name="connsiteY119" fmla="*/ 2393239 h 4352341"/>
              <a:gd name="connsiteX120" fmla="*/ 327183 w 3528236"/>
              <a:gd name="connsiteY120" fmla="*/ 2351055 h 4352341"/>
              <a:gd name="connsiteX121" fmla="*/ 350316 w 3528236"/>
              <a:gd name="connsiteY121" fmla="*/ 2306153 h 4352341"/>
              <a:gd name="connsiteX122" fmla="*/ 316298 w 3528236"/>
              <a:gd name="connsiteY122" fmla="*/ 2273495 h 4352341"/>
              <a:gd name="connsiteX123" fmla="*/ 324462 w 3528236"/>
              <a:gd name="connsiteY123" fmla="*/ 2240839 h 4352341"/>
              <a:gd name="connsiteX124" fmla="*/ 340790 w 3528236"/>
              <a:gd name="connsiteY124" fmla="*/ 2180967 h 4352341"/>
              <a:gd name="connsiteX125" fmla="*/ 332625 w 3528236"/>
              <a:gd name="connsiteY125" fmla="*/ 2144229 h 4352341"/>
              <a:gd name="connsiteX126" fmla="*/ 278196 w 3528236"/>
              <a:gd name="connsiteY126" fmla="*/ 2131981 h 4352341"/>
              <a:gd name="connsiteX127" fmla="*/ 214244 w 3528236"/>
              <a:gd name="connsiteY127" fmla="*/ 2130621 h 4352341"/>
              <a:gd name="connsiteX128" fmla="*/ 49597 w 3528236"/>
              <a:gd name="connsiteY128" fmla="*/ 2085717 h 4352341"/>
              <a:gd name="connsiteX129" fmla="*/ 612 w 3528236"/>
              <a:gd name="connsiteY129" fmla="*/ 2004074 h 4352341"/>
              <a:gd name="connsiteX130" fmla="*/ 72730 w 3528236"/>
              <a:gd name="connsiteY130" fmla="*/ 1956449 h 4352341"/>
              <a:gd name="connsiteX131" fmla="*/ 102666 w 3528236"/>
              <a:gd name="connsiteY131" fmla="*/ 1910185 h 4352341"/>
              <a:gd name="connsiteX132" fmla="*/ 74090 w 3528236"/>
              <a:gd name="connsiteY132" fmla="*/ 1844871 h 4352341"/>
              <a:gd name="connsiteX133" fmla="*/ 102665 w 3528236"/>
              <a:gd name="connsiteY133" fmla="*/ 1802689 h 4352341"/>
              <a:gd name="connsiteX134" fmla="*/ 102457 w 3528236"/>
              <a:gd name="connsiteY134" fmla="*/ 1806328 h 4352341"/>
              <a:gd name="connsiteX0" fmla="*/ 102457 w 3528236"/>
              <a:gd name="connsiteY0" fmla="*/ 1806328 h 4352341"/>
              <a:gd name="connsiteX1" fmla="*/ 174783 w 3528236"/>
              <a:gd name="connsiteY1" fmla="*/ 1750982 h 4352341"/>
              <a:gd name="connsiteX2" fmla="*/ 278198 w 3528236"/>
              <a:gd name="connsiteY2" fmla="*/ 1786361 h 4352341"/>
              <a:gd name="connsiteX3" fmla="*/ 410187 w 3528236"/>
              <a:gd name="connsiteY3" fmla="*/ 1786361 h 4352341"/>
              <a:gd name="connsiteX4" fmla="*/ 425570 w 3528236"/>
              <a:gd name="connsiteY4" fmla="*/ 1721762 h 4352341"/>
              <a:gd name="connsiteX5" fmla="*/ 400403 w 3528236"/>
              <a:gd name="connsiteY5" fmla="*/ 1609909 h 4352341"/>
              <a:gd name="connsiteX6" fmla="*/ 383625 w 3528236"/>
              <a:gd name="connsiteY6" fmla="*/ 1514834 h 4352341"/>
              <a:gd name="connsiteX7" fmla="*/ 403199 w 3528236"/>
              <a:gd name="connsiteY7" fmla="*/ 1400184 h 4352341"/>
              <a:gd name="connsiteX8" fmla="*/ 503867 w 3528236"/>
              <a:gd name="connsiteY8" fmla="*/ 1319090 h 4352341"/>
              <a:gd name="connsiteX9" fmla="*/ 626906 w 3528236"/>
              <a:gd name="connsiteY9" fmla="*/ 1235200 h 4352341"/>
              <a:gd name="connsiteX10" fmla="*/ 674443 w 3528236"/>
              <a:gd name="connsiteY10" fmla="*/ 1047846 h 4352341"/>
              <a:gd name="connsiteX11" fmla="*/ 593350 w 3528236"/>
              <a:gd name="connsiteY11" fmla="*/ 930400 h 4352341"/>
              <a:gd name="connsiteX12" fmla="*/ 573775 w 3528236"/>
              <a:gd name="connsiteY12" fmla="*/ 857696 h 4352341"/>
              <a:gd name="connsiteX13" fmla="*/ 724777 w 3528236"/>
              <a:gd name="connsiteY13" fmla="*/ 782195 h 4352341"/>
              <a:gd name="connsiteX14" fmla="*/ 808667 w 3528236"/>
              <a:gd name="connsiteY14" fmla="*/ 661953 h 4352341"/>
              <a:gd name="connsiteX15" fmla="*/ 817056 w 3528236"/>
              <a:gd name="connsiteY15" fmla="*/ 533322 h 4352341"/>
              <a:gd name="connsiteX16" fmla="*/ 811464 w 3528236"/>
              <a:gd name="connsiteY16" fmla="*/ 474599 h 4352341"/>
              <a:gd name="connsiteX17" fmla="*/ 864594 w 3528236"/>
              <a:gd name="connsiteY17" fmla="*/ 415876 h 4352341"/>
              <a:gd name="connsiteX18" fmla="*/ 828241 w 3528236"/>
              <a:gd name="connsiteY18" fmla="*/ 318004 h 4352341"/>
              <a:gd name="connsiteX19" fmla="*/ 912131 w 3528236"/>
              <a:gd name="connsiteY19" fmla="*/ 337578 h 4352341"/>
              <a:gd name="connsiteX20" fmla="*/ 982040 w 3528236"/>
              <a:gd name="connsiteY20" fmla="*/ 278856 h 4352341"/>
              <a:gd name="connsiteX21" fmla="*/ 1043559 w 3528236"/>
              <a:gd name="connsiteY21" fmla="*/ 231318 h 4352341"/>
              <a:gd name="connsiteX22" fmla="*/ 1029577 w 3528236"/>
              <a:gd name="connsiteY22" fmla="*/ 144632 h 4352341"/>
              <a:gd name="connsiteX23" fmla="*/ 1135838 w 3528236"/>
              <a:gd name="connsiteY23" fmla="*/ 150224 h 4352341"/>
              <a:gd name="connsiteX24" fmla="*/ 1183375 w 3528236"/>
              <a:gd name="connsiteY24" fmla="*/ 192169 h 4352341"/>
              <a:gd name="connsiteX25" fmla="*/ 1278451 w 3528236"/>
              <a:gd name="connsiteY25" fmla="*/ 127854 h 4352341"/>
              <a:gd name="connsiteX26" fmla="*/ 1278451 w 3528236"/>
              <a:gd name="connsiteY26" fmla="*/ 127854 h 4352341"/>
              <a:gd name="connsiteX27" fmla="*/ 1379119 w 3528236"/>
              <a:gd name="connsiteY27" fmla="*/ 113872 h 4352341"/>
              <a:gd name="connsiteX28" fmla="*/ 1381915 w 3528236"/>
              <a:gd name="connsiteY28" fmla="*/ 111076 h 4352341"/>
              <a:gd name="connsiteX29" fmla="*/ 1653159 w 3528236"/>
              <a:gd name="connsiteY29" fmla="*/ 10408 h 4352341"/>
              <a:gd name="connsiteX30" fmla="*/ 2609503 w 3528236"/>
              <a:gd name="connsiteY30" fmla="*/ 2018 h 4352341"/>
              <a:gd name="connsiteX31" fmla="*/ 3087652 w 3528236"/>
              <a:gd name="connsiteY31" fmla="*/ 435114 h 4352341"/>
              <a:gd name="connsiteX32" fmla="*/ 3523701 w 3528236"/>
              <a:gd name="connsiteY32" fmla="*/ 1011746 h 4352341"/>
              <a:gd name="connsiteX33" fmla="*/ 3362592 w 3528236"/>
              <a:gd name="connsiteY33" fmla="*/ 1196492 h 4352341"/>
              <a:gd name="connsiteX34" fmla="*/ 3118752 w 3528236"/>
              <a:gd name="connsiteY34" fmla="*/ 1340184 h 4352341"/>
              <a:gd name="connsiteX35" fmla="*/ 2783471 w 3528236"/>
              <a:gd name="connsiteY35" fmla="*/ 1466459 h 4352341"/>
              <a:gd name="connsiteX36" fmla="*/ 2265311 w 3528236"/>
              <a:gd name="connsiteY36" fmla="*/ 1523064 h 4352341"/>
              <a:gd name="connsiteX37" fmla="*/ 1947448 w 3528236"/>
              <a:gd name="connsiteY37" fmla="*/ 1705945 h 4352341"/>
              <a:gd name="connsiteX38" fmla="*/ 1903906 w 3528236"/>
              <a:gd name="connsiteY38" fmla="*/ 1544835 h 4352341"/>
              <a:gd name="connsiteX39" fmla="*/ 1712319 w 3528236"/>
              <a:gd name="connsiteY39" fmla="*/ 1605173 h 4352341"/>
              <a:gd name="connsiteX40" fmla="*/ 1647003 w 3528236"/>
              <a:gd name="connsiteY40" fmla="*/ 1758195 h 4352341"/>
              <a:gd name="connsiteX41" fmla="*/ 1755860 w 3528236"/>
              <a:gd name="connsiteY41" fmla="*/ 1997681 h 4352341"/>
              <a:gd name="connsiteX42" fmla="*/ 1877781 w 3528236"/>
              <a:gd name="connsiteY42" fmla="*/ 2084765 h 4352341"/>
              <a:gd name="connsiteX43" fmla="*/ 1842946 w 3528236"/>
              <a:gd name="connsiteY43" fmla="*/ 2250228 h 4352341"/>
              <a:gd name="connsiteX44" fmla="*/ 1903906 w 3528236"/>
              <a:gd name="connsiteY44" fmla="*/ 2372149 h 4352341"/>
              <a:gd name="connsiteX45" fmla="*/ 2104202 w 3528236"/>
              <a:gd name="connsiteY45" fmla="*/ 2398274 h 4352341"/>
              <a:gd name="connsiteX46" fmla="*/ 2652843 w 3528236"/>
              <a:gd name="connsiteY46" fmla="*/ 2546319 h 4352341"/>
              <a:gd name="connsiteX47" fmla="*/ 2661551 w 3528236"/>
              <a:gd name="connsiteY47" fmla="*/ 2772742 h 4352341"/>
              <a:gd name="connsiteX48" fmla="*/ 2670259 w 3528236"/>
              <a:gd name="connsiteY48" fmla="*/ 3160272 h 4352341"/>
              <a:gd name="connsiteX49" fmla="*/ 2530923 w 3528236"/>
              <a:gd name="connsiteY49" fmla="*/ 3182043 h 4352341"/>
              <a:gd name="connsiteX50" fmla="*/ 2487380 w 3528236"/>
              <a:gd name="connsiteY50" fmla="*/ 3113618 h 4352341"/>
              <a:gd name="connsiteX51" fmla="*/ 2375413 w 3528236"/>
              <a:gd name="connsiteY51" fmla="*/ 3173956 h 4352341"/>
              <a:gd name="connsiteX52" fmla="*/ 2165163 w 3528236"/>
              <a:gd name="connsiteY52" fmla="*/ 3142854 h 4352341"/>
              <a:gd name="connsiteX53" fmla="*/ 1999700 w 3528236"/>
              <a:gd name="connsiteY53" fmla="*/ 2990454 h 4352341"/>
              <a:gd name="connsiteX54" fmla="*/ 1959544 w 3528236"/>
              <a:gd name="connsiteY54" fmla="*/ 3095441 h 4352341"/>
              <a:gd name="connsiteX55" fmla="*/ 1905357 w 3528236"/>
              <a:gd name="connsiteY55" fmla="*/ 3143339 h 4352341"/>
              <a:gd name="connsiteX56" fmla="*/ 1809563 w 3528236"/>
              <a:gd name="connsiteY56" fmla="*/ 3102698 h 4352341"/>
              <a:gd name="connsiteX57" fmla="*/ 1707963 w 3528236"/>
              <a:gd name="connsiteY57" fmla="*/ 3175270 h 4352341"/>
              <a:gd name="connsiteX58" fmla="*/ 1536695 w 3528236"/>
              <a:gd name="connsiteY58" fmla="*/ 3205265 h 4352341"/>
              <a:gd name="connsiteX59" fmla="*/ 1346075 w 3528236"/>
              <a:gd name="connsiteY59" fmla="*/ 3351377 h 4352341"/>
              <a:gd name="connsiteX60" fmla="*/ 1570078 w 3528236"/>
              <a:gd name="connsiteY60" fmla="*/ 3361051 h 4352341"/>
              <a:gd name="connsiteX61" fmla="*/ 1832302 w 3528236"/>
              <a:gd name="connsiteY61" fmla="*/ 3217845 h 4352341"/>
              <a:gd name="connsiteX62" fmla="*/ 2038889 w 3528236"/>
              <a:gd name="connsiteY62" fmla="*/ 3234294 h 4352341"/>
              <a:gd name="connsiteX63" fmla="*/ 2132195 w 3528236"/>
              <a:gd name="connsiteY63" fmla="*/ 3300853 h 4352341"/>
              <a:gd name="connsiteX64" fmla="*/ 2299524 w 3528236"/>
              <a:gd name="connsiteY64" fmla="*/ 3361191 h 4352341"/>
              <a:gd name="connsiteX65" fmla="*/ 2433262 w 3528236"/>
              <a:gd name="connsiteY65" fmla="*/ 3218743 h 4352341"/>
              <a:gd name="connsiteX66" fmla="*/ 2478671 w 3528236"/>
              <a:gd name="connsiteY66" fmla="*/ 3369277 h 4352341"/>
              <a:gd name="connsiteX67" fmla="*/ 2609299 w 3528236"/>
              <a:gd name="connsiteY67" fmla="*/ 3356215 h 4352341"/>
              <a:gd name="connsiteX68" fmla="*/ 2700741 w 3528236"/>
              <a:gd name="connsiteY68" fmla="*/ 3469425 h 4352341"/>
              <a:gd name="connsiteX69" fmla="*/ 2631071 w 3528236"/>
              <a:gd name="connsiteY69" fmla="*/ 3608762 h 4352341"/>
              <a:gd name="connsiteX70" fmla="*/ 2648489 w 3528236"/>
              <a:gd name="connsiteY70" fmla="*/ 3691494 h 4352341"/>
              <a:gd name="connsiteX71" fmla="*/ 2572072 w 3528236"/>
              <a:gd name="connsiteY71" fmla="*/ 3769509 h 4352341"/>
              <a:gd name="connsiteX72" fmla="*/ 2517860 w 3528236"/>
              <a:gd name="connsiteY72" fmla="*/ 3848246 h 4352341"/>
              <a:gd name="connsiteX73" fmla="*/ 2415664 w 3528236"/>
              <a:gd name="connsiteY73" fmla="*/ 3935533 h 4352341"/>
              <a:gd name="connsiteX74" fmla="*/ 2265787 w 3528236"/>
              <a:gd name="connsiteY74" fmla="*/ 4044535 h 4352341"/>
              <a:gd name="connsiteX75" fmla="*/ 2268814 w 3528236"/>
              <a:gd name="connsiteY75" fmla="*/ 4082382 h 4352341"/>
              <a:gd name="connsiteX76" fmla="*/ 1866116 w 3528236"/>
              <a:gd name="connsiteY76" fmla="*/ 4332175 h 4352341"/>
              <a:gd name="connsiteX77" fmla="*/ 1870658 w 3528236"/>
              <a:gd name="connsiteY77" fmla="*/ 4333689 h 4352341"/>
              <a:gd name="connsiteX78" fmla="*/ 1614807 w 3528236"/>
              <a:gd name="connsiteY78" fmla="*/ 4351855 h 4352341"/>
              <a:gd name="connsiteX79" fmla="*/ 1513375 w 3528236"/>
              <a:gd name="connsiteY79" fmla="*/ 4115687 h 4352341"/>
              <a:gd name="connsiteX80" fmla="*/ 1528514 w 3528236"/>
              <a:gd name="connsiteY80" fmla="*/ 4059673 h 4352341"/>
              <a:gd name="connsiteX81" fmla="*/ 1408916 w 3528236"/>
              <a:gd name="connsiteY81" fmla="*/ 3934018 h 4352341"/>
              <a:gd name="connsiteX82" fmla="*/ 1354835 w 3528236"/>
              <a:gd name="connsiteY82" fmla="*/ 3860436 h 4352341"/>
              <a:gd name="connsiteX83" fmla="*/ 1262066 w 3528236"/>
              <a:gd name="connsiteY83" fmla="*/ 3781114 h 4352341"/>
              <a:gd name="connsiteX84" fmla="*/ 1227247 w 3528236"/>
              <a:gd name="connsiteY84" fmla="*/ 3696335 h 4352341"/>
              <a:gd name="connsiteX85" fmla="*/ 1240873 w 3528236"/>
              <a:gd name="connsiteY85" fmla="*/ 3635778 h 4352341"/>
              <a:gd name="connsiteX86" fmla="*/ 1158522 w 3528236"/>
              <a:gd name="connsiteY86" fmla="*/ 3519207 h 4352341"/>
              <a:gd name="connsiteX87" fmla="*/ 1087967 w 3528236"/>
              <a:gd name="connsiteY87" fmla="*/ 3472277 h 4352341"/>
              <a:gd name="connsiteX88" fmla="*/ 1087968 w 3528236"/>
              <a:gd name="connsiteY88" fmla="*/ 3425345 h 4352341"/>
              <a:gd name="connsiteX89" fmla="*/ 997133 w 3528236"/>
              <a:gd name="connsiteY89" fmla="*/ 3298176 h 4352341"/>
              <a:gd name="connsiteX90" fmla="*/ 955985 w 3528236"/>
              <a:gd name="connsiteY90" fmla="*/ 3274075 h 4352341"/>
              <a:gd name="connsiteX91" fmla="*/ 985316 w 3528236"/>
              <a:gd name="connsiteY91" fmla="*/ 3116837 h 4352341"/>
              <a:gd name="connsiteX92" fmla="*/ 1082875 w 3528236"/>
              <a:gd name="connsiteY92" fmla="*/ 3137252 h 4352341"/>
              <a:gd name="connsiteX93" fmla="*/ 1070651 w 3528236"/>
              <a:gd name="connsiteY93" fmla="*/ 3043280 h 4352341"/>
              <a:gd name="connsiteX94" fmla="*/ 1166002 w 3528236"/>
              <a:gd name="connsiteY94" fmla="*/ 3045727 h 4352341"/>
              <a:gd name="connsiteX95" fmla="*/ 1146443 w 3528236"/>
              <a:gd name="connsiteY95" fmla="*/ 2967490 h 4352341"/>
              <a:gd name="connsiteX96" fmla="*/ 1092655 w 3528236"/>
              <a:gd name="connsiteY96" fmla="*/ 2947930 h 4352341"/>
              <a:gd name="connsiteX97" fmla="*/ 1090545 w 3528236"/>
              <a:gd name="connsiteY97" fmla="*/ 2895343 h 4352341"/>
              <a:gd name="connsiteX98" fmla="*/ 1051084 w 3528236"/>
              <a:gd name="connsiteY98" fmla="*/ 2881735 h 4352341"/>
              <a:gd name="connsiteX99" fmla="*/ 1059248 w 3528236"/>
              <a:gd name="connsiteY99" fmla="*/ 2839553 h 4352341"/>
              <a:gd name="connsiteX100" fmla="*/ 1029312 w 3528236"/>
              <a:gd name="connsiteY100" fmla="*/ 2800092 h 4352341"/>
              <a:gd name="connsiteX101" fmla="*/ 1034755 w 3528236"/>
              <a:gd name="connsiteY101" fmla="*/ 2756549 h 4352341"/>
              <a:gd name="connsiteX102" fmla="*/ 1015706 w 3528236"/>
              <a:gd name="connsiteY102" fmla="*/ 2730696 h 4352341"/>
              <a:gd name="connsiteX103" fmla="*/ 1012984 w 3528236"/>
              <a:gd name="connsiteY103" fmla="*/ 2650413 h 4352341"/>
              <a:gd name="connsiteX104" fmla="*/ 993933 w 3528236"/>
              <a:gd name="connsiteY104" fmla="*/ 2587821 h 4352341"/>
              <a:gd name="connsiteX105" fmla="*/ 1026590 w 3528236"/>
              <a:gd name="connsiteY105" fmla="*/ 2511622 h 4352341"/>
              <a:gd name="connsiteX106" fmla="*/ 1007541 w 3528236"/>
              <a:gd name="connsiteY106" fmla="*/ 2483047 h 4352341"/>
              <a:gd name="connsiteX107" fmla="*/ 950391 w 3528236"/>
              <a:gd name="connsiteY107" fmla="*/ 2499376 h 4352341"/>
              <a:gd name="connsiteX108" fmla="*/ 902766 w 3528236"/>
              <a:gd name="connsiteY108" fmla="*/ 2499374 h 4352341"/>
              <a:gd name="connsiteX109" fmla="*/ 909569 w 3528236"/>
              <a:gd name="connsiteY109" fmla="*/ 2500735 h 4352341"/>
              <a:gd name="connsiteX110" fmla="*/ 849698 w 3528236"/>
              <a:gd name="connsiteY110" fmla="*/ 2560606 h 4352341"/>
              <a:gd name="connsiteX111" fmla="*/ 762612 w 3528236"/>
              <a:gd name="connsiteY111" fmla="*/ 2571492 h 4352341"/>
              <a:gd name="connsiteX112" fmla="*/ 704102 w 3528236"/>
              <a:gd name="connsiteY112" fmla="*/ 2500735 h 4352341"/>
              <a:gd name="connsiteX113" fmla="*/ 648313 w 3528236"/>
              <a:gd name="connsiteY113" fmla="*/ 2499374 h 4352341"/>
              <a:gd name="connsiteX114" fmla="*/ 634706 w 3528236"/>
              <a:gd name="connsiteY114" fmla="*/ 2545638 h 4352341"/>
              <a:gd name="connsiteX115" fmla="*/ 539456 w 3528236"/>
              <a:gd name="connsiteY115" fmla="*/ 2545639 h 4352341"/>
              <a:gd name="connsiteX116" fmla="*/ 495913 w 3528236"/>
              <a:gd name="connsiteY116" fmla="*/ 2499375 h 4352341"/>
              <a:gd name="connsiteX117" fmla="*/ 425156 w 3528236"/>
              <a:gd name="connsiteY117" fmla="*/ 2469439 h 4352341"/>
              <a:gd name="connsiteX118" fmla="*/ 388416 w 3528236"/>
              <a:gd name="connsiteY118" fmla="*/ 2443585 h 4352341"/>
              <a:gd name="connsiteX119" fmla="*/ 387055 w 3528236"/>
              <a:gd name="connsiteY119" fmla="*/ 2393239 h 4352341"/>
              <a:gd name="connsiteX120" fmla="*/ 327183 w 3528236"/>
              <a:gd name="connsiteY120" fmla="*/ 2351055 h 4352341"/>
              <a:gd name="connsiteX121" fmla="*/ 350316 w 3528236"/>
              <a:gd name="connsiteY121" fmla="*/ 2306153 h 4352341"/>
              <a:gd name="connsiteX122" fmla="*/ 316298 w 3528236"/>
              <a:gd name="connsiteY122" fmla="*/ 2273495 h 4352341"/>
              <a:gd name="connsiteX123" fmla="*/ 324462 w 3528236"/>
              <a:gd name="connsiteY123" fmla="*/ 2240839 h 4352341"/>
              <a:gd name="connsiteX124" fmla="*/ 340790 w 3528236"/>
              <a:gd name="connsiteY124" fmla="*/ 2180967 h 4352341"/>
              <a:gd name="connsiteX125" fmla="*/ 332625 w 3528236"/>
              <a:gd name="connsiteY125" fmla="*/ 2144229 h 4352341"/>
              <a:gd name="connsiteX126" fmla="*/ 278196 w 3528236"/>
              <a:gd name="connsiteY126" fmla="*/ 2131981 h 4352341"/>
              <a:gd name="connsiteX127" fmla="*/ 214244 w 3528236"/>
              <a:gd name="connsiteY127" fmla="*/ 2130621 h 4352341"/>
              <a:gd name="connsiteX128" fmla="*/ 49597 w 3528236"/>
              <a:gd name="connsiteY128" fmla="*/ 2085717 h 4352341"/>
              <a:gd name="connsiteX129" fmla="*/ 612 w 3528236"/>
              <a:gd name="connsiteY129" fmla="*/ 2004074 h 4352341"/>
              <a:gd name="connsiteX130" fmla="*/ 72730 w 3528236"/>
              <a:gd name="connsiteY130" fmla="*/ 1956449 h 4352341"/>
              <a:gd name="connsiteX131" fmla="*/ 102666 w 3528236"/>
              <a:gd name="connsiteY131" fmla="*/ 1910185 h 4352341"/>
              <a:gd name="connsiteX132" fmla="*/ 74090 w 3528236"/>
              <a:gd name="connsiteY132" fmla="*/ 1844871 h 4352341"/>
              <a:gd name="connsiteX133" fmla="*/ 102665 w 3528236"/>
              <a:gd name="connsiteY133" fmla="*/ 1802689 h 4352341"/>
              <a:gd name="connsiteX134" fmla="*/ 102457 w 3528236"/>
              <a:gd name="connsiteY134" fmla="*/ 1806328 h 4352341"/>
              <a:gd name="connsiteX0" fmla="*/ 102457 w 3528236"/>
              <a:gd name="connsiteY0" fmla="*/ 1806328 h 4352341"/>
              <a:gd name="connsiteX1" fmla="*/ 174783 w 3528236"/>
              <a:gd name="connsiteY1" fmla="*/ 1750982 h 4352341"/>
              <a:gd name="connsiteX2" fmla="*/ 278198 w 3528236"/>
              <a:gd name="connsiteY2" fmla="*/ 1786361 h 4352341"/>
              <a:gd name="connsiteX3" fmla="*/ 410187 w 3528236"/>
              <a:gd name="connsiteY3" fmla="*/ 1786361 h 4352341"/>
              <a:gd name="connsiteX4" fmla="*/ 425570 w 3528236"/>
              <a:gd name="connsiteY4" fmla="*/ 1721762 h 4352341"/>
              <a:gd name="connsiteX5" fmla="*/ 400403 w 3528236"/>
              <a:gd name="connsiteY5" fmla="*/ 1609909 h 4352341"/>
              <a:gd name="connsiteX6" fmla="*/ 383625 w 3528236"/>
              <a:gd name="connsiteY6" fmla="*/ 1514834 h 4352341"/>
              <a:gd name="connsiteX7" fmla="*/ 403199 w 3528236"/>
              <a:gd name="connsiteY7" fmla="*/ 1400184 h 4352341"/>
              <a:gd name="connsiteX8" fmla="*/ 503867 w 3528236"/>
              <a:gd name="connsiteY8" fmla="*/ 1319090 h 4352341"/>
              <a:gd name="connsiteX9" fmla="*/ 626906 w 3528236"/>
              <a:gd name="connsiteY9" fmla="*/ 1235200 h 4352341"/>
              <a:gd name="connsiteX10" fmla="*/ 674443 w 3528236"/>
              <a:gd name="connsiteY10" fmla="*/ 1047846 h 4352341"/>
              <a:gd name="connsiteX11" fmla="*/ 593350 w 3528236"/>
              <a:gd name="connsiteY11" fmla="*/ 930400 h 4352341"/>
              <a:gd name="connsiteX12" fmla="*/ 573775 w 3528236"/>
              <a:gd name="connsiteY12" fmla="*/ 857696 h 4352341"/>
              <a:gd name="connsiteX13" fmla="*/ 724777 w 3528236"/>
              <a:gd name="connsiteY13" fmla="*/ 782195 h 4352341"/>
              <a:gd name="connsiteX14" fmla="*/ 808667 w 3528236"/>
              <a:gd name="connsiteY14" fmla="*/ 661953 h 4352341"/>
              <a:gd name="connsiteX15" fmla="*/ 817056 w 3528236"/>
              <a:gd name="connsiteY15" fmla="*/ 533322 h 4352341"/>
              <a:gd name="connsiteX16" fmla="*/ 811464 w 3528236"/>
              <a:gd name="connsiteY16" fmla="*/ 474599 h 4352341"/>
              <a:gd name="connsiteX17" fmla="*/ 864594 w 3528236"/>
              <a:gd name="connsiteY17" fmla="*/ 415876 h 4352341"/>
              <a:gd name="connsiteX18" fmla="*/ 828241 w 3528236"/>
              <a:gd name="connsiteY18" fmla="*/ 318004 h 4352341"/>
              <a:gd name="connsiteX19" fmla="*/ 912131 w 3528236"/>
              <a:gd name="connsiteY19" fmla="*/ 337578 h 4352341"/>
              <a:gd name="connsiteX20" fmla="*/ 982040 w 3528236"/>
              <a:gd name="connsiteY20" fmla="*/ 278856 h 4352341"/>
              <a:gd name="connsiteX21" fmla="*/ 1043559 w 3528236"/>
              <a:gd name="connsiteY21" fmla="*/ 231318 h 4352341"/>
              <a:gd name="connsiteX22" fmla="*/ 1029577 w 3528236"/>
              <a:gd name="connsiteY22" fmla="*/ 144632 h 4352341"/>
              <a:gd name="connsiteX23" fmla="*/ 1135838 w 3528236"/>
              <a:gd name="connsiteY23" fmla="*/ 150224 h 4352341"/>
              <a:gd name="connsiteX24" fmla="*/ 1183375 w 3528236"/>
              <a:gd name="connsiteY24" fmla="*/ 192169 h 4352341"/>
              <a:gd name="connsiteX25" fmla="*/ 1278451 w 3528236"/>
              <a:gd name="connsiteY25" fmla="*/ 127854 h 4352341"/>
              <a:gd name="connsiteX26" fmla="*/ 1278451 w 3528236"/>
              <a:gd name="connsiteY26" fmla="*/ 127854 h 4352341"/>
              <a:gd name="connsiteX27" fmla="*/ 1379119 w 3528236"/>
              <a:gd name="connsiteY27" fmla="*/ 113872 h 4352341"/>
              <a:gd name="connsiteX28" fmla="*/ 1381915 w 3528236"/>
              <a:gd name="connsiteY28" fmla="*/ 111076 h 4352341"/>
              <a:gd name="connsiteX29" fmla="*/ 1653159 w 3528236"/>
              <a:gd name="connsiteY29" fmla="*/ 10408 h 4352341"/>
              <a:gd name="connsiteX30" fmla="*/ 2609503 w 3528236"/>
              <a:gd name="connsiteY30" fmla="*/ 2018 h 4352341"/>
              <a:gd name="connsiteX31" fmla="*/ 3087652 w 3528236"/>
              <a:gd name="connsiteY31" fmla="*/ 435114 h 4352341"/>
              <a:gd name="connsiteX32" fmla="*/ 3523701 w 3528236"/>
              <a:gd name="connsiteY32" fmla="*/ 1011746 h 4352341"/>
              <a:gd name="connsiteX33" fmla="*/ 3362592 w 3528236"/>
              <a:gd name="connsiteY33" fmla="*/ 1196492 h 4352341"/>
              <a:gd name="connsiteX34" fmla="*/ 3118752 w 3528236"/>
              <a:gd name="connsiteY34" fmla="*/ 1340184 h 4352341"/>
              <a:gd name="connsiteX35" fmla="*/ 2783471 w 3528236"/>
              <a:gd name="connsiteY35" fmla="*/ 1466459 h 4352341"/>
              <a:gd name="connsiteX36" fmla="*/ 2265311 w 3528236"/>
              <a:gd name="connsiteY36" fmla="*/ 1523064 h 4352341"/>
              <a:gd name="connsiteX37" fmla="*/ 1947448 w 3528236"/>
              <a:gd name="connsiteY37" fmla="*/ 1705945 h 4352341"/>
              <a:gd name="connsiteX38" fmla="*/ 1903906 w 3528236"/>
              <a:gd name="connsiteY38" fmla="*/ 1544835 h 4352341"/>
              <a:gd name="connsiteX39" fmla="*/ 1712319 w 3528236"/>
              <a:gd name="connsiteY39" fmla="*/ 1605173 h 4352341"/>
              <a:gd name="connsiteX40" fmla="*/ 1647003 w 3528236"/>
              <a:gd name="connsiteY40" fmla="*/ 1758195 h 4352341"/>
              <a:gd name="connsiteX41" fmla="*/ 1755860 w 3528236"/>
              <a:gd name="connsiteY41" fmla="*/ 1997681 h 4352341"/>
              <a:gd name="connsiteX42" fmla="*/ 1877781 w 3528236"/>
              <a:gd name="connsiteY42" fmla="*/ 2084765 h 4352341"/>
              <a:gd name="connsiteX43" fmla="*/ 1842946 w 3528236"/>
              <a:gd name="connsiteY43" fmla="*/ 2250228 h 4352341"/>
              <a:gd name="connsiteX44" fmla="*/ 1903906 w 3528236"/>
              <a:gd name="connsiteY44" fmla="*/ 2372149 h 4352341"/>
              <a:gd name="connsiteX45" fmla="*/ 2104202 w 3528236"/>
              <a:gd name="connsiteY45" fmla="*/ 2398274 h 4352341"/>
              <a:gd name="connsiteX46" fmla="*/ 2652843 w 3528236"/>
              <a:gd name="connsiteY46" fmla="*/ 2546319 h 4352341"/>
              <a:gd name="connsiteX47" fmla="*/ 2661551 w 3528236"/>
              <a:gd name="connsiteY47" fmla="*/ 2772742 h 4352341"/>
              <a:gd name="connsiteX48" fmla="*/ 2670259 w 3528236"/>
              <a:gd name="connsiteY48" fmla="*/ 3160272 h 4352341"/>
              <a:gd name="connsiteX49" fmla="*/ 2530923 w 3528236"/>
              <a:gd name="connsiteY49" fmla="*/ 3182043 h 4352341"/>
              <a:gd name="connsiteX50" fmla="*/ 2487380 w 3528236"/>
              <a:gd name="connsiteY50" fmla="*/ 3113618 h 4352341"/>
              <a:gd name="connsiteX51" fmla="*/ 2375413 w 3528236"/>
              <a:gd name="connsiteY51" fmla="*/ 3173956 h 4352341"/>
              <a:gd name="connsiteX52" fmla="*/ 2165163 w 3528236"/>
              <a:gd name="connsiteY52" fmla="*/ 3142854 h 4352341"/>
              <a:gd name="connsiteX53" fmla="*/ 1999700 w 3528236"/>
              <a:gd name="connsiteY53" fmla="*/ 2990454 h 4352341"/>
              <a:gd name="connsiteX54" fmla="*/ 1959544 w 3528236"/>
              <a:gd name="connsiteY54" fmla="*/ 3095441 h 4352341"/>
              <a:gd name="connsiteX55" fmla="*/ 1905357 w 3528236"/>
              <a:gd name="connsiteY55" fmla="*/ 3143339 h 4352341"/>
              <a:gd name="connsiteX56" fmla="*/ 1809563 w 3528236"/>
              <a:gd name="connsiteY56" fmla="*/ 3102698 h 4352341"/>
              <a:gd name="connsiteX57" fmla="*/ 1707963 w 3528236"/>
              <a:gd name="connsiteY57" fmla="*/ 3175270 h 4352341"/>
              <a:gd name="connsiteX58" fmla="*/ 1536695 w 3528236"/>
              <a:gd name="connsiteY58" fmla="*/ 3205265 h 4352341"/>
              <a:gd name="connsiteX59" fmla="*/ 1346075 w 3528236"/>
              <a:gd name="connsiteY59" fmla="*/ 3351377 h 4352341"/>
              <a:gd name="connsiteX60" fmla="*/ 1570078 w 3528236"/>
              <a:gd name="connsiteY60" fmla="*/ 3361051 h 4352341"/>
              <a:gd name="connsiteX61" fmla="*/ 1832302 w 3528236"/>
              <a:gd name="connsiteY61" fmla="*/ 3217845 h 4352341"/>
              <a:gd name="connsiteX62" fmla="*/ 2038889 w 3528236"/>
              <a:gd name="connsiteY62" fmla="*/ 3234294 h 4352341"/>
              <a:gd name="connsiteX63" fmla="*/ 2132195 w 3528236"/>
              <a:gd name="connsiteY63" fmla="*/ 3300853 h 4352341"/>
              <a:gd name="connsiteX64" fmla="*/ 2299524 w 3528236"/>
              <a:gd name="connsiteY64" fmla="*/ 3361191 h 4352341"/>
              <a:gd name="connsiteX65" fmla="*/ 2433262 w 3528236"/>
              <a:gd name="connsiteY65" fmla="*/ 3218743 h 4352341"/>
              <a:gd name="connsiteX66" fmla="*/ 2478671 w 3528236"/>
              <a:gd name="connsiteY66" fmla="*/ 3193862 h 4352341"/>
              <a:gd name="connsiteX67" fmla="*/ 2609299 w 3528236"/>
              <a:gd name="connsiteY67" fmla="*/ 3356215 h 4352341"/>
              <a:gd name="connsiteX68" fmla="*/ 2700741 w 3528236"/>
              <a:gd name="connsiteY68" fmla="*/ 3469425 h 4352341"/>
              <a:gd name="connsiteX69" fmla="*/ 2631071 w 3528236"/>
              <a:gd name="connsiteY69" fmla="*/ 3608762 h 4352341"/>
              <a:gd name="connsiteX70" fmla="*/ 2648489 w 3528236"/>
              <a:gd name="connsiteY70" fmla="*/ 3691494 h 4352341"/>
              <a:gd name="connsiteX71" fmla="*/ 2572072 w 3528236"/>
              <a:gd name="connsiteY71" fmla="*/ 3769509 h 4352341"/>
              <a:gd name="connsiteX72" fmla="*/ 2517860 w 3528236"/>
              <a:gd name="connsiteY72" fmla="*/ 3848246 h 4352341"/>
              <a:gd name="connsiteX73" fmla="*/ 2415664 w 3528236"/>
              <a:gd name="connsiteY73" fmla="*/ 3935533 h 4352341"/>
              <a:gd name="connsiteX74" fmla="*/ 2265787 w 3528236"/>
              <a:gd name="connsiteY74" fmla="*/ 4044535 h 4352341"/>
              <a:gd name="connsiteX75" fmla="*/ 2268814 w 3528236"/>
              <a:gd name="connsiteY75" fmla="*/ 4082382 h 4352341"/>
              <a:gd name="connsiteX76" fmla="*/ 1866116 w 3528236"/>
              <a:gd name="connsiteY76" fmla="*/ 4332175 h 4352341"/>
              <a:gd name="connsiteX77" fmla="*/ 1870658 w 3528236"/>
              <a:gd name="connsiteY77" fmla="*/ 4333689 h 4352341"/>
              <a:gd name="connsiteX78" fmla="*/ 1614807 w 3528236"/>
              <a:gd name="connsiteY78" fmla="*/ 4351855 h 4352341"/>
              <a:gd name="connsiteX79" fmla="*/ 1513375 w 3528236"/>
              <a:gd name="connsiteY79" fmla="*/ 4115687 h 4352341"/>
              <a:gd name="connsiteX80" fmla="*/ 1528514 w 3528236"/>
              <a:gd name="connsiteY80" fmla="*/ 4059673 h 4352341"/>
              <a:gd name="connsiteX81" fmla="*/ 1408916 w 3528236"/>
              <a:gd name="connsiteY81" fmla="*/ 3934018 h 4352341"/>
              <a:gd name="connsiteX82" fmla="*/ 1354835 w 3528236"/>
              <a:gd name="connsiteY82" fmla="*/ 3860436 h 4352341"/>
              <a:gd name="connsiteX83" fmla="*/ 1262066 w 3528236"/>
              <a:gd name="connsiteY83" fmla="*/ 3781114 h 4352341"/>
              <a:gd name="connsiteX84" fmla="*/ 1227247 w 3528236"/>
              <a:gd name="connsiteY84" fmla="*/ 3696335 h 4352341"/>
              <a:gd name="connsiteX85" fmla="*/ 1240873 w 3528236"/>
              <a:gd name="connsiteY85" fmla="*/ 3635778 h 4352341"/>
              <a:gd name="connsiteX86" fmla="*/ 1158522 w 3528236"/>
              <a:gd name="connsiteY86" fmla="*/ 3519207 h 4352341"/>
              <a:gd name="connsiteX87" fmla="*/ 1087967 w 3528236"/>
              <a:gd name="connsiteY87" fmla="*/ 3472277 h 4352341"/>
              <a:gd name="connsiteX88" fmla="*/ 1087968 w 3528236"/>
              <a:gd name="connsiteY88" fmla="*/ 3425345 h 4352341"/>
              <a:gd name="connsiteX89" fmla="*/ 997133 w 3528236"/>
              <a:gd name="connsiteY89" fmla="*/ 3298176 h 4352341"/>
              <a:gd name="connsiteX90" fmla="*/ 955985 w 3528236"/>
              <a:gd name="connsiteY90" fmla="*/ 3274075 h 4352341"/>
              <a:gd name="connsiteX91" fmla="*/ 985316 w 3528236"/>
              <a:gd name="connsiteY91" fmla="*/ 3116837 h 4352341"/>
              <a:gd name="connsiteX92" fmla="*/ 1082875 w 3528236"/>
              <a:gd name="connsiteY92" fmla="*/ 3137252 h 4352341"/>
              <a:gd name="connsiteX93" fmla="*/ 1070651 w 3528236"/>
              <a:gd name="connsiteY93" fmla="*/ 3043280 h 4352341"/>
              <a:gd name="connsiteX94" fmla="*/ 1166002 w 3528236"/>
              <a:gd name="connsiteY94" fmla="*/ 3045727 h 4352341"/>
              <a:gd name="connsiteX95" fmla="*/ 1146443 w 3528236"/>
              <a:gd name="connsiteY95" fmla="*/ 2967490 h 4352341"/>
              <a:gd name="connsiteX96" fmla="*/ 1092655 w 3528236"/>
              <a:gd name="connsiteY96" fmla="*/ 2947930 h 4352341"/>
              <a:gd name="connsiteX97" fmla="*/ 1090545 w 3528236"/>
              <a:gd name="connsiteY97" fmla="*/ 2895343 h 4352341"/>
              <a:gd name="connsiteX98" fmla="*/ 1051084 w 3528236"/>
              <a:gd name="connsiteY98" fmla="*/ 2881735 h 4352341"/>
              <a:gd name="connsiteX99" fmla="*/ 1059248 w 3528236"/>
              <a:gd name="connsiteY99" fmla="*/ 2839553 h 4352341"/>
              <a:gd name="connsiteX100" fmla="*/ 1029312 w 3528236"/>
              <a:gd name="connsiteY100" fmla="*/ 2800092 h 4352341"/>
              <a:gd name="connsiteX101" fmla="*/ 1034755 w 3528236"/>
              <a:gd name="connsiteY101" fmla="*/ 2756549 h 4352341"/>
              <a:gd name="connsiteX102" fmla="*/ 1015706 w 3528236"/>
              <a:gd name="connsiteY102" fmla="*/ 2730696 h 4352341"/>
              <a:gd name="connsiteX103" fmla="*/ 1012984 w 3528236"/>
              <a:gd name="connsiteY103" fmla="*/ 2650413 h 4352341"/>
              <a:gd name="connsiteX104" fmla="*/ 993933 w 3528236"/>
              <a:gd name="connsiteY104" fmla="*/ 2587821 h 4352341"/>
              <a:gd name="connsiteX105" fmla="*/ 1026590 w 3528236"/>
              <a:gd name="connsiteY105" fmla="*/ 2511622 h 4352341"/>
              <a:gd name="connsiteX106" fmla="*/ 1007541 w 3528236"/>
              <a:gd name="connsiteY106" fmla="*/ 2483047 h 4352341"/>
              <a:gd name="connsiteX107" fmla="*/ 950391 w 3528236"/>
              <a:gd name="connsiteY107" fmla="*/ 2499376 h 4352341"/>
              <a:gd name="connsiteX108" fmla="*/ 902766 w 3528236"/>
              <a:gd name="connsiteY108" fmla="*/ 2499374 h 4352341"/>
              <a:gd name="connsiteX109" fmla="*/ 909569 w 3528236"/>
              <a:gd name="connsiteY109" fmla="*/ 2500735 h 4352341"/>
              <a:gd name="connsiteX110" fmla="*/ 849698 w 3528236"/>
              <a:gd name="connsiteY110" fmla="*/ 2560606 h 4352341"/>
              <a:gd name="connsiteX111" fmla="*/ 762612 w 3528236"/>
              <a:gd name="connsiteY111" fmla="*/ 2571492 h 4352341"/>
              <a:gd name="connsiteX112" fmla="*/ 704102 w 3528236"/>
              <a:gd name="connsiteY112" fmla="*/ 2500735 h 4352341"/>
              <a:gd name="connsiteX113" fmla="*/ 648313 w 3528236"/>
              <a:gd name="connsiteY113" fmla="*/ 2499374 h 4352341"/>
              <a:gd name="connsiteX114" fmla="*/ 634706 w 3528236"/>
              <a:gd name="connsiteY114" fmla="*/ 2545638 h 4352341"/>
              <a:gd name="connsiteX115" fmla="*/ 539456 w 3528236"/>
              <a:gd name="connsiteY115" fmla="*/ 2545639 h 4352341"/>
              <a:gd name="connsiteX116" fmla="*/ 495913 w 3528236"/>
              <a:gd name="connsiteY116" fmla="*/ 2499375 h 4352341"/>
              <a:gd name="connsiteX117" fmla="*/ 425156 w 3528236"/>
              <a:gd name="connsiteY117" fmla="*/ 2469439 h 4352341"/>
              <a:gd name="connsiteX118" fmla="*/ 388416 w 3528236"/>
              <a:gd name="connsiteY118" fmla="*/ 2443585 h 4352341"/>
              <a:gd name="connsiteX119" fmla="*/ 387055 w 3528236"/>
              <a:gd name="connsiteY119" fmla="*/ 2393239 h 4352341"/>
              <a:gd name="connsiteX120" fmla="*/ 327183 w 3528236"/>
              <a:gd name="connsiteY120" fmla="*/ 2351055 h 4352341"/>
              <a:gd name="connsiteX121" fmla="*/ 350316 w 3528236"/>
              <a:gd name="connsiteY121" fmla="*/ 2306153 h 4352341"/>
              <a:gd name="connsiteX122" fmla="*/ 316298 w 3528236"/>
              <a:gd name="connsiteY122" fmla="*/ 2273495 h 4352341"/>
              <a:gd name="connsiteX123" fmla="*/ 324462 w 3528236"/>
              <a:gd name="connsiteY123" fmla="*/ 2240839 h 4352341"/>
              <a:gd name="connsiteX124" fmla="*/ 340790 w 3528236"/>
              <a:gd name="connsiteY124" fmla="*/ 2180967 h 4352341"/>
              <a:gd name="connsiteX125" fmla="*/ 332625 w 3528236"/>
              <a:gd name="connsiteY125" fmla="*/ 2144229 h 4352341"/>
              <a:gd name="connsiteX126" fmla="*/ 278196 w 3528236"/>
              <a:gd name="connsiteY126" fmla="*/ 2131981 h 4352341"/>
              <a:gd name="connsiteX127" fmla="*/ 214244 w 3528236"/>
              <a:gd name="connsiteY127" fmla="*/ 2130621 h 4352341"/>
              <a:gd name="connsiteX128" fmla="*/ 49597 w 3528236"/>
              <a:gd name="connsiteY128" fmla="*/ 2085717 h 4352341"/>
              <a:gd name="connsiteX129" fmla="*/ 612 w 3528236"/>
              <a:gd name="connsiteY129" fmla="*/ 2004074 h 4352341"/>
              <a:gd name="connsiteX130" fmla="*/ 72730 w 3528236"/>
              <a:gd name="connsiteY130" fmla="*/ 1956449 h 4352341"/>
              <a:gd name="connsiteX131" fmla="*/ 102666 w 3528236"/>
              <a:gd name="connsiteY131" fmla="*/ 1910185 h 4352341"/>
              <a:gd name="connsiteX132" fmla="*/ 74090 w 3528236"/>
              <a:gd name="connsiteY132" fmla="*/ 1844871 h 4352341"/>
              <a:gd name="connsiteX133" fmla="*/ 102665 w 3528236"/>
              <a:gd name="connsiteY133" fmla="*/ 1802689 h 4352341"/>
              <a:gd name="connsiteX134" fmla="*/ 102457 w 3528236"/>
              <a:gd name="connsiteY134" fmla="*/ 1806328 h 4352341"/>
              <a:gd name="connsiteX0" fmla="*/ 102457 w 3528236"/>
              <a:gd name="connsiteY0" fmla="*/ 1806328 h 4352341"/>
              <a:gd name="connsiteX1" fmla="*/ 174783 w 3528236"/>
              <a:gd name="connsiteY1" fmla="*/ 1750982 h 4352341"/>
              <a:gd name="connsiteX2" fmla="*/ 278198 w 3528236"/>
              <a:gd name="connsiteY2" fmla="*/ 1786361 h 4352341"/>
              <a:gd name="connsiteX3" fmla="*/ 410187 w 3528236"/>
              <a:gd name="connsiteY3" fmla="*/ 1786361 h 4352341"/>
              <a:gd name="connsiteX4" fmla="*/ 425570 w 3528236"/>
              <a:gd name="connsiteY4" fmla="*/ 1721762 h 4352341"/>
              <a:gd name="connsiteX5" fmla="*/ 400403 w 3528236"/>
              <a:gd name="connsiteY5" fmla="*/ 1609909 h 4352341"/>
              <a:gd name="connsiteX6" fmla="*/ 383625 w 3528236"/>
              <a:gd name="connsiteY6" fmla="*/ 1514834 h 4352341"/>
              <a:gd name="connsiteX7" fmla="*/ 403199 w 3528236"/>
              <a:gd name="connsiteY7" fmla="*/ 1400184 h 4352341"/>
              <a:gd name="connsiteX8" fmla="*/ 503867 w 3528236"/>
              <a:gd name="connsiteY8" fmla="*/ 1319090 h 4352341"/>
              <a:gd name="connsiteX9" fmla="*/ 626906 w 3528236"/>
              <a:gd name="connsiteY9" fmla="*/ 1235200 h 4352341"/>
              <a:gd name="connsiteX10" fmla="*/ 674443 w 3528236"/>
              <a:gd name="connsiteY10" fmla="*/ 1047846 h 4352341"/>
              <a:gd name="connsiteX11" fmla="*/ 593350 w 3528236"/>
              <a:gd name="connsiteY11" fmla="*/ 930400 h 4352341"/>
              <a:gd name="connsiteX12" fmla="*/ 573775 w 3528236"/>
              <a:gd name="connsiteY12" fmla="*/ 857696 h 4352341"/>
              <a:gd name="connsiteX13" fmla="*/ 724777 w 3528236"/>
              <a:gd name="connsiteY13" fmla="*/ 782195 h 4352341"/>
              <a:gd name="connsiteX14" fmla="*/ 808667 w 3528236"/>
              <a:gd name="connsiteY14" fmla="*/ 661953 h 4352341"/>
              <a:gd name="connsiteX15" fmla="*/ 817056 w 3528236"/>
              <a:gd name="connsiteY15" fmla="*/ 533322 h 4352341"/>
              <a:gd name="connsiteX16" fmla="*/ 811464 w 3528236"/>
              <a:gd name="connsiteY16" fmla="*/ 474599 h 4352341"/>
              <a:gd name="connsiteX17" fmla="*/ 864594 w 3528236"/>
              <a:gd name="connsiteY17" fmla="*/ 415876 h 4352341"/>
              <a:gd name="connsiteX18" fmla="*/ 828241 w 3528236"/>
              <a:gd name="connsiteY18" fmla="*/ 318004 h 4352341"/>
              <a:gd name="connsiteX19" fmla="*/ 912131 w 3528236"/>
              <a:gd name="connsiteY19" fmla="*/ 337578 h 4352341"/>
              <a:gd name="connsiteX20" fmla="*/ 982040 w 3528236"/>
              <a:gd name="connsiteY20" fmla="*/ 278856 h 4352341"/>
              <a:gd name="connsiteX21" fmla="*/ 1043559 w 3528236"/>
              <a:gd name="connsiteY21" fmla="*/ 231318 h 4352341"/>
              <a:gd name="connsiteX22" fmla="*/ 1029577 w 3528236"/>
              <a:gd name="connsiteY22" fmla="*/ 144632 h 4352341"/>
              <a:gd name="connsiteX23" fmla="*/ 1135838 w 3528236"/>
              <a:gd name="connsiteY23" fmla="*/ 150224 h 4352341"/>
              <a:gd name="connsiteX24" fmla="*/ 1183375 w 3528236"/>
              <a:gd name="connsiteY24" fmla="*/ 192169 h 4352341"/>
              <a:gd name="connsiteX25" fmla="*/ 1278451 w 3528236"/>
              <a:gd name="connsiteY25" fmla="*/ 127854 h 4352341"/>
              <a:gd name="connsiteX26" fmla="*/ 1278451 w 3528236"/>
              <a:gd name="connsiteY26" fmla="*/ 127854 h 4352341"/>
              <a:gd name="connsiteX27" fmla="*/ 1379119 w 3528236"/>
              <a:gd name="connsiteY27" fmla="*/ 113872 h 4352341"/>
              <a:gd name="connsiteX28" fmla="*/ 1381915 w 3528236"/>
              <a:gd name="connsiteY28" fmla="*/ 111076 h 4352341"/>
              <a:gd name="connsiteX29" fmla="*/ 1653159 w 3528236"/>
              <a:gd name="connsiteY29" fmla="*/ 10408 h 4352341"/>
              <a:gd name="connsiteX30" fmla="*/ 2609503 w 3528236"/>
              <a:gd name="connsiteY30" fmla="*/ 2018 h 4352341"/>
              <a:gd name="connsiteX31" fmla="*/ 3087652 w 3528236"/>
              <a:gd name="connsiteY31" fmla="*/ 435114 h 4352341"/>
              <a:gd name="connsiteX32" fmla="*/ 3523701 w 3528236"/>
              <a:gd name="connsiteY32" fmla="*/ 1011746 h 4352341"/>
              <a:gd name="connsiteX33" fmla="*/ 3362592 w 3528236"/>
              <a:gd name="connsiteY33" fmla="*/ 1196492 h 4352341"/>
              <a:gd name="connsiteX34" fmla="*/ 3118752 w 3528236"/>
              <a:gd name="connsiteY34" fmla="*/ 1340184 h 4352341"/>
              <a:gd name="connsiteX35" fmla="*/ 2783471 w 3528236"/>
              <a:gd name="connsiteY35" fmla="*/ 1466459 h 4352341"/>
              <a:gd name="connsiteX36" fmla="*/ 2265311 w 3528236"/>
              <a:gd name="connsiteY36" fmla="*/ 1523064 h 4352341"/>
              <a:gd name="connsiteX37" fmla="*/ 1947448 w 3528236"/>
              <a:gd name="connsiteY37" fmla="*/ 1705945 h 4352341"/>
              <a:gd name="connsiteX38" fmla="*/ 1903906 w 3528236"/>
              <a:gd name="connsiteY38" fmla="*/ 1544835 h 4352341"/>
              <a:gd name="connsiteX39" fmla="*/ 1712319 w 3528236"/>
              <a:gd name="connsiteY39" fmla="*/ 1605173 h 4352341"/>
              <a:gd name="connsiteX40" fmla="*/ 1647003 w 3528236"/>
              <a:gd name="connsiteY40" fmla="*/ 1758195 h 4352341"/>
              <a:gd name="connsiteX41" fmla="*/ 1755860 w 3528236"/>
              <a:gd name="connsiteY41" fmla="*/ 1997681 h 4352341"/>
              <a:gd name="connsiteX42" fmla="*/ 1877781 w 3528236"/>
              <a:gd name="connsiteY42" fmla="*/ 2084765 h 4352341"/>
              <a:gd name="connsiteX43" fmla="*/ 1842946 w 3528236"/>
              <a:gd name="connsiteY43" fmla="*/ 2250228 h 4352341"/>
              <a:gd name="connsiteX44" fmla="*/ 1903906 w 3528236"/>
              <a:gd name="connsiteY44" fmla="*/ 2372149 h 4352341"/>
              <a:gd name="connsiteX45" fmla="*/ 2104202 w 3528236"/>
              <a:gd name="connsiteY45" fmla="*/ 2398274 h 4352341"/>
              <a:gd name="connsiteX46" fmla="*/ 2652843 w 3528236"/>
              <a:gd name="connsiteY46" fmla="*/ 2546319 h 4352341"/>
              <a:gd name="connsiteX47" fmla="*/ 2661551 w 3528236"/>
              <a:gd name="connsiteY47" fmla="*/ 2772742 h 4352341"/>
              <a:gd name="connsiteX48" fmla="*/ 2670259 w 3528236"/>
              <a:gd name="connsiteY48" fmla="*/ 3160272 h 4352341"/>
              <a:gd name="connsiteX49" fmla="*/ 2530923 w 3528236"/>
              <a:gd name="connsiteY49" fmla="*/ 3182043 h 4352341"/>
              <a:gd name="connsiteX50" fmla="*/ 2487380 w 3528236"/>
              <a:gd name="connsiteY50" fmla="*/ 3113618 h 4352341"/>
              <a:gd name="connsiteX51" fmla="*/ 2375413 w 3528236"/>
              <a:gd name="connsiteY51" fmla="*/ 3173956 h 4352341"/>
              <a:gd name="connsiteX52" fmla="*/ 2165163 w 3528236"/>
              <a:gd name="connsiteY52" fmla="*/ 3142854 h 4352341"/>
              <a:gd name="connsiteX53" fmla="*/ 1999700 w 3528236"/>
              <a:gd name="connsiteY53" fmla="*/ 2990454 h 4352341"/>
              <a:gd name="connsiteX54" fmla="*/ 1959544 w 3528236"/>
              <a:gd name="connsiteY54" fmla="*/ 3095441 h 4352341"/>
              <a:gd name="connsiteX55" fmla="*/ 1905357 w 3528236"/>
              <a:gd name="connsiteY55" fmla="*/ 3143339 h 4352341"/>
              <a:gd name="connsiteX56" fmla="*/ 1809563 w 3528236"/>
              <a:gd name="connsiteY56" fmla="*/ 3102698 h 4352341"/>
              <a:gd name="connsiteX57" fmla="*/ 1707963 w 3528236"/>
              <a:gd name="connsiteY57" fmla="*/ 3175270 h 4352341"/>
              <a:gd name="connsiteX58" fmla="*/ 1536695 w 3528236"/>
              <a:gd name="connsiteY58" fmla="*/ 3205265 h 4352341"/>
              <a:gd name="connsiteX59" fmla="*/ 1346075 w 3528236"/>
              <a:gd name="connsiteY59" fmla="*/ 3351377 h 4352341"/>
              <a:gd name="connsiteX60" fmla="*/ 1570078 w 3528236"/>
              <a:gd name="connsiteY60" fmla="*/ 3361051 h 4352341"/>
              <a:gd name="connsiteX61" fmla="*/ 1832302 w 3528236"/>
              <a:gd name="connsiteY61" fmla="*/ 3217845 h 4352341"/>
              <a:gd name="connsiteX62" fmla="*/ 2038889 w 3528236"/>
              <a:gd name="connsiteY62" fmla="*/ 3234294 h 4352341"/>
              <a:gd name="connsiteX63" fmla="*/ 2132195 w 3528236"/>
              <a:gd name="connsiteY63" fmla="*/ 3300853 h 4352341"/>
              <a:gd name="connsiteX64" fmla="*/ 2299524 w 3528236"/>
              <a:gd name="connsiteY64" fmla="*/ 3361191 h 4352341"/>
              <a:gd name="connsiteX65" fmla="*/ 2433262 w 3528236"/>
              <a:gd name="connsiteY65" fmla="*/ 3218743 h 4352341"/>
              <a:gd name="connsiteX66" fmla="*/ 2478671 w 3528236"/>
              <a:gd name="connsiteY66" fmla="*/ 3193862 h 4352341"/>
              <a:gd name="connsiteX67" fmla="*/ 2616764 w 3528236"/>
              <a:gd name="connsiteY67" fmla="*/ 3341286 h 4352341"/>
              <a:gd name="connsiteX68" fmla="*/ 2700741 w 3528236"/>
              <a:gd name="connsiteY68" fmla="*/ 3469425 h 4352341"/>
              <a:gd name="connsiteX69" fmla="*/ 2631071 w 3528236"/>
              <a:gd name="connsiteY69" fmla="*/ 3608762 h 4352341"/>
              <a:gd name="connsiteX70" fmla="*/ 2648489 w 3528236"/>
              <a:gd name="connsiteY70" fmla="*/ 3691494 h 4352341"/>
              <a:gd name="connsiteX71" fmla="*/ 2572072 w 3528236"/>
              <a:gd name="connsiteY71" fmla="*/ 3769509 h 4352341"/>
              <a:gd name="connsiteX72" fmla="*/ 2517860 w 3528236"/>
              <a:gd name="connsiteY72" fmla="*/ 3848246 h 4352341"/>
              <a:gd name="connsiteX73" fmla="*/ 2415664 w 3528236"/>
              <a:gd name="connsiteY73" fmla="*/ 3935533 h 4352341"/>
              <a:gd name="connsiteX74" fmla="*/ 2265787 w 3528236"/>
              <a:gd name="connsiteY74" fmla="*/ 4044535 h 4352341"/>
              <a:gd name="connsiteX75" fmla="*/ 2268814 w 3528236"/>
              <a:gd name="connsiteY75" fmla="*/ 4082382 h 4352341"/>
              <a:gd name="connsiteX76" fmla="*/ 1866116 w 3528236"/>
              <a:gd name="connsiteY76" fmla="*/ 4332175 h 4352341"/>
              <a:gd name="connsiteX77" fmla="*/ 1870658 w 3528236"/>
              <a:gd name="connsiteY77" fmla="*/ 4333689 h 4352341"/>
              <a:gd name="connsiteX78" fmla="*/ 1614807 w 3528236"/>
              <a:gd name="connsiteY78" fmla="*/ 4351855 h 4352341"/>
              <a:gd name="connsiteX79" fmla="*/ 1513375 w 3528236"/>
              <a:gd name="connsiteY79" fmla="*/ 4115687 h 4352341"/>
              <a:gd name="connsiteX80" fmla="*/ 1528514 w 3528236"/>
              <a:gd name="connsiteY80" fmla="*/ 4059673 h 4352341"/>
              <a:gd name="connsiteX81" fmla="*/ 1408916 w 3528236"/>
              <a:gd name="connsiteY81" fmla="*/ 3934018 h 4352341"/>
              <a:gd name="connsiteX82" fmla="*/ 1354835 w 3528236"/>
              <a:gd name="connsiteY82" fmla="*/ 3860436 h 4352341"/>
              <a:gd name="connsiteX83" fmla="*/ 1262066 w 3528236"/>
              <a:gd name="connsiteY83" fmla="*/ 3781114 h 4352341"/>
              <a:gd name="connsiteX84" fmla="*/ 1227247 w 3528236"/>
              <a:gd name="connsiteY84" fmla="*/ 3696335 h 4352341"/>
              <a:gd name="connsiteX85" fmla="*/ 1240873 w 3528236"/>
              <a:gd name="connsiteY85" fmla="*/ 3635778 h 4352341"/>
              <a:gd name="connsiteX86" fmla="*/ 1158522 w 3528236"/>
              <a:gd name="connsiteY86" fmla="*/ 3519207 h 4352341"/>
              <a:gd name="connsiteX87" fmla="*/ 1087967 w 3528236"/>
              <a:gd name="connsiteY87" fmla="*/ 3472277 h 4352341"/>
              <a:gd name="connsiteX88" fmla="*/ 1087968 w 3528236"/>
              <a:gd name="connsiteY88" fmla="*/ 3425345 h 4352341"/>
              <a:gd name="connsiteX89" fmla="*/ 997133 w 3528236"/>
              <a:gd name="connsiteY89" fmla="*/ 3298176 h 4352341"/>
              <a:gd name="connsiteX90" fmla="*/ 955985 w 3528236"/>
              <a:gd name="connsiteY90" fmla="*/ 3274075 h 4352341"/>
              <a:gd name="connsiteX91" fmla="*/ 985316 w 3528236"/>
              <a:gd name="connsiteY91" fmla="*/ 3116837 h 4352341"/>
              <a:gd name="connsiteX92" fmla="*/ 1082875 w 3528236"/>
              <a:gd name="connsiteY92" fmla="*/ 3137252 h 4352341"/>
              <a:gd name="connsiteX93" fmla="*/ 1070651 w 3528236"/>
              <a:gd name="connsiteY93" fmla="*/ 3043280 h 4352341"/>
              <a:gd name="connsiteX94" fmla="*/ 1166002 w 3528236"/>
              <a:gd name="connsiteY94" fmla="*/ 3045727 h 4352341"/>
              <a:gd name="connsiteX95" fmla="*/ 1146443 w 3528236"/>
              <a:gd name="connsiteY95" fmla="*/ 2967490 h 4352341"/>
              <a:gd name="connsiteX96" fmla="*/ 1092655 w 3528236"/>
              <a:gd name="connsiteY96" fmla="*/ 2947930 h 4352341"/>
              <a:gd name="connsiteX97" fmla="*/ 1090545 w 3528236"/>
              <a:gd name="connsiteY97" fmla="*/ 2895343 h 4352341"/>
              <a:gd name="connsiteX98" fmla="*/ 1051084 w 3528236"/>
              <a:gd name="connsiteY98" fmla="*/ 2881735 h 4352341"/>
              <a:gd name="connsiteX99" fmla="*/ 1059248 w 3528236"/>
              <a:gd name="connsiteY99" fmla="*/ 2839553 h 4352341"/>
              <a:gd name="connsiteX100" fmla="*/ 1029312 w 3528236"/>
              <a:gd name="connsiteY100" fmla="*/ 2800092 h 4352341"/>
              <a:gd name="connsiteX101" fmla="*/ 1034755 w 3528236"/>
              <a:gd name="connsiteY101" fmla="*/ 2756549 h 4352341"/>
              <a:gd name="connsiteX102" fmla="*/ 1015706 w 3528236"/>
              <a:gd name="connsiteY102" fmla="*/ 2730696 h 4352341"/>
              <a:gd name="connsiteX103" fmla="*/ 1012984 w 3528236"/>
              <a:gd name="connsiteY103" fmla="*/ 2650413 h 4352341"/>
              <a:gd name="connsiteX104" fmla="*/ 993933 w 3528236"/>
              <a:gd name="connsiteY104" fmla="*/ 2587821 h 4352341"/>
              <a:gd name="connsiteX105" fmla="*/ 1026590 w 3528236"/>
              <a:gd name="connsiteY105" fmla="*/ 2511622 h 4352341"/>
              <a:gd name="connsiteX106" fmla="*/ 1007541 w 3528236"/>
              <a:gd name="connsiteY106" fmla="*/ 2483047 h 4352341"/>
              <a:gd name="connsiteX107" fmla="*/ 950391 w 3528236"/>
              <a:gd name="connsiteY107" fmla="*/ 2499376 h 4352341"/>
              <a:gd name="connsiteX108" fmla="*/ 902766 w 3528236"/>
              <a:gd name="connsiteY108" fmla="*/ 2499374 h 4352341"/>
              <a:gd name="connsiteX109" fmla="*/ 909569 w 3528236"/>
              <a:gd name="connsiteY109" fmla="*/ 2500735 h 4352341"/>
              <a:gd name="connsiteX110" fmla="*/ 849698 w 3528236"/>
              <a:gd name="connsiteY110" fmla="*/ 2560606 h 4352341"/>
              <a:gd name="connsiteX111" fmla="*/ 762612 w 3528236"/>
              <a:gd name="connsiteY111" fmla="*/ 2571492 h 4352341"/>
              <a:gd name="connsiteX112" fmla="*/ 704102 w 3528236"/>
              <a:gd name="connsiteY112" fmla="*/ 2500735 h 4352341"/>
              <a:gd name="connsiteX113" fmla="*/ 648313 w 3528236"/>
              <a:gd name="connsiteY113" fmla="*/ 2499374 h 4352341"/>
              <a:gd name="connsiteX114" fmla="*/ 634706 w 3528236"/>
              <a:gd name="connsiteY114" fmla="*/ 2545638 h 4352341"/>
              <a:gd name="connsiteX115" fmla="*/ 539456 w 3528236"/>
              <a:gd name="connsiteY115" fmla="*/ 2545639 h 4352341"/>
              <a:gd name="connsiteX116" fmla="*/ 495913 w 3528236"/>
              <a:gd name="connsiteY116" fmla="*/ 2499375 h 4352341"/>
              <a:gd name="connsiteX117" fmla="*/ 425156 w 3528236"/>
              <a:gd name="connsiteY117" fmla="*/ 2469439 h 4352341"/>
              <a:gd name="connsiteX118" fmla="*/ 388416 w 3528236"/>
              <a:gd name="connsiteY118" fmla="*/ 2443585 h 4352341"/>
              <a:gd name="connsiteX119" fmla="*/ 387055 w 3528236"/>
              <a:gd name="connsiteY119" fmla="*/ 2393239 h 4352341"/>
              <a:gd name="connsiteX120" fmla="*/ 327183 w 3528236"/>
              <a:gd name="connsiteY120" fmla="*/ 2351055 h 4352341"/>
              <a:gd name="connsiteX121" fmla="*/ 350316 w 3528236"/>
              <a:gd name="connsiteY121" fmla="*/ 2306153 h 4352341"/>
              <a:gd name="connsiteX122" fmla="*/ 316298 w 3528236"/>
              <a:gd name="connsiteY122" fmla="*/ 2273495 h 4352341"/>
              <a:gd name="connsiteX123" fmla="*/ 324462 w 3528236"/>
              <a:gd name="connsiteY123" fmla="*/ 2240839 h 4352341"/>
              <a:gd name="connsiteX124" fmla="*/ 340790 w 3528236"/>
              <a:gd name="connsiteY124" fmla="*/ 2180967 h 4352341"/>
              <a:gd name="connsiteX125" fmla="*/ 332625 w 3528236"/>
              <a:gd name="connsiteY125" fmla="*/ 2144229 h 4352341"/>
              <a:gd name="connsiteX126" fmla="*/ 278196 w 3528236"/>
              <a:gd name="connsiteY126" fmla="*/ 2131981 h 4352341"/>
              <a:gd name="connsiteX127" fmla="*/ 214244 w 3528236"/>
              <a:gd name="connsiteY127" fmla="*/ 2130621 h 4352341"/>
              <a:gd name="connsiteX128" fmla="*/ 49597 w 3528236"/>
              <a:gd name="connsiteY128" fmla="*/ 2085717 h 4352341"/>
              <a:gd name="connsiteX129" fmla="*/ 612 w 3528236"/>
              <a:gd name="connsiteY129" fmla="*/ 2004074 h 4352341"/>
              <a:gd name="connsiteX130" fmla="*/ 72730 w 3528236"/>
              <a:gd name="connsiteY130" fmla="*/ 1956449 h 4352341"/>
              <a:gd name="connsiteX131" fmla="*/ 102666 w 3528236"/>
              <a:gd name="connsiteY131" fmla="*/ 1910185 h 4352341"/>
              <a:gd name="connsiteX132" fmla="*/ 74090 w 3528236"/>
              <a:gd name="connsiteY132" fmla="*/ 1844871 h 4352341"/>
              <a:gd name="connsiteX133" fmla="*/ 102665 w 3528236"/>
              <a:gd name="connsiteY133" fmla="*/ 1802689 h 4352341"/>
              <a:gd name="connsiteX134" fmla="*/ 102457 w 3528236"/>
              <a:gd name="connsiteY134" fmla="*/ 1806328 h 4352341"/>
              <a:gd name="connsiteX0" fmla="*/ 102457 w 3528236"/>
              <a:gd name="connsiteY0" fmla="*/ 1806328 h 4352341"/>
              <a:gd name="connsiteX1" fmla="*/ 174783 w 3528236"/>
              <a:gd name="connsiteY1" fmla="*/ 1750982 h 4352341"/>
              <a:gd name="connsiteX2" fmla="*/ 278198 w 3528236"/>
              <a:gd name="connsiteY2" fmla="*/ 1786361 h 4352341"/>
              <a:gd name="connsiteX3" fmla="*/ 410187 w 3528236"/>
              <a:gd name="connsiteY3" fmla="*/ 1786361 h 4352341"/>
              <a:gd name="connsiteX4" fmla="*/ 425570 w 3528236"/>
              <a:gd name="connsiteY4" fmla="*/ 1721762 h 4352341"/>
              <a:gd name="connsiteX5" fmla="*/ 400403 w 3528236"/>
              <a:gd name="connsiteY5" fmla="*/ 1609909 h 4352341"/>
              <a:gd name="connsiteX6" fmla="*/ 383625 w 3528236"/>
              <a:gd name="connsiteY6" fmla="*/ 1514834 h 4352341"/>
              <a:gd name="connsiteX7" fmla="*/ 403199 w 3528236"/>
              <a:gd name="connsiteY7" fmla="*/ 1400184 h 4352341"/>
              <a:gd name="connsiteX8" fmla="*/ 503867 w 3528236"/>
              <a:gd name="connsiteY8" fmla="*/ 1319090 h 4352341"/>
              <a:gd name="connsiteX9" fmla="*/ 626906 w 3528236"/>
              <a:gd name="connsiteY9" fmla="*/ 1235200 h 4352341"/>
              <a:gd name="connsiteX10" fmla="*/ 674443 w 3528236"/>
              <a:gd name="connsiteY10" fmla="*/ 1047846 h 4352341"/>
              <a:gd name="connsiteX11" fmla="*/ 593350 w 3528236"/>
              <a:gd name="connsiteY11" fmla="*/ 930400 h 4352341"/>
              <a:gd name="connsiteX12" fmla="*/ 573775 w 3528236"/>
              <a:gd name="connsiteY12" fmla="*/ 857696 h 4352341"/>
              <a:gd name="connsiteX13" fmla="*/ 724777 w 3528236"/>
              <a:gd name="connsiteY13" fmla="*/ 782195 h 4352341"/>
              <a:gd name="connsiteX14" fmla="*/ 808667 w 3528236"/>
              <a:gd name="connsiteY14" fmla="*/ 661953 h 4352341"/>
              <a:gd name="connsiteX15" fmla="*/ 817056 w 3528236"/>
              <a:gd name="connsiteY15" fmla="*/ 533322 h 4352341"/>
              <a:gd name="connsiteX16" fmla="*/ 811464 w 3528236"/>
              <a:gd name="connsiteY16" fmla="*/ 474599 h 4352341"/>
              <a:gd name="connsiteX17" fmla="*/ 864594 w 3528236"/>
              <a:gd name="connsiteY17" fmla="*/ 415876 h 4352341"/>
              <a:gd name="connsiteX18" fmla="*/ 828241 w 3528236"/>
              <a:gd name="connsiteY18" fmla="*/ 318004 h 4352341"/>
              <a:gd name="connsiteX19" fmla="*/ 912131 w 3528236"/>
              <a:gd name="connsiteY19" fmla="*/ 337578 h 4352341"/>
              <a:gd name="connsiteX20" fmla="*/ 982040 w 3528236"/>
              <a:gd name="connsiteY20" fmla="*/ 278856 h 4352341"/>
              <a:gd name="connsiteX21" fmla="*/ 1043559 w 3528236"/>
              <a:gd name="connsiteY21" fmla="*/ 231318 h 4352341"/>
              <a:gd name="connsiteX22" fmla="*/ 1029577 w 3528236"/>
              <a:gd name="connsiteY22" fmla="*/ 144632 h 4352341"/>
              <a:gd name="connsiteX23" fmla="*/ 1135838 w 3528236"/>
              <a:gd name="connsiteY23" fmla="*/ 150224 h 4352341"/>
              <a:gd name="connsiteX24" fmla="*/ 1183375 w 3528236"/>
              <a:gd name="connsiteY24" fmla="*/ 192169 h 4352341"/>
              <a:gd name="connsiteX25" fmla="*/ 1278451 w 3528236"/>
              <a:gd name="connsiteY25" fmla="*/ 127854 h 4352341"/>
              <a:gd name="connsiteX26" fmla="*/ 1278451 w 3528236"/>
              <a:gd name="connsiteY26" fmla="*/ 127854 h 4352341"/>
              <a:gd name="connsiteX27" fmla="*/ 1379119 w 3528236"/>
              <a:gd name="connsiteY27" fmla="*/ 113872 h 4352341"/>
              <a:gd name="connsiteX28" fmla="*/ 1381915 w 3528236"/>
              <a:gd name="connsiteY28" fmla="*/ 111076 h 4352341"/>
              <a:gd name="connsiteX29" fmla="*/ 1653159 w 3528236"/>
              <a:gd name="connsiteY29" fmla="*/ 10408 h 4352341"/>
              <a:gd name="connsiteX30" fmla="*/ 2609503 w 3528236"/>
              <a:gd name="connsiteY30" fmla="*/ 2018 h 4352341"/>
              <a:gd name="connsiteX31" fmla="*/ 3087652 w 3528236"/>
              <a:gd name="connsiteY31" fmla="*/ 435114 h 4352341"/>
              <a:gd name="connsiteX32" fmla="*/ 3523701 w 3528236"/>
              <a:gd name="connsiteY32" fmla="*/ 1011746 h 4352341"/>
              <a:gd name="connsiteX33" fmla="*/ 3362592 w 3528236"/>
              <a:gd name="connsiteY33" fmla="*/ 1196492 h 4352341"/>
              <a:gd name="connsiteX34" fmla="*/ 3118752 w 3528236"/>
              <a:gd name="connsiteY34" fmla="*/ 1340184 h 4352341"/>
              <a:gd name="connsiteX35" fmla="*/ 2783471 w 3528236"/>
              <a:gd name="connsiteY35" fmla="*/ 1466459 h 4352341"/>
              <a:gd name="connsiteX36" fmla="*/ 2265311 w 3528236"/>
              <a:gd name="connsiteY36" fmla="*/ 1523064 h 4352341"/>
              <a:gd name="connsiteX37" fmla="*/ 1947448 w 3528236"/>
              <a:gd name="connsiteY37" fmla="*/ 1705945 h 4352341"/>
              <a:gd name="connsiteX38" fmla="*/ 1903906 w 3528236"/>
              <a:gd name="connsiteY38" fmla="*/ 1544835 h 4352341"/>
              <a:gd name="connsiteX39" fmla="*/ 1712319 w 3528236"/>
              <a:gd name="connsiteY39" fmla="*/ 1605173 h 4352341"/>
              <a:gd name="connsiteX40" fmla="*/ 1647003 w 3528236"/>
              <a:gd name="connsiteY40" fmla="*/ 1758195 h 4352341"/>
              <a:gd name="connsiteX41" fmla="*/ 1755860 w 3528236"/>
              <a:gd name="connsiteY41" fmla="*/ 1997681 h 4352341"/>
              <a:gd name="connsiteX42" fmla="*/ 1877781 w 3528236"/>
              <a:gd name="connsiteY42" fmla="*/ 2084765 h 4352341"/>
              <a:gd name="connsiteX43" fmla="*/ 1842946 w 3528236"/>
              <a:gd name="connsiteY43" fmla="*/ 2250228 h 4352341"/>
              <a:gd name="connsiteX44" fmla="*/ 1903906 w 3528236"/>
              <a:gd name="connsiteY44" fmla="*/ 2372149 h 4352341"/>
              <a:gd name="connsiteX45" fmla="*/ 2104202 w 3528236"/>
              <a:gd name="connsiteY45" fmla="*/ 2398274 h 4352341"/>
              <a:gd name="connsiteX46" fmla="*/ 2652843 w 3528236"/>
              <a:gd name="connsiteY46" fmla="*/ 2546319 h 4352341"/>
              <a:gd name="connsiteX47" fmla="*/ 2661551 w 3528236"/>
              <a:gd name="connsiteY47" fmla="*/ 2772742 h 4352341"/>
              <a:gd name="connsiteX48" fmla="*/ 2670259 w 3528236"/>
              <a:gd name="connsiteY48" fmla="*/ 3160272 h 4352341"/>
              <a:gd name="connsiteX49" fmla="*/ 2530923 w 3528236"/>
              <a:gd name="connsiteY49" fmla="*/ 3182043 h 4352341"/>
              <a:gd name="connsiteX50" fmla="*/ 2487380 w 3528236"/>
              <a:gd name="connsiteY50" fmla="*/ 3113618 h 4352341"/>
              <a:gd name="connsiteX51" fmla="*/ 2375413 w 3528236"/>
              <a:gd name="connsiteY51" fmla="*/ 3173956 h 4352341"/>
              <a:gd name="connsiteX52" fmla="*/ 2165163 w 3528236"/>
              <a:gd name="connsiteY52" fmla="*/ 3142854 h 4352341"/>
              <a:gd name="connsiteX53" fmla="*/ 1999700 w 3528236"/>
              <a:gd name="connsiteY53" fmla="*/ 2990454 h 4352341"/>
              <a:gd name="connsiteX54" fmla="*/ 1959544 w 3528236"/>
              <a:gd name="connsiteY54" fmla="*/ 3095441 h 4352341"/>
              <a:gd name="connsiteX55" fmla="*/ 1905357 w 3528236"/>
              <a:gd name="connsiteY55" fmla="*/ 3143339 h 4352341"/>
              <a:gd name="connsiteX56" fmla="*/ 1809563 w 3528236"/>
              <a:gd name="connsiteY56" fmla="*/ 3102698 h 4352341"/>
              <a:gd name="connsiteX57" fmla="*/ 1707963 w 3528236"/>
              <a:gd name="connsiteY57" fmla="*/ 3175270 h 4352341"/>
              <a:gd name="connsiteX58" fmla="*/ 1536695 w 3528236"/>
              <a:gd name="connsiteY58" fmla="*/ 3205265 h 4352341"/>
              <a:gd name="connsiteX59" fmla="*/ 1346075 w 3528236"/>
              <a:gd name="connsiteY59" fmla="*/ 3351377 h 4352341"/>
              <a:gd name="connsiteX60" fmla="*/ 1570078 w 3528236"/>
              <a:gd name="connsiteY60" fmla="*/ 3361051 h 4352341"/>
              <a:gd name="connsiteX61" fmla="*/ 1832302 w 3528236"/>
              <a:gd name="connsiteY61" fmla="*/ 3217845 h 4352341"/>
              <a:gd name="connsiteX62" fmla="*/ 2038889 w 3528236"/>
              <a:gd name="connsiteY62" fmla="*/ 3234294 h 4352341"/>
              <a:gd name="connsiteX63" fmla="*/ 2132195 w 3528236"/>
              <a:gd name="connsiteY63" fmla="*/ 3300853 h 4352341"/>
              <a:gd name="connsiteX64" fmla="*/ 2299524 w 3528236"/>
              <a:gd name="connsiteY64" fmla="*/ 3361191 h 4352341"/>
              <a:gd name="connsiteX65" fmla="*/ 2433262 w 3528236"/>
              <a:gd name="connsiteY65" fmla="*/ 3218743 h 4352341"/>
              <a:gd name="connsiteX66" fmla="*/ 2478671 w 3528236"/>
              <a:gd name="connsiteY66" fmla="*/ 3193862 h 4352341"/>
              <a:gd name="connsiteX67" fmla="*/ 2616764 w 3528236"/>
              <a:gd name="connsiteY67" fmla="*/ 3341286 h 4352341"/>
              <a:gd name="connsiteX68" fmla="*/ 2700741 w 3528236"/>
              <a:gd name="connsiteY68" fmla="*/ 3353726 h 4352341"/>
              <a:gd name="connsiteX69" fmla="*/ 2631071 w 3528236"/>
              <a:gd name="connsiteY69" fmla="*/ 3608762 h 4352341"/>
              <a:gd name="connsiteX70" fmla="*/ 2648489 w 3528236"/>
              <a:gd name="connsiteY70" fmla="*/ 3691494 h 4352341"/>
              <a:gd name="connsiteX71" fmla="*/ 2572072 w 3528236"/>
              <a:gd name="connsiteY71" fmla="*/ 3769509 h 4352341"/>
              <a:gd name="connsiteX72" fmla="*/ 2517860 w 3528236"/>
              <a:gd name="connsiteY72" fmla="*/ 3848246 h 4352341"/>
              <a:gd name="connsiteX73" fmla="*/ 2415664 w 3528236"/>
              <a:gd name="connsiteY73" fmla="*/ 3935533 h 4352341"/>
              <a:gd name="connsiteX74" fmla="*/ 2265787 w 3528236"/>
              <a:gd name="connsiteY74" fmla="*/ 4044535 h 4352341"/>
              <a:gd name="connsiteX75" fmla="*/ 2268814 w 3528236"/>
              <a:gd name="connsiteY75" fmla="*/ 4082382 h 4352341"/>
              <a:gd name="connsiteX76" fmla="*/ 1866116 w 3528236"/>
              <a:gd name="connsiteY76" fmla="*/ 4332175 h 4352341"/>
              <a:gd name="connsiteX77" fmla="*/ 1870658 w 3528236"/>
              <a:gd name="connsiteY77" fmla="*/ 4333689 h 4352341"/>
              <a:gd name="connsiteX78" fmla="*/ 1614807 w 3528236"/>
              <a:gd name="connsiteY78" fmla="*/ 4351855 h 4352341"/>
              <a:gd name="connsiteX79" fmla="*/ 1513375 w 3528236"/>
              <a:gd name="connsiteY79" fmla="*/ 4115687 h 4352341"/>
              <a:gd name="connsiteX80" fmla="*/ 1528514 w 3528236"/>
              <a:gd name="connsiteY80" fmla="*/ 4059673 h 4352341"/>
              <a:gd name="connsiteX81" fmla="*/ 1408916 w 3528236"/>
              <a:gd name="connsiteY81" fmla="*/ 3934018 h 4352341"/>
              <a:gd name="connsiteX82" fmla="*/ 1354835 w 3528236"/>
              <a:gd name="connsiteY82" fmla="*/ 3860436 h 4352341"/>
              <a:gd name="connsiteX83" fmla="*/ 1262066 w 3528236"/>
              <a:gd name="connsiteY83" fmla="*/ 3781114 h 4352341"/>
              <a:gd name="connsiteX84" fmla="*/ 1227247 w 3528236"/>
              <a:gd name="connsiteY84" fmla="*/ 3696335 h 4352341"/>
              <a:gd name="connsiteX85" fmla="*/ 1240873 w 3528236"/>
              <a:gd name="connsiteY85" fmla="*/ 3635778 h 4352341"/>
              <a:gd name="connsiteX86" fmla="*/ 1158522 w 3528236"/>
              <a:gd name="connsiteY86" fmla="*/ 3519207 h 4352341"/>
              <a:gd name="connsiteX87" fmla="*/ 1087967 w 3528236"/>
              <a:gd name="connsiteY87" fmla="*/ 3472277 h 4352341"/>
              <a:gd name="connsiteX88" fmla="*/ 1087968 w 3528236"/>
              <a:gd name="connsiteY88" fmla="*/ 3425345 h 4352341"/>
              <a:gd name="connsiteX89" fmla="*/ 997133 w 3528236"/>
              <a:gd name="connsiteY89" fmla="*/ 3298176 h 4352341"/>
              <a:gd name="connsiteX90" fmla="*/ 955985 w 3528236"/>
              <a:gd name="connsiteY90" fmla="*/ 3274075 h 4352341"/>
              <a:gd name="connsiteX91" fmla="*/ 985316 w 3528236"/>
              <a:gd name="connsiteY91" fmla="*/ 3116837 h 4352341"/>
              <a:gd name="connsiteX92" fmla="*/ 1082875 w 3528236"/>
              <a:gd name="connsiteY92" fmla="*/ 3137252 h 4352341"/>
              <a:gd name="connsiteX93" fmla="*/ 1070651 w 3528236"/>
              <a:gd name="connsiteY93" fmla="*/ 3043280 h 4352341"/>
              <a:gd name="connsiteX94" fmla="*/ 1166002 w 3528236"/>
              <a:gd name="connsiteY94" fmla="*/ 3045727 h 4352341"/>
              <a:gd name="connsiteX95" fmla="*/ 1146443 w 3528236"/>
              <a:gd name="connsiteY95" fmla="*/ 2967490 h 4352341"/>
              <a:gd name="connsiteX96" fmla="*/ 1092655 w 3528236"/>
              <a:gd name="connsiteY96" fmla="*/ 2947930 h 4352341"/>
              <a:gd name="connsiteX97" fmla="*/ 1090545 w 3528236"/>
              <a:gd name="connsiteY97" fmla="*/ 2895343 h 4352341"/>
              <a:gd name="connsiteX98" fmla="*/ 1051084 w 3528236"/>
              <a:gd name="connsiteY98" fmla="*/ 2881735 h 4352341"/>
              <a:gd name="connsiteX99" fmla="*/ 1059248 w 3528236"/>
              <a:gd name="connsiteY99" fmla="*/ 2839553 h 4352341"/>
              <a:gd name="connsiteX100" fmla="*/ 1029312 w 3528236"/>
              <a:gd name="connsiteY100" fmla="*/ 2800092 h 4352341"/>
              <a:gd name="connsiteX101" fmla="*/ 1034755 w 3528236"/>
              <a:gd name="connsiteY101" fmla="*/ 2756549 h 4352341"/>
              <a:gd name="connsiteX102" fmla="*/ 1015706 w 3528236"/>
              <a:gd name="connsiteY102" fmla="*/ 2730696 h 4352341"/>
              <a:gd name="connsiteX103" fmla="*/ 1012984 w 3528236"/>
              <a:gd name="connsiteY103" fmla="*/ 2650413 h 4352341"/>
              <a:gd name="connsiteX104" fmla="*/ 993933 w 3528236"/>
              <a:gd name="connsiteY104" fmla="*/ 2587821 h 4352341"/>
              <a:gd name="connsiteX105" fmla="*/ 1026590 w 3528236"/>
              <a:gd name="connsiteY105" fmla="*/ 2511622 h 4352341"/>
              <a:gd name="connsiteX106" fmla="*/ 1007541 w 3528236"/>
              <a:gd name="connsiteY106" fmla="*/ 2483047 h 4352341"/>
              <a:gd name="connsiteX107" fmla="*/ 950391 w 3528236"/>
              <a:gd name="connsiteY107" fmla="*/ 2499376 h 4352341"/>
              <a:gd name="connsiteX108" fmla="*/ 902766 w 3528236"/>
              <a:gd name="connsiteY108" fmla="*/ 2499374 h 4352341"/>
              <a:gd name="connsiteX109" fmla="*/ 909569 w 3528236"/>
              <a:gd name="connsiteY109" fmla="*/ 2500735 h 4352341"/>
              <a:gd name="connsiteX110" fmla="*/ 849698 w 3528236"/>
              <a:gd name="connsiteY110" fmla="*/ 2560606 h 4352341"/>
              <a:gd name="connsiteX111" fmla="*/ 762612 w 3528236"/>
              <a:gd name="connsiteY111" fmla="*/ 2571492 h 4352341"/>
              <a:gd name="connsiteX112" fmla="*/ 704102 w 3528236"/>
              <a:gd name="connsiteY112" fmla="*/ 2500735 h 4352341"/>
              <a:gd name="connsiteX113" fmla="*/ 648313 w 3528236"/>
              <a:gd name="connsiteY113" fmla="*/ 2499374 h 4352341"/>
              <a:gd name="connsiteX114" fmla="*/ 634706 w 3528236"/>
              <a:gd name="connsiteY114" fmla="*/ 2545638 h 4352341"/>
              <a:gd name="connsiteX115" fmla="*/ 539456 w 3528236"/>
              <a:gd name="connsiteY115" fmla="*/ 2545639 h 4352341"/>
              <a:gd name="connsiteX116" fmla="*/ 495913 w 3528236"/>
              <a:gd name="connsiteY116" fmla="*/ 2499375 h 4352341"/>
              <a:gd name="connsiteX117" fmla="*/ 425156 w 3528236"/>
              <a:gd name="connsiteY117" fmla="*/ 2469439 h 4352341"/>
              <a:gd name="connsiteX118" fmla="*/ 388416 w 3528236"/>
              <a:gd name="connsiteY118" fmla="*/ 2443585 h 4352341"/>
              <a:gd name="connsiteX119" fmla="*/ 387055 w 3528236"/>
              <a:gd name="connsiteY119" fmla="*/ 2393239 h 4352341"/>
              <a:gd name="connsiteX120" fmla="*/ 327183 w 3528236"/>
              <a:gd name="connsiteY120" fmla="*/ 2351055 h 4352341"/>
              <a:gd name="connsiteX121" fmla="*/ 350316 w 3528236"/>
              <a:gd name="connsiteY121" fmla="*/ 2306153 h 4352341"/>
              <a:gd name="connsiteX122" fmla="*/ 316298 w 3528236"/>
              <a:gd name="connsiteY122" fmla="*/ 2273495 h 4352341"/>
              <a:gd name="connsiteX123" fmla="*/ 324462 w 3528236"/>
              <a:gd name="connsiteY123" fmla="*/ 2240839 h 4352341"/>
              <a:gd name="connsiteX124" fmla="*/ 340790 w 3528236"/>
              <a:gd name="connsiteY124" fmla="*/ 2180967 h 4352341"/>
              <a:gd name="connsiteX125" fmla="*/ 332625 w 3528236"/>
              <a:gd name="connsiteY125" fmla="*/ 2144229 h 4352341"/>
              <a:gd name="connsiteX126" fmla="*/ 278196 w 3528236"/>
              <a:gd name="connsiteY126" fmla="*/ 2131981 h 4352341"/>
              <a:gd name="connsiteX127" fmla="*/ 214244 w 3528236"/>
              <a:gd name="connsiteY127" fmla="*/ 2130621 h 4352341"/>
              <a:gd name="connsiteX128" fmla="*/ 49597 w 3528236"/>
              <a:gd name="connsiteY128" fmla="*/ 2085717 h 4352341"/>
              <a:gd name="connsiteX129" fmla="*/ 612 w 3528236"/>
              <a:gd name="connsiteY129" fmla="*/ 2004074 h 4352341"/>
              <a:gd name="connsiteX130" fmla="*/ 72730 w 3528236"/>
              <a:gd name="connsiteY130" fmla="*/ 1956449 h 4352341"/>
              <a:gd name="connsiteX131" fmla="*/ 102666 w 3528236"/>
              <a:gd name="connsiteY131" fmla="*/ 1910185 h 4352341"/>
              <a:gd name="connsiteX132" fmla="*/ 74090 w 3528236"/>
              <a:gd name="connsiteY132" fmla="*/ 1844871 h 4352341"/>
              <a:gd name="connsiteX133" fmla="*/ 102665 w 3528236"/>
              <a:gd name="connsiteY133" fmla="*/ 1802689 h 4352341"/>
              <a:gd name="connsiteX134" fmla="*/ 102457 w 3528236"/>
              <a:gd name="connsiteY134" fmla="*/ 1806328 h 4352341"/>
              <a:gd name="connsiteX0" fmla="*/ 102457 w 3528236"/>
              <a:gd name="connsiteY0" fmla="*/ 1806328 h 4352341"/>
              <a:gd name="connsiteX1" fmla="*/ 174783 w 3528236"/>
              <a:gd name="connsiteY1" fmla="*/ 1750982 h 4352341"/>
              <a:gd name="connsiteX2" fmla="*/ 278198 w 3528236"/>
              <a:gd name="connsiteY2" fmla="*/ 1786361 h 4352341"/>
              <a:gd name="connsiteX3" fmla="*/ 410187 w 3528236"/>
              <a:gd name="connsiteY3" fmla="*/ 1786361 h 4352341"/>
              <a:gd name="connsiteX4" fmla="*/ 425570 w 3528236"/>
              <a:gd name="connsiteY4" fmla="*/ 1721762 h 4352341"/>
              <a:gd name="connsiteX5" fmla="*/ 400403 w 3528236"/>
              <a:gd name="connsiteY5" fmla="*/ 1609909 h 4352341"/>
              <a:gd name="connsiteX6" fmla="*/ 383625 w 3528236"/>
              <a:gd name="connsiteY6" fmla="*/ 1514834 h 4352341"/>
              <a:gd name="connsiteX7" fmla="*/ 403199 w 3528236"/>
              <a:gd name="connsiteY7" fmla="*/ 1400184 h 4352341"/>
              <a:gd name="connsiteX8" fmla="*/ 503867 w 3528236"/>
              <a:gd name="connsiteY8" fmla="*/ 1319090 h 4352341"/>
              <a:gd name="connsiteX9" fmla="*/ 626906 w 3528236"/>
              <a:gd name="connsiteY9" fmla="*/ 1235200 h 4352341"/>
              <a:gd name="connsiteX10" fmla="*/ 674443 w 3528236"/>
              <a:gd name="connsiteY10" fmla="*/ 1047846 h 4352341"/>
              <a:gd name="connsiteX11" fmla="*/ 593350 w 3528236"/>
              <a:gd name="connsiteY11" fmla="*/ 930400 h 4352341"/>
              <a:gd name="connsiteX12" fmla="*/ 573775 w 3528236"/>
              <a:gd name="connsiteY12" fmla="*/ 857696 h 4352341"/>
              <a:gd name="connsiteX13" fmla="*/ 724777 w 3528236"/>
              <a:gd name="connsiteY13" fmla="*/ 782195 h 4352341"/>
              <a:gd name="connsiteX14" fmla="*/ 808667 w 3528236"/>
              <a:gd name="connsiteY14" fmla="*/ 661953 h 4352341"/>
              <a:gd name="connsiteX15" fmla="*/ 817056 w 3528236"/>
              <a:gd name="connsiteY15" fmla="*/ 533322 h 4352341"/>
              <a:gd name="connsiteX16" fmla="*/ 811464 w 3528236"/>
              <a:gd name="connsiteY16" fmla="*/ 474599 h 4352341"/>
              <a:gd name="connsiteX17" fmla="*/ 864594 w 3528236"/>
              <a:gd name="connsiteY17" fmla="*/ 415876 h 4352341"/>
              <a:gd name="connsiteX18" fmla="*/ 828241 w 3528236"/>
              <a:gd name="connsiteY18" fmla="*/ 318004 h 4352341"/>
              <a:gd name="connsiteX19" fmla="*/ 912131 w 3528236"/>
              <a:gd name="connsiteY19" fmla="*/ 337578 h 4352341"/>
              <a:gd name="connsiteX20" fmla="*/ 982040 w 3528236"/>
              <a:gd name="connsiteY20" fmla="*/ 278856 h 4352341"/>
              <a:gd name="connsiteX21" fmla="*/ 1043559 w 3528236"/>
              <a:gd name="connsiteY21" fmla="*/ 231318 h 4352341"/>
              <a:gd name="connsiteX22" fmla="*/ 1029577 w 3528236"/>
              <a:gd name="connsiteY22" fmla="*/ 144632 h 4352341"/>
              <a:gd name="connsiteX23" fmla="*/ 1135838 w 3528236"/>
              <a:gd name="connsiteY23" fmla="*/ 150224 h 4352341"/>
              <a:gd name="connsiteX24" fmla="*/ 1183375 w 3528236"/>
              <a:gd name="connsiteY24" fmla="*/ 192169 h 4352341"/>
              <a:gd name="connsiteX25" fmla="*/ 1278451 w 3528236"/>
              <a:gd name="connsiteY25" fmla="*/ 127854 h 4352341"/>
              <a:gd name="connsiteX26" fmla="*/ 1278451 w 3528236"/>
              <a:gd name="connsiteY26" fmla="*/ 127854 h 4352341"/>
              <a:gd name="connsiteX27" fmla="*/ 1379119 w 3528236"/>
              <a:gd name="connsiteY27" fmla="*/ 113872 h 4352341"/>
              <a:gd name="connsiteX28" fmla="*/ 1381915 w 3528236"/>
              <a:gd name="connsiteY28" fmla="*/ 111076 h 4352341"/>
              <a:gd name="connsiteX29" fmla="*/ 1653159 w 3528236"/>
              <a:gd name="connsiteY29" fmla="*/ 10408 h 4352341"/>
              <a:gd name="connsiteX30" fmla="*/ 2609503 w 3528236"/>
              <a:gd name="connsiteY30" fmla="*/ 2018 h 4352341"/>
              <a:gd name="connsiteX31" fmla="*/ 3087652 w 3528236"/>
              <a:gd name="connsiteY31" fmla="*/ 435114 h 4352341"/>
              <a:gd name="connsiteX32" fmla="*/ 3523701 w 3528236"/>
              <a:gd name="connsiteY32" fmla="*/ 1011746 h 4352341"/>
              <a:gd name="connsiteX33" fmla="*/ 3362592 w 3528236"/>
              <a:gd name="connsiteY33" fmla="*/ 1196492 h 4352341"/>
              <a:gd name="connsiteX34" fmla="*/ 3118752 w 3528236"/>
              <a:gd name="connsiteY34" fmla="*/ 1340184 h 4352341"/>
              <a:gd name="connsiteX35" fmla="*/ 2783471 w 3528236"/>
              <a:gd name="connsiteY35" fmla="*/ 1466459 h 4352341"/>
              <a:gd name="connsiteX36" fmla="*/ 2265311 w 3528236"/>
              <a:gd name="connsiteY36" fmla="*/ 1523064 h 4352341"/>
              <a:gd name="connsiteX37" fmla="*/ 1947448 w 3528236"/>
              <a:gd name="connsiteY37" fmla="*/ 1705945 h 4352341"/>
              <a:gd name="connsiteX38" fmla="*/ 1903906 w 3528236"/>
              <a:gd name="connsiteY38" fmla="*/ 1544835 h 4352341"/>
              <a:gd name="connsiteX39" fmla="*/ 1712319 w 3528236"/>
              <a:gd name="connsiteY39" fmla="*/ 1605173 h 4352341"/>
              <a:gd name="connsiteX40" fmla="*/ 1647003 w 3528236"/>
              <a:gd name="connsiteY40" fmla="*/ 1758195 h 4352341"/>
              <a:gd name="connsiteX41" fmla="*/ 1755860 w 3528236"/>
              <a:gd name="connsiteY41" fmla="*/ 1997681 h 4352341"/>
              <a:gd name="connsiteX42" fmla="*/ 1877781 w 3528236"/>
              <a:gd name="connsiteY42" fmla="*/ 2084765 h 4352341"/>
              <a:gd name="connsiteX43" fmla="*/ 1842946 w 3528236"/>
              <a:gd name="connsiteY43" fmla="*/ 2250228 h 4352341"/>
              <a:gd name="connsiteX44" fmla="*/ 1903906 w 3528236"/>
              <a:gd name="connsiteY44" fmla="*/ 2372149 h 4352341"/>
              <a:gd name="connsiteX45" fmla="*/ 2104202 w 3528236"/>
              <a:gd name="connsiteY45" fmla="*/ 2398274 h 4352341"/>
              <a:gd name="connsiteX46" fmla="*/ 2652843 w 3528236"/>
              <a:gd name="connsiteY46" fmla="*/ 2546319 h 4352341"/>
              <a:gd name="connsiteX47" fmla="*/ 2661551 w 3528236"/>
              <a:gd name="connsiteY47" fmla="*/ 2772742 h 4352341"/>
              <a:gd name="connsiteX48" fmla="*/ 2670259 w 3528236"/>
              <a:gd name="connsiteY48" fmla="*/ 3160272 h 4352341"/>
              <a:gd name="connsiteX49" fmla="*/ 2530923 w 3528236"/>
              <a:gd name="connsiteY49" fmla="*/ 3182043 h 4352341"/>
              <a:gd name="connsiteX50" fmla="*/ 2487380 w 3528236"/>
              <a:gd name="connsiteY50" fmla="*/ 3113618 h 4352341"/>
              <a:gd name="connsiteX51" fmla="*/ 2375413 w 3528236"/>
              <a:gd name="connsiteY51" fmla="*/ 3173956 h 4352341"/>
              <a:gd name="connsiteX52" fmla="*/ 2165163 w 3528236"/>
              <a:gd name="connsiteY52" fmla="*/ 3142854 h 4352341"/>
              <a:gd name="connsiteX53" fmla="*/ 1999700 w 3528236"/>
              <a:gd name="connsiteY53" fmla="*/ 2990454 h 4352341"/>
              <a:gd name="connsiteX54" fmla="*/ 1959544 w 3528236"/>
              <a:gd name="connsiteY54" fmla="*/ 3095441 h 4352341"/>
              <a:gd name="connsiteX55" fmla="*/ 1905357 w 3528236"/>
              <a:gd name="connsiteY55" fmla="*/ 3143339 h 4352341"/>
              <a:gd name="connsiteX56" fmla="*/ 1809563 w 3528236"/>
              <a:gd name="connsiteY56" fmla="*/ 3102698 h 4352341"/>
              <a:gd name="connsiteX57" fmla="*/ 1707963 w 3528236"/>
              <a:gd name="connsiteY57" fmla="*/ 3175270 h 4352341"/>
              <a:gd name="connsiteX58" fmla="*/ 1536695 w 3528236"/>
              <a:gd name="connsiteY58" fmla="*/ 3205265 h 4352341"/>
              <a:gd name="connsiteX59" fmla="*/ 1346075 w 3528236"/>
              <a:gd name="connsiteY59" fmla="*/ 3351377 h 4352341"/>
              <a:gd name="connsiteX60" fmla="*/ 1570078 w 3528236"/>
              <a:gd name="connsiteY60" fmla="*/ 3361051 h 4352341"/>
              <a:gd name="connsiteX61" fmla="*/ 1832302 w 3528236"/>
              <a:gd name="connsiteY61" fmla="*/ 3217845 h 4352341"/>
              <a:gd name="connsiteX62" fmla="*/ 2038889 w 3528236"/>
              <a:gd name="connsiteY62" fmla="*/ 3234294 h 4352341"/>
              <a:gd name="connsiteX63" fmla="*/ 2132195 w 3528236"/>
              <a:gd name="connsiteY63" fmla="*/ 3300853 h 4352341"/>
              <a:gd name="connsiteX64" fmla="*/ 2299524 w 3528236"/>
              <a:gd name="connsiteY64" fmla="*/ 3361191 h 4352341"/>
              <a:gd name="connsiteX65" fmla="*/ 2433262 w 3528236"/>
              <a:gd name="connsiteY65" fmla="*/ 3218743 h 4352341"/>
              <a:gd name="connsiteX66" fmla="*/ 2478671 w 3528236"/>
              <a:gd name="connsiteY66" fmla="*/ 3193862 h 4352341"/>
              <a:gd name="connsiteX67" fmla="*/ 2616764 w 3528236"/>
              <a:gd name="connsiteY67" fmla="*/ 3341286 h 4352341"/>
              <a:gd name="connsiteX68" fmla="*/ 2700741 w 3528236"/>
              <a:gd name="connsiteY68" fmla="*/ 3353726 h 4352341"/>
              <a:gd name="connsiteX69" fmla="*/ 2761700 w 3528236"/>
              <a:gd name="connsiteY69" fmla="*/ 3366166 h 4352341"/>
              <a:gd name="connsiteX70" fmla="*/ 2648489 w 3528236"/>
              <a:gd name="connsiteY70" fmla="*/ 3691494 h 4352341"/>
              <a:gd name="connsiteX71" fmla="*/ 2572072 w 3528236"/>
              <a:gd name="connsiteY71" fmla="*/ 3769509 h 4352341"/>
              <a:gd name="connsiteX72" fmla="*/ 2517860 w 3528236"/>
              <a:gd name="connsiteY72" fmla="*/ 3848246 h 4352341"/>
              <a:gd name="connsiteX73" fmla="*/ 2415664 w 3528236"/>
              <a:gd name="connsiteY73" fmla="*/ 3935533 h 4352341"/>
              <a:gd name="connsiteX74" fmla="*/ 2265787 w 3528236"/>
              <a:gd name="connsiteY74" fmla="*/ 4044535 h 4352341"/>
              <a:gd name="connsiteX75" fmla="*/ 2268814 w 3528236"/>
              <a:gd name="connsiteY75" fmla="*/ 4082382 h 4352341"/>
              <a:gd name="connsiteX76" fmla="*/ 1866116 w 3528236"/>
              <a:gd name="connsiteY76" fmla="*/ 4332175 h 4352341"/>
              <a:gd name="connsiteX77" fmla="*/ 1870658 w 3528236"/>
              <a:gd name="connsiteY77" fmla="*/ 4333689 h 4352341"/>
              <a:gd name="connsiteX78" fmla="*/ 1614807 w 3528236"/>
              <a:gd name="connsiteY78" fmla="*/ 4351855 h 4352341"/>
              <a:gd name="connsiteX79" fmla="*/ 1513375 w 3528236"/>
              <a:gd name="connsiteY79" fmla="*/ 4115687 h 4352341"/>
              <a:gd name="connsiteX80" fmla="*/ 1528514 w 3528236"/>
              <a:gd name="connsiteY80" fmla="*/ 4059673 h 4352341"/>
              <a:gd name="connsiteX81" fmla="*/ 1408916 w 3528236"/>
              <a:gd name="connsiteY81" fmla="*/ 3934018 h 4352341"/>
              <a:gd name="connsiteX82" fmla="*/ 1354835 w 3528236"/>
              <a:gd name="connsiteY82" fmla="*/ 3860436 h 4352341"/>
              <a:gd name="connsiteX83" fmla="*/ 1262066 w 3528236"/>
              <a:gd name="connsiteY83" fmla="*/ 3781114 h 4352341"/>
              <a:gd name="connsiteX84" fmla="*/ 1227247 w 3528236"/>
              <a:gd name="connsiteY84" fmla="*/ 3696335 h 4352341"/>
              <a:gd name="connsiteX85" fmla="*/ 1240873 w 3528236"/>
              <a:gd name="connsiteY85" fmla="*/ 3635778 h 4352341"/>
              <a:gd name="connsiteX86" fmla="*/ 1158522 w 3528236"/>
              <a:gd name="connsiteY86" fmla="*/ 3519207 h 4352341"/>
              <a:gd name="connsiteX87" fmla="*/ 1087967 w 3528236"/>
              <a:gd name="connsiteY87" fmla="*/ 3472277 h 4352341"/>
              <a:gd name="connsiteX88" fmla="*/ 1087968 w 3528236"/>
              <a:gd name="connsiteY88" fmla="*/ 3425345 h 4352341"/>
              <a:gd name="connsiteX89" fmla="*/ 997133 w 3528236"/>
              <a:gd name="connsiteY89" fmla="*/ 3298176 h 4352341"/>
              <a:gd name="connsiteX90" fmla="*/ 955985 w 3528236"/>
              <a:gd name="connsiteY90" fmla="*/ 3274075 h 4352341"/>
              <a:gd name="connsiteX91" fmla="*/ 985316 w 3528236"/>
              <a:gd name="connsiteY91" fmla="*/ 3116837 h 4352341"/>
              <a:gd name="connsiteX92" fmla="*/ 1082875 w 3528236"/>
              <a:gd name="connsiteY92" fmla="*/ 3137252 h 4352341"/>
              <a:gd name="connsiteX93" fmla="*/ 1070651 w 3528236"/>
              <a:gd name="connsiteY93" fmla="*/ 3043280 h 4352341"/>
              <a:gd name="connsiteX94" fmla="*/ 1166002 w 3528236"/>
              <a:gd name="connsiteY94" fmla="*/ 3045727 h 4352341"/>
              <a:gd name="connsiteX95" fmla="*/ 1146443 w 3528236"/>
              <a:gd name="connsiteY95" fmla="*/ 2967490 h 4352341"/>
              <a:gd name="connsiteX96" fmla="*/ 1092655 w 3528236"/>
              <a:gd name="connsiteY96" fmla="*/ 2947930 h 4352341"/>
              <a:gd name="connsiteX97" fmla="*/ 1090545 w 3528236"/>
              <a:gd name="connsiteY97" fmla="*/ 2895343 h 4352341"/>
              <a:gd name="connsiteX98" fmla="*/ 1051084 w 3528236"/>
              <a:gd name="connsiteY98" fmla="*/ 2881735 h 4352341"/>
              <a:gd name="connsiteX99" fmla="*/ 1059248 w 3528236"/>
              <a:gd name="connsiteY99" fmla="*/ 2839553 h 4352341"/>
              <a:gd name="connsiteX100" fmla="*/ 1029312 w 3528236"/>
              <a:gd name="connsiteY100" fmla="*/ 2800092 h 4352341"/>
              <a:gd name="connsiteX101" fmla="*/ 1034755 w 3528236"/>
              <a:gd name="connsiteY101" fmla="*/ 2756549 h 4352341"/>
              <a:gd name="connsiteX102" fmla="*/ 1015706 w 3528236"/>
              <a:gd name="connsiteY102" fmla="*/ 2730696 h 4352341"/>
              <a:gd name="connsiteX103" fmla="*/ 1012984 w 3528236"/>
              <a:gd name="connsiteY103" fmla="*/ 2650413 h 4352341"/>
              <a:gd name="connsiteX104" fmla="*/ 993933 w 3528236"/>
              <a:gd name="connsiteY104" fmla="*/ 2587821 h 4352341"/>
              <a:gd name="connsiteX105" fmla="*/ 1026590 w 3528236"/>
              <a:gd name="connsiteY105" fmla="*/ 2511622 h 4352341"/>
              <a:gd name="connsiteX106" fmla="*/ 1007541 w 3528236"/>
              <a:gd name="connsiteY106" fmla="*/ 2483047 h 4352341"/>
              <a:gd name="connsiteX107" fmla="*/ 950391 w 3528236"/>
              <a:gd name="connsiteY107" fmla="*/ 2499376 h 4352341"/>
              <a:gd name="connsiteX108" fmla="*/ 902766 w 3528236"/>
              <a:gd name="connsiteY108" fmla="*/ 2499374 h 4352341"/>
              <a:gd name="connsiteX109" fmla="*/ 909569 w 3528236"/>
              <a:gd name="connsiteY109" fmla="*/ 2500735 h 4352341"/>
              <a:gd name="connsiteX110" fmla="*/ 849698 w 3528236"/>
              <a:gd name="connsiteY110" fmla="*/ 2560606 h 4352341"/>
              <a:gd name="connsiteX111" fmla="*/ 762612 w 3528236"/>
              <a:gd name="connsiteY111" fmla="*/ 2571492 h 4352341"/>
              <a:gd name="connsiteX112" fmla="*/ 704102 w 3528236"/>
              <a:gd name="connsiteY112" fmla="*/ 2500735 h 4352341"/>
              <a:gd name="connsiteX113" fmla="*/ 648313 w 3528236"/>
              <a:gd name="connsiteY113" fmla="*/ 2499374 h 4352341"/>
              <a:gd name="connsiteX114" fmla="*/ 634706 w 3528236"/>
              <a:gd name="connsiteY114" fmla="*/ 2545638 h 4352341"/>
              <a:gd name="connsiteX115" fmla="*/ 539456 w 3528236"/>
              <a:gd name="connsiteY115" fmla="*/ 2545639 h 4352341"/>
              <a:gd name="connsiteX116" fmla="*/ 495913 w 3528236"/>
              <a:gd name="connsiteY116" fmla="*/ 2499375 h 4352341"/>
              <a:gd name="connsiteX117" fmla="*/ 425156 w 3528236"/>
              <a:gd name="connsiteY117" fmla="*/ 2469439 h 4352341"/>
              <a:gd name="connsiteX118" fmla="*/ 388416 w 3528236"/>
              <a:gd name="connsiteY118" fmla="*/ 2443585 h 4352341"/>
              <a:gd name="connsiteX119" fmla="*/ 387055 w 3528236"/>
              <a:gd name="connsiteY119" fmla="*/ 2393239 h 4352341"/>
              <a:gd name="connsiteX120" fmla="*/ 327183 w 3528236"/>
              <a:gd name="connsiteY120" fmla="*/ 2351055 h 4352341"/>
              <a:gd name="connsiteX121" fmla="*/ 350316 w 3528236"/>
              <a:gd name="connsiteY121" fmla="*/ 2306153 h 4352341"/>
              <a:gd name="connsiteX122" fmla="*/ 316298 w 3528236"/>
              <a:gd name="connsiteY122" fmla="*/ 2273495 h 4352341"/>
              <a:gd name="connsiteX123" fmla="*/ 324462 w 3528236"/>
              <a:gd name="connsiteY123" fmla="*/ 2240839 h 4352341"/>
              <a:gd name="connsiteX124" fmla="*/ 340790 w 3528236"/>
              <a:gd name="connsiteY124" fmla="*/ 2180967 h 4352341"/>
              <a:gd name="connsiteX125" fmla="*/ 332625 w 3528236"/>
              <a:gd name="connsiteY125" fmla="*/ 2144229 h 4352341"/>
              <a:gd name="connsiteX126" fmla="*/ 278196 w 3528236"/>
              <a:gd name="connsiteY126" fmla="*/ 2131981 h 4352341"/>
              <a:gd name="connsiteX127" fmla="*/ 214244 w 3528236"/>
              <a:gd name="connsiteY127" fmla="*/ 2130621 h 4352341"/>
              <a:gd name="connsiteX128" fmla="*/ 49597 w 3528236"/>
              <a:gd name="connsiteY128" fmla="*/ 2085717 h 4352341"/>
              <a:gd name="connsiteX129" fmla="*/ 612 w 3528236"/>
              <a:gd name="connsiteY129" fmla="*/ 2004074 h 4352341"/>
              <a:gd name="connsiteX130" fmla="*/ 72730 w 3528236"/>
              <a:gd name="connsiteY130" fmla="*/ 1956449 h 4352341"/>
              <a:gd name="connsiteX131" fmla="*/ 102666 w 3528236"/>
              <a:gd name="connsiteY131" fmla="*/ 1910185 h 4352341"/>
              <a:gd name="connsiteX132" fmla="*/ 74090 w 3528236"/>
              <a:gd name="connsiteY132" fmla="*/ 1844871 h 4352341"/>
              <a:gd name="connsiteX133" fmla="*/ 102665 w 3528236"/>
              <a:gd name="connsiteY133" fmla="*/ 1802689 h 4352341"/>
              <a:gd name="connsiteX134" fmla="*/ 102457 w 3528236"/>
              <a:gd name="connsiteY134" fmla="*/ 1806328 h 4352341"/>
              <a:gd name="connsiteX0" fmla="*/ 102457 w 3528236"/>
              <a:gd name="connsiteY0" fmla="*/ 1806328 h 4352341"/>
              <a:gd name="connsiteX1" fmla="*/ 174783 w 3528236"/>
              <a:gd name="connsiteY1" fmla="*/ 1750982 h 4352341"/>
              <a:gd name="connsiteX2" fmla="*/ 278198 w 3528236"/>
              <a:gd name="connsiteY2" fmla="*/ 1786361 h 4352341"/>
              <a:gd name="connsiteX3" fmla="*/ 410187 w 3528236"/>
              <a:gd name="connsiteY3" fmla="*/ 1786361 h 4352341"/>
              <a:gd name="connsiteX4" fmla="*/ 425570 w 3528236"/>
              <a:gd name="connsiteY4" fmla="*/ 1721762 h 4352341"/>
              <a:gd name="connsiteX5" fmla="*/ 400403 w 3528236"/>
              <a:gd name="connsiteY5" fmla="*/ 1609909 h 4352341"/>
              <a:gd name="connsiteX6" fmla="*/ 383625 w 3528236"/>
              <a:gd name="connsiteY6" fmla="*/ 1514834 h 4352341"/>
              <a:gd name="connsiteX7" fmla="*/ 403199 w 3528236"/>
              <a:gd name="connsiteY7" fmla="*/ 1400184 h 4352341"/>
              <a:gd name="connsiteX8" fmla="*/ 503867 w 3528236"/>
              <a:gd name="connsiteY8" fmla="*/ 1319090 h 4352341"/>
              <a:gd name="connsiteX9" fmla="*/ 626906 w 3528236"/>
              <a:gd name="connsiteY9" fmla="*/ 1235200 h 4352341"/>
              <a:gd name="connsiteX10" fmla="*/ 674443 w 3528236"/>
              <a:gd name="connsiteY10" fmla="*/ 1047846 h 4352341"/>
              <a:gd name="connsiteX11" fmla="*/ 593350 w 3528236"/>
              <a:gd name="connsiteY11" fmla="*/ 930400 h 4352341"/>
              <a:gd name="connsiteX12" fmla="*/ 573775 w 3528236"/>
              <a:gd name="connsiteY12" fmla="*/ 857696 h 4352341"/>
              <a:gd name="connsiteX13" fmla="*/ 724777 w 3528236"/>
              <a:gd name="connsiteY13" fmla="*/ 782195 h 4352341"/>
              <a:gd name="connsiteX14" fmla="*/ 808667 w 3528236"/>
              <a:gd name="connsiteY14" fmla="*/ 661953 h 4352341"/>
              <a:gd name="connsiteX15" fmla="*/ 817056 w 3528236"/>
              <a:gd name="connsiteY15" fmla="*/ 533322 h 4352341"/>
              <a:gd name="connsiteX16" fmla="*/ 811464 w 3528236"/>
              <a:gd name="connsiteY16" fmla="*/ 474599 h 4352341"/>
              <a:gd name="connsiteX17" fmla="*/ 864594 w 3528236"/>
              <a:gd name="connsiteY17" fmla="*/ 415876 h 4352341"/>
              <a:gd name="connsiteX18" fmla="*/ 828241 w 3528236"/>
              <a:gd name="connsiteY18" fmla="*/ 318004 h 4352341"/>
              <a:gd name="connsiteX19" fmla="*/ 912131 w 3528236"/>
              <a:gd name="connsiteY19" fmla="*/ 337578 h 4352341"/>
              <a:gd name="connsiteX20" fmla="*/ 982040 w 3528236"/>
              <a:gd name="connsiteY20" fmla="*/ 278856 h 4352341"/>
              <a:gd name="connsiteX21" fmla="*/ 1043559 w 3528236"/>
              <a:gd name="connsiteY21" fmla="*/ 231318 h 4352341"/>
              <a:gd name="connsiteX22" fmla="*/ 1029577 w 3528236"/>
              <a:gd name="connsiteY22" fmla="*/ 144632 h 4352341"/>
              <a:gd name="connsiteX23" fmla="*/ 1135838 w 3528236"/>
              <a:gd name="connsiteY23" fmla="*/ 150224 h 4352341"/>
              <a:gd name="connsiteX24" fmla="*/ 1183375 w 3528236"/>
              <a:gd name="connsiteY24" fmla="*/ 192169 h 4352341"/>
              <a:gd name="connsiteX25" fmla="*/ 1278451 w 3528236"/>
              <a:gd name="connsiteY25" fmla="*/ 127854 h 4352341"/>
              <a:gd name="connsiteX26" fmla="*/ 1278451 w 3528236"/>
              <a:gd name="connsiteY26" fmla="*/ 127854 h 4352341"/>
              <a:gd name="connsiteX27" fmla="*/ 1379119 w 3528236"/>
              <a:gd name="connsiteY27" fmla="*/ 113872 h 4352341"/>
              <a:gd name="connsiteX28" fmla="*/ 1381915 w 3528236"/>
              <a:gd name="connsiteY28" fmla="*/ 111076 h 4352341"/>
              <a:gd name="connsiteX29" fmla="*/ 1653159 w 3528236"/>
              <a:gd name="connsiteY29" fmla="*/ 10408 h 4352341"/>
              <a:gd name="connsiteX30" fmla="*/ 2609503 w 3528236"/>
              <a:gd name="connsiteY30" fmla="*/ 2018 h 4352341"/>
              <a:gd name="connsiteX31" fmla="*/ 3087652 w 3528236"/>
              <a:gd name="connsiteY31" fmla="*/ 435114 h 4352341"/>
              <a:gd name="connsiteX32" fmla="*/ 3523701 w 3528236"/>
              <a:gd name="connsiteY32" fmla="*/ 1011746 h 4352341"/>
              <a:gd name="connsiteX33" fmla="*/ 3362592 w 3528236"/>
              <a:gd name="connsiteY33" fmla="*/ 1196492 h 4352341"/>
              <a:gd name="connsiteX34" fmla="*/ 3118752 w 3528236"/>
              <a:gd name="connsiteY34" fmla="*/ 1340184 h 4352341"/>
              <a:gd name="connsiteX35" fmla="*/ 2783471 w 3528236"/>
              <a:gd name="connsiteY35" fmla="*/ 1466459 h 4352341"/>
              <a:gd name="connsiteX36" fmla="*/ 2265311 w 3528236"/>
              <a:gd name="connsiteY36" fmla="*/ 1523064 h 4352341"/>
              <a:gd name="connsiteX37" fmla="*/ 1947448 w 3528236"/>
              <a:gd name="connsiteY37" fmla="*/ 1705945 h 4352341"/>
              <a:gd name="connsiteX38" fmla="*/ 1903906 w 3528236"/>
              <a:gd name="connsiteY38" fmla="*/ 1544835 h 4352341"/>
              <a:gd name="connsiteX39" fmla="*/ 1712319 w 3528236"/>
              <a:gd name="connsiteY39" fmla="*/ 1605173 h 4352341"/>
              <a:gd name="connsiteX40" fmla="*/ 1647003 w 3528236"/>
              <a:gd name="connsiteY40" fmla="*/ 1758195 h 4352341"/>
              <a:gd name="connsiteX41" fmla="*/ 1755860 w 3528236"/>
              <a:gd name="connsiteY41" fmla="*/ 1997681 h 4352341"/>
              <a:gd name="connsiteX42" fmla="*/ 1877781 w 3528236"/>
              <a:gd name="connsiteY42" fmla="*/ 2084765 h 4352341"/>
              <a:gd name="connsiteX43" fmla="*/ 1842946 w 3528236"/>
              <a:gd name="connsiteY43" fmla="*/ 2250228 h 4352341"/>
              <a:gd name="connsiteX44" fmla="*/ 1903906 w 3528236"/>
              <a:gd name="connsiteY44" fmla="*/ 2372149 h 4352341"/>
              <a:gd name="connsiteX45" fmla="*/ 2104202 w 3528236"/>
              <a:gd name="connsiteY45" fmla="*/ 2398274 h 4352341"/>
              <a:gd name="connsiteX46" fmla="*/ 2652843 w 3528236"/>
              <a:gd name="connsiteY46" fmla="*/ 2546319 h 4352341"/>
              <a:gd name="connsiteX47" fmla="*/ 2661551 w 3528236"/>
              <a:gd name="connsiteY47" fmla="*/ 2772742 h 4352341"/>
              <a:gd name="connsiteX48" fmla="*/ 2670259 w 3528236"/>
              <a:gd name="connsiteY48" fmla="*/ 3160272 h 4352341"/>
              <a:gd name="connsiteX49" fmla="*/ 2530923 w 3528236"/>
              <a:gd name="connsiteY49" fmla="*/ 3182043 h 4352341"/>
              <a:gd name="connsiteX50" fmla="*/ 2487380 w 3528236"/>
              <a:gd name="connsiteY50" fmla="*/ 3113618 h 4352341"/>
              <a:gd name="connsiteX51" fmla="*/ 2375413 w 3528236"/>
              <a:gd name="connsiteY51" fmla="*/ 3173956 h 4352341"/>
              <a:gd name="connsiteX52" fmla="*/ 2165163 w 3528236"/>
              <a:gd name="connsiteY52" fmla="*/ 3142854 h 4352341"/>
              <a:gd name="connsiteX53" fmla="*/ 1999700 w 3528236"/>
              <a:gd name="connsiteY53" fmla="*/ 2990454 h 4352341"/>
              <a:gd name="connsiteX54" fmla="*/ 1959544 w 3528236"/>
              <a:gd name="connsiteY54" fmla="*/ 3095441 h 4352341"/>
              <a:gd name="connsiteX55" fmla="*/ 1905357 w 3528236"/>
              <a:gd name="connsiteY55" fmla="*/ 3143339 h 4352341"/>
              <a:gd name="connsiteX56" fmla="*/ 1809563 w 3528236"/>
              <a:gd name="connsiteY56" fmla="*/ 3102698 h 4352341"/>
              <a:gd name="connsiteX57" fmla="*/ 1707963 w 3528236"/>
              <a:gd name="connsiteY57" fmla="*/ 3175270 h 4352341"/>
              <a:gd name="connsiteX58" fmla="*/ 1536695 w 3528236"/>
              <a:gd name="connsiteY58" fmla="*/ 3205265 h 4352341"/>
              <a:gd name="connsiteX59" fmla="*/ 1346075 w 3528236"/>
              <a:gd name="connsiteY59" fmla="*/ 3351377 h 4352341"/>
              <a:gd name="connsiteX60" fmla="*/ 1570078 w 3528236"/>
              <a:gd name="connsiteY60" fmla="*/ 3361051 h 4352341"/>
              <a:gd name="connsiteX61" fmla="*/ 1832302 w 3528236"/>
              <a:gd name="connsiteY61" fmla="*/ 3217845 h 4352341"/>
              <a:gd name="connsiteX62" fmla="*/ 2038889 w 3528236"/>
              <a:gd name="connsiteY62" fmla="*/ 3234294 h 4352341"/>
              <a:gd name="connsiteX63" fmla="*/ 2132195 w 3528236"/>
              <a:gd name="connsiteY63" fmla="*/ 3300853 h 4352341"/>
              <a:gd name="connsiteX64" fmla="*/ 2284595 w 3528236"/>
              <a:gd name="connsiteY64" fmla="*/ 3361191 h 4352341"/>
              <a:gd name="connsiteX65" fmla="*/ 2433262 w 3528236"/>
              <a:gd name="connsiteY65" fmla="*/ 3218743 h 4352341"/>
              <a:gd name="connsiteX66" fmla="*/ 2478671 w 3528236"/>
              <a:gd name="connsiteY66" fmla="*/ 3193862 h 4352341"/>
              <a:gd name="connsiteX67" fmla="*/ 2616764 w 3528236"/>
              <a:gd name="connsiteY67" fmla="*/ 3341286 h 4352341"/>
              <a:gd name="connsiteX68" fmla="*/ 2700741 w 3528236"/>
              <a:gd name="connsiteY68" fmla="*/ 3353726 h 4352341"/>
              <a:gd name="connsiteX69" fmla="*/ 2761700 w 3528236"/>
              <a:gd name="connsiteY69" fmla="*/ 3366166 h 4352341"/>
              <a:gd name="connsiteX70" fmla="*/ 2648489 w 3528236"/>
              <a:gd name="connsiteY70" fmla="*/ 3691494 h 4352341"/>
              <a:gd name="connsiteX71" fmla="*/ 2572072 w 3528236"/>
              <a:gd name="connsiteY71" fmla="*/ 3769509 h 4352341"/>
              <a:gd name="connsiteX72" fmla="*/ 2517860 w 3528236"/>
              <a:gd name="connsiteY72" fmla="*/ 3848246 h 4352341"/>
              <a:gd name="connsiteX73" fmla="*/ 2415664 w 3528236"/>
              <a:gd name="connsiteY73" fmla="*/ 3935533 h 4352341"/>
              <a:gd name="connsiteX74" fmla="*/ 2265787 w 3528236"/>
              <a:gd name="connsiteY74" fmla="*/ 4044535 h 4352341"/>
              <a:gd name="connsiteX75" fmla="*/ 2268814 w 3528236"/>
              <a:gd name="connsiteY75" fmla="*/ 4082382 h 4352341"/>
              <a:gd name="connsiteX76" fmla="*/ 1866116 w 3528236"/>
              <a:gd name="connsiteY76" fmla="*/ 4332175 h 4352341"/>
              <a:gd name="connsiteX77" fmla="*/ 1870658 w 3528236"/>
              <a:gd name="connsiteY77" fmla="*/ 4333689 h 4352341"/>
              <a:gd name="connsiteX78" fmla="*/ 1614807 w 3528236"/>
              <a:gd name="connsiteY78" fmla="*/ 4351855 h 4352341"/>
              <a:gd name="connsiteX79" fmla="*/ 1513375 w 3528236"/>
              <a:gd name="connsiteY79" fmla="*/ 4115687 h 4352341"/>
              <a:gd name="connsiteX80" fmla="*/ 1528514 w 3528236"/>
              <a:gd name="connsiteY80" fmla="*/ 4059673 h 4352341"/>
              <a:gd name="connsiteX81" fmla="*/ 1408916 w 3528236"/>
              <a:gd name="connsiteY81" fmla="*/ 3934018 h 4352341"/>
              <a:gd name="connsiteX82" fmla="*/ 1354835 w 3528236"/>
              <a:gd name="connsiteY82" fmla="*/ 3860436 h 4352341"/>
              <a:gd name="connsiteX83" fmla="*/ 1262066 w 3528236"/>
              <a:gd name="connsiteY83" fmla="*/ 3781114 h 4352341"/>
              <a:gd name="connsiteX84" fmla="*/ 1227247 w 3528236"/>
              <a:gd name="connsiteY84" fmla="*/ 3696335 h 4352341"/>
              <a:gd name="connsiteX85" fmla="*/ 1240873 w 3528236"/>
              <a:gd name="connsiteY85" fmla="*/ 3635778 h 4352341"/>
              <a:gd name="connsiteX86" fmla="*/ 1158522 w 3528236"/>
              <a:gd name="connsiteY86" fmla="*/ 3519207 h 4352341"/>
              <a:gd name="connsiteX87" fmla="*/ 1087967 w 3528236"/>
              <a:gd name="connsiteY87" fmla="*/ 3472277 h 4352341"/>
              <a:gd name="connsiteX88" fmla="*/ 1087968 w 3528236"/>
              <a:gd name="connsiteY88" fmla="*/ 3425345 h 4352341"/>
              <a:gd name="connsiteX89" fmla="*/ 997133 w 3528236"/>
              <a:gd name="connsiteY89" fmla="*/ 3298176 h 4352341"/>
              <a:gd name="connsiteX90" fmla="*/ 955985 w 3528236"/>
              <a:gd name="connsiteY90" fmla="*/ 3274075 h 4352341"/>
              <a:gd name="connsiteX91" fmla="*/ 985316 w 3528236"/>
              <a:gd name="connsiteY91" fmla="*/ 3116837 h 4352341"/>
              <a:gd name="connsiteX92" fmla="*/ 1082875 w 3528236"/>
              <a:gd name="connsiteY92" fmla="*/ 3137252 h 4352341"/>
              <a:gd name="connsiteX93" fmla="*/ 1070651 w 3528236"/>
              <a:gd name="connsiteY93" fmla="*/ 3043280 h 4352341"/>
              <a:gd name="connsiteX94" fmla="*/ 1166002 w 3528236"/>
              <a:gd name="connsiteY94" fmla="*/ 3045727 h 4352341"/>
              <a:gd name="connsiteX95" fmla="*/ 1146443 w 3528236"/>
              <a:gd name="connsiteY95" fmla="*/ 2967490 h 4352341"/>
              <a:gd name="connsiteX96" fmla="*/ 1092655 w 3528236"/>
              <a:gd name="connsiteY96" fmla="*/ 2947930 h 4352341"/>
              <a:gd name="connsiteX97" fmla="*/ 1090545 w 3528236"/>
              <a:gd name="connsiteY97" fmla="*/ 2895343 h 4352341"/>
              <a:gd name="connsiteX98" fmla="*/ 1051084 w 3528236"/>
              <a:gd name="connsiteY98" fmla="*/ 2881735 h 4352341"/>
              <a:gd name="connsiteX99" fmla="*/ 1059248 w 3528236"/>
              <a:gd name="connsiteY99" fmla="*/ 2839553 h 4352341"/>
              <a:gd name="connsiteX100" fmla="*/ 1029312 w 3528236"/>
              <a:gd name="connsiteY100" fmla="*/ 2800092 h 4352341"/>
              <a:gd name="connsiteX101" fmla="*/ 1034755 w 3528236"/>
              <a:gd name="connsiteY101" fmla="*/ 2756549 h 4352341"/>
              <a:gd name="connsiteX102" fmla="*/ 1015706 w 3528236"/>
              <a:gd name="connsiteY102" fmla="*/ 2730696 h 4352341"/>
              <a:gd name="connsiteX103" fmla="*/ 1012984 w 3528236"/>
              <a:gd name="connsiteY103" fmla="*/ 2650413 h 4352341"/>
              <a:gd name="connsiteX104" fmla="*/ 993933 w 3528236"/>
              <a:gd name="connsiteY104" fmla="*/ 2587821 h 4352341"/>
              <a:gd name="connsiteX105" fmla="*/ 1026590 w 3528236"/>
              <a:gd name="connsiteY105" fmla="*/ 2511622 h 4352341"/>
              <a:gd name="connsiteX106" fmla="*/ 1007541 w 3528236"/>
              <a:gd name="connsiteY106" fmla="*/ 2483047 h 4352341"/>
              <a:gd name="connsiteX107" fmla="*/ 950391 w 3528236"/>
              <a:gd name="connsiteY107" fmla="*/ 2499376 h 4352341"/>
              <a:gd name="connsiteX108" fmla="*/ 902766 w 3528236"/>
              <a:gd name="connsiteY108" fmla="*/ 2499374 h 4352341"/>
              <a:gd name="connsiteX109" fmla="*/ 909569 w 3528236"/>
              <a:gd name="connsiteY109" fmla="*/ 2500735 h 4352341"/>
              <a:gd name="connsiteX110" fmla="*/ 849698 w 3528236"/>
              <a:gd name="connsiteY110" fmla="*/ 2560606 h 4352341"/>
              <a:gd name="connsiteX111" fmla="*/ 762612 w 3528236"/>
              <a:gd name="connsiteY111" fmla="*/ 2571492 h 4352341"/>
              <a:gd name="connsiteX112" fmla="*/ 704102 w 3528236"/>
              <a:gd name="connsiteY112" fmla="*/ 2500735 h 4352341"/>
              <a:gd name="connsiteX113" fmla="*/ 648313 w 3528236"/>
              <a:gd name="connsiteY113" fmla="*/ 2499374 h 4352341"/>
              <a:gd name="connsiteX114" fmla="*/ 634706 w 3528236"/>
              <a:gd name="connsiteY114" fmla="*/ 2545638 h 4352341"/>
              <a:gd name="connsiteX115" fmla="*/ 539456 w 3528236"/>
              <a:gd name="connsiteY115" fmla="*/ 2545639 h 4352341"/>
              <a:gd name="connsiteX116" fmla="*/ 495913 w 3528236"/>
              <a:gd name="connsiteY116" fmla="*/ 2499375 h 4352341"/>
              <a:gd name="connsiteX117" fmla="*/ 425156 w 3528236"/>
              <a:gd name="connsiteY117" fmla="*/ 2469439 h 4352341"/>
              <a:gd name="connsiteX118" fmla="*/ 388416 w 3528236"/>
              <a:gd name="connsiteY118" fmla="*/ 2443585 h 4352341"/>
              <a:gd name="connsiteX119" fmla="*/ 387055 w 3528236"/>
              <a:gd name="connsiteY119" fmla="*/ 2393239 h 4352341"/>
              <a:gd name="connsiteX120" fmla="*/ 327183 w 3528236"/>
              <a:gd name="connsiteY120" fmla="*/ 2351055 h 4352341"/>
              <a:gd name="connsiteX121" fmla="*/ 350316 w 3528236"/>
              <a:gd name="connsiteY121" fmla="*/ 2306153 h 4352341"/>
              <a:gd name="connsiteX122" fmla="*/ 316298 w 3528236"/>
              <a:gd name="connsiteY122" fmla="*/ 2273495 h 4352341"/>
              <a:gd name="connsiteX123" fmla="*/ 324462 w 3528236"/>
              <a:gd name="connsiteY123" fmla="*/ 2240839 h 4352341"/>
              <a:gd name="connsiteX124" fmla="*/ 340790 w 3528236"/>
              <a:gd name="connsiteY124" fmla="*/ 2180967 h 4352341"/>
              <a:gd name="connsiteX125" fmla="*/ 332625 w 3528236"/>
              <a:gd name="connsiteY125" fmla="*/ 2144229 h 4352341"/>
              <a:gd name="connsiteX126" fmla="*/ 278196 w 3528236"/>
              <a:gd name="connsiteY126" fmla="*/ 2131981 h 4352341"/>
              <a:gd name="connsiteX127" fmla="*/ 214244 w 3528236"/>
              <a:gd name="connsiteY127" fmla="*/ 2130621 h 4352341"/>
              <a:gd name="connsiteX128" fmla="*/ 49597 w 3528236"/>
              <a:gd name="connsiteY128" fmla="*/ 2085717 h 4352341"/>
              <a:gd name="connsiteX129" fmla="*/ 612 w 3528236"/>
              <a:gd name="connsiteY129" fmla="*/ 2004074 h 4352341"/>
              <a:gd name="connsiteX130" fmla="*/ 72730 w 3528236"/>
              <a:gd name="connsiteY130" fmla="*/ 1956449 h 4352341"/>
              <a:gd name="connsiteX131" fmla="*/ 102666 w 3528236"/>
              <a:gd name="connsiteY131" fmla="*/ 1910185 h 4352341"/>
              <a:gd name="connsiteX132" fmla="*/ 74090 w 3528236"/>
              <a:gd name="connsiteY132" fmla="*/ 1844871 h 4352341"/>
              <a:gd name="connsiteX133" fmla="*/ 102665 w 3528236"/>
              <a:gd name="connsiteY133" fmla="*/ 1802689 h 4352341"/>
              <a:gd name="connsiteX134" fmla="*/ 102457 w 3528236"/>
              <a:gd name="connsiteY134" fmla="*/ 1806328 h 4352341"/>
              <a:gd name="connsiteX0" fmla="*/ 102457 w 3528236"/>
              <a:gd name="connsiteY0" fmla="*/ 1806328 h 4352341"/>
              <a:gd name="connsiteX1" fmla="*/ 174783 w 3528236"/>
              <a:gd name="connsiteY1" fmla="*/ 1750982 h 4352341"/>
              <a:gd name="connsiteX2" fmla="*/ 278198 w 3528236"/>
              <a:gd name="connsiteY2" fmla="*/ 1786361 h 4352341"/>
              <a:gd name="connsiteX3" fmla="*/ 410187 w 3528236"/>
              <a:gd name="connsiteY3" fmla="*/ 1786361 h 4352341"/>
              <a:gd name="connsiteX4" fmla="*/ 425570 w 3528236"/>
              <a:gd name="connsiteY4" fmla="*/ 1721762 h 4352341"/>
              <a:gd name="connsiteX5" fmla="*/ 400403 w 3528236"/>
              <a:gd name="connsiteY5" fmla="*/ 1609909 h 4352341"/>
              <a:gd name="connsiteX6" fmla="*/ 383625 w 3528236"/>
              <a:gd name="connsiteY6" fmla="*/ 1514834 h 4352341"/>
              <a:gd name="connsiteX7" fmla="*/ 403199 w 3528236"/>
              <a:gd name="connsiteY7" fmla="*/ 1400184 h 4352341"/>
              <a:gd name="connsiteX8" fmla="*/ 503867 w 3528236"/>
              <a:gd name="connsiteY8" fmla="*/ 1319090 h 4352341"/>
              <a:gd name="connsiteX9" fmla="*/ 626906 w 3528236"/>
              <a:gd name="connsiteY9" fmla="*/ 1235200 h 4352341"/>
              <a:gd name="connsiteX10" fmla="*/ 674443 w 3528236"/>
              <a:gd name="connsiteY10" fmla="*/ 1047846 h 4352341"/>
              <a:gd name="connsiteX11" fmla="*/ 593350 w 3528236"/>
              <a:gd name="connsiteY11" fmla="*/ 930400 h 4352341"/>
              <a:gd name="connsiteX12" fmla="*/ 573775 w 3528236"/>
              <a:gd name="connsiteY12" fmla="*/ 857696 h 4352341"/>
              <a:gd name="connsiteX13" fmla="*/ 724777 w 3528236"/>
              <a:gd name="connsiteY13" fmla="*/ 782195 h 4352341"/>
              <a:gd name="connsiteX14" fmla="*/ 808667 w 3528236"/>
              <a:gd name="connsiteY14" fmla="*/ 661953 h 4352341"/>
              <a:gd name="connsiteX15" fmla="*/ 817056 w 3528236"/>
              <a:gd name="connsiteY15" fmla="*/ 533322 h 4352341"/>
              <a:gd name="connsiteX16" fmla="*/ 811464 w 3528236"/>
              <a:gd name="connsiteY16" fmla="*/ 474599 h 4352341"/>
              <a:gd name="connsiteX17" fmla="*/ 864594 w 3528236"/>
              <a:gd name="connsiteY17" fmla="*/ 415876 h 4352341"/>
              <a:gd name="connsiteX18" fmla="*/ 828241 w 3528236"/>
              <a:gd name="connsiteY18" fmla="*/ 318004 h 4352341"/>
              <a:gd name="connsiteX19" fmla="*/ 912131 w 3528236"/>
              <a:gd name="connsiteY19" fmla="*/ 337578 h 4352341"/>
              <a:gd name="connsiteX20" fmla="*/ 982040 w 3528236"/>
              <a:gd name="connsiteY20" fmla="*/ 278856 h 4352341"/>
              <a:gd name="connsiteX21" fmla="*/ 1043559 w 3528236"/>
              <a:gd name="connsiteY21" fmla="*/ 231318 h 4352341"/>
              <a:gd name="connsiteX22" fmla="*/ 1029577 w 3528236"/>
              <a:gd name="connsiteY22" fmla="*/ 144632 h 4352341"/>
              <a:gd name="connsiteX23" fmla="*/ 1135838 w 3528236"/>
              <a:gd name="connsiteY23" fmla="*/ 150224 h 4352341"/>
              <a:gd name="connsiteX24" fmla="*/ 1183375 w 3528236"/>
              <a:gd name="connsiteY24" fmla="*/ 192169 h 4352341"/>
              <a:gd name="connsiteX25" fmla="*/ 1278451 w 3528236"/>
              <a:gd name="connsiteY25" fmla="*/ 127854 h 4352341"/>
              <a:gd name="connsiteX26" fmla="*/ 1278451 w 3528236"/>
              <a:gd name="connsiteY26" fmla="*/ 127854 h 4352341"/>
              <a:gd name="connsiteX27" fmla="*/ 1379119 w 3528236"/>
              <a:gd name="connsiteY27" fmla="*/ 113872 h 4352341"/>
              <a:gd name="connsiteX28" fmla="*/ 1381915 w 3528236"/>
              <a:gd name="connsiteY28" fmla="*/ 111076 h 4352341"/>
              <a:gd name="connsiteX29" fmla="*/ 1653159 w 3528236"/>
              <a:gd name="connsiteY29" fmla="*/ 10408 h 4352341"/>
              <a:gd name="connsiteX30" fmla="*/ 2609503 w 3528236"/>
              <a:gd name="connsiteY30" fmla="*/ 2018 h 4352341"/>
              <a:gd name="connsiteX31" fmla="*/ 3087652 w 3528236"/>
              <a:gd name="connsiteY31" fmla="*/ 435114 h 4352341"/>
              <a:gd name="connsiteX32" fmla="*/ 3523701 w 3528236"/>
              <a:gd name="connsiteY32" fmla="*/ 1011746 h 4352341"/>
              <a:gd name="connsiteX33" fmla="*/ 3362592 w 3528236"/>
              <a:gd name="connsiteY33" fmla="*/ 1196492 h 4352341"/>
              <a:gd name="connsiteX34" fmla="*/ 3118752 w 3528236"/>
              <a:gd name="connsiteY34" fmla="*/ 1340184 h 4352341"/>
              <a:gd name="connsiteX35" fmla="*/ 2783471 w 3528236"/>
              <a:gd name="connsiteY35" fmla="*/ 1466459 h 4352341"/>
              <a:gd name="connsiteX36" fmla="*/ 2265311 w 3528236"/>
              <a:gd name="connsiteY36" fmla="*/ 1523064 h 4352341"/>
              <a:gd name="connsiteX37" fmla="*/ 1947448 w 3528236"/>
              <a:gd name="connsiteY37" fmla="*/ 1705945 h 4352341"/>
              <a:gd name="connsiteX38" fmla="*/ 1903906 w 3528236"/>
              <a:gd name="connsiteY38" fmla="*/ 1544835 h 4352341"/>
              <a:gd name="connsiteX39" fmla="*/ 1712319 w 3528236"/>
              <a:gd name="connsiteY39" fmla="*/ 1605173 h 4352341"/>
              <a:gd name="connsiteX40" fmla="*/ 1647003 w 3528236"/>
              <a:gd name="connsiteY40" fmla="*/ 1758195 h 4352341"/>
              <a:gd name="connsiteX41" fmla="*/ 1755860 w 3528236"/>
              <a:gd name="connsiteY41" fmla="*/ 1997681 h 4352341"/>
              <a:gd name="connsiteX42" fmla="*/ 1877781 w 3528236"/>
              <a:gd name="connsiteY42" fmla="*/ 2084765 h 4352341"/>
              <a:gd name="connsiteX43" fmla="*/ 1842946 w 3528236"/>
              <a:gd name="connsiteY43" fmla="*/ 2250228 h 4352341"/>
              <a:gd name="connsiteX44" fmla="*/ 1903906 w 3528236"/>
              <a:gd name="connsiteY44" fmla="*/ 2372149 h 4352341"/>
              <a:gd name="connsiteX45" fmla="*/ 2104202 w 3528236"/>
              <a:gd name="connsiteY45" fmla="*/ 2398274 h 4352341"/>
              <a:gd name="connsiteX46" fmla="*/ 2652843 w 3528236"/>
              <a:gd name="connsiteY46" fmla="*/ 2546319 h 4352341"/>
              <a:gd name="connsiteX47" fmla="*/ 2661551 w 3528236"/>
              <a:gd name="connsiteY47" fmla="*/ 2772742 h 4352341"/>
              <a:gd name="connsiteX48" fmla="*/ 2670259 w 3528236"/>
              <a:gd name="connsiteY48" fmla="*/ 3160272 h 4352341"/>
              <a:gd name="connsiteX49" fmla="*/ 2530923 w 3528236"/>
              <a:gd name="connsiteY49" fmla="*/ 3182043 h 4352341"/>
              <a:gd name="connsiteX50" fmla="*/ 2487380 w 3528236"/>
              <a:gd name="connsiteY50" fmla="*/ 3113618 h 4352341"/>
              <a:gd name="connsiteX51" fmla="*/ 2375413 w 3528236"/>
              <a:gd name="connsiteY51" fmla="*/ 3173956 h 4352341"/>
              <a:gd name="connsiteX52" fmla="*/ 2165163 w 3528236"/>
              <a:gd name="connsiteY52" fmla="*/ 3142854 h 4352341"/>
              <a:gd name="connsiteX53" fmla="*/ 1999700 w 3528236"/>
              <a:gd name="connsiteY53" fmla="*/ 2990454 h 4352341"/>
              <a:gd name="connsiteX54" fmla="*/ 1959544 w 3528236"/>
              <a:gd name="connsiteY54" fmla="*/ 3095441 h 4352341"/>
              <a:gd name="connsiteX55" fmla="*/ 1905357 w 3528236"/>
              <a:gd name="connsiteY55" fmla="*/ 3143339 h 4352341"/>
              <a:gd name="connsiteX56" fmla="*/ 1809563 w 3528236"/>
              <a:gd name="connsiteY56" fmla="*/ 3102698 h 4352341"/>
              <a:gd name="connsiteX57" fmla="*/ 1707963 w 3528236"/>
              <a:gd name="connsiteY57" fmla="*/ 3175270 h 4352341"/>
              <a:gd name="connsiteX58" fmla="*/ 1536695 w 3528236"/>
              <a:gd name="connsiteY58" fmla="*/ 3205265 h 4352341"/>
              <a:gd name="connsiteX59" fmla="*/ 1346075 w 3528236"/>
              <a:gd name="connsiteY59" fmla="*/ 3351377 h 4352341"/>
              <a:gd name="connsiteX60" fmla="*/ 1570078 w 3528236"/>
              <a:gd name="connsiteY60" fmla="*/ 3361051 h 4352341"/>
              <a:gd name="connsiteX61" fmla="*/ 1832302 w 3528236"/>
              <a:gd name="connsiteY61" fmla="*/ 3217845 h 4352341"/>
              <a:gd name="connsiteX62" fmla="*/ 2038889 w 3528236"/>
              <a:gd name="connsiteY62" fmla="*/ 3234294 h 4352341"/>
              <a:gd name="connsiteX63" fmla="*/ 2176982 w 3528236"/>
              <a:gd name="connsiteY63" fmla="*/ 3297121 h 4352341"/>
              <a:gd name="connsiteX64" fmla="*/ 2284595 w 3528236"/>
              <a:gd name="connsiteY64" fmla="*/ 3361191 h 4352341"/>
              <a:gd name="connsiteX65" fmla="*/ 2433262 w 3528236"/>
              <a:gd name="connsiteY65" fmla="*/ 3218743 h 4352341"/>
              <a:gd name="connsiteX66" fmla="*/ 2478671 w 3528236"/>
              <a:gd name="connsiteY66" fmla="*/ 3193862 h 4352341"/>
              <a:gd name="connsiteX67" fmla="*/ 2616764 w 3528236"/>
              <a:gd name="connsiteY67" fmla="*/ 3341286 h 4352341"/>
              <a:gd name="connsiteX68" fmla="*/ 2700741 w 3528236"/>
              <a:gd name="connsiteY68" fmla="*/ 3353726 h 4352341"/>
              <a:gd name="connsiteX69" fmla="*/ 2761700 w 3528236"/>
              <a:gd name="connsiteY69" fmla="*/ 3366166 h 4352341"/>
              <a:gd name="connsiteX70" fmla="*/ 2648489 w 3528236"/>
              <a:gd name="connsiteY70" fmla="*/ 3691494 h 4352341"/>
              <a:gd name="connsiteX71" fmla="*/ 2572072 w 3528236"/>
              <a:gd name="connsiteY71" fmla="*/ 3769509 h 4352341"/>
              <a:gd name="connsiteX72" fmla="*/ 2517860 w 3528236"/>
              <a:gd name="connsiteY72" fmla="*/ 3848246 h 4352341"/>
              <a:gd name="connsiteX73" fmla="*/ 2415664 w 3528236"/>
              <a:gd name="connsiteY73" fmla="*/ 3935533 h 4352341"/>
              <a:gd name="connsiteX74" fmla="*/ 2265787 w 3528236"/>
              <a:gd name="connsiteY74" fmla="*/ 4044535 h 4352341"/>
              <a:gd name="connsiteX75" fmla="*/ 2268814 w 3528236"/>
              <a:gd name="connsiteY75" fmla="*/ 4082382 h 4352341"/>
              <a:gd name="connsiteX76" fmla="*/ 1866116 w 3528236"/>
              <a:gd name="connsiteY76" fmla="*/ 4332175 h 4352341"/>
              <a:gd name="connsiteX77" fmla="*/ 1870658 w 3528236"/>
              <a:gd name="connsiteY77" fmla="*/ 4333689 h 4352341"/>
              <a:gd name="connsiteX78" fmla="*/ 1614807 w 3528236"/>
              <a:gd name="connsiteY78" fmla="*/ 4351855 h 4352341"/>
              <a:gd name="connsiteX79" fmla="*/ 1513375 w 3528236"/>
              <a:gd name="connsiteY79" fmla="*/ 4115687 h 4352341"/>
              <a:gd name="connsiteX80" fmla="*/ 1528514 w 3528236"/>
              <a:gd name="connsiteY80" fmla="*/ 4059673 h 4352341"/>
              <a:gd name="connsiteX81" fmla="*/ 1408916 w 3528236"/>
              <a:gd name="connsiteY81" fmla="*/ 3934018 h 4352341"/>
              <a:gd name="connsiteX82" fmla="*/ 1354835 w 3528236"/>
              <a:gd name="connsiteY82" fmla="*/ 3860436 h 4352341"/>
              <a:gd name="connsiteX83" fmla="*/ 1262066 w 3528236"/>
              <a:gd name="connsiteY83" fmla="*/ 3781114 h 4352341"/>
              <a:gd name="connsiteX84" fmla="*/ 1227247 w 3528236"/>
              <a:gd name="connsiteY84" fmla="*/ 3696335 h 4352341"/>
              <a:gd name="connsiteX85" fmla="*/ 1240873 w 3528236"/>
              <a:gd name="connsiteY85" fmla="*/ 3635778 h 4352341"/>
              <a:gd name="connsiteX86" fmla="*/ 1158522 w 3528236"/>
              <a:gd name="connsiteY86" fmla="*/ 3519207 h 4352341"/>
              <a:gd name="connsiteX87" fmla="*/ 1087967 w 3528236"/>
              <a:gd name="connsiteY87" fmla="*/ 3472277 h 4352341"/>
              <a:gd name="connsiteX88" fmla="*/ 1087968 w 3528236"/>
              <a:gd name="connsiteY88" fmla="*/ 3425345 h 4352341"/>
              <a:gd name="connsiteX89" fmla="*/ 997133 w 3528236"/>
              <a:gd name="connsiteY89" fmla="*/ 3298176 h 4352341"/>
              <a:gd name="connsiteX90" fmla="*/ 955985 w 3528236"/>
              <a:gd name="connsiteY90" fmla="*/ 3274075 h 4352341"/>
              <a:gd name="connsiteX91" fmla="*/ 985316 w 3528236"/>
              <a:gd name="connsiteY91" fmla="*/ 3116837 h 4352341"/>
              <a:gd name="connsiteX92" fmla="*/ 1082875 w 3528236"/>
              <a:gd name="connsiteY92" fmla="*/ 3137252 h 4352341"/>
              <a:gd name="connsiteX93" fmla="*/ 1070651 w 3528236"/>
              <a:gd name="connsiteY93" fmla="*/ 3043280 h 4352341"/>
              <a:gd name="connsiteX94" fmla="*/ 1166002 w 3528236"/>
              <a:gd name="connsiteY94" fmla="*/ 3045727 h 4352341"/>
              <a:gd name="connsiteX95" fmla="*/ 1146443 w 3528236"/>
              <a:gd name="connsiteY95" fmla="*/ 2967490 h 4352341"/>
              <a:gd name="connsiteX96" fmla="*/ 1092655 w 3528236"/>
              <a:gd name="connsiteY96" fmla="*/ 2947930 h 4352341"/>
              <a:gd name="connsiteX97" fmla="*/ 1090545 w 3528236"/>
              <a:gd name="connsiteY97" fmla="*/ 2895343 h 4352341"/>
              <a:gd name="connsiteX98" fmla="*/ 1051084 w 3528236"/>
              <a:gd name="connsiteY98" fmla="*/ 2881735 h 4352341"/>
              <a:gd name="connsiteX99" fmla="*/ 1059248 w 3528236"/>
              <a:gd name="connsiteY99" fmla="*/ 2839553 h 4352341"/>
              <a:gd name="connsiteX100" fmla="*/ 1029312 w 3528236"/>
              <a:gd name="connsiteY100" fmla="*/ 2800092 h 4352341"/>
              <a:gd name="connsiteX101" fmla="*/ 1034755 w 3528236"/>
              <a:gd name="connsiteY101" fmla="*/ 2756549 h 4352341"/>
              <a:gd name="connsiteX102" fmla="*/ 1015706 w 3528236"/>
              <a:gd name="connsiteY102" fmla="*/ 2730696 h 4352341"/>
              <a:gd name="connsiteX103" fmla="*/ 1012984 w 3528236"/>
              <a:gd name="connsiteY103" fmla="*/ 2650413 h 4352341"/>
              <a:gd name="connsiteX104" fmla="*/ 993933 w 3528236"/>
              <a:gd name="connsiteY104" fmla="*/ 2587821 h 4352341"/>
              <a:gd name="connsiteX105" fmla="*/ 1026590 w 3528236"/>
              <a:gd name="connsiteY105" fmla="*/ 2511622 h 4352341"/>
              <a:gd name="connsiteX106" fmla="*/ 1007541 w 3528236"/>
              <a:gd name="connsiteY106" fmla="*/ 2483047 h 4352341"/>
              <a:gd name="connsiteX107" fmla="*/ 950391 w 3528236"/>
              <a:gd name="connsiteY107" fmla="*/ 2499376 h 4352341"/>
              <a:gd name="connsiteX108" fmla="*/ 902766 w 3528236"/>
              <a:gd name="connsiteY108" fmla="*/ 2499374 h 4352341"/>
              <a:gd name="connsiteX109" fmla="*/ 909569 w 3528236"/>
              <a:gd name="connsiteY109" fmla="*/ 2500735 h 4352341"/>
              <a:gd name="connsiteX110" fmla="*/ 849698 w 3528236"/>
              <a:gd name="connsiteY110" fmla="*/ 2560606 h 4352341"/>
              <a:gd name="connsiteX111" fmla="*/ 762612 w 3528236"/>
              <a:gd name="connsiteY111" fmla="*/ 2571492 h 4352341"/>
              <a:gd name="connsiteX112" fmla="*/ 704102 w 3528236"/>
              <a:gd name="connsiteY112" fmla="*/ 2500735 h 4352341"/>
              <a:gd name="connsiteX113" fmla="*/ 648313 w 3528236"/>
              <a:gd name="connsiteY113" fmla="*/ 2499374 h 4352341"/>
              <a:gd name="connsiteX114" fmla="*/ 634706 w 3528236"/>
              <a:gd name="connsiteY114" fmla="*/ 2545638 h 4352341"/>
              <a:gd name="connsiteX115" fmla="*/ 539456 w 3528236"/>
              <a:gd name="connsiteY115" fmla="*/ 2545639 h 4352341"/>
              <a:gd name="connsiteX116" fmla="*/ 495913 w 3528236"/>
              <a:gd name="connsiteY116" fmla="*/ 2499375 h 4352341"/>
              <a:gd name="connsiteX117" fmla="*/ 425156 w 3528236"/>
              <a:gd name="connsiteY117" fmla="*/ 2469439 h 4352341"/>
              <a:gd name="connsiteX118" fmla="*/ 388416 w 3528236"/>
              <a:gd name="connsiteY118" fmla="*/ 2443585 h 4352341"/>
              <a:gd name="connsiteX119" fmla="*/ 387055 w 3528236"/>
              <a:gd name="connsiteY119" fmla="*/ 2393239 h 4352341"/>
              <a:gd name="connsiteX120" fmla="*/ 327183 w 3528236"/>
              <a:gd name="connsiteY120" fmla="*/ 2351055 h 4352341"/>
              <a:gd name="connsiteX121" fmla="*/ 350316 w 3528236"/>
              <a:gd name="connsiteY121" fmla="*/ 2306153 h 4352341"/>
              <a:gd name="connsiteX122" fmla="*/ 316298 w 3528236"/>
              <a:gd name="connsiteY122" fmla="*/ 2273495 h 4352341"/>
              <a:gd name="connsiteX123" fmla="*/ 324462 w 3528236"/>
              <a:gd name="connsiteY123" fmla="*/ 2240839 h 4352341"/>
              <a:gd name="connsiteX124" fmla="*/ 340790 w 3528236"/>
              <a:gd name="connsiteY124" fmla="*/ 2180967 h 4352341"/>
              <a:gd name="connsiteX125" fmla="*/ 332625 w 3528236"/>
              <a:gd name="connsiteY125" fmla="*/ 2144229 h 4352341"/>
              <a:gd name="connsiteX126" fmla="*/ 278196 w 3528236"/>
              <a:gd name="connsiteY126" fmla="*/ 2131981 h 4352341"/>
              <a:gd name="connsiteX127" fmla="*/ 214244 w 3528236"/>
              <a:gd name="connsiteY127" fmla="*/ 2130621 h 4352341"/>
              <a:gd name="connsiteX128" fmla="*/ 49597 w 3528236"/>
              <a:gd name="connsiteY128" fmla="*/ 2085717 h 4352341"/>
              <a:gd name="connsiteX129" fmla="*/ 612 w 3528236"/>
              <a:gd name="connsiteY129" fmla="*/ 2004074 h 4352341"/>
              <a:gd name="connsiteX130" fmla="*/ 72730 w 3528236"/>
              <a:gd name="connsiteY130" fmla="*/ 1956449 h 4352341"/>
              <a:gd name="connsiteX131" fmla="*/ 102666 w 3528236"/>
              <a:gd name="connsiteY131" fmla="*/ 1910185 h 4352341"/>
              <a:gd name="connsiteX132" fmla="*/ 74090 w 3528236"/>
              <a:gd name="connsiteY132" fmla="*/ 1844871 h 4352341"/>
              <a:gd name="connsiteX133" fmla="*/ 102665 w 3528236"/>
              <a:gd name="connsiteY133" fmla="*/ 1802689 h 4352341"/>
              <a:gd name="connsiteX134" fmla="*/ 102457 w 3528236"/>
              <a:gd name="connsiteY134" fmla="*/ 1806328 h 4352341"/>
              <a:gd name="connsiteX0" fmla="*/ 102457 w 3528236"/>
              <a:gd name="connsiteY0" fmla="*/ 1806328 h 4359792"/>
              <a:gd name="connsiteX1" fmla="*/ 174783 w 3528236"/>
              <a:gd name="connsiteY1" fmla="*/ 1750982 h 4359792"/>
              <a:gd name="connsiteX2" fmla="*/ 278198 w 3528236"/>
              <a:gd name="connsiteY2" fmla="*/ 1786361 h 4359792"/>
              <a:gd name="connsiteX3" fmla="*/ 410187 w 3528236"/>
              <a:gd name="connsiteY3" fmla="*/ 1786361 h 4359792"/>
              <a:gd name="connsiteX4" fmla="*/ 425570 w 3528236"/>
              <a:gd name="connsiteY4" fmla="*/ 1721762 h 4359792"/>
              <a:gd name="connsiteX5" fmla="*/ 400403 w 3528236"/>
              <a:gd name="connsiteY5" fmla="*/ 1609909 h 4359792"/>
              <a:gd name="connsiteX6" fmla="*/ 383625 w 3528236"/>
              <a:gd name="connsiteY6" fmla="*/ 1514834 h 4359792"/>
              <a:gd name="connsiteX7" fmla="*/ 403199 w 3528236"/>
              <a:gd name="connsiteY7" fmla="*/ 1400184 h 4359792"/>
              <a:gd name="connsiteX8" fmla="*/ 503867 w 3528236"/>
              <a:gd name="connsiteY8" fmla="*/ 1319090 h 4359792"/>
              <a:gd name="connsiteX9" fmla="*/ 626906 w 3528236"/>
              <a:gd name="connsiteY9" fmla="*/ 1235200 h 4359792"/>
              <a:gd name="connsiteX10" fmla="*/ 674443 w 3528236"/>
              <a:gd name="connsiteY10" fmla="*/ 1047846 h 4359792"/>
              <a:gd name="connsiteX11" fmla="*/ 593350 w 3528236"/>
              <a:gd name="connsiteY11" fmla="*/ 930400 h 4359792"/>
              <a:gd name="connsiteX12" fmla="*/ 573775 w 3528236"/>
              <a:gd name="connsiteY12" fmla="*/ 857696 h 4359792"/>
              <a:gd name="connsiteX13" fmla="*/ 724777 w 3528236"/>
              <a:gd name="connsiteY13" fmla="*/ 782195 h 4359792"/>
              <a:gd name="connsiteX14" fmla="*/ 808667 w 3528236"/>
              <a:gd name="connsiteY14" fmla="*/ 661953 h 4359792"/>
              <a:gd name="connsiteX15" fmla="*/ 817056 w 3528236"/>
              <a:gd name="connsiteY15" fmla="*/ 533322 h 4359792"/>
              <a:gd name="connsiteX16" fmla="*/ 811464 w 3528236"/>
              <a:gd name="connsiteY16" fmla="*/ 474599 h 4359792"/>
              <a:gd name="connsiteX17" fmla="*/ 864594 w 3528236"/>
              <a:gd name="connsiteY17" fmla="*/ 415876 h 4359792"/>
              <a:gd name="connsiteX18" fmla="*/ 828241 w 3528236"/>
              <a:gd name="connsiteY18" fmla="*/ 318004 h 4359792"/>
              <a:gd name="connsiteX19" fmla="*/ 912131 w 3528236"/>
              <a:gd name="connsiteY19" fmla="*/ 337578 h 4359792"/>
              <a:gd name="connsiteX20" fmla="*/ 982040 w 3528236"/>
              <a:gd name="connsiteY20" fmla="*/ 278856 h 4359792"/>
              <a:gd name="connsiteX21" fmla="*/ 1043559 w 3528236"/>
              <a:gd name="connsiteY21" fmla="*/ 231318 h 4359792"/>
              <a:gd name="connsiteX22" fmla="*/ 1029577 w 3528236"/>
              <a:gd name="connsiteY22" fmla="*/ 144632 h 4359792"/>
              <a:gd name="connsiteX23" fmla="*/ 1135838 w 3528236"/>
              <a:gd name="connsiteY23" fmla="*/ 150224 h 4359792"/>
              <a:gd name="connsiteX24" fmla="*/ 1183375 w 3528236"/>
              <a:gd name="connsiteY24" fmla="*/ 192169 h 4359792"/>
              <a:gd name="connsiteX25" fmla="*/ 1278451 w 3528236"/>
              <a:gd name="connsiteY25" fmla="*/ 127854 h 4359792"/>
              <a:gd name="connsiteX26" fmla="*/ 1278451 w 3528236"/>
              <a:gd name="connsiteY26" fmla="*/ 127854 h 4359792"/>
              <a:gd name="connsiteX27" fmla="*/ 1379119 w 3528236"/>
              <a:gd name="connsiteY27" fmla="*/ 113872 h 4359792"/>
              <a:gd name="connsiteX28" fmla="*/ 1381915 w 3528236"/>
              <a:gd name="connsiteY28" fmla="*/ 111076 h 4359792"/>
              <a:gd name="connsiteX29" fmla="*/ 1653159 w 3528236"/>
              <a:gd name="connsiteY29" fmla="*/ 10408 h 4359792"/>
              <a:gd name="connsiteX30" fmla="*/ 2609503 w 3528236"/>
              <a:gd name="connsiteY30" fmla="*/ 2018 h 4359792"/>
              <a:gd name="connsiteX31" fmla="*/ 3087652 w 3528236"/>
              <a:gd name="connsiteY31" fmla="*/ 435114 h 4359792"/>
              <a:gd name="connsiteX32" fmla="*/ 3523701 w 3528236"/>
              <a:gd name="connsiteY32" fmla="*/ 1011746 h 4359792"/>
              <a:gd name="connsiteX33" fmla="*/ 3362592 w 3528236"/>
              <a:gd name="connsiteY33" fmla="*/ 1196492 h 4359792"/>
              <a:gd name="connsiteX34" fmla="*/ 3118752 w 3528236"/>
              <a:gd name="connsiteY34" fmla="*/ 1340184 h 4359792"/>
              <a:gd name="connsiteX35" fmla="*/ 2783471 w 3528236"/>
              <a:gd name="connsiteY35" fmla="*/ 1466459 h 4359792"/>
              <a:gd name="connsiteX36" fmla="*/ 2265311 w 3528236"/>
              <a:gd name="connsiteY36" fmla="*/ 1523064 h 4359792"/>
              <a:gd name="connsiteX37" fmla="*/ 1947448 w 3528236"/>
              <a:gd name="connsiteY37" fmla="*/ 1705945 h 4359792"/>
              <a:gd name="connsiteX38" fmla="*/ 1903906 w 3528236"/>
              <a:gd name="connsiteY38" fmla="*/ 1544835 h 4359792"/>
              <a:gd name="connsiteX39" fmla="*/ 1712319 w 3528236"/>
              <a:gd name="connsiteY39" fmla="*/ 1605173 h 4359792"/>
              <a:gd name="connsiteX40" fmla="*/ 1647003 w 3528236"/>
              <a:gd name="connsiteY40" fmla="*/ 1758195 h 4359792"/>
              <a:gd name="connsiteX41" fmla="*/ 1755860 w 3528236"/>
              <a:gd name="connsiteY41" fmla="*/ 1997681 h 4359792"/>
              <a:gd name="connsiteX42" fmla="*/ 1877781 w 3528236"/>
              <a:gd name="connsiteY42" fmla="*/ 2084765 h 4359792"/>
              <a:gd name="connsiteX43" fmla="*/ 1842946 w 3528236"/>
              <a:gd name="connsiteY43" fmla="*/ 2250228 h 4359792"/>
              <a:gd name="connsiteX44" fmla="*/ 1903906 w 3528236"/>
              <a:gd name="connsiteY44" fmla="*/ 2372149 h 4359792"/>
              <a:gd name="connsiteX45" fmla="*/ 2104202 w 3528236"/>
              <a:gd name="connsiteY45" fmla="*/ 2398274 h 4359792"/>
              <a:gd name="connsiteX46" fmla="*/ 2652843 w 3528236"/>
              <a:gd name="connsiteY46" fmla="*/ 2546319 h 4359792"/>
              <a:gd name="connsiteX47" fmla="*/ 2661551 w 3528236"/>
              <a:gd name="connsiteY47" fmla="*/ 2772742 h 4359792"/>
              <a:gd name="connsiteX48" fmla="*/ 2670259 w 3528236"/>
              <a:gd name="connsiteY48" fmla="*/ 3160272 h 4359792"/>
              <a:gd name="connsiteX49" fmla="*/ 2530923 w 3528236"/>
              <a:gd name="connsiteY49" fmla="*/ 3182043 h 4359792"/>
              <a:gd name="connsiteX50" fmla="*/ 2487380 w 3528236"/>
              <a:gd name="connsiteY50" fmla="*/ 3113618 h 4359792"/>
              <a:gd name="connsiteX51" fmla="*/ 2375413 w 3528236"/>
              <a:gd name="connsiteY51" fmla="*/ 3173956 h 4359792"/>
              <a:gd name="connsiteX52" fmla="*/ 2165163 w 3528236"/>
              <a:gd name="connsiteY52" fmla="*/ 3142854 h 4359792"/>
              <a:gd name="connsiteX53" fmla="*/ 1999700 w 3528236"/>
              <a:gd name="connsiteY53" fmla="*/ 2990454 h 4359792"/>
              <a:gd name="connsiteX54" fmla="*/ 1959544 w 3528236"/>
              <a:gd name="connsiteY54" fmla="*/ 3095441 h 4359792"/>
              <a:gd name="connsiteX55" fmla="*/ 1905357 w 3528236"/>
              <a:gd name="connsiteY55" fmla="*/ 3143339 h 4359792"/>
              <a:gd name="connsiteX56" fmla="*/ 1809563 w 3528236"/>
              <a:gd name="connsiteY56" fmla="*/ 3102698 h 4359792"/>
              <a:gd name="connsiteX57" fmla="*/ 1707963 w 3528236"/>
              <a:gd name="connsiteY57" fmla="*/ 3175270 h 4359792"/>
              <a:gd name="connsiteX58" fmla="*/ 1536695 w 3528236"/>
              <a:gd name="connsiteY58" fmla="*/ 3205265 h 4359792"/>
              <a:gd name="connsiteX59" fmla="*/ 1346075 w 3528236"/>
              <a:gd name="connsiteY59" fmla="*/ 3351377 h 4359792"/>
              <a:gd name="connsiteX60" fmla="*/ 1570078 w 3528236"/>
              <a:gd name="connsiteY60" fmla="*/ 3361051 h 4359792"/>
              <a:gd name="connsiteX61" fmla="*/ 1832302 w 3528236"/>
              <a:gd name="connsiteY61" fmla="*/ 3217845 h 4359792"/>
              <a:gd name="connsiteX62" fmla="*/ 2038889 w 3528236"/>
              <a:gd name="connsiteY62" fmla="*/ 3234294 h 4359792"/>
              <a:gd name="connsiteX63" fmla="*/ 2176982 w 3528236"/>
              <a:gd name="connsiteY63" fmla="*/ 3297121 h 4359792"/>
              <a:gd name="connsiteX64" fmla="*/ 2284595 w 3528236"/>
              <a:gd name="connsiteY64" fmla="*/ 3361191 h 4359792"/>
              <a:gd name="connsiteX65" fmla="*/ 2433262 w 3528236"/>
              <a:gd name="connsiteY65" fmla="*/ 3218743 h 4359792"/>
              <a:gd name="connsiteX66" fmla="*/ 2478671 w 3528236"/>
              <a:gd name="connsiteY66" fmla="*/ 3193862 h 4359792"/>
              <a:gd name="connsiteX67" fmla="*/ 2616764 w 3528236"/>
              <a:gd name="connsiteY67" fmla="*/ 3341286 h 4359792"/>
              <a:gd name="connsiteX68" fmla="*/ 2700741 w 3528236"/>
              <a:gd name="connsiteY68" fmla="*/ 3353726 h 4359792"/>
              <a:gd name="connsiteX69" fmla="*/ 2761700 w 3528236"/>
              <a:gd name="connsiteY69" fmla="*/ 3366166 h 4359792"/>
              <a:gd name="connsiteX70" fmla="*/ 2648489 w 3528236"/>
              <a:gd name="connsiteY70" fmla="*/ 3691494 h 4359792"/>
              <a:gd name="connsiteX71" fmla="*/ 2572072 w 3528236"/>
              <a:gd name="connsiteY71" fmla="*/ 3769509 h 4359792"/>
              <a:gd name="connsiteX72" fmla="*/ 2517860 w 3528236"/>
              <a:gd name="connsiteY72" fmla="*/ 3848246 h 4359792"/>
              <a:gd name="connsiteX73" fmla="*/ 2415664 w 3528236"/>
              <a:gd name="connsiteY73" fmla="*/ 3935533 h 4359792"/>
              <a:gd name="connsiteX74" fmla="*/ 2265787 w 3528236"/>
              <a:gd name="connsiteY74" fmla="*/ 4044535 h 4359792"/>
              <a:gd name="connsiteX75" fmla="*/ 2268814 w 3528236"/>
              <a:gd name="connsiteY75" fmla="*/ 4082382 h 4359792"/>
              <a:gd name="connsiteX76" fmla="*/ 1866116 w 3528236"/>
              <a:gd name="connsiteY76" fmla="*/ 4332175 h 4359792"/>
              <a:gd name="connsiteX77" fmla="*/ 1870658 w 3528236"/>
              <a:gd name="connsiteY77" fmla="*/ 4333689 h 4359792"/>
              <a:gd name="connsiteX78" fmla="*/ 1652130 w 3528236"/>
              <a:gd name="connsiteY78" fmla="*/ 4359320 h 4359792"/>
              <a:gd name="connsiteX79" fmla="*/ 1513375 w 3528236"/>
              <a:gd name="connsiteY79" fmla="*/ 4115687 h 4359792"/>
              <a:gd name="connsiteX80" fmla="*/ 1528514 w 3528236"/>
              <a:gd name="connsiteY80" fmla="*/ 4059673 h 4359792"/>
              <a:gd name="connsiteX81" fmla="*/ 1408916 w 3528236"/>
              <a:gd name="connsiteY81" fmla="*/ 3934018 h 4359792"/>
              <a:gd name="connsiteX82" fmla="*/ 1354835 w 3528236"/>
              <a:gd name="connsiteY82" fmla="*/ 3860436 h 4359792"/>
              <a:gd name="connsiteX83" fmla="*/ 1262066 w 3528236"/>
              <a:gd name="connsiteY83" fmla="*/ 3781114 h 4359792"/>
              <a:gd name="connsiteX84" fmla="*/ 1227247 w 3528236"/>
              <a:gd name="connsiteY84" fmla="*/ 3696335 h 4359792"/>
              <a:gd name="connsiteX85" fmla="*/ 1240873 w 3528236"/>
              <a:gd name="connsiteY85" fmla="*/ 3635778 h 4359792"/>
              <a:gd name="connsiteX86" fmla="*/ 1158522 w 3528236"/>
              <a:gd name="connsiteY86" fmla="*/ 3519207 h 4359792"/>
              <a:gd name="connsiteX87" fmla="*/ 1087967 w 3528236"/>
              <a:gd name="connsiteY87" fmla="*/ 3472277 h 4359792"/>
              <a:gd name="connsiteX88" fmla="*/ 1087968 w 3528236"/>
              <a:gd name="connsiteY88" fmla="*/ 3425345 h 4359792"/>
              <a:gd name="connsiteX89" fmla="*/ 997133 w 3528236"/>
              <a:gd name="connsiteY89" fmla="*/ 3298176 h 4359792"/>
              <a:gd name="connsiteX90" fmla="*/ 955985 w 3528236"/>
              <a:gd name="connsiteY90" fmla="*/ 3274075 h 4359792"/>
              <a:gd name="connsiteX91" fmla="*/ 985316 w 3528236"/>
              <a:gd name="connsiteY91" fmla="*/ 3116837 h 4359792"/>
              <a:gd name="connsiteX92" fmla="*/ 1082875 w 3528236"/>
              <a:gd name="connsiteY92" fmla="*/ 3137252 h 4359792"/>
              <a:gd name="connsiteX93" fmla="*/ 1070651 w 3528236"/>
              <a:gd name="connsiteY93" fmla="*/ 3043280 h 4359792"/>
              <a:gd name="connsiteX94" fmla="*/ 1166002 w 3528236"/>
              <a:gd name="connsiteY94" fmla="*/ 3045727 h 4359792"/>
              <a:gd name="connsiteX95" fmla="*/ 1146443 w 3528236"/>
              <a:gd name="connsiteY95" fmla="*/ 2967490 h 4359792"/>
              <a:gd name="connsiteX96" fmla="*/ 1092655 w 3528236"/>
              <a:gd name="connsiteY96" fmla="*/ 2947930 h 4359792"/>
              <a:gd name="connsiteX97" fmla="*/ 1090545 w 3528236"/>
              <a:gd name="connsiteY97" fmla="*/ 2895343 h 4359792"/>
              <a:gd name="connsiteX98" fmla="*/ 1051084 w 3528236"/>
              <a:gd name="connsiteY98" fmla="*/ 2881735 h 4359792"/>
              <a:gd name="connsiteX99" fmla="*/ 1059248 w 3528236"/>
              <a:gd name="connsiteY99" fmla="*/ 2839553 h 4359792"/>
              <a:gd name="connsiteX100" fmla="*/ 1029312 w 3528236"/>
              <a:gd name="connsiteY100" fmla="*/ 2800092 h 4359792"/>
              <a:gd name="connsiteX101" fmla="*/ 1034755 w 3528236"/>
              <a:gd name="connsiteY101" fmla="*/ 2756549 h 4359792"/>
              <a:gd name="connsiteX102" fmla="*/ 1015706 w 3528236"/>
              <a:gd name="connsiteY102" fmla="*/ 2730696 h 4359792"/>
              <a:gd name="connsiteX103" fmla="*/ 1012984 w 3528236"/>
              <a:gd name="connsiteY103" fmla="*/ 2650413 h 4359792"/>
              <a:gd name="connsiteX104" fmla="*/ 993933 w 3528236"/>
              <a:gd name="connsiteY104" fmla="*/ 2587821 h 4359792"/>
              <a:gd name="connsiteX105" fmla="*/ 1026590 w 3528236"/>
              <a:gd name="connsiteY105" fmla="*/ 2511622 h 4359792"/>
              <a:gd name="connsiteX106" fmla="*/ 1007541 w 3528236"/>
              <a:gd name="connsiteY106" fmla="*/ 2483047 h 4359792"/>
              <a:gd name="connsiteX107" fmla="*/ 950391 w 3528236"/>
              <a:gd name="connsiteY107" fmla="*/ 2499376 h 4359792"/>
              <a:gd name="connsiteX108" fmla="*/ 902766 w 3528236"/>
              <a:gd name="connsiteY108" fmla="*/ 2499374 h 4359792"/>
              <a:gd name="connsiteX109" fmla="*/ 909569 w 3528236"/>
              <a:gd name="connsiteY109" fmla="*/ 2500735 h 4359792"/>
              <a:gd name="connsiteX110" fmla="*/ 849698 w 3528236"/>
              <a:gd name="connsiteY110" fmla="*/ 2560606 h 4359792"/>
              <a:gd name="connsiteX111" fmla="*/ 762612 w 3528236"/>
              <a:gd name="connsiteY111" fmla="*/ 2571492 h 4359792"/>
              <a:gd name="connsiteX112" fmla="*/ 704102 w 3528236"/>
              <a:gd name="connsiteY112" fmla="*/ 2500735 h 4359792"/>
              <a:gd name="connsiteX113" fmla="*/ 648313 w 3528236"/>
              <a:gd name="connsiteY113" fmla="*/ 2499374 h 4359792"/>
              <a:gd name="connsiteX114" fmla="*/ 634706 w 3528236"/>
              <a:gd name="connsiteY114" fmla="*/ 2545638 h 4359792"/>
              <a:gd name="connsiteX115" fmla="*/ 539456 w 3528236"/>
              <a:gd name="connsiteY115" fmla="*/ 2545639 h 4359792"/>
              <a:gd name="connsiteX116" fmla="*/ 495913 w 3528236"/>
              <a:gd name="connsiteY116" fmla="*/ 2499375 h 4359792"/>
              <a:gd name="connsiteX117" fmla="*/ 425156 w 3528236"/>
              <a:gd name="connsiteY117" fmla="*/ 2469439 h 4359792"/>
              <a:gd name="connsiteX118" fmla="*/ 388416 w 3528236"/>
              <a:gd name="connsiteY118" fmla="*/ 2443585 h 4359792"/>
              <a:gd name="connsiteX119" fmla="*/ 387055 w 3528236"/>
              <a:gd name="connsiteY119" fmla="*/ 2393239 h 4359792"/>
              <a:gd name="connsiteX120" fmla="*/ 327183 w 3528236"/>
              <a:gd name="connsiteY120" fmla="*/ 2351055 h 4359792"/>
              <a:gd name="connsiteX121" fmla="*/ 350316 w 3528236"/>
              <a:gd name="connsiteY121" fmla="*/ 2306153 h 4359792"/>
              <a:gd name="connsiteX122" fmla="*/ 316298 w 3528236"/>
              <a:gd name="connsiteY122" fmla="*/ 2273495 h 4359792"/>
              <a:gd name="connsiteX123" fmla="*/ 324462 w 3528236"/>
              <a:gd name="connsiteY123" fmla="*/ 2240839 h 4359792"/>
              <a:gd name="connsiteX124" fmla="*/ 340790 w 3528236"/>
              <a:gd name="connsiteY124" fmla="*/ 2180967 h 4359792"/>
              <a:gd name="connsiteX125" fmla="*/ 332625 w 3528236"/>
              <a:gd name="connsiteY125" fmla="*/ 2144229 h 4359792"/>
              <a:gd name="connsiteX126" fmla="*/ 278196 w 3528236"/>
              <a:gd name="connsiteY126" fmla="*/ 2131981 h 4359792"/>
              <a:gd name="connsiteX127" fmla="*/ 214244 w 3528236"/>
              <a:gd name="connsiteY127" fmla="*/ 2130621 h 4359792"/>
              <a:gd name="connsiteX128" fmla="*/ 49597 w 3528236"/>
              <a:gd name="connsiteY128" fmla="*/ 2085717 h 4359792"/>
              <a:gd name="connsiteX129" fmla="*/ 612 w 3528236"/>
              <a:gd name="connsiteY129" fmla="*/ 2004074 h 4359792"/>
              <a:gd name="connsiteX130" fmla="*/ 72730 w 3528236"/>
              <a:gd name="connsiteY130" fmla="*/ 1956449 h 4359792"/>
              <a:gd name="connsiteX131" fmla="*/ 102666 w 3528236"/>
              <a:gd name="connsiteY131" fmla="*/ 1910185 h 4359792"/>
              <a:gd name="connsiteX132" fmla="*/ 74090 w 3528236"/>
              <a:gd name="connsiteY132" fmla="*/ 1844871 h 4359792"/>
              <a:gd name="connsiteX133" fmla="*/ 102665 w 3528236"/>
              <a:gd name="connsiteY133" fmla="*/ 1802689 h 4359792"/>
              <a:gd name="connsiteX134" fmla="*/ 102457 w 3528236"/>
              <a:gd name="connsiteY134" fmla="*/ 1806328 h 4359792"/>
              <a:gd name="connsiteX0" fmla="*/ 102457 w 3528236"/>
              <a:gd name="connsiteY0" fmla="*/ 1806328 h 4359792"/>
              <a:gd name="connsiteX1" fmla="*/ 174783 w 3528236"/>
              <a:gd name="connsiteY1" fmla="*/ 1750982 h 4359792"/>
              <a:gd name="connsiteX2" fmla="*/ 278198 w 3528236"/>
              <a:gd name="connsiteY2" fmla="*/ 1786361 h 4359792"/>
              <a:gd name="connsiteX3" fmla="*/ 410187 w 3528236"/>
              <a:gd name="connsiteY3" fmla="*/ 1786361 h 4359792"/>
              <a:gd name="connsiteX4" fmla="*/ 425570 w 3528236"/>
              <a:gd name="connsiteY4" fmla="*/ 1721762 h 4359792"/>
              <a:gd name="connsiteX5" fmla="*/ 400403 w 3528236"/>
              <a:gd name="connsiteY5" fmla="*/ 1609909 h 4359792"/>
              <a:gd name="connsiteX6" fmla="*/ 383625 w 3528236"/>
              <a:gd name="connsiteY6" fmla="*/ 1514834 h 4359792"/>
              <a:gd name="connsiteX7" fmla="*/ 403199 w 3528236"/>
              <a:gd name="connsiteY7" fmla="*/ 1400184 h 4359792"/>
              <a:gd name="connsiteX8" fmla="*/ 503867 w 3528236"/>
              <a:gd name="connsiteY8" fmla="*/ 1319090 h 4359792"/>
              <a:gd name="connsiteX9" fmla="*/ 626906 w 3528236"/>
              <a:gd name="connsiteY9" fmla="*/ 1235200 h 4359792"/>
              <a:gd name="connsiteX10" fmla="*/ 674443 w 3528236"/>
              <a:gd name="connsiteY10" fmla="*/ 1047846 h 4359792"/>
              <a:gd name="connsiteX11" fmla="*/ 593350 w 3528236"/>
              <a:gd name="connsiteY11" fmla="*/ 930400 h 4359792"/>
              <a:gd name="connsiteX12" fmla="*/ 573775 w 3528236"/>
              <a:gd name="connsiteY12" fmla="*/ 857696 h 4359792"/>
              <a:gd name="connsiteX13" fmla="*/ 724777 w 3528236"/>
              <a:gd name="connsiteY13" fmla="*/ 782195 h 4359792"/>
              <a:gd name="connsiteX14" fmla="*/ 808667 w 3528236"/>
              <a:gd name="connsiteY14" fmla="*/ 661953 h 4359792"/>
              <a:gd name="connsiteX15" fmla="*/ 817056 w 3528236"/>
              <a:gd name="connsiteY15" fmla="*/ 533322 h 4359792"/>
              <a:gd name="connsiteX16" fmla="*/ 811464 w 3528236"/>
              <a:gd name="connsiteY16" fmla="*/ 474599 h 4359792"/>
              <a:gd name="connsiteX17" fmla="*/ 864594 w 3528236"/>
              <a:gd name="connsiteY17" fmla="*/ 415876 h 4359792"/>
              <a:gd name="connsiteX18" fmla="*/ 828241 w 3528236"/>
              <a:gd name="connsiteY18" fmla="*/ 318004 h 4359792"/>
              <a:gd name="connsiteX19" fmla="*/ 912131 w 3528236"/>
              <a:gd name="connsiteY19" fmla="*/ 337578 h 4359792"/>
              <a:gd name="connsiteX20" fmla="*/ 982040 w 3528236"/>
              <a:gd name="connsiteY20" fmla="*/ 278856 h 4359792"/>
              <a:gd name="connsiteX21" fmla="*/ 1043559 w 3528236"/>
              <a:gd name="connsiteY21" fmla="*/ 231318 h 4359792"/>
              <a:gd name="connsiteX22" fmla="*/ 1029577 w 3528236"/>
              <a:gd name="connsiteY22" fmla="*/ 144632 h 4359792"/>
              <a:gd name="connsiteX23" fmla="*/ 1135838 w 3528236"/>
              <a:gd name="connsiteY23" fmla="*/ 150224 h 4359792"/>
              <a:gd name="connsiteX24" fmla="*/ 1183375 w 3528236"/>
              <a:gd name="connsiteY24" fmla="*/ 192169 h 4359792"/>
              <a:gd name="connsiteX25" fmla="*/ 1278451 w 3528236"/>
              <a:gd name="connsiteY25" fmla="*/ 127854 h 4359792"/>
              <a:gd name="connsiteX26" fmla="*/ 1278451 w 3528236"/>
              <a:gd name="connsiteY26" fmla="*/ 127854 h 4359792"/>
              <a:gd name="connsiteX27" fmla="*/ 1379119 w 3528236"/>
              <a:gd name="connsiteY27" fmla="*/ 113872 h 4359792"/>
              <a:gd name="connsiteX28" fmla="*/ 1381915 w 3528236"/>
              <a:gd name="connsiteY28" fmla="*/ 111076 h 4359792"/>
              <a:gd name="connsiteX29" fmla="*/ 1653159 w 3528236"/>
              <a:gd name="connsiteY29" fmla="*/ 10408 h 4359792"/>
              <a:gd name="connsiteX30" fmla="*/ 2609503 w 3528236"/>
              <a:gd name="connsiteY30" fmla="*/ 2018 h 4359792"/>
              <a:gd name="connsiteX31" fmla="*/ 3087652 w 3528236"/>
              <a:gd name="connsiteY31" fmla="*/ 435114 h 4359792"/>
              <a:gd name="connsiteX32" fmla="*/ 3523701 w 3528236"/>
              <a:gd name="connsiteY32" fmla="*/ 1011746 h 4359792"/>
              <a:gd name="connsiteX33" fmla="*/ 3362592 w 3528236"/>
              <a:gd name="connsiteY33" fmla="*/ 1196492 h 4359792"/>
              <a:gd name="connsiteX34" fmla="*/ 3118752 w 3528236"/>
              <a:gd name="connsiteY34" fmla="*/ 1340184 h 4359792"/>
              <a:gd name="connsiteX35" fmla="*/ 2783471 w 3528236"/>
              <a:gd name="connsiteY35" fmla="*/ 1466459 h 4359792"/>
              <a:gd name="connsiteX36" fmla="*/ 2265311 w 3528236"/>
              <a:gd name="connsiteY36" fmla="*/ 1523064 h 4359792"/>
              <a:gd name="connsiteX37" fmla="*/ 1947448 w 3528236"/>
              <a:gd name="connsiteY37" fmla="*/ 1705945 h 4359792"/>
              <a:gd name="connsiteX38" fmla="*/ 1903906 w 3528236"/>
              <a:gd name="connsiteY38" fmla="*/ 1544835 h 4359792"/>
              <a:gd name="connsiteX39" fmla="*/ 1712319 w 3528236"/>
              <a:gd name="connsiteY39" fmla="*/ 1605173 h 4359792"/>
              <a:gd name="connsiteX40" fmla="*/ 1647003 w 3528236"/>
              <a:gd name="connsiteY40" fmla="*/ 1758195 h 4359792"/>
              <a:gd name="connsiteX41" fmla="*/ 1755860 w 3528236"/>
              <a:gd name="connsiteY41" fmla="*/ 1997681 h 4359792"/>
              <a:gd name="connsiteX42" fmla="*/ 1877781 w 3528236"/>
              <a:gd name="connsiteY42" fmla="*/ 2084765 h 4359792"/>
              <a:gd name="connsiteX43" fmla="*/ 1842946 w 3528236"/>
              <a:gd name="connsiteY43" fmla="*/ 2250228 h 4359792"/>
              <a:gd name="connsiteX44" fmla="*/ 1903906 w 3528236"/>
              <a:gd name="connsiteY44" fmla="*/ 2372149 h 4359792"/>
              <a:gd name="connsiteX45" fmla="*/ 2104202 w 3528236"/>
              <a:gd name="connsiteY45" fmla="*/ 2398274 h 4359792"/>
              <a:gd name="connsiteX46" fmla="*/ 2652843 w 3528236"/>
              <a:gd name="connsiteY46" fmla="*/ 2546319 h 4359792"/>
              <a:gd name="connsiteX47" fmla="*/ 2661551 w 3528236"/>
              <a:gd name="connsiteY47" fmla="*/ 2772742 h 4359792"/>
              <a:gd name="connsiteX48" fmla="*/ 2670259 w 3528236"/>
              <a:gd name="connsiteY48" fmla="*/ 3160272 h 4359792"/>
              <a:gd name="connsiteX49" fmla="*/ 2530923 w 3528236"/>
              <a:gd name="connsiteY49" fmla="*/ 3182043 h 4359792"/>
              <a:gd name="connsiteX50" fmla="*/ 2487380 w 3528236"/>
              <a:gd name="connsiteY50" fmla="*/ 3113618 h 4359792"/>
              <a:gd name="connsiteX51" fmla="*/ 2375413 w 3528236"/>
              <a:gd name="connsiteY51" fmla="*/ 3173956 h 4359792"/>
              <a:gd name="connsiteX52" fmla="*/ 2165163 w 3528236"/>
              <a:gd name="connsiteY52" fmla="*/ 3142854 h 4359792"/>
              <a:gd name="connsiteX53" fmla="*/ 1999700 w 3528236"/>
              <a:gd name="connsiteY53" fmla="*/ 2990454 h 4359792"/>
              <a:gd name="connsiteX54" fmla="*/ 1959544 w 3528236"/>
              <a:gd name="connsiteY54" fmla="*/ 3095441 h 4359792"/>
              <a:gd name="connsiteX55" fmla="*/ 1905357 w 3528236"/>
              <a:gd name="connsiteY55" fmla="*/ 3143339 h 4359792"/>
              <a:gd name="connsiteX56" fmla="*/ 1809563 w 3528236"/>
              <a:gd name="connsiteY56" fmla="*/ 3102698 h 4359792"/>
              <a:gd name="connsiteX57" fmla="*/ 1707963 w 3528236"/>
              <a:gd name="connsiteY57" fmla="*/ 3175270 h 4359792"/>
              <a:gd name="connsiteX58" fmla="*/ 1331421 w 3528236"/>
              <a:gd name="connsiteY58" fmla="*/ 3033581 h 4359792"/>
              <a:gd name="connsiteX59" fmla="*/ 1346075 w 3528236"/>
              <a:gd name="connsiteY59" fmla="*/ 3351377 h 4359792"/>
              <a:gd name="connsiteX60" fmla="*/ 1570078 w 3528236"/>
              <a:gd name="connsiteY60" fmla="*/ 3361051 h 4359792"/>
              <a:gd name="connsiteX61" fmla="*/ 1832302 w 3528236"/>
              <a:gd name="connsiteY61" fmla="*/ 3217845 h 4359792"/>
              <a:gd name="connsiteX62" fmla="*/ 2038889 w 3528236"/>
              <a:gd name="connsiteY62" fmla="*/ 3234294 h 4359792"/>
              <a:gd name="connsiteX63" fmla="*/ 2176982 w 3528236"/>
              <a:gd name="connsiteY63" fmla="*/ 3297121 h 4359792"/>
              <a:gd name="connsiteX64" fmla="*/ 2284595 w 3528236"/>
              <a:gd name="connsiteY64" fmla="*/ 3361191 h 4359792"/>
              <a:gd name="connsiteX65" fmla="*/ 2433262 w 3528236"/>
              <a:gd name="connsiteY65" fmla="*/ 3218743 h 4359792"/>
              <a:gd name="connsiteX66" fmla="*/ 2478671 w 3528236"/>
              <a:gd name="connsiteY66" fmla="*/ 3193862 h 4359792"/>
              <a:gd name="connsiteX67" fmla="*/ 2616764 w 3528236"/>
              <a:gd name="connsiteY67" fmla="*/ 3341286 h 4359792"/>
              <a:gd name="connsiteX68" fmla="*/ 2700741 w 3528236"/>
              <a:gd name="connsiteY68" fmla="*/ 3353726 h 4359792"/>
              <a:gd name="connsiteX69" fmla="*/ 2761700 w 3528236"/>
              <a:gd name="connsiteY69" fmla="*/ 3366166 h 4359792"/>
              <a:gd name="connsiteX70" fmla="*/ 2648489 w 3528236"/>
              <a:gd name="connsiteY70" fmla="*/ 3691494 h 4359792"/>
              <a:gd name="connsiteX71" fmla="*/ 2572072 w 3528236"/>
              <a:gd name="connsiteY71" fmla="*/ 3769509 h 4359792"/>
              <a:gd name="connsiteX72" fmla="*/ 2517860 w 3528236"/>
              <a:gd name="connsiteY72" fmla="*/ 3848246 h 4359792"/>
              <a:gd name="connsiteX73" fmla="*/ 2415664 w 3528236"/>
              <a:gd name="connsiteY73" fmla="*/ 3935533 h 4359792"/>
              <a:gd name="connsiteX74" fmla="*/ 2265787 w 3528236"/>
              <a:gd name="connsiteY74" fmla="*/ 4044535 h 4359792"/>
              <a:gd name="connsiteX75" fmla="*/ 2268814 w 3528236"/>
              <a:gd name="connsiteY75" fmla="*/ 4082382 h 4359792"/>
              <a:gd name="connsiteX76" fmla="*/ 1866116 w 3528236"/>
              <a:gd name="connsiteY76" fmla="*/ 4332175 h 4359792"/>
              <a:gd name="connsiteX77" fmla="*/ 1870658 w 3528236"/>
              <a:gd name="connsiteY77" fmla="*/ 4333689 h 4359792"/>
              <a:gd name="connsiteX78" fmla="*/ 1652130 w 3528236"/>
              <a:gd name="connsiteY78" fmla="*/ 4359320 h 4359792"/>
              <a:gd name="connsiteX79" fmla="*/ 1513375 w 3528236"/>
              <a:gd name="connsiteY79" fmla="*/ 4115687 h 4359792"/>
              <a:gd name="connsiteX80" fmla="*/ 1528514 w 3528236"/>
              <a:gd name="connsiteY80" fmla="*/ 4059673 h 4359792"/>
              <a:gd name="connsiteX81" fmla="*/ 1408916 w 3528236"/>
              <a:gd name="connsiteY81" fmla="*/ 3934018 h 4359792"/>
              <a:gd name="connsiteX82" fmla="*/ 1354835 w 3528236"/>
              <a:gd name="connsiteY82" fmla="*/ 3860436 h 4359792"/>
              <a:gd name="connsiteX83" fmla="*/ 1262066 w 3528236"/>
              <a:gd name="connsiteY83" fmla="*/ 3781114 h 4359792"/>
              <a:gd name="connsiteX84" fmla="*/ 1227247 w 3528236"/>
              <a:gd name="connsiteY84" fmla="*/ 3696335 h 4359792"/>
              <a:gd name="connsiteX85" fmla="*/ 1240873 w 3528236"/>
              <a:gd name="connsiteY85" fmla="*/ 3635778 h 4359792"/>
              <a:gd name="connsiteX86" fmla="*/ 1158522 w 3528236"/>
              <a:gd name="connsiteY86" fmla="*/ 3519207 h 4359792"/>
              <a:gd name="connsiteX87" fmla="*/ 1087967 w 3528236"/>
              <a:gd name="connsiteY87" fmla="*/ 3472277 h 4359792"/>
              <a:gd name="connsiteX88" fmla="*/ 1087968 w 3528236"/>
              <a:gd name="connsiteY88" fmla="*/ 3425345 h 4359792"/>
              <a:gd name="connsiteX89" fmla="*/ 997133 w 3528236"/>
              <a:gd name="connsiteY89" fmla="*/ 3298176 h 4359792"/>
              <a:gd name="connsiteX90" fmla="*/ 955985 w 3528236"/>
              <a:gd name="connsiteY90" fmla="*/ 3274075 h 4359792"/>
              <a:gd name="connsiteX91" fmla="*/ 985316 w 3528236"/>
              <a:gd name="connsiteY91" fmla="*/ 3116837 h 4359792"/>
              <a:gd name="connsiteX92" fmla="*/ 1082875 w 3528236"/>
              <a:gd name="connsiteY92" fmla="*/ 3137252 h 4359792"/>
              <a:gd name="connsiteX93" fmla="*/ 1070651 w 3528236"/>
              <a:gd name="connsiteY93" fmla="*/ 3043280 h 4359792"/>
              <a:gd name="connsiteX94" fmla="*/ 1166002 w 3528236"/>
              <a:gd name="connsiteY94" fmla="*/ 3045727 h 4359792"/>
              <a:gd name="connsiteX95" fmla="*/ 1146443 w 3528236"/>
              <a:gd name="connsiteY95" fmla="*/ 2967490 h 4359792"/>
              <a:gd name="connsiteX96" fmla="*/ 1092655 w 3528236"/>
              <a:gd name="connsiteY96" fmla="*/ 2947930 h 4359792"/>
              <a:gd name="connsiteX97" fmla="*/ 1090545 w 3528236"/>
              <a:gd name="connsiteY97" fmla="*/ 2895343 h 4359792"/>
              <a:gd name="connsiteX98" fmla="*/ 1051084 w 3528236"/>
              <a:gd name="connsiteY98" fmla="*/ 2881735 h 4359792"/>
              <a:gd name="connsiteX99" fmla="*/ 1059248 w 3528236"/>
              <a:gd name="connsiteY99" fmla="*/ 2839553 h 4359792"/>
              <a:gd name="connsiteX100" fmla="*/ 1029312 w 3528236"/>
              <a:gd name="connsiteY100" fmla="*/ 2800092 h 4359792"/>
              <a:gd name="connsiteX101" fmla="*/ 1034755 w 3528236"/>
              <a:gd name="connsiteY101" fmla="*/ 2756549 h 4359792"/>
              <a:gd name="connsiteX102" fmla="*/ 1015706 w 3528236"/>
              <a:gd name="connsiteY102" fmla="*/ 2730696 h 4359792"/>
              <a:gd name="connsiteX103" fmla="*/ 1012984 w 3528236"/>
              <a:gd name="connsiteY103" fmla="*/ 2650413 h 4359792"/>
              <a:gd name="connsiteX104" fmla="*/ 993933 w 3528236"/>
              <a:gd name="connsiteY104" fmla="*/ 2587821 h 4359792"/>
              <a:gd name="connsiteX105" fmla="*/ 1026590 w 3528236"/>
              <a:gd name="connsiteY105" fmla="*/ 2511622 h 4359792"/>
              <a:gd name="connsiteX106" fmla="*/ 1007541 w 3528236"/>
              <a:gd name="connsiteY106" fmla="*/ 2483047 h 4359792"/>
              <a:gd name="connsiteX107" fmla="*/ 950391 w 3528236"/>
              <a:gd name="connsiteY107" fmla="*/ 2499376 h 4359792"/>
              <a:gd name="connsiteX108" fmla="*/ 902766 w 3528236"/>
              <a:gd name="connsiteY108" fmla="*/ 2499374 h 4359792"/>
              <a:gd name="connsiteX109" fmla="*/ 909569 w 3528236"/>
              <a:gd name="connsiteY109" fmla="*/ 2500735 h 4359792"/>
              <a:gd name="connsiteX110" fmla="*/ 849698 w 3528236"/>
              <a:gd name="connsiteY110" fmla="*/ 2560606 h 4359792"/>
              <a:gd name="connsiteX111" fmla="*/ 762612 w 3528236"/>
              <a:gd name="connsiteY111" fmla="*/ 2571492 h 4359792"/>
              <a:gd name="connsiteX112" fmla="*/ 704102 w 3528236"/>
              <a:gd name="connsiteY112" fmla="*/ 2500735 h 4359792"/>
              <a:gd name="connsiteX113" fmla="*/ 648313 w 3528236"/>
              <a:gd name="connsiteY113" fmla="*/ 2499374 h 4359792"/>
              <a:gd name="connsiteX114" fmla="*/ 634706 w 3528236"/>
              <a:gd name="connsiteY114" fmla="*/ 2545638 h 4359792"/>
              <a:gd name="connsiteX115" fmla="*/ 539456 w 3528236"/>
              <a:gd name="connsiteY115" fmla="*/ 2545639 h 4359792"/>
              <a:gd name="connsiteX116" fmla="*/ 495913 w 3528236"/>
              <a:gd name="connsiteY116" fmla="*/ 2499375 h 4359792"/>
              <a:gd name="connsiteX117" fmla="*/ 425156 w 3528236"/>
              <a:gd name="connsiteY117" fmla="*/ 2469439 h 4359792"/>
              <a:gd name="connsiteX118" fmla="*/ 388416 w 3528236"/>
              <a:gd name="connsiteY118" fmla="*/ 2443585 h 4359792"/>
              <a:gd name="connsiteX119" fmla="*/ 387055 w 3528236"/>
              <a:gd name="connsiteY119" fmla="*/ 2393239 h 4359792"/>
              <a:gd name="connsiteX120" fmla="*/ 327183 w 3528236"/>
              <a:gd name="connsiteY120" fmla="*/ 2351055 h 4359792"/>
              <a:gd name="connsiteX121" fmla="*/ 350316 w 3528236"/>
              <a:gd name="connsiteY121" fmla="*/ 2306153 h 4359792"/>
              <a:gd name="connsiteX122" fmla="*/ 316298 w 3528236"/>
              <a:gd name="connsiteY122" fmla="*/ 2273495 h 4359792"/>
              <a:gd name="connsiteX123" fmla="*/ 324462 w 3528236"/>
              <a:gd name="connsiteY123" fmla="*/ 2240839 h 4359792"/>
              <a:gd name="connsiteX124" fmla="*/ 340790 w 3528236"/>
              <a:gd name="connsiteY124" fmla="*/ 2180967 h 4359792"/>
              <a:gd name="connsiteX125" fmla="*/ 332625 w 3528236"/>
              <a:gd name="connsiteY125" fmla="*/ 2144229 h 4359792"/>
              <a:gd name="connsiteX126" fmla="*/ 278196 w 3528236"/>
              <a:gd name="connsiteY126" fmla="*/ 2131981 h 4359792"/>
              <a:gd name="connsiteX127" fmla="*/ 214244 w 3528236"/>
              <a:gd name="connsiteY127" fmla="*/ 2130621 h 4359792"/>
              <a:gd name="connsiteX128" fmla="*/ 49597 w 3528236"/>
              <a:gd name="connsiteY128" fmla="*/ 2085717 h 4359792"/>
              <a:gd name="connsiteX129" fmla="*/ 612 w 3528236"/>
              <a:gd name="connsiteY129" fmla="*/ 2004074 h 4359792"/>
              <a:gd name="connsiteX130" fmla="*/ 72730 w 3528236"/>
              <a:gd name="connsiteY130" fmla="*/ 1956449 h 4359792"/>
              <a:gd name="connsiteX131" fmla="*/ 102666 w 3528236"/>
              <a:gd name="connsiteY131" fmla="*/ 1910185 h 4359792"/>
              <a:gd name="connsiteX132" fmla="*/ 74090 w 3528236"/>
              <a:gd name="connsiteY132" fmla="*/ 1844871 h 4359792"/>
              <a:gd name="connsiteX133" fmla="*/ 102665 w 3528236"/>
              <a:gd name="connsiteY133" fmla="*/ 1802689 h 4359792"/>
              <a:gd name="connsiteX134" fmla="*/ 102457 w 3528236"/>
              <a:gd name="connsiteY134" fmla="*/ 1806328 h 4359792"/>
              <a:gd name="connsiteX0" fmla="*/ 102457 w 3528236"/>
              <a:gd name="connsiteY0" fmla="*/ 1806328 h 4359792"/>
              <a:gd name="connsiteX1" fmla="*/ 174783 w 3528236"/>
              <a:gd name="connsiteY1" fmla="*/ 1750982 h 4359792"/>
              <a:gd name="connsiteX2" fmla="*/ 278198 w 3528236"/>
              <a:gd name="connsiteY2" fmla="*/ 1786361 h 4359792"/>
              <a:gd name="connsiteX3" fmla="*/ 410187 w 3528236"/>
              <a:gd name="connsiteY3" fmla="*/ 1786361 h 4359792"/>
              <a:gd name="connsiteX4" fmla="*/ 425570 w 3528236"/>
              <a:gd name="connsiteY4" fmla="*/ 1721762 h 4359792"/>
              <a:gd name="connsiteX5" fmla="*/ 400403 w 3528236"/>
              <a:gd name="connsiteY5" fmla="*/ 1609909 h 4359792"/>
              <a:gd name="connsiteX6" fmla="*/ 383625 w 3528236"/>
              <a:gd name="connsiteY6" fmla="*/ 1514834 h 4359792"/>
              <a:gd name="connsiteX7" fmla="*/ 403199 w 3528236"/>
              <a:gd name="connsiteY7" fmla="*/ 1400184 h 4359792"/>
              <a:gd name="connsiteX8" fmla="*/ 503867 w 3528236"/>
              <a:gd name="connsiteY8" fmla="*/ 1319090 h 4359792"/>
              <a:gd name="connsiteX9" fmla="*/ 626906 w 3528236"/>
              <a:gd name="connsiteY9" fmla="*/ 1235200 h 4359792"/>
              <a:gd name="connsiteX10" fmla="*/ 674443 w 3528236"/>
              <a:gd name="connsiteY10" fmla="*/ 1047846 h 4359792"/>
              <a:gd name="connsiteX11" fmla="*/ 593350 w 3528236"/>
              <a:gd name="connsiteY11" fmla="*/ 930400 h 4359792"/>
              <a:gd name="connsiteX12" fmla="*/ 573775 w 3528236"/>
              <a:gd name="connsiteY12" fmla="*/ 857696 h 4359792"/>
              <a:gd name="connsiteX13" fmla="*/ 724777 w 3528236"/>
              <a:gd name="connsiteY13" fmla="*/ 782195 h 4359792"/>
              <a:gd name="connsiteX14" fmla="*/ 808667 w 3528236"/>
              <a:gd name="connsiteY14" fmla="*/ 661953 h 4359792"/>
              <a:gd name="connsiteX15" fmla="*/ 817056 w 3528236"/>
              <a:gd name="connsiteY15" fmla="*/ 533322 h 4359792"/>
              <a:gd name="connsiteX16" fmla="*/ 811464 w 3528236"/>
              <a:gd name="connsiteY16" fmla="*/ 474599 h 4359792"/>
              <a:gd name="connsiteX17" fmla="*/ 864594 w 3528236"/>
              <a:gd name="connsiteY17" fmla="*/ 415876 h 4359792"/>
              <a:gd name="connsiteX18" fmla="*/ 828241 w 3528236"/>
              <a:gd name="connsiteY18" fmla="*/ 318004 h 4359792"/>
              <a:gd name="connsiteX19" fmla="*/ 912131 w 3528236"/>
              <a:gd name="connsiteY19" fmla="*/ 337578 h 4359792"/>
              <a:gd name="connsiteX20" fmla="*/ 982040 w 3528236"/>
              <a:gd name="connsiteY20" fmla="*/ 278856 h 4359792"/>
              <a:gd name="connsiteX21" fmla="*/ 1043559 w 3528236"/>
              <a:gd name="connsiteY21" fmla="*/ 231318 h 4359792"/>
              <a:gd name="connsiteX22" fmla="*/ 1029577 w 3528236"/>
              <a:gd name="connsiteY22" fmla="*/ 144632 h 4359792"/>
              <a:gd name="connsiteX23" fmla="*/ 1135838 w 3528236"/>
              <a:gd name="connsiteY23" fmla="*/ 150224 h 4359792"/>
              <a:gd name="connsiteX24" fmla="*/ 1183375 w 3528236"/>
              <a:gd name="connsiteY24" fmla="*/ 192169 h 4359792"/>
              <a:gd name="connsiteX25" fmla="*/ 1278451 w 3528236"/>
              <a:gd name="connsiteY25" fmla="*/ 127854 h 4359792"/>
              <a:gd name="connsiteX26" fmla="*/ 1278451 w 3528236"/>
              <a:gd name="connsiteY26" fmla="*/ 127854 h 4359792"/>
              <a:gd name="connsiteX27" fmla="*/ 1379119 w 3528236"/>
              <a:gd name="connsiteY27" fmla="*/ 113872 h 4359792"/>
              <a:gd name="connsiteX28" fmla="*/ 1381915 w 3528236"/>
              <a:gd name="connsiteY28" fmla="*/ 111076 h 4359792"/>
              <a:gd name="connsiteX29" fmla="*/ 1653159 w 3528236"/>
              <a:gd name="connsiteY29" fmla="*/ 10408 h 4359792"/>
              <a:gd name="connsiteX30" fmla="*/ 2609503 w 3528236"/>
              <a:gd name="connsiteY30" fmla="*/ 2018 h 4359792"/>
              <a:gd name="connsiteX31" fmla="*/ 3087652 w 3528236"/>
              <a:gd name="connsiteY31" fmla="*/ 435114 h 4359792"/>
              <a:gd name="connsiteX32" fmla="*/ 3523701 w 3528236"/>
              <a:gd name="connsiteY32" fmla="*/ 1011746 h 4359792"/>
              <a:gd name="connsiteX33" fmla="*/ 3362592 w 3528236"/>
              <a:gd name="connsiteY33" fmla="*/ 1196492 h 4359792"/>
              <a:gd name="connsiteX34" fmla="*/ 3118752 w 3528236"/>
              <a:gd name="connsiteY34" fmla="*/ 1340184 h 4359792"/>
              <a:gd name="connsiteX35" fmla="*/ 2783471 w 3528236"/>
              <a:gd name="connsiteY35" fmla="*/ 1466459 h 4359792"/>
              <a:gd name="connsiteX36" fmla="*/ 2265311 w 3528236"/>
              <a:gd name="connsiteY36" fmla="*/ 1523064 h 4359792"/>
              <a:gd name="connsiteX37" fmla="*/ 1947448 w 3528236"/>
              <a:gd name="connsiteY37" fmla="*/ 1705945 h 4359792"/>
              <a:gd name="connsiteX38" fmla="*/ 1903906 w 3528236"/>
              <a:gd name="connsiteY38" fmla="*/ 1544835 h 4359792"/>
              <a:gd name="connsiteX39" fmla="*/ 1712319 w 3528236"/>
              <a:gd name="connsiteY39" fmla="*/ 1605173 h 4359792"/>
              <a:gd name="connsiteX40" fmla="*/ 1647003 w 3528236"/>
              <a:gd name="connsiteY40" fmla="*/ 1758195 h 4359792"/>
              <a:gd name="connsiteX41" fmla="*/ 1755860 w 3528236"/>
              <a:gd name="connsiteY41" fmla="*/ 1997681 h 4359792"/>
              <a:gd name="connsiteX42" fmla="*/ 1877781 w 3528236"/>
              <a:gd name="connsiteY42" fmla="*/ 2084765 h 4359792"/>
              <a:gd name="connsiteX43" fmla="*/ 1842946 w 3528236"/>
              <a:gd name="connsiteY43" fmla="*/ 2250228 h 4359792"/>
              <a:gd name="connsiteX44" fmla="*/ 1903906 w 3528236"/>
              <a:gd name="connsiteY44" fmla="*/ 2372149 h 4359792"/>
              <a:gd name="connsiteX45" fmla="*/ 2104202 w 3528236"/>
              <a:gd name="connsiteY45" fmla="*/ 2398274 h 4359792"/>
              <a:gd name="connsiteX46" fmla="*/ 2652843 w 3528236"/>
              <a:gd name="connsiteY46" fmla="*/ 2546319 h 4359792"/>
              <a:gd name="connsiteX47" fmla="*/ 2661551 w 3528236"/>
              <a:gd name="connsiteY47" fmla="*/ 2772742 h 4359792"/>
              <a:gd name="connsiteX48" fmla="*/ 2670259 w 3528236"/>
              <a:gd name="connsiteY48" fmla="*/ 3160272 h 4359792"/>
              <a:gd name="connsiteX49" fmla="*/ 2530923 w 3528236"/>
              <a:gd name="connsiteY49" fmla="*/ 3182043 h 4359792"/>
              <a:gd name="connsiteX50" fmla="*/ 2487380 w 3528236"/>
              <a:gd name="connsiteY50" fmla="*/ 3113618 h 4359792"/>
              <a:gd name="connsiteX51" fmla="*/ 2375413 w 3528236"/>
              <a:gd name="connsiteY51" fmla="*/ 3173956 h 4359792"/>
              <a:gd name="connsiteX52" fmla="*/ 2165163 w 3528236"/>
              <a:gd name="connsiteY52" fmla="*/ 3142854 h 4359792"/>
              <a:gd name="connsiteX53" fmla="*/ 1999700 w 3528236"/>
              <a:gd name="connsiteY53" fmla="*/ 2990454 h 4359792"/>
              <a:gd name="connsiteX54" fmla="*/ 1959544 w 3528236"/>
              <a:gd name="connsiteY54" fmla="*/ 3095441 h 4359792"/>
              <a:gd name="connsiteX55" fmla="*/ 1905357 w 3528236"/>
              <a:gd name="connsiteY55" fmla="*/ 3143339 h 4359792"/>
              <a:gd name="connsiteX56" fmla="*/ 1809563 w 3528236"/>
              <a:gd name="connsiteY56" fmla="*/ 3102698 h 4359792"/>
              <a:gd name="connsiteX57" fmla="*/ 1707963 w 3528236"/>
              <a:gd name="connsiteY57" fmla="*/ 3175270 h 4359792"/>
              <a:gd name="connsiteX58" fmla="*/ 1331421 w 3528236"/>
              <a:gd name="connsiteY58" fmla="*/ 3033581 h 4359792"/>
              <a:gd name="connsiteX59" fmla="*/ 1346075 w 3528236"/>
              <a:gd name="connsiteY59" fmla="*/ 3351377 h 4359792"/>
              <a:gd name="connsiteX60" fmla="*/ 1517827 w 3528236"/>
              <a:gd name="connsiteY60" fmla="*/ 3208029 h 4359792"/>
              <a:gd name="connsiteX61" fmla="*/ 1832302 w 3528236"/>
              <a:gd name="connsiteY61" fmla="*/ 3217845 h 4359792"/>
              <a:gd name="connsiteX62" fmla="*/ 2038889 w 3528236"/>
              <a:gd name="connsiteY62" fmla="*/ 3234294 h 4359792"/>
              <a:gd name="connsiteX63" fmla="*/ 2176982 w 3528236"/>
              <a:gd name="connsiteY63" fmla="*/ 3297121 h 4359792"/>
              <a:gd name="connsiteX64" fmla="*/ 2284595 w 3528236"/>
              <a:gd name="connsiteY64" fmla="*/ 3361191 h 4359792"/>
              <a:gd name="connsiteX65" fmla="*/ 2433262 w 3528236"/>
              <a:gd name="connsiteY65" fmla="*/ 3218743 h 4359792"/>
              <a:gd name="connsiteX66" fmla="*/ 2478671 w 3528236"/>
              <a:gd name="connsiteY66" fmla="*/ 3193862 h 4359792"/>
              <a:gd name="connsiteX67" fmla="*/ 2616764 w 3528236"/>
              <a:gd name="connsiteY67" fmla="*/ 3341286 h 4359792"/>
              <a:gd name="connsiteX68" fmla="*/ 2700741 w 3528236"/>
              <a:gd name="connsiteY68" fmla="*/ 3353726 h 4359792"/>
              <a:gd name="connsiteX69" fmla="*/ 2761700 w 3528236"/>
              <a:gd name="connsiteY69" fmla="*/ 3366166 h 4359792"/>
              <a:gd name="connsiteX70" fmla="*/ 2648489 w 3528236"/>
              <a:gd name="connsiteY70" fmla="*/ 3691494 h 4359792"/>
              <a:gd name="connsiteX71" fmla="*/ 2572072 w 3528236"/>
              <a:gd name="connsiteY71" fmla="*/ 3769509 h 4359792"/>
              <a:gd name="connsiteX72" fmla="*/ 2517860 w 3528236"/>
              <a:gd name="connsiteY72" fmla="*/ 3848246 h 4359792"/>
              <a:gd name="connsiteX73" fmla="*/ 2415664 w 3528236"/>
              <a:gd name="connsiteY73" fmla="*/ 3935533 h 4359792"/>
              <a:gd name="connsiteX74" fmla="*/ 2265787 w 3528236"/>
              <a:gd name="connsiteY74" fmla="*/ 4044535 h 4359792"/>
              <a:gd name="connsiteX75" fmla="*/ 2268814 w 3528236"/>
              <a:gd name="connsiteY75" fmla="*/ 4082382 h 4359792"/>
              <a:gd name="connsiteX76" fmla="*/ 1866116 w 3528236"/>
              <a:gd name="connsiteY76" fmla="*/ 4332175 h 4359792"/>
              <a:gd name="connsiteX77" fmla="*/ 1870658 w 3528236"/>
              <a:gd name="connsiteY77" fmla="*/ 4333689 h 4359792"/>
              <a:gd name="connsiteX78" fmla="*/ 1652130 w 3528236"/>
              <a:gd name="connsiteY78" fmla="*/ 4359320 h 4359792"/>
              <a:gd name="connsiteX79" fmla="*/ 1513375 w 3528236"/>
              <a:gd name="connsiteY79" fmla="*/ 4115687 h 4359792"/>
              <a:gd name="connsiteX80" fmla="*/ 1528514 w 3528236"/>
              <a:gd name="connsiteY80" fmla="*/ 4059673 h 4359792"/>
              <a:gd name="connsiteX81" fmla="*/ 1408916 w 3528236"/>
              <a:gd name="connsiteY81" fmla="*/ 3934018 h 4359792"/>
              <a:gd name="connsiteX82" fmla="*/ 1354835 w 3528236"/>
              <a:gd name="connsiteY82" fmla="*/ 3860436 h 4359792"/>
              <a:gd name="connsiteX83" fmla="*/ 1262066 w 3528236"/>
              <a:gd name="connsiteY83" fmla="*/ 3781114 h 4359792"/>
              <a:gd name="connsiteX84" fmla="*/ 1227247 w 3528236"/>
              <a:gd name="connsiteY84" fmla="*/ 3696335 h 4359792"/>
              <a:gd name="connsiteX85" fmla="*/ 1240873 w 3528236"/>
              <a:gd name="connsiteY85" fmla="*/ 3635778 h 4359792"/>
              <a:gd name="connsiteX86" fmla="*/ 1158522 w 3528236"/>
              <a:gd name="connsiteY86" fmla="*/ 3519207 h 4359792"/>
              <a:gd name="connsiteX87" fmla="*/ 1087967 w 3528236"/>
              <a:gd name="connsiteY87" fmla="*/ 3472277 h 4359792"/>
              <a:gd name="connsiteX88" fmla="*/ 1087968 w 3528236"/>
              <a:gd name="connsiteY88" fmla="*/ 3425345 h 4359792"/>
              <a:gd name="connsiteX89" fmla="*/ 997133 w 3528236"/>
              <a:gd name="connsiteY89" fmla="*/ 3298176 h 4359792"/>
              <a:gd name="connsiteX90" fmla="*/ 955985 w 3528236"/>
              <a:gd name="connsiteY90" fmla="*/ 3274075 h 4359792"/>
              <a:gd name="connsiteX91" fmla="*/ 985316 w 3528236"/>
              <a:gd name="connsiteY91" fmla="*/ 3116837 h 4359792"/>
              <a:gd name="connsiteX92" fmla="*/ 1082875 w 3528236"/>
              <a:gd name="connsiteY92" fmla="*/ 3137252 h 4359792"/>
              <a:gd name="connsiteX93" fmla="*/ 1070651 w 3528236"/>
              <a:gd name="connsiteY93" fmla="*/ 3043280 h 4359792"/>
              <a:gd name="connsiteX94" fmla="*/ 1166002 w 3528236"/>
              <a:gd name="connsiteY94" fmla="*/ 3045727 h 4359792"/>
              <a:gd name="connsiteX95" fmla="*/ 1146443 w 3528236"/>
              <a:gd name="connsiteY95" fmla="*/ 2967490 h 4359792"/>
              <a:gd name="connsiteX96" fmla="*/ 1092655 w 3528236"/>
              <a:gd name="connsiteY96" fmla="*/ 2947930 h 4359792"/>
              <a:gd name="connsiteX97" fmla="*/ 1090545 w 3528236"/>
              <a:gd name="connsiteY97" fmla="*/ 2895343 h 4359792"/>
              <a:gd name="connsiteX98" fmla="*/ 1051084 w 3528236"/>
              <a:gd name="connsiteY98" fmla="*/ 2881735 h 4359792"/>
              <a:gd name="connsiteX99" fmla="*/ 1059248 w 3528236"/>
              <a:gd name="connsiteY99" fmla="*/ 2839553 h 4359792"/>
              <a:gd name="connsiteX100" fmla="*/ 1029312 w 3528236"/>
              <a:gd name="connsiteY100" fmla="*/ 2800092 h 4359792"/>
              <a:gd name="connsiteX101" fmla="*/ 1034755 w 3528236"/>
              <a:gd name="connsiteY101" fmla="*/ 2756549 h 4359792"/>
              <a:gd name="connsiteX102" fmla="*/ 1015706 w 3528236"/>
              <a:gd name="connsiteY102" fmla="*/ 2730696 h 4359792"/>
              <a:gd name="connsiteX103" fmla="*/ 1012984 w 3528236"/>
              <a:gd name="connsiteY103" fmla="*/ 2650413 h 4359792"/>
              <a:gd name="connsiteX104" fmla="*/ 993933 w 3528236"/>
              <a:gd name="connsiteY104" fmla="*/ 2587821 h 4359792"/>
              <a:gd name="connsiteX105" fmla="*/ 1026590 w 3528236"/>
              <a:gd name="connsiteY105" fmla="*/ 2511622 h 4359792"/>
              <a:gd name="connsiteX106" fmla="*/ 1007541 w 3528236"/>
              <a:gd name="connsiteY106" fmla="*/ 2483047 h 4359792"/>
              <a:gd name="connsiteX107" fmla="*/ 950391 w 3528236"/>
              <a:gd name="connsiteY107" fmla="*/ 2499376 h 4359792"/>
              <a:gd name="connsiteX108" fmla="*/ 902766 w 3528236"/>
              <a:gd name="connsiteY108" fmla="*/ 2499374 h 4359792"/>
              <a:gd name="connsiteX109" fmla="*/ 909569 w 3528236"/>
              <a:gd name="connsiteY109" fmla="*/ 2500735 h 4359792"/>
              <a:gd name="connsiteX110" fmla="*/ 849698 w 3528236"/>
              <a:gd name="connsiteY110" fmla="*/ 2560606 h 4359792"/>
              <a:gd name="connsiteX111" fmla="*/ 762612 w 3528236"/>
              <a:gd name="connsiteY111" fmla="*/ 2571492 h 4359792"/>
              <a:gd name="connsiteX112" fmla="*/ 704102 w 3528236"/>
              <a:gd name="connsiteY112" fmla="*/ 2500735 h 4359792"/>
              <a:gd name="connsiteX113" fmla="*/ 648313 w 3528236"/>
              <a:gd name="connsiteY113" fmla="*/ 2499374 h 4359792"/>
              <a:gd name="connsiteX114" fmla="*/ 634706 w 3528236"/>
              <a:gd name="connsiteY114" fmla="*/ 2545638 h 4359792"/>
              <a:gd name="connsiteX115" fmla="*/ 539456 w 3528236"/>
              <a:gd name="connsiteY115" fmla="*/ 2545639 h 4359792"/>
              <a:gd name="connsiteX116" fmla="*/ 495913 w 3528236"/>
              <a:gd name="connsiteY116" fmla="*/ 2499375 h 4359792"/>
              <a:gd name="connsiteX117" fmla="*/ 425156 w 3528236"/>
              <a:gd name="connsiteY117" fmla="*/ 2469439 h 4359792"/>
              <a:gd name="connsiteX118" fmla="*/ 388416 w 3528236"/>
              <a:gd name="connsiteY118" fmla="*/ 2443585 h 4359792"/>
              <a:gd name="connsiteX119" fmla="*/ 387055 w 3528236"/>
              <a:gd name="connsiteY119" fmla="*/ 2393239 h 4359792"/>
              <a:gd name="connsiteX120" fmla="*/ 327183 w 3528236"/>
              <a:gd name="connsiteY120" fmla="*/ 2351055 h 4359792"/>
              <a:gd name="connsiteX121" fmla="*/ 350316 w 3528236"/>
              <a:gd name="connsiteY121" fmla="*/ 2306153 h 4359792"/>
              <a:gd name="connsiteX122" fmla="*/ 316298 w 3528236"/>
              <a:gd name="connsiteY122" fmla="*/ 2273495 h 4359792"/>
              <a:gd name="connsiteX123" fmla="*/ 324462 w 3528236"/>
              <a:gd name="connsiteY123" fmla="*/ 2240839 h 4359792"/>
              <a:gd name="connsiteX124" fmla="*/ 340790 w 3528236"/>
              <a:gd name="connsiteY124" fmla="*/ 2180967 h 4359792"/>
              <a:gd name="connsiteX125" fmla="*/ 332625 w 3528236"/>
              <a:gd name="connsiteY125" fmla="*/ 2144229 h 4359792"/>
              <a:gd name="connsiteX126" fmla="*/ 278196 w 3528236"/>
              <a:gd name="connsiteY126" fmla="*/ 2131981 h 4359792"/>
              <a:gd name="connsiteX127" fmla="*/ 214244 w 3528236"/>
              <a:gd name="connsiteY127" fmla="*/ 2130621 h 4359792"/>
              <a:gd name="connsiteX128" fmla="*/ 49597 w 3528236"/>
              <a:gd name="connsiteY128" fmla="*/ 2085717 h 4359792"/>
              <a:gd name="connsiteX129" fmla="*/ 612 w 3528236"/>
              <a:gd name="connsiteY129" fmla="*/ 2004074 h 4359792"/>
              <a:gd name="connsiteX130" fmla="*/ 72730 w 3528236"/>
              <a:gd name="connsiteY130" fmla="*/ 1956449 h 4359792"/>
              <a:gd name="connsiteX131" fmla="*/ 102666 w 3528236"/>
              <a:gd name="connsiteY131" fmla="*/ 1910185 h 4359792"/>
              <a:gd name="connsiteX132" fmla="*/ 74090 w 3528236"/>
              <a:gd name="connsiteY132" fmla="*/ 1844871 h 4359792"/>
              <a:gd name="connsiteX133" fmla="*/ 102665 w 3528236"/>
              <a:gd name="connsiteY133" fmla="*/ 1802689 h 4359792"/>
              <a:gd name="connsiteX134" fmla="*/ 102457 w 3528236"/>
              <a:gd name="connsiteY134" fmla="*/ 1806328 h 4359792"/>
              <a:gd name="connsiteX0" fmla="*/ 102457 w 3528236"/>
              <a:gd name="connsiteY0" fmla="*/ 1806328 h 4359792"/>
              <a:gd name="connsiteX1" fmla="*/ 174783 w 3528236"/>
              <a:gd name="connsiteY1" fmla="*/ 1750982 h 4359792"/>
              <a:gd name="connsiteX2" fmla="*/ 278198 w 3528236"/>
              <a:gd name="connsiteY2" fmla="*/ 1786361 h 4359792"/>
              <a:gd name="connsiteX3" fmla="*/ 410187 w 3528236"/>
              <a:gd name="connsiteY3" fmla="*/ 1786361 h 4359792"/>
              <a:gd name="connsiteX4" fmla="*/ 425570 w 3528236"/>
              <a:gd name="connsiteY4" fmla="*/ 1721762 h 4359792"/>
              <a:gd name="connsiteX5" fmla="*/ 400403 w 3528236"/>
              <a:gd name="connsiteY5" fmla="*/ 1609909 h 4359792"/>
              <a:gd name="connsiteX6" fmla="*/ 383625 w 3528236"/>
              <a:gd name="connsiteY6" fmla="*/ 1514834 h 4359792"/>
              <a:gd name="connsiteX7" fmla="*/ 403199 w 3528236"/>
              <a:gd name="connsiteY7" fmla="*/ 1400184 h 4359792"/>
              <a:gd name="connsiteX8" fmla="*/ 503867 w 3528236"/>
              <a:gd name="connsiteY8" fmla="*/ 1319090 h 4359792"/>
              <a:gd name="connsiteX9" fmla="*/ 626906 w 3528236"/>
              <a:gd name="connsiteY9" fmla="*/ 1235200 h 4359792"/>
              <a:gd name="connsiteX10" fmla="*/ 674443 w 3528236"/>
              <a:gd name="connsiteY10" fmla="*/ 1047846 h 4359792"/>
              <a:gd name="connsiteX11" fmla="*/ 593350 w 3528236"/>
              <a:gd name="connsiteY11" fmla="*/ 930400 h 4359792"/>
              <a:gd name="connsiteX12" fmla="*/ 573775 w 3528236"/>
              <a:gd name="connsiteY12" fmla="*/ 857696 h 4359792"/>
              <a:gd name="connsiteX13" fmla="*/ 724777 w 3528236"/>
              <a:gd name="connsiteY13" fmla="*/ 782195 h 4359792"/>
              <a:gd name="connsiteX14" fmla="*/ 808667 w 3528236"/>
              <a:gd name="connsiteY14" fmla="*/ 661953 h 4359792"/>
              <a:gd name="connsiteX15" fmla="*/ 817056 w 3528236"/>
              <a:gd name="connsiteY15" fmla="*/ 533322 h 4359792"/>
              <a:gd name="connsiteX16" fmla="*/ 811464 w 3528236"/>
              <a:gd name="connsiteY16" fmla="*/ 474599 h 4359792"/>
              <a:gd name="connsiteX17" fmla="*/ 864594 w 3528236"/>
              <a:gd name="connsiteY17" fmla="*/ 415876 h 4359792"/>
              <a:gd name="connsiteX18" fmla="*/ 828241 w 3528236"/>
              <a:gd name="connsiteY18" fmla="*/ 318004 h 4359792"/>
              <a:gd name="connsiteX19" fmla="*/ 912131 w 3528236"/>
              <a:gd name="connsiteY19" fmla="*/ 337578 h 4359792"/>
              <a:gd name="connsiteX20" fmla="*/ 982040 w 3528236"/>
              <a:gd name="connsiteY20" fmla="*/ 278856 h 4359792"/>
              <a:gd name="connsiteX21" fmla="*/ 1043559 w 3528236"/>
              <a:gd name="connsiteY21" fmla="*/ 231318 h 4359792"/>
              <a:gd name="connsiteX22" fmla="*/ 1029577 w 3528236"/>
              <a:gd name="connsiteY22" fmla="*/ 144632 h 4359792"/>
              <a:gd name="connsiteX23" fmla="*/ 1135838 w 3528236"/>
              <a:gd name="connsiteY23" fmla="*/ 150224 h 4359792"/>
              <a:gd name="connsiteX24" fmla="*/ 1183375 w 3528236"/>
              <a:gd name="connsiteY24" fmla="*/ 192169 h 4359792"/>
              <a:gd name="connsiteX25" fmla="*/ 1278451 w 3528236"/>
              <a:gd name="connsiteY25" fmla="*/ 127854 h 4359792"/>
              <a:gd name="connsiteX26" fmla="*/ 1278451 w 3528236"/>
              <a:gd name="connsiteY26" fmla="*/ 127854 h 4359792"/>
              <a:gd name="connsiteX27" fmla="*/ 1379119 w 3528236"/>
              <a:gd name="connsiteY27" fmla="*/ 113872 h 4359792"/>
              <a:gd name="connsiteX28" fmla="*/ 1381915 w 3528236"/>
              <a:gd name="connsiteY28" fmla="*/ 111076 h 4359792"/>
              <a:gd name="connsiteX29" fmla="*/ 1653159 w 3528236"/>
              <a:gd name="connsiteY29" fmla="*/ 10408 h 4359792"/>
              <a:gd name="connsiteX30" fmla="*/ 2609503 w 3528236"/>
              <a:gd name="connsiteY30" fmla="*/ 2018 h 4359792"/>
              <a:gd name="connsiteX31" fmla="*/ 3087652 w 3528236"/>
              <a:gd name="connsiteY31" fmla="*/ 435114 h 4359792"/>
              <a:gd name="connsiteX32" fmla="*/ 3523701 w 3528236"/>
              <a:gd name="connsiteY32" fmla="*/ 1011746 h 4359792"/>
              <a:gd name="connsiteX33" fmla="*/ 3362592 w 3528236"/>
              <a:gd name="connsiteY33" fmla="*/ 1196492 h 4359792"/>
              <a:gd name="connsiteX34" fmla="*/ 3118752 w 3528236"/>
              <a:gd name="connsiteY34" fmla="*/ 1340184 h 4359792"/>
              <a:gd name="connsiteX35" fmla="*/ 2783471 w 3528236"/>
              <a:gd name="connsiteY35" fmla="*/ 1466459 h 4359792"/>
              <a:gd name="connsiteX36" fmla="*/ 2265311 w 3528236"/>
              <a:gd name="connsiteY36" fmla="*/ 1523064 h 4359792"/>
              <a:gd name="connsiteX37" fmla="*/ 1947448 w 3528236"/>
              <a:gd name="connsiteY37" fmla="*/ 1705945 h 4359792"/>
              <a:gd name="connsiteX38" fmla="*/ 1903906 w 3528236"/>
              <a:gd name="connsiteY38" fmla="*/ 1544835 h 4359792"/>
              <a:gd name="connsiteX39" fmla="*/ 1712319 w 3528236"/>
              <a:gd name="connsiteY39" fmla="*/ 1605173 h 4359792"/>
              <a:gd name="connsiteX40" fmla="*/ 1647003 w 3528236"/>
              <a:gd name="connsiteY40" fmla="*/ 1758195 h 4359792"/>
              <a:gd name="connsiteX41" fmla="*/ 1755860 w 3528236"/>
              <a:gd name="connsiteY41" fmla="*/ 1997681 h 4359792"/>
              <a:gd name="connsiteX42" fmla="*/ 1877781 w 3528236"/>
              <a:gd name="connsiteY42" fmla="*/ 2084765 h 4359792"/>
              <a:gd name="connsiteX43" fmla="*/ 1842946 w 3528236"/>
              <a:gd name="connsiteY43" fmla="*/ 2250228 h 4359792"/>
              <a:gd name="connsiteX44" fmla="*/ 1903906 w 3528236"/>
              <a:gd name="connsiteY44" fmla="*/ 2372149 h 4359792"/>
              <a:gd name="connsiteX45" fmla="*/ 2104202 w 3528236"/>
              <a:gd name="connsiteY45" fmla="*/ 2398274 h 4359792"/>
              <a:gd name="connsiteX46" fmla="*/ 2652843 w 3528236"/>
              <a:gd name="connsiteY46" fmla="*/ 2546319 h 4359792"/>
              <a:gd name="connsiteX47" fmla="*/ 2661551 w 3528236"/>
              <a:gd name="connsiteY47" fmla="*/ 2772742 h 4359792"/>
              <a:gd name="connsiteX48" fmla="*/ 2670259 w 3528236"/>
              <a:gd name="connsiteY48" fmla="*/ 3160272 h 4359792"/>
              <a:gd name="connsiteX49" fmla="*/ 2530923 w 3528236"/>
              <a:gd name="connsiteY49" fmla="*/ 3182043 h 4359792"/>
              <a:gd name="connsiteX50" fmla="*/ 2487380 w 3528236"/>
              <a:gd name="connsiteY50" fmla="*/ 3113618 h 4359792"/>
              <a:gd name="connsiteX51" fmla="*/ 2375413 w 3528236"/>
              <a:gd name="connsiteY51" fmla="*/ 3173956 h 4359792"/>
              <a:gd name="connsiteX52" fmla="*/ 2165163 w 3528236"/>
              <a:gd name="connsiteY52" fmla="*/ 3142854 h 4359792"/>
              <a:gd name="connsiteX53" fmla="*/ 1999700 w 3528236"/>
              <a:gd name="connsiteY53" fmla="*/ 2990454 h 4359792"/>
              <a:gd name="connsiteX54" fmla="*/ 1959544 w 3528236"/>
              <a:gd name="connsiteY54" fmla="*/ 3095441 h 4359792"/>
              <a:gd name="connsiteX55" fmla="*/ 1905357 w 3528236"/>
              <a:gd name="connsiteY55" fmla="*/ 3143339 h 4359792"/>
              <a:gd name="connsiteX56" fmla="*/ 1809563 w 3528236"/>
              <a:gd name="connsiteY56" fmla="*/ 3102698 h 4359792"/>
              <a:gd name="connsiteX57" fmla="*/ 1275022 w 3528236"/>
              <a:gd name="connsiteY57" fmla="*/ 2902817 h 4359792"/>
              <a:gd name="connsiteX58" fmla="*/ 1331421 w 3528236"/>
              <a:gd name="connsiteY58" fmla="*/ 3033581 h 4359792"/>
              <a:gd name="connsiteX59" fmla="*/ 1346075 w 3528236"/>
              <a:gd name="connsiteY59" fmla="*/ 3351377 h 4359792"/>
              <a:gd name="connsiteX60" fmla="*/ 1517827 w 3528236"/>
              <a:gd name="connsiteY60" fmla="*/ 3208029 h 4359792"/>
              <a:gd name="connsiteX61" fmla="*/ 1832302 w 3528236"/>
              <a:gd name="connsiteY61" fmla="*/ 3217845 h 4359792"/>
              <a:gd name="connsiteX62" fmla="*/ 2038889 w 3528236"/>
              <a:gd name="connsiteY62" fmla="*/ 3234294 h 4359792"/>
              <a:gd name="connsiteX63" fmla="*/ 2176982 w 3528236"/>
              <a:gd name="connsiteY63" fmla="*/ 3297121 h 4359792"/>
              <a:gd name="connsiteX64" fmla="*/ 2284595 w 3528236"/>
              <a:gd name="connsiteY64" fmla="*/ 3361191 h 4359792"/>
              <a:gd name="connsiteX65" fmla="*/ 2433262 w 3528236"/>
              <a:gd name="connsiteY65" fmla="*/ 3218743 h 4359792"/>
              <a:gd name="connsiteX66" fmla="*/ 2478671 w 3528236"/>
              <a:gd name="connsiteY66" fmla="*/ 3193862 h 4359792"/>
              <a:gd name="connsiteX67" fmla="*/ 2616764 w 3528236"/>
              <a:gd name="connsiteY67" fmla="*/ 3341286 h 4359792"/>
              <a:gd name="connsiteX68" fmla="*/ 2700741 w 3528236"/>
              <a:gd name="connsiteY68" fmla="*/ 3353726 h 4359792"/>
              <a:gd name="connsiteX69" fmla="*/ 2761700 w 3528236"/>
              <a:gd name="connsiteY69" fmla="*/ 3366166 h 4359792"/>
              <a:gd name="connsiteX70" fmla="*/ 2648489 w 3528236"/>
              <a:gd name="connsiteY70" fmla="*/ 3691494 h 4359792"/>
              <a:gd name="connsiteX71" fmla="*/ 2572072 w 3528236"/>
              <a:gd name="connsiteY71" fmla="*/ 3769509 h 4359792"/>
              <a:gd name="connsiteX72" fmla="*/ 2517860 w 3528236"/>
              <a:gd name="connsiteY72" fmla="*/ 3848246 h 4359792"/>
              <a:gd name="connsiteX73" fmla="*/ 2415664 w 3528236"/>
              <a:gd name="connsiteY73" fmla="*/ 3935533 h 4359792"/>
              <a:gd name="connsiteX74" fmla="*/ 2265787 w 3528236"/>
              <a:gd name="connsiteY74" fmla="*/ 4044535 h 4359792"/>
              <a:gd name="connsiteX75" fmla="*/ 2268814 w 3528236"/>
              <a:gd name="connsiteY75" fmla="*/ 4082382 h 4359792"/>
              <a:gd name="connsiteX76" fmla="*/ 1866116 w 3528236"/>
              <a:gd name="connsiteY76" fmla="*/ 4332175 h 4359792"/>
              <a:gd name="connsiteX77" fmla="*/ 1870658 w 3528236"/>
              <a:gd name="connsiteY77" fmla="*/ 4333689 h 4359792"/>
              <a:gd name="connsiteX78" fmla="*/ 1652130 w 3528236"/>
              <a:gd name="connsiteY78" fmla="*/ 4359320 h 4359792"/>
              <a:gd name="connsiteX79" fmla="*/ 1513375 w 3528236"/>
              <a:gd name="connsiteY79" fmla="*/ 4115687 h 4359792"/>
              <a:gd name="connsiteX80" fmla="*/ 1528514 w 3528236"/>
              <a:gd name="connsiteY80" fmla="*/ 4059673 h 4359792"/>
              <a:gd name="connsiteX81" fmla="*/ 1408916 w 3528236"/>
              <a:gd name="connsiteY81" fmla="*/ 3934018 h 4359792"/>
              <a:gd name="connsiteX82" fmla="*/ 1354835 w 3528236"/>
              <a:gd name="connsiteY82" fmla="*/ 3860436 h 4359792"/>
              <a:gd name="connsiteX83" fmla="*/ 1262066 w 3528236"/>
              <a:gd name="connsiteY83" fmla="*/ 3781114 h 4359792"/>
              <a:gd name="connsiteX84" fmla="*/ 1227247 w 3528236"/>
              <a:gd name="connsiteY84" fmla="*/ 3696335 h 4359792"/>
              <a:gd name="connsiteX85" fmla="*/ 1240873 w 3528236"/>
              <a:gd name="connsiteY85" fmla="*/ 3635778 h 4359792"/>
              <a:gd name="connsiteX86" fmla="*/ 1158522 w 3528236"/>
              <a:gd name="connsiteY86" fmla="*/ 3519207 h 4359792"/>
              <a:gd name="connsiteX87" fmla="*/ 1087967 w 3528236"/>
              <a:gd name="connsiteY87" fmla="*/ 3472277 h 4359792"/>
              <a:gd name="connsiteX88" fmla="*/ 1087968 w 3528236"/>
              <a:gd name="connsiteY88" fmla="*/ 3425345 h 4359792"/>
              <a:gd name="connsiteX89" fmla="*/ 997133 w 3528236"/>
              <a:gd name="connsiteY89" fmla="*/ 3298176 h 4359792"/>
              <a:gd name="connsiteX90" fmla="*/ 955985 w 3528236"/>
              <a:gd name="connsiteY90" fmla="*/ 3274075 h 4359792"/>
              <a:gd name="connsiteX91" fmla="*/ 985316 w 3528236"/>
              <a:gd name="connsiteY91" fmla="*/ 3116837 h 4359792"/>
              <a:gd name="connsiteX92" fmla="*/ 1082875 w 3528236"/>
              <a:gd name="connsiteY92" fmla="*/ 3137252 h 4359792"/>
              <a:gd name="connsiteX93" fmla="*/ 1070651 w 3528236"/>
              <a:gd name="connsiteY93" fmla="*/ 3043280 h 4359792"/>
              <a:gd name="connsiteX94" fmla="*/ 1166002 w 3528236"/>
              <a:gd name="connsiteY94" fmla="*/ 3045727 h 4359792"/>
              <a:gd name="connsiteX95" fmla="*/ 1146443 w 3528236"/>
              <a:gd name="connsiteY95" fmla="*/ 2967490 h 4359792"/>
              <a:gd name="connsiteX96" fmla="*/ 1092655 w 3528236"/>
              <a:gd name="connsiteY96" fmla="*/ 2947930 h 4359792"/>
              <a:gd name="connsiteX97" fmla="*/ 1090545 w 3528236"/>
              <a:gd name="connsiteY97" fmla="*/ 2895343 h 4359792"/>
              <a:gd name="connsiteX98" fmla="*/ 1051084 w 3528236"/>
              <a:gd name="connsiteY98" fmla="*/ 2881735 h 4359792"/>
              <a:gd name="connsiteX99" fmla="*/ 1059248 w 3528236"/>
              <a:gd name="connsiteY99" fmla="*/ 2839553 h 4359792"/>
              <a:gd name="connsiteX100" fmla="*/ 1029312 w 3528236"/>
              <a:gd name="connsiteY100" fmla="*/ 2800092 h 4359792"/>
              <a:gd name="connsiteX101" fmla="*/ 1034755 w 3528236"/>
              <a:gd name="connsiteY101" fmla="*/ 2756549 h 4359792"/>
              <a:gd name="connsiteX102" fmla="*/ 1015706 w 3528236"/>
              <a:gd name="connsiteY102" fmla="*/ 2730696 h 4359792"/>
              <a:gd name="connsiteX103" fmla="*/ 1012984 w 3528236"/>
              <a:gd name="connsiteY103" fmla="*/ 2650413 h 4359792"/>
              <a:gd name="connsiteX104" fmla="*/ 993933 w 3528236"/>
              <a:gd name="connsiteY104" fmla="*/ 2587821 h 4359792"/>
              <a:gd name="connsiteX105" fmla="*/ 1026590 w 3528236"/>
              <a:gd name="connsiteY105" fmla="*/ 2511622 h 4359792"/>
              <a:gd name="connsiteX106" fmla="*/ 1007541 w 3528236"/>
              <a:gd name="connsiteY106" fmla="*/ 2483047 h 4359792"/>
              <a:gd name="connsiteX107" fmla="*/ 950391 w 3528236"/>
              <a:gd name="connsiteY107" fmla="*/ 2499376 h 4359792"/>
              <a:gd name="connsiteX108" fmla="*/ 902766 w 3528236"/>
              <a:gd name="connsiteY108" fmla="*/ 2499374 h 4359792"/>
              <a:gd name="connsiteX109" fmla="*/ 909569 w 3528236"/>
              <a:gd name="connsiteY109" fmla="*/ 2500735 h 4359792"/>
              <a:gd name="connsiteX110" fmla="*/ 849698 w 3528236"/>
              <a:gd name="connsiteY110" fmla="*/ 2560606 h 4359792"/>
              <a:gd name="connsiteX111" fmla="*/ 762612 w 3528236"/>
              <a:gd name="connsiteY111" fmla="*/ 2571492 h 4359792"/>
              <a:gd name="connsiteX112" fmla="*/ 704102 w 3528236"/>
              <a:gd name="connsiteY112" fmla="*/ 2500735 h 4359792"/>
              <a:gd name="connsiteX113" fmla="*/ 648313 w 3528236"/>
              <a:gd name="connsiteY113" fmla="*/ 2499374 h 4359792"/>
              <a:gd name="connsiteX114" fmla="*/ 634706 w 3528236"/>
              <a:gd name="connsiteY114" fmla="*/ 2545638 h 4359792"/>
              <a:gd name="connsiteX115" fmla="*/ 539456 w 3528236"/>
              <a:gd name="connsiteY115" fmla="*/ 2545639 h 4359792"/>
              <a:gd name="connsiteX116" fmla="*/ 495913 w 3528236"/>
              <a:gd name="connsiteY116" fmla="*/ 2499375 h 4359792"/>
              <a:gd name="connsiteX117" fmla="*/ 425156 w 3528236"/>
              <a:gd name="connsiteY117" fmla="*/ 2469439 h 4359792"/>
              <a:gd name="connsiteX118" fmla="*/ 388416 w 3528236"/>
              <a:gd name="connsiteY118" fmla="*/ 2443585 h 4359792"/>
              <a:gd name="connsiteX119" fmla="*/ 387055 w 3528236"/>
              <a:gd name="connsiteY119" fmla="*/ 2393239 h 4359792"/>
              <a:gd name="connsiteX120" fmla="*/ 327183 w 3528236"/>
              <a:gd name="connsiteY120" fmla="*/ 2351055 h 4359792"/>
              <a:gd name="connsiteX121" fmla="*/ 350316 w 3528236"/>
              <a:gd name="connsiteY121" fmla="*/ 2306153 h 4359792"/>
              <a:gd name="connsiteX122" fmla="*/ 316298 w 3528236"/>
              <a:gd name="connsiteY122" fmla="*/ 2273495 h 4359792"/>
              <a:gd name="connsiteX123" fmla="*/ 324462 w 3528236"/>
              <a:gd name="connsiteY123" fmla="*/ 2240839 h 4359792"/>
              <a:gd name="connsiteX124" fmla="*/ 340790 w 3528236"/>
              <a:gd name="connsiteY124" fmla="*/ 2180967 h 4359792"/>
              <a:gd name="connsiteX125" fmla="*/ 332625 w 3528236"/>
              <a:gd name="connsiteY125" fmla="*/ 2144229 h 4359792"/>
              <a:gd name="connsiteX126" fmla="*/ 278196 w 3528236"/>
              <a:gd name="connsiteY126" fmla="*/ 2131981 h 4359792"/>
              <a:gd name="connsiteX127" fmla="*/ 214244 w 3528236"/>
              <a:gd name="connsiteY127" fmla="*/ 2130621 h 4359792"/>
              <a:gd name="connsiteX128" fmla="*/ 49597 w 3528236"/>
              <a:gd name="connsiteY128" fmla="*/ 2085717 h 4359792"/>
              <a:gd name="connsiteX129" fmla="*/ 612 w 3528236"/>
              <a:gd name="connsiteY129" fmla="*/ 2004074 h 4359792"/>
              <a:gd name="connsiteX130" fmla="*/ 72730 w 3528236"/>
              <a:gd name="connsiteY130" fmla="*/ 1956449 h 4359792"/>
              <a:gd name="connsiteX131" fmla="*/ 102666 w 3528236"/>
              <a:gd name="connsiteY131" fmla="*/ 1910185 h 4359792"/>
              <a:gd name="connsiteX132" fmla="*/ 74090 w 3528236"/>
              <a:gd name="connsiteY132" fmla="*/ 1844871 h 4359792"/>
              <a:gd name="connsiteX133" fmla="*/ 102665 w 3528236"/>
              <a:gd name="connsiteY133" fmla="*/ 1802689 h 4359792"/>
              <a:gd name="connsiteX134" fmla="*/ 102457 w 3528236"/>
              <a:gd name="connsiteY134" fmla="*/ 1806328 h 4359792"/>
              <a:gd name="connsiteX0" fmla="*/ 102457 w 3528236"/>
              <a:gd name="connsiteY0" fmla="*/ 1806328 h 4359792"/>
              <a:gd name="connsiteX1" fmla="*/ 174783 w 3528236"/>
              <a:gd name="connsiteY1" fmla="*/ 1750982 h 4359792"/>
              <a:gd name="connsiteX2" fmla="*/ 278198 w 3528236"/>
              <a:gd name="connsiteY2" fmla="*/ 1786361 h 4359792"/>
              <a:gd name="connsiteX3" fmla="*/ 410187 w 3528236"/>
              <a:gd name="connsiteY3" fmla="*/ 1786361 h 4359792"/>
              <a:gd name="connsiteX4" fmla="*/ 425570 w 3528236"/>
              <a:gd name="connsiteY4" fmla="*/ 1721762 h 4359792"/>
              <a:gd name="connsiteX5" fmla="*/ 400403 w 3528236"/>
              <a:gd name="connsiteY5" fmla="*/ 1609909 h 4359792"/>
              <a:gd name="connsiteX6" fmla="*/ 383625 w 3528236"/>
              <a:gd name="connsiteY6" fmla="*/ 1514834 h 4359792"/>
              <a:gd name="connsiteX7" fmla="*/ 403199 w 3528236"/>
              <a:gd name="connsiteY7" fmla="*/ 1400184 h 4359792"/>
              <a:gd name="connsiteX8" fmla="*/ 503867 w 3528236"/>
              <a:gd name="connsiteY8" fmla="*/ 1319090 h 4359792"/>
              <a:gd name="connsiteX9" fmla="*/ 626906 w 3528236"/>
              <a:gd name="connsiteY9" fmla="*/ 1235200 h 4359792"/>
              <a:gd name="connsiteX10" fmla="*/ 674443 w 3528236"/>
              <a:gd name="connsiteY10" fmla="*/ 1047846 h 4359792"/>
              <a:gd name="connsiteX11" fmla="*/ 593350 w 3528236"/>
              <a:gd name="connsiteY11" fmla="*/ 930400 h 4359792"/>
              <a:gd name="connsiteX12" fmla="*/ 573775 w 3528236"/>
              <a:gd name="connsiteY12" fmla="*/ 857696 h 4359792"/>
              <a:gd name="connsiteX13" fmla="*/ 724777 w 3528236"/>
              <a:gd name="connsiteY13" fmla="*/ 782195 h 4359792"/>
              <a:gd name="connsiteX14" fmla="*/ 808667 w 3528236"/>
              <a:gd name="connsiteY14" fmla="*/ 661953 h 4359792"/>
              <a:gd name="connsiteX15" fmla="*/ 817056 w 3528236"/>
              <a:gd name="connsiteY15" fmla="*/ 533322 h 4359792"/>
              <a:gd name="connsiteX16" fmla="*/ 811464 w 3528236"/>
              <a:gd name="connsiteY16" fmla="*/ 474599 h 4359792"/>
              <a:gd name="connsiteX17" fmla="*/ 864594 w 3528236"/>
              <a:gd name="connsiteY17" fmla="*/ 415876 h 4359792"/>
              <a:gd name="connsiteX18" fmla="*/ 828241 w 3528236"/>
              <a:gd name="connsiteY18" fmla="*/ 318004 h 4359792"/>
              <a:gd name="connsiteX19" fmla="*/ 912131 w 3528236"/>
              <a:gd name="connsiteY19" fmla="*/ 337578 h 4359792"/>
              <a:gd name="connsiteX20" fmla="*/ 982040 w 3528236"/>
              <a:gd name="connsiteY20" fmla="*/ 278856 h 4359792"/>
              <a:gd name="connsiteX21" fmla="*/ 1043559 w 3528236"/>
              <a:gd name="connsiteY21" fmla="*/ 231318 h 4359792"/>
              <a:gd name="connsiteX22" fmla="*/ 1029577 w 3528236"/>
              <a:gd name="connsiteY22" fmla="*/ 144632 h 4359792"/>
              <a:gd name="connsiteX23" fmla="*/ 1135838 w 3528236"/>
              <a:gd name="connsiteY23" fmla="*/ 150224 h 4359792"/>
              <a:gd name="connsiteX24" fmla="*/ 1183375 w 3528236"/>
              <a:gd name="connsiteY24" fmla="*/ 192169 h 4359792"/>
              <a:gd name="connsiteX25" fmla="*/ 1278451 w 3528236"/>
              <a:gd name="connsiteY25" fmla="*/ 127854 h 4359792"/>
              <a:gd name="connsiteX26" fmla="*/ 1278451 w 3528236"/>
              <a:gd name="connsiteY26" fmla="*/ 127854 h 4359792"/>
              <a:gd name="connsiteX27" fmla="*/ 1379119 w 3528236"/>
              <a:gd name="connsiteY27" fmla="*/ 113872 h 4359792"/>
              <a:gd name="connsiteX28" fmla="*/ 1381915 w 3528236"/>
              <a:gd name="connsiteY28" fmla="*/ 111076 h 4359792"/>
              <a:gd name="connsiteX29" fmla="*/ 1653159 w 3528236"/>
              <a:gd name="connsiteY29" fmla="*/ 10408 h 4359792"/>
              <a:gd name="connsiteX30" fmla="*/ 2609503 w 3528236"/>
              <a:gd name="connsiteY30" fmla="*/ 2018 h 4359792"/>
              <a:gd name="connsiteX31" fmla="*/ 3087652 w 3528236"/>
              <a:gd name="connsiteY31" fmla="*/ 435114 h 4359792"/>
              <a:gd name="connsiteX32" fmla="*/ 3523701 w 3528236"/>
              <a:gd name="connsiteY32" fmla="*/ 1011746 h 4359792"/>
              <a:gd name="connsiteX33" fmla="*/ 3362592 w 3528236"/>
              <a:gd name="connsiteY33" fmla="*/ 1196492 h 4359792"/>
              <a:gd name="connsiteX34" fmla="*/ 3118752 w 3528236"/>
              <a:gd name="connsiteY34" fmla="*/ 1340184 h 4359792"/>
              <a:gd name="connsiteX35" fmla="*/ 2783471 w 3528236"/>
              <a:gd name="connsiteY35" fmla="*/ 1466459 h 4359792"/>
              <a:gd name="connsiteX36" fmla="*/ 2265311 w 3528236"/>
              <a:gd name="connsiteY36" fmla="*/ 1523064 h 4359792"/>
              <a:gd name="connsiteX37" fmla="*/ 1947448 w 3528236"/>
              <a:gd name="connsiteY37" fmla="*/ 1705945 h 4359792"/>
              <a:gd name="connsiteX38" fmla="*/ 1903906 w 3528236"/>
              <a:gd name="connsiteY38" fmla="*/ 1544835 h 4359792"/>
              <a:gd name="connsiteX39" fmla="*/ 1712319 w 3528236"/>
              <a:gd name="connsiteY39" fmla="*/ 1605173 h 4359792"/>
              <a:gd name="connsiteX40" fmla="*/ 1647003 w 3528236"/>
              <a:gd name="connsiteY40" fmla="*/ 1758195 h 4359792"/>
              <a:gd name="connsiteX41" fmla="*/ 1755860 w 3528236"/>
              <a:gd name="connsiteY41" fmla="*/ 1997681 h 4359792"/>
              <a:gd name="connsiteX42" fmla="*/ 1877781 w 3528236"/>
              <a:gd name="connsiteY42" fmla="*/ 2084765 h 4359792"/>
              <a:gd name="connsiteX43" fmla="*/ 1842946 w 3528236"/>
              <a:gd name="connsiteY43" fmla="*/ 2250228 h 4359792"/>
              <a:gd name="connsiteX44" fmla="*/ 1903906 w 3528236"/>
              <a:gd name="connsiteY44" fmla="*/ 2372149 h 4359792"/>
              <a:gd name="connsiteX45" fmla="*/ 2104202 w 3528236"/>
              <a:gd name="connsiteY45" fmla="*/ 2398274 h 4359792"/>
              <a:gd name="connsiteX46" fmla="*/ 2652843 w 3528236"/>
              <a:gd name="connsiteY46" fmla="*/ 2546319 h 4359792"/>
              <a:gd name="connsiteX47" fmla="*/ 2661551 w 3528236"/>
              <a:gd name="connsiteY47" fmla="*/ 2772742 h 4359792"/>
              <a:gd name="connsiteX48" fmla="*/ 2670259 w 3528236"/>
              <a:gd name="connsiteY48" fmla="*/ 3160272 h 4359792"/>
              <a:gd name="connsiteX49" fmla="*/ 2530923 w 3528236"/>
              <a:gd name="connsiteY49" fmla="*/ 3182043 h 4359792"/>
              <a:gd name="connsiteX50" fmla="*/ 2487380 w 3528236"/>
              <a:gd name="connsiteY50" fmla="*/ 3113618 h 4359792"/>
              <a:gd name="connsiteX51" fmla="*/ 2375413 w 3528236"/>
              <a:gd name="connsiteY51" fmla="*/ 3173956 h 4359792"/>
              <a:gd name="connsiteX52" fmla="*/ 2165163 w 3528236"/>
              <a:gd name="connsiteY52" fmla="*/ 3142854 h 4359792"/>
              <a:gd name="connsiteX53" fmla="*/ 1999700 w 3528236"/>
              <a:gd name="connsiteY53" fmla="*/ 2990454 h 4359792"/>
              <a:gd name="connsiteX54" fmla="*/ 1959544 w 3528236"/>
              <a:gd name="connsiteY54" fmla="*/ 3095441 h 4359792"/>
              <a:gd name="connsiteX55" fmla="*/ 1905357 w 3528236"/>
              <a:gd name="connsiteY55" fmla="*/ 3143339 h 4359792"/>
              <a:gd name="connsiteX56" fmla="*/ 1436339 w 3528236"/>
              <a:gd name="connsiteY56" fmla="*/ 2628702 h 4359792"/>
              <a:gd name="connsiteX57" fmla="*/ 1275022 w 3528236"/>
              <a:gd name="connsiteY57" fmla="*/ 2902817 h 4359792"/>
              <a:gd name="connsiteX58" fmla="*/ 1331421 w 3528236"/>
              <a:gd name="connsiteY58" fmla="*/ 3033581 h 4359792"/>
              <a:gd name="connsiteX59" fmla="*/ 1346075 w 3528236"/>
              <a:gd name="connsiteY59" fmla="*/ 3351377 h 4359792"/>
              <a:gd name="connsiteX60" fmla="*/ 1517827 w 3528236"/>
              <a:gd name="connsiteY60" fmla="*/ 3208029 h 4359792"/>
              <a:gd name="connsiteX61" fmla="*/ 1832302 w 3528236"/>
              <a:gd name="connsiteY61" fmla="*/ 3217845 h 4359792"/>
              <a:gd name="connsiteX62" fmla="*/ 2038889 w 3528236"/>
              <a:gd name="connsiteY62" fmla="*/ 3234294 h 4359792"/>
              <a:gd name="connsiteX63" fmla="*/ 2176982 w 3528236"/>
              <a:gd name="connsiteY63" fmla="*/ 3297121 h 4359792"/>
              <a:gd name="connsiteX64" fmla="*/ 2284595 w 3528236"/>
              <a:gd name="connsiteY64" fmla="*/ 3361191 h 4359792"/>
              <a:gd name="connsiteX65" fmla="*/ 2433262 w 3528236"/>
              <a:gd name="connsiteY65" fmla="*/ 3218743 h 4359792"/>
              <a:gd name="connsiteX66" fmla="*/ 2478671 w 3528236"/>
              <a:gd name="connsiteY66" fmla="*/ 3193862 h 4359792"/>
              <a:gd name="connsiteX67" fmla="*/ 2616764 w 3528236"/>
              <a:gd name="connsiteY67" fmla="*/ 3341286 h 4359792"/>
              <a:gd name="connsiteX68" fmla="*/ 2700741 w 3528236"/>
              <a:gd name="connsiteY68" fmla="*/ 3353726 h 4359792"/>
              <a:gd name="connsiteX69" fmla="*/ 2761700 w 3528236"/>
              <a:gd name="connsiteY69" fmla="*/ 3366166 h 4359792"/>
              <a:gd name="connsiteX70" fmla="*/ 2648489 w 3528236"/>
              <a:gd name="connsiteY70" fmla="*/ 3691494 h 4359792"/>
              <a:gd name="connsiteX71" fmla="*/ 2572072 w 3528236"/>
              <a:gd name="connsiteY71" fmla="*/ 3769509 h 4359792"/>
              <a:gd name="connsiteX72" fmla="*/ 2517860 w 3528236"/>
              <a:gd name="connsiteY72" fmla="*/ 3848246 h 4359792"/>
              <a:gd name="connsiteX73" fmla="*/ 2415664 w 3528236"/>
              <a:gd name="connsiteY73" fmla="*/ 3935533 h 4359792"/>
              <a:gd name="connsiteX74" fmla="*/ 2265787 w 3528236"/>
              <a:gd name="connsiteY74" fmla="*/ 4044535 h 4359792"/>
              <a:gd name="connsiteX75" fmla="*/ 2268814 w 3528236"/>
              <a:gd name="connsiteY75" fmla="*/ 4082382 h 4359792"/>
              <a:gd name="connsiteX76" fmla="*/ 1866116 w 3528236"/>
              <a:gd name="connsiteY76" fmla="*/ 4332175 h 4359792"/>
              <a:gd name="connsiteX77" fmla="*/ 1870658 w 3528236"/>
              <a:gd name="connsiteY77" fmla="*/ 4333689 h 4359792"/>
              <a:gd name="connsiteX78" fmla="*/ 1652130 w 3528236"/>
              <a:gd name="connsiteY78" fmla="*/ 4359320 h 4359792"/>
              <a:gd name="connsiteX79" fmla="*/ 1513375 w 3528236"/>
              <a:gd name="connsiteY79" fmla="*/ 4115687 h 4359792"/>
              <a:gd name="connsiteX80" fmla="*/ 1528514 w 3528236"/>
              <a:gd name="connsiteY80" fmla="*/ 4059673 h 4359792"/>
              <a:gd name="connsiteX81" fmla="*/ 1408916 w 3528236"/>
              <a:gd name="connsiteY81" fmla="*/ 3934018 h 4359792"/>
              <a:gd name="connsiteX82" fmla="*/ 1354835 w 3528236"/>
              <a:gd name="connsiteY82" fmla="*/ 3860436 h 4359792"/>
              <a:gd name="connsiteX83" fmla="*/ 1262066 w 3528236"/>
              <a:gd name="connsiteY83" fmla="*/ 3781114 h 4359792"/>
              <a:gd name="connsiteX84" fmla="*/ 1227247 w 3528236"/>
              <a:gd name="connsiteY84" fmla="*/ 3696335 h 4359792"/>
              <a:gd name="connsiteX85" fmla="*/ 1240873 w 3528236"/>
              <a:gd name="connsiteY85" fmla="*/ 3635778 h 4359792"/>
              <a:gd name="connsiteX86" fmla="*/ 1158522 w 3528236"/>
              <a:gd name="connsiteY86" fmla="*/ 3519207 h 4359792"/>
              <a:gd name="connsiteX87" fmla="*/ 1087967 w 3528236"/>
              <a:gd name="connsiteY87" fmla="*/ 3472277 h 4359792"/>
              <a:gd name="connsiteX88" fmla="*/ 1087968 w 3528236"/>
              <a:gd name="connsiteY88" fmla="*/ 3425345 h 4359792"/>
              <a:gd name="connsiteX89" fmla="*/ 997133 w 3528236"/>
              <a:gd name="connsiteY89" fmla="*/ 3298176 h 4359792"/>
              <a:gd name="connsiteX90" fmla="*/ 955985 w 3528236"/>
              <a:gd name="connsiteY90" fmla="*/ 3274075 h 4359792"/>
              <a:gd name="connsiteX91" fmla="*/ 985316 w 3528236"/>
              <a:gd name="connsiteY91" fmla="*/ 3116837 h 4359792"/>
              <a:gd name="connsiteX92" fmla="*/ 1082875 w 3528236"/>
              <a:gd name="connsiteY92" fmla="*/ 3137252 h 4359792"/>
              <a:gd name="connsiteX93" fmla="*/ 1070651 w 3528236"/>
              <a:gd name="connsiteY93" fmla="*/ 3043280 h 4359792"/>
              <a:gd name="connsiteX94" fmla="*/ 1166002 w 3528236"/>
              <a:gd name="connsiteY94" fmla="*/ 3045727 h 4359792"/>
              <a:gd name="connsiteX95" fmla="*/ 1146443 w 3528236"/>
              <a:gd name="connsiteY95" fmla="*/ 2967490 h 4359792"/>
              <a:gd name="connsiteX96" fmla="*/ 1092655 w 3528236"/>
              <a:gd name="connsiteY96" fmla="*/ 2947930 h 4359792"/>
              <a:gd name="connsiteX97" fmla="*/ 1090545 w 3528236"/>
              <a:gd name="connsiteY97" fmla="*/ 2895343 h 4359792"/>
              <a:gd name="connsiteX98" fmla="*/ 1051084 w 3528236"/>
              <a:gd name="connsiteY98" fmla="*/ 2881735 h 4359792"/>
              <a:gd name="connsiteX99" fmla="*/ 1059248 w 3528236"/>
              <a:gd name="connsiteY99" fmla="*/ 2839553 h 4359792"/>
              <a:gd name="connsiteX100" fmla="*/ 1029312 w 3528236"/>
              <a:gd name="connsiteY100" fmla="*/ 2800092 h 4359792"/>
              <a:gd name="connsiteX101" fmla="*/ 1034755 w 3528236"/>
              <a:gd name="connsiteY101" fmla="*/ 2756549 h 4359792"/>
              <a:gd name="connsiteX102" fmla="*/ 1015706 w 3528236"/>
              <a:gd name="connsiteY102" fmla="*/ 2730696 h 4359792"/>
              <a:gd name="connsiteX103" fmla="*/ 1012984 w 3528236"/>
              <a:gd name="connsiteY103" fmla="*/ 2650413 h 4359792"/>
              <a:gd name="connsiteX104" fmla="*/ 993933 w 3528236"/>
              <a:gd name="connsiteY104" fmla="*/ 2587821 h 4359792"/>
              <a:gd name="connsiteX105" fmla="*/ 1026590 w 3528236"/>
              <a:gd name="connsiteY105" fmla="*/ 2511622 h 4359792"/>
              <a:gd name="connsiteX106" fmla="*/ 1007541 w 3528236"/>
              <a:gd name="connsiteY106" fmla="*/ 2483047 h 4359792"/>
              <a:gd name="connsiteX107" fmla="*/ 950391 w 3528236"/>
              <a:gd name="connsiteY107" fmla="*/ 2499376 h 4359792"/>
              <a:gd name="connsiteX108" fmla="*/ 902766 w 3528236"/>
              <a:gd name="connsiteY108" fmla="*/ 2499374 h 4359792"/>
              <a:gd name="connsiteX109" fmla="*/ 909569 w 3528236"/>
              <a:gd name="connsiteY109" fmla="*/ 2500735 h 4359792"/>
              <a:gd name="connsiteX110" fmla="*/ 849698 w 3528236"/>
              <a:gd name="connsiteY110" fmla="*/ 2560606 h 4359792"/>
              <a:gd name="connsiteX111" fmla="*/ 762612 w 3528236"/>
              <a:gd name="connsiteY111" fmla="*/ 2571492 h 4359792"/>
              <a:gd name="connsiteX112" fmla="*/ 704102 w 3528236"/>
              <a:gd name="connsiteY112" fmla="*/ 2500735 h 4359792"/>
              <a:gd name="connsiteX113" fmla="*/ 648313 w 3528236"/>
              <a:gd name="connsiteY113" fmla="*/ 2499374 h 4359792"/>
              <a:gd name="connsiteX114" fmla="*/ 634706 w 3528236"/>
              <a:gd name="connsiteY114" fmla="*/ 2545638 h 4359792"/>
              <a:gd name="connsiteX115" fmla="*/ 539456 w 3528236"/>
              <a:gd name="connsiteY115" fmla="*/ 2545639 h 4359792"/>
              <a:gd name="connsiteX116" fmla="*/ 495913 w 3528236"/>
              <a:gd name="connsiteY116" fmla="*/ 2499375 h 4359792"/>
              <a:gd name="connsiteX117" fmla="*/ 425156 w 3528236"/>
              <a:gd name="connsiteY117" fmla="*/ 2469439 h 4359792"/>
              <a:gd name="connsiteX118" fmla="*/ 388416 w 3528236"/>
              <a:gd name="connsiteY118" fmla="*/ 2443585 h 4359792"/>
              <a:gd name="connsiteX119" fmla="*/ 387055 w 3528236"/>
              <a:gd name="connsiteY119" fmla="*/ 2393239 h 4359792"/>
              <a:gd name="connsiteX120" fmla="*/ 327183 w 3528236"/>
              <a:gd name="connsiteY120" fmla="*/ 2351055 h 4359792"/>
              <a:gd name="connsiteX121" fmla="*/ 350316 w 3528236"/>
              <a:gd name="connsiteY121" fmla="*/ 2306153 h 4359792"/>
              <a:gd name="connsiteX122" fmla="*/ 316298 w 3528236"/>
              <a:gd name="connsiteY122" fmla="*/ 2273495 h 4359792"/>
              <a:gd name="connsiteX123" fmla="*/ 324462 w 3528236"/>
              <a:gd name="connsiteY123" fmla="*/ 2240839 h 4359792"/>
              <a:gd name="connsiteX124" fmla="*/ 340790 w 3528236"/>
              <a:gd name="connsiteY124" fmla="*/ 2180967 h 4359792"/>
              <a:gd name="connsiteX125" fmla="*/ 332625 w 3528236"/>
              <a:gd name="connsiteY125" fmla="*/ 2144229 h 4359792"/>
              <a:gd name="connsiteX126" fmla="*/ 278196 w 3528236"/>
              <a:gd name="connsiteY126" fmla="*/ 2131981 h 4359792"/>
              <a:gd name="connsiteX127" fmla="*/ 214244 w 3528236"/>
              <a:gd name="connsiteY127" fmla="*/ 2130621 h 4359792"/>
              <a:gd name="connsiteX128" fmla="*/ 49597 w 3528236"/>
              <a:gd name="connsiteY128" fmla="*/ 2085717 h 4359792"/>
              <a:gd name="connsiteX129" fmla="*/ 612 w 3528236"/>
              <a:gd name="connsiteY129" fmla="*/ 2004074 h 4359792"/>
              <a:gd name="connsiteX130" fmla="*/ 72730 w 3528236"/>
              <a:gd name="connsiteY130" fmla="*/ 1956449 h 4359792"/>
              <a:gd name="connsiteX131" fmla="*/ 102666 w 3528236"/>
              <a:gd name="connsiteY131" fmla="*/ 1910185 h 4359792"/>
              <a:gd name="connsiteX132" fmla="*/ 74090 w 3528236"/>
              <a:gd name="connsiteY132" fmla="*/ 1844871 h 4359792"/>
              <a:gd name="connsiteX133" fmla="*/ 102665 w 3528236"/>
              <a:gd name="connsiteY133" fmla="*/ 1802689 h 4359792"/>
              <a:gd name="connsiteX134" fmla="*/ 102457 w 3528236"/>
              <a:gd name="connsiteY134" fmla="*/ 1806328 h 4359792"/>
              <a:gd name="connsiteX0" fmla="*/ 102457 w 3528236"/>
              <a:gd name="connsiteY0" fmla="*/ 1806328 h 4359792"/>
              <a:gd name="connsiteX1" fmla="*/ 174783 w 3528236"/>
              <a:gd name="connsiteY1" fmla="*/ 1750982 h 4359792"/>
              <a:gd name="connsiteX2" fmla="*/ 278198 w 3528236"/>
              <a:gd name="connsiteY2" fmla="*/ 1786361 h 4359792"/>
              <a:gd name="connsiteX3" fmla="*/ 410187 w 3528236"/>
              <a:gd name="connsiteY3" fmla="*/ 1786361 h 4359792"/>
              <a:gd name="connsiteX4" fmla="*/ 425570 w 3528236"/>
              <a:gd name="connsiteY4" fmla="*/ 1721762 h 4359792"/>
              <a:gd name="connsiteX5" fmla="*/ 400403 w 3528236"/>
              <a:gd name="connsiteY5" fmla="*/ 1609909 h 4359792"/>
              <a:gd name="connsiteX6" fmla="*/ 383625 w 3528236"/>
              <a:gd name="connsiteY6" fmla="*/ 1514834 h 4359792"/>
              <a:gd name="connsiteX7" fmla="*/ 403199 w 3528236"/>
              <a:gd name="connsiteY7" fmla="*/ 1400184 h 4359792"/>
              <a:gd name="connsiteX8" fmla="*/ 503867 w 3528236"/>
              <a:gd name="connsiteY8" fmla="*/ 1319090 h 4359792"/>
              <a:gd name="connsiteX9" fmla="*/ 626906 w 3528236"/>
              <a:gd name="connsiteY9" fmla="*/ 1235200 h 4359792"/>
              <a:gd name="connsiteX10" fmla="*/ 674443 w 3528236"/>
              <a:gd name="connsiteY10" fmla="*/ 1047846 h 4359792"/>
              <a:gd name="connsiteX11" fmla="*/ 593350 w 3528236"/>
              <a:gd name="connsiteY11" fmla="*/ 930400 h 4359792"/>
              <a:gd name="connsiteX12" fmla="*/ 573775 w 3528236"/>
              <a:gd name="connsiteY12" fmla="*/ 857696 h 4359792"/>
              <a:gd name="connsiteX13" fmla="*/ 724777 w 3528236"/>
              <a:gd name="connsiteY13" fmla="*/ 782195 h 4359792"/>
              <a:gd name="connsiteX14" fmla="*/ 808667 w 3528236"/>
              <a:gd name="connsiteY14" fmla="*/ 661953 h 4359792"/>
              <a:gd name="connsiteX15" fmla="*/ 817056 w 3528236"/>
              <a:gd name="connsiteY15" fmla="*/ 533322 h 4359792"/>
              <a:gd name="connsiteX16" fmla="*/ 811464 w 3528236"/>
              <a:gd name="connsiteY16" fmla="*/ 474599 h 4359792"/>
              <a:gd name="connsiteX17" fmla="*/ 864594 w 3528236"/>
              <a:gd name="connsiteY17" fmla="*/ 415876 h 4359792"/>
              <a:gd name="connsiteX18" fmla="*/ 828241 w 3528236"/>
              <a:gd name="connsiteY18" fmla="*/ 318004 h 4359792"/>
              <a:gd name="connsiteX19" fmla="*/ 912131 w 3528236"/>
              <a:gd name="connsiteY19" fmla="*/ 337578 h 4359792"/>
              <a:gd name="connsiteX20" fmla="*/ 982040 w 3528236"/>
              <a:gd name="connsiteY20" fmla="*/ 278856 h 4359792"/>
              <a:gd name="connsiteX21" fmla="*/ 1043559 w 3528236"/>
              <a:gd name="connsiteY21" fmla="*/ 231318 h 4359792"/>
              <a:gd name="connsiteX22" fmla="*/ 1029577 w 3528236"/>
              <a:gd name="connsiteY22" fmla="*/ 144632 h 4359792"/>
              <a:gd name="connsiteX23" fmla="*/ 1135838 w 3528236"/>
              <a:gd name="connsiteY23" fmla="*/ 150224 h 4359792"/>
              <a:gd name="connsiteX24" fmla="*/ 1183375 w 3528236"/>
              <a:gd name="connsiteY24" fmla="*/ 192169 h 4359792"/>
              <a:gd name="connsiteX25" fmla="*/ 1278451 w 3528236"/>
              <a:gd name="connsiteY25" fmla="*/ 127854 h 4359792"/>
              <a:gd name="connsiteX26" fmla="*/ 1278451 w 3528236"/>
              <a:gd name="connsiteY26" fmla="*/ 127854 h 4359792"/>
              <a:gd name="connsiteX27" fmla="*/ 1379119 w 3528236"/>
              <a:gd name="connsiteY27" fmla="*/ 113872 h 4359792"/>
              <a:gd name="connsiteX28" fmla="*/ 1381915 w 3528236"/>
              <a:gd name="connsiteY28" fmla="*/ 111076 h 4359792"/>
              <a:gd name="connsiteX29" fmla="*/ 1653159 w 3528236"/>
              <a:gd name="connsiteY29" fmla="*/ 10408 h 4359792"/>
              <a:gd name="connsiteX30" fmla="*/ 2609503 w 3528236"/>
              <a:gd name="connsiteY30" fmla="*/ 2018 h 4359792"/>
              <a:gd name="connsiteX31" fmla="*/ 3087652 w 3528236"/>
              <a:gd name="connsiteY31" fmla="*/ 435114 h 4359792"/>
              <a:gd name="connsiteX32" fmla="*/ 3523701 w 3528236"/>
              <a:gd name="connsiteY32" fmla="*/ 1011746 h 4359792"/>
              <a:gd name="connsiteX33" fmla="*/ 3362592 w 3528236"/>
              <a:gd name="connsiteY33" fmla="*/ 1196492 h 4359792"/>
              <a:gd name="connsiteX34" fmla="*/ 3118752 w 3528236"/>
              <a:gd name="connsiteY34" fmla="*/ 1340184 h 4359792"/>
              <a:gd name="connsiteX35" fmla="*/ 2783471 w 3528236"/>
              <a:gd name="connsiteY35" fmla="*/ 1466459 h 4359792"/>
              <a:gd name="connsiteX36" fmla="*/ 2265311 w 3528236"/>
              <a:gd name="connsiteY36" fmla="*/ 1523064 h 4359792"/>
              <a:gd name="connsiteX37" fmla="*/ 1947448 w 3528236"/>
              <a:gd name="connsiteY37" fmla="*/ 1705945 h 4359792"/>
              <a:gd name="connsiteX38" fmla="*/ 1903906 w 3528236"/>
              <a:gd name="connsiteY38" fmla="*/ 1544835 h 4359792"/>
              <a:gd name="connsiteX39" fmla="*/ 1712319 w 3528236"/>
              <a:gd name="connsiteY39" fmla="*/ 1605173 h 4359792"/>
              <a:gd name="connsiteX40" fmla="*/ 1647003 w 3528236"/>
              <a:gd name="connsiteY40" fmla="*/ 1758195 h 4359792"/>
              <a:gd name="connsiteX41" fmla="*/ 1755860 w 3528236"/>
              <a:gd name="connsiteY41" fmla="*/ 1997681 h 4359792"/>
              <a:gd name="connsiteX42" fmla="*/ 1877781 w 3528236"/>
              <a:gd name="connsiteY42" fmla="*/ 2084765 h 4359792"/>
              <a:gd name="connsiteX43" fmla="*/ 1842946 w 3528236"/>
              <a:gd name="connsiteY43" fmla="*/ 2250228 h 4359792"/>
              <a:gd name="connsiteX44" fmla="*/ 1903906 w 3528236"/>
              <a:gd name="connsiteY44" fmla="*/ 2372149 h 4359792"/>
              <a:gd name="connsiteX45" fmla="*/ 2104202 w 3528236"/>
              <a:gd name="connsiteY45" fmla="*/ 2398274 h 4359792"/>
              <a:gd name="connsiteX46" fmla="*/ 2652843 w 3528236"/>
              <a:gd name="connsiteY46" fmla="*/ 2546319 h 4359792"/>
              <a:gd name="connsiteX47" fmla="*/ 2661551 w 3528236"/>
              <a:gd name="connsiteY47" fmla="*/ 2772742 h 4359792"/>
              <a:gd name="connsiteX48" fmla="*/ 2670259 w 3528236"/>
              <a:gd name="connsiteY48" fmla="*/ 3160272 h 4359792"/>
              <a:gd name="connsiteX49" fmla="*/ 2530923 w 3528236"/>
              <a:gd name="connsiteY49" fmla="*/ 3182043 h 4359792"/>
              <a:gd name="connsiteX50" fmla="*/ 2487380 w 3528236"/>
              <a:gd name="connsiteY50" fmla="*/ 3113618 h 4359792"/>
              <a:gd name="connsiteX51" fmla="*/ 2375413 w 3528236"/>
              <a:gd name="connsiteY51" fmla="*/ 3173956 h 4359792"/>
              <a:gd name="connsiteX52" fmla="*/ 2165163 w 3528236"/>
              <a:gd name="connsiteY52" fmla="*/ 3142854 h 4359792"/>
              <a:gd name="connsiteX53" fmla="*/ 1999700 w 3528236"/>
              <a:gd name="connsiteY53" fmla="*/ 2990454 h 4359792"/>
              <a:gd name="connsiteX54" fmla="*/ 1959544 w 3528236"/>
              <a:gd name="connsiteY54" fmla="*/ 3095441 h 4359792"/>
              <a:gd name="connsiteX55" fmla="*/ 1830712 w 3528236"/>
              <a:gd name="connsiteY55" fmla="*/ 2919404 h 4359792"/>
              <a:gd name="connsiteX56" fmla="*/ 1436339 w 3528236"/>
              <a:gd name="connsiteY56" fmla="*/ 2628702 h 4359792"/>
              <a:gd name="connsiteX57" fmla="*/ 1275022 w 3528236"/>
              <a:gd name="connsiteY57" fmla="*/ 2902817 h 4359792"/>
              <a:gd name="connsiteX58" fmla="*/ 1331421 w 3528236"/>
              <a:gd name="connsiteY58" fmla="*/ 3033581 h 4359792"/>
              <a:gd name="connsiteX59" fmla="*/ 1346075 w 3528236"/>
              <a:gd name="connsiteY59" fmla="*/ 3351377 h 4359792"/>
              <a:gd name="connsiteX60" fmla="*/ 1517827 w 3528236"/>
              <a:gd name="connsiteY60" fmla="*/ 3208029 h 4359792"/>
              <a:gd name="connsiteX61" fmla="*/ 1832302 w 3528236"/>
              <a:gd name="connsiteY61" fmla="*/ 3217845 h 4359792"/>
              <a:gd name="connsiteX62" fmla="*/ 2038889 w 3528236"/>
              <a:gd name="connsiteY62" fmla="*/ 3234294 h 4359792"/>
              <a:gd name="connsiteX63" fmla="*/ 2176982 w 3528236"/>
              <a:gd name="connsiteY63" fmla="*/ 3297121 h 4359792"/>
              <a:gd name="connsiteX64" fmla="*/ 2284595 w 3528236"/>
              <a:gd name="connsiteY64" fmla="*/ 3361191 h 4359792"/>
              <a:gd name="connsiteX65" fmla="*/ 2433262 w 3528236"/>
              <a:gd name="connsiteY65" fmla="*/ 3218743 h 4359792"/>
              <a:gd name="connsiteX66" fmla="*/ 2478671 w 3528236"/>
              <a:gd name="connsiteY66" fmla="*/ 3193862 h 4359792"/>
              <a:gd name="connsiteX67" fmla="*/ 2616764 w 3528236"/>
              <a:gd name="connsiteY67" fmla="*/ 3341286 h 4359792"/>
              <a:gd name="connsiteX68" fmla="*/ 2700741 w 3528236"/>
              <a:gd name="connsiteY68" fmla="*/ 3353726 h 4359792"/>
              <a:gd name="connsiteX69" fmla="*/ 2761700 w 3528236"/>
              <a:gd name="connsiteY69" fmla="*/ 3366166 h 4359792"/>
              <a:gd name="connsiteX70" fmla="*/ 2648489 w 3528236"/>
              <a:gd name="connsiteY70" fmla="*/ 3691494 h 4359792"/>
              <a:gd name="connsiteX71" fmla="*/ 2572072 w 3528236"/>
              <a:gd name="connsiteY71" fmla="*/ 3769509 h 4359792"/>
              <a:gd name="connsiteX72" fmla="*/ 2517860 w 3528236"/>
              <a:gd name="connsiteY72" fmla="*/ 3848246 h 4359792"/>
              <a:gd name="connsiteX73" fmla="*/ 2415664 w 3528236"/>
              <a:gd name="connsiteY73" fmla="*/ 3935533 h 4359792"/>
              <a:gd name="connsiteX74" fmla="*/ 2265787 w 3528236"/>
              <a:gd name="connsiteY74" fmla="*/ 4044535 h 4359792"/>
              <a:gd name="connsiteX75" fmla="*/ 2268814 w 3528236"/>
              <a:gd name="connsiteY75" fmla="*/ 4082382 h 4359792"/>
              <a:gd name="connsiteX76" fmla="*/ 1866116 w 3528236"/>
              <a:gd name="connsiteY76" fmla="*/ 4332175 h 4359792"/>
              <a:gd name="connsiteX77" fmla="*/ 1870658 w 3528236"/>
              <a:gd name="connsiteY77" fmla="*/ 4333689 h 4359792"/>
              <a:gd name="connsiteX78" fmla="*/ 1652130 w 3528236"/>
              <a:gd name="connsiteY78" fmla="*/ 4359320 h 4359792"/>
              <a:gd name="connsiteX79" fmla="*/ 1513375 w 3528236"/>
              <a:gd name="connsiteY79" fmla="*/ 4115687 h 4359792"/>
              <a:gd name="connsiteX80" fmla="*/ 1528514 w 3528236"/>
              <a:gd name="connsiteY80" fmla="*/ 4059673 h 4359792"/>
              <a:gd name="connsiteX81" fmla="*/ 1408916 w 3528236"/>
              <a:gd name="connsiteY81" fmla="*/ 3934018 h 4359792"/>
              <a:gd name="connsiteX82" fmla="*/ 1354835 w 3528236"/>
              <a:gd name="connsiteY82" fmla="*/ 3860436 h 4359792"/>
              <a:gd name="connsiteX83" fmla="*/ 1262066 w 3528236"/>
              <a:gd name="connsiteY83" fmla="*/ 3781114 h 4359792"/>
              <a:gd name="connsiteX84" fmla="*/ 1227247 w 3528236"/>
              <a:gd name="connsiteY84" fmla="*/ 3696335 h 4359792"/>
              <a:gd name="connsiteX85" fmla="*/ 1240873 w 3528236"/>
              <a:gd name="connsiteY85" fmla="*/ 3635778 h 4359792"/>
              <a:gd name="connsiteX86" fmla="*/ 1158522 w 3528236"/>
              <a:gd name="connsiteY86" fmla="*/ 3519207 h 4359792"/>
              <a:gd name="connsiteX87" fmla="*/ 1087967 w 3528236"/>
              <a:gd name="connsiteY87" fmla="*/ 3472277 h 4359792"/>
              <a:gd name="connsiteX88" fmla="*/ 1087968 w 3528236"/>
              <a:gd name="connsiteY88" fmla="*/ 3425345 h 4359792"/>
              <a:gd name="connsiteX89" fmla="*/ 997133 w 3528236"/>
              <a:gd name="connsiteY89" fmla="*/ 3298176 h 4359792"/>
              <a:gd name="connsiteX90" fmla="*/ 955985 w 3528236"/>
              <a:gd name="connsiteY90" fmla="*/ 3274075 h 4359792"/>
              <a:gd name="connsiteX91" fmla="*/ 985316 w 3528236"/>
              <a:gd name="connsiteY91" fmla="*/ 3116837 h 4359792"/>
              <a:gd name="connsiteX92" fmla="*/ 1082875 w 3528236"/>
              <a:gd name="connsiteY92" fmla="*/ 3137252 h 4359792"/>
              <a:gd name="connsiteX93" fmla="*/ 1070651 w 3528236"/>
              <a:gd name="connsiteY93" fmla="*/ 3043280 h 4359792"/>
              <a:gd name="connsiteX94" fmla="*/ 1166002 w 3528236"/>
              <a:gd name="connsiteY94" fmla="*/ 3045727 h 4359792"/>
              <a:gd name="connsiteX95" fmla="*/ 1146443 w 3528236"/>
              <a:gd name="connsiteY95" fmla="*/ 2967490 h 4359792"/>
              <a:gd name="connsiteX96" fmla="*/ 1092655 w 3528236"/>
              <a:gd name="connsiteY96" fmla="*/ 2947930 h 4359792"/>
              <a:gd name="connsiteX97" fmla="*/ 1090545 w 3528236"/>
              <a:gd name="connsiteY97" fmla="*/ 2895343 h 4359792"/>
              <a:gd name="connsiteX98" fmla="*/ 1051084 w 3528236"/>
              <a:gd name="connsiteY98" fmla="*/ 2881735 h 4359792"/>
              <a:gd name="connsiteX99" fmla="*/ 1059248 w 3528236"/>
              <a:gd name="connsiteY99" fmla="*/ 2839553 h 4359792"/>
              <a:gd name="connsiteX100" fmla="*/ 1029312 w 3528236"/>
              <a:gd name="connsiteY100" fmla="*/ 2800092 h 4359792"/>
              <a:gd name="connsiteX101" fmla="*/ 1034755 w 3528236"/>
              <a:gd name="connsiteY101" fmla="*/ 2756549 h 4359792"/>
              <a:gd name="connsiteX102" fmla="*/ 1015706 w 3528236"/>
              <a:gd name="connsiteY102" fmla="*/ 2730696 h 4359792"/>
              <a:gd name="connsiteX103" fmla="*/ 1012984 w 3528236"/>
              <a:gd name="connsiteY103" fmla="*/ 2650413 h 4359792"/>
              <a:gd name="connsiteX104" fmla="*/ 993933 w 3528236"/>
              <a:gd name="connsiteY104" fmla="*/ 2587821 h 4359792"/>
              <a:gd name="connsiteX105" fmla="*/ 1026590 w 3528236"/>
              <a:gd name="connsiteY105" fmla="*/ 2511622 h 4359792"/>
              <a:gd name="connsiteX106" fmla="*/ 1007541 w 3528236"/>
              <a:gd name="connsiteY106" fmla="*/ 2483047 h 4359792"/>
              <a:gd name="connsiteX107" fmla="*/ 950391 w 3528236"/>
              <a:gd name="connsiteY107" fmla="*/ 2499376 h 4359792"/>
              <a:gd name="connsiteX108" fmla="*/ 902766 w 3528236"/>
              <a:gd name="connsiteY108" fmla="*/ 2499374 h 4359792"/>
              <a:gd name="connsiteX109" fmla="*/ 909569 w 3528236"/>
              <a:gd name="connsiteY109" fmla="*/ 2500735 h 4359792"/>
              <a:gd name="connsiteX110" fmla="*/ 849698 w 3528236"/>
              <a:gd name="connsiteY110" fmla="*/ 2560606 h 4359792"/>
              <a:gd name="connsiteX111" fmla="*/ 762612 w 3528236"/>
              <a:gd name="connsiteY111" fmla="*/ 2571492 h 4359792"/>
              <a:gd name="connsiteX112" fmla="*/ 704102 w 3528236"/>
              <a:gd name="connsiteY112" fmla="*/ 2500735 h 4359792"/>
              <a:gd name="connsiteX113" fmla="*/ 648313 w 3528236"/>
              <a:gd name="connsiteY113" fmla="*/ 2499374 h 4359792"/>
              <a:gd name="connsiteX114" fmla="*/ 634706 w 3528236"/>
              <a:gd name="connsiteY114" fmla="*/ 2545638 h 4359792"/>
              <a:gd name="connsiteX115" fmla="*/ 539456 w 3528236"/>
              <a:gd name="connsiteY115" fmla="*/ 2545639 h 4359792"/>
              <a:gd name="connsiteX116" fmla="*/ 495913 w 3528236"/>
              <a:gd name="connsiteY116" fmla="*/ 2499375 h 4359792"/>
              <a:gd name="connsiteX117" fmla="*/ 425156 w 3528236"/>
              <a:gd name="connsiteY117" fmla="*/ 2469439 h 4359792"/>
              <a:gd name="connsiteX118" fmla="*/ 388416 w 3528236"/>
              <a:gd name="connsiteY118" fmla="*/ 2443585 h 4359792"/>
              <a:gd name="connsiteX119" fmla="*/ 387055 w 3528236"/>
              <a:gd name="connsiteY119" fmla="*/ 2393239 h 4359792"/>
              <a:gd name="connsiteX120" fmla="*/ 327183 w 3528236"/>
              <a:gd name="connsiteY120" fmla="*/ 2351055 h 4359792"/>
              <a:gd name="connsiteX121" fmla="*/ 350316 w 3528236"/>
              <a:gd name="connsiteY121" fmla="*/ 2306153 h 4359792"/>
              <a:gd name="connsiteX122" fmla="*/ 316298 w 3528236"/>
              <a:gd name="connsiteY122" fmla="*/ 2273495 h 4359792"/>
              <a:gd name="connsiteX123" fmla="*/ 324462 w 3528236"/>
              <a:gd name="connsiteY123" fmla="*/ 2240839 h 4359792"/>
              <a:gd name="connsiteX124" fmla="*/ 340790 w 3528236"/>
              <a:gd name="connsiteY124" fmla="*/ 2180967 h 4359792"/>
              <a:gd name="connsiteX125" fmla="*/ 332625 w 3528236"/>
              <a:gd name="connsiteY125" fmla="*/ 2144229 h 4359792"/>
              <a:gd name="connsiteX126" fmla="*/ 278196 w 3528236"/>
              <a:gd name="connsiteY126" fmla="*/ 2131981 h 4359792"/>
              <a:gd name="connsiteX127" fmla="*/ 214244 w 3528236"/>
              <a:gd name="connsiteY127" fmla="*/ 2130621 h 4359792"/>
              <a:gd name="connsiteX128" fmla="*/ 49597 w 3528236"/>
              <a:gd name="connsiteY128" fmla="*/ 2085717 h 4359792"/>
              <a:gd name="connsiteX129" fmla="*/ 612 w 3528236"/>
              <a:gd name="connsiteY129" fmla="*/ 2004074 h 4359792"/>
              <a:gd name="connsiteX130" fmla="*/ 72730 w 3528236"/>
              <a:gd name="connsiteY130" fmla="*/ 1956449 h 4359792"/>
              <a:gd name="connsiteX131" fmla="*/ 102666 w 3528236"/>
              <a:gd name="connsiteY131" fmla="*/ 1910185 h 4359792"/>
              <a:gd name="connsiteX132" fmla="*/ 74090 w 3528236"/>
              <a:gd name="connsiteY132" fmla="*/ 1844871 h 4359792"/>
              <a:gd name="connsiteX133" fmla="*/ 102665 w 3528236"/>
              <a:gd name="connsiteY133" fmla="*/ 1802689 h 4359792"/>
              <a:gd name="connsiteX134" fmla="*/ 102457 w 3528236"/>
              <a:gd name="connsiteY134" fmla="*/ 1806328 h 4359792"/>
              <a:gd name="connsiteX0" fmla="*/ 102457 w 3528236"/>
              <a:gd name="connsiteY0" fmla="*/ 1806328 h 4359792"/>
              <a:gd name="connsiteX1" fmla="*/ 174783 w 3528236"/>
              <a:gd name="connsiteY1" fmla="*/ 1750982 h 4359792"/>
              <a:gd name="connsiteX2" fmla="*/ 278198 w 3528236"/>
              <a:gd name="connsiteY2" fmla="*/ 1786361 h 4359792"/>
              <a:gd name="connsiteX3" fmla="*/ 410187 w 3528236"/>
              <a:gd name="connsiteY3" fmla="*/ 1786361 h 4359792"/>
              <a:gd name="connsiteX4" fmla="*/ 425570 w 3528236"/>
              <a:gd name="connsiteY4" fmla="*/ 1721762 h 4359792"/>
              <a:gd name="connsiteX5" fmla="*/ 400403 w 3528236"/>
              <a:gd name="connsiteY5" fmla="*/ 1609909 h 4359792"/>
              <a:gd name="connsiteX6" fmla="*/ 383625 w 3528236"/>
              <a:gd name="connsiteY6" fmla="*/ 1514834 h 4359792"/>
              <a:gd name="connsiteX7" fmla="*/ 403199 w 3528236"/>
              <a:gd name="connsiteY7" fmla="*/ 1400184 h 4359792"/>
              <a:gd name="connsiteX8" fmla="*/ 503867 w 3528236"/>
              <a:gd name="connsiteY8" fmla="*/ 1319090 h 4359792"/>
              <a:gd name="connsiteX9" fmla="*/ 626906 w 3528236"/>
              <a:gd name="connsiteY9" fmla="*/ 1235200 h 4359792"/>
              <a:gd name="connsiteX10" fmla="*/ 674443 w 3528236"/>
              <a:gd name="connsiteY10" fmla="*/ 1047846 h 4359792"/>
              <a:gd name="connsiteX11" fmla="*/ 593350 w 3528236"/>
              <a:gd name="connsiteY11" fmla="*/ 930400 h 4359792"/>
              <a:gd name="connsiteX12" fmla="*/ 573775 w 3528236"/>
              <a:gd name="connsiteY12" fmla="*/ 857696 h 4359792"/>
              <a:gd name="connsiteX13" fmla="*/ 724777 w 3528236"/>
              <a:gd name="connsiteY13" fmla="*/ 782195 h 4359792"/>
              <a:gd name="connsiteX14" fmla="*/ 808667 w 3528236"/>
              <a:gd name="connsiteY14" fmla="*/ 661953 h 4359792"/>
              <a:gd name="connsiteX15" fmla="*/ 817056 w 3528236"/>
              <a:gd name="connsiteY15" fmla="*/ 533322 h 4359792"/>
              <a:gd name="connsiteX16" fmla="*/ 811464 w 3528236"/>
              <a:gd name="connsiteY16" fmla="*/ 474599 h 4359792"/>
              <a:gd name="connsiteX17" fmla="*/ 864594 w 3528236"/>
              <a:gd name="connsiteY17" fmla="*/ 415876 h 4359792"/>
              <a:gd name="connsiteX18" fmla="*/ 828241 w 3528236"/>
              <a:gd name="connsiteY18" fmla="*/ 318004 h 4359792"/>
              <a:gd name="connsiteX19" fmla="*/ 912131 w 3528236"/>
              <a:gd name="connsiteY19" fmla="*/ 337578 h 4359792"/>
              <a:gd name="connsiteX20" fmla="*/ 982040 w 3528236"/>
              <a:gd name="connsiteY20" fmla="*/ 278856 h 4359792"/>
              <a:gd name="connsiteX21" fmla="*/ 1043559 w 3528236"/>
              <a:gd name="connsiteY21" fmla="*/ 231318 h 4359792"/>
              <a:gd name="connsiteX22" fmla="*/ 1029577 w 3528236"/>
              <a:gd name="connsiteY22" fmla="*/ 144632 h 4359792"/>
              <a:gd name="connsiteX23" fmla="*/ 1135838 w 3528236"/>
              <a:gd name="connsiteY23" fmla="*/ 150224 h 4359792"/>
              <a:gd name="connsiteX24" fmla="*/ 1183375 w 3528236"/>
              <a:gd name="connsiteY24" fmla="*/ 192169 h 4359792"/>
              <a:gd name="connsiteX25" fmla="*/ 1278451 w 3528236"/>
              <a:gd name="connsiteY25" fmla="*/ 127854 h 4359792"/>
              <a:gd name="connsiteX26" fmla="*/ 1278451 w 3528236"/>
              <a:gd name="connsiteY26" fmla="*/ 127854 h 4359792"/>
              <a:gd name="connsiteX27" fmla="*/ 1379119 w 3528236"/>
              <a:gd name="connsiteY27" fmla="*/ 113872 h 4359792"/>
              <a:gd name="connsiteX28" fmla="*/ 1381915 w 3528236"/>
              <a:gd name="connsiteY28" fmla="*/ 111076 h 4359792"/>
              <a:gd name="connsiteX29" fmla="*/ 1653159 w 3528236"/>
              <a:gd name="connsiteY29" fmla="*/ 10408 h 4359792"/>
              <a:gd name="connsiteX30" fmla="*/ 2609503 w 3528236"/>
              <a:gd name="connsiteY30" fmla="*/ 2018 h 4359792"/>
              <a:gd name="connsiteX31" fmla="*/ 3087652 w 3528236"/>
              <a:gd name="connsiteY31" fmla="*/ 435114 h 4359792"/>
              <a:gd name="connsiteX32" fmla="*/ 3523701 w 3528236"/>
              <a:gd name="connsiteY32" fmla="*/ 1011746 h 4359792"/>
              <a:gd name="connsiteX33" fmla="*/ 3362592 w 3528236"/>
              <a:gd name="connsiteY33" fmla="*/ 1196492 h 4359792"/>
              <a:gd name="connsiteX34" fmla="*/ 3118752 w 3528236"/>
              <a:gd name="connsiteY34" fmla="*/ 1340184 h 4359792"/>
              <a:gd name="connsiteX35" fmla="*/ 2783471 w 3528236"/>
              <a:gd name="connsiteY35" fmla="*/ 1466459 h 4359792"/>
              <a:gd name="connsiteX36" fmla="*/ 2265311 w 3528236"/>
              <a:gd name="connsiteY36" fmla="*/ 1523064 h 4359792"/>
              <a:gd name="connsiteX37" fmla="*/ 1947448 w 3528236"/>
              <a:gd name="connsiteY37" fmla="*/ 1705945 h 4359792"/>
              <a:gd name="connsiteX38" fmla="*/ 1903906 w 3528236"/>
              <a:gd name="connsiteY38" fmla="*/ 1544835 h 4359792"/>
              <a:gd name="connsiteX39" fmla="*/ 1712319 w 3528236"/>
              <a:gd name="connsiteY39" fmla="*/ 1605173 h 4359792"/>
              <a:gd name="connsiteX40" fmla="*/ 1647003 w 3528236"/>
              <a:gd name="connsiteY40" fmla="*/ 1758195 h 4359792"/>
              <a:gd name="connsiteX41" fmla="*/ 1755860 w 3528236"/>
              <a:gd name="connsiteY41" fmla="*/ 1997681 h 4359792"/>
              <a:gd name="connsiteX42" fmla="*/ 1877781 w 3528236"/>
              <a:gd name="connsiteY42" fmla="*/ 2084765 h 4359792"/>
              <a:gd name="connsiteX43" fmla="*/ 1842946 w 3528236"/>
              <a:gd name="connsiteY43" fmla="*/ 2250228 h 4359792"/>
              <a:gd name="connsiteX44" fmla="*/ 1903906 w 3528236"/>
              <a:gd name="connsiteY44" fmla="*/ 2372149 h 4359792"/>
              <a:gd name="connsiteX45" fmla="*/ 2104202 w 3528236"/>
              <a:gd name="connsiteY45" fmla="*/ 2398274 h 4359792"/>
              <a:gd name="connsiteX46" fmla="*/ 2652843 w 3528236"/>
              <a:gd name="connsiteY46" fmla="*/ 2546319 h 4359792"/>
              <a:gd name="connsiteX47" fmla="*/ 2661551 w 3528236"/>
              <a:gd name="connsiteY47" fmla="*/ 2772742 h 4359792"/>
              <a:gd name="connsiteX48" fmla="*/ 2670259 w 3528236"/>
              <a:gd name="connsiteY48" fmla="*/ 3160272 h 4359792"/>
              <a:gd name="connsiteX49" fmla="*/ 2530923 w 3528236"/>
              <a:gd name="connsiteY49" fmla="*/ 3182043 h 4359792"/>
              <a:gd name="connsiteX50" fmla="*/ 2487380 w 3528236"/>
              <a:gd name="connsiteY50" fmla="*/ 3113618 h 4359792"/>
              <a:gd name="connsiteX51" fmla="*/ 2375413 w 3528236"/>
              <a:gd name="connsiteY51" fmla="*/ 3173956 h 4359792"/>
              <a:gd name="connsiteX52" fmla="*/ 2165163 w 3528236"/>
              <a:gd name="connsiteY52" fmla="*/ 3142854 h 4359792"/>
              <a:gd name="connsiteX53" fmla="*/ 1999700 w 3528236"/>
              <a:gd name="connsiteY53" fmla="*/ 2990454 h 4359792"/>
              <a:gd name="connsiteX54" fmla="*/ 1959544 w 3528236"/>
              <a:gd name="connsiteY54" fmla="*/ 3095441 h 4359792"/>
              <a:gd name="connsiteX55" fmla="*/ 1830712 w 3528236"/>
              <a:gd name="connsiteY55" fmla="*/ 2919404 h 4359792"/>
              <a:gd name="connsiteX56" fmla="*/ 1436339 w 3528236"/>
              <a:gd name="connsiteY56" fmla="*/ 2628702 h 4359792"/>
              <a:gd name="connsiteX57" fmla="*/ 1275022 w 3528236"/>
              <a:gd name="connsiteY57" fmla="*/ 2902817 h 4359792"/>
              <a:gd name="connsiteX58" fmla="*/ 1331421 w 3528236"/>
              <a:gd name="connsiteY58" fmla="*/ 3033581 h 4359792"/>
              <a:gd name="connsiteX59" fmla="*/ 1346075 w 3528236"/>
              <a:gd name="connsiteY59" fmla="*/ 3351377 h 4359792"/>
              <a:gd name="connsiteX60" fmla="*/ 1517827 w 3528236"/>
              <a:gd name="connsiteY60" fmla="*/ 3208029 h 4359792"/>
              <a:gd name="connsiteX61" fmla="*/ 1832302 w 3528236"/>
              <a:gd name="connsiteY61" fmla="*/ 3217845 h 4359792"/>
              <a:gd name="connsiteX62" fmla="*/ 2035157 w 3528236"/>
              <a:gd name="connsiteY62" fmla="*/ 3170846 h 4359792"/>
              <a:gd name="connsiteX63" fmla="*/ 2176982 w 3528236"/>
              <a:gd name="connsiteY63" fmla="*/ 3297121 h 4359792"/>
              <a:gd name="connsiteX64" fmla="*/ 2284595 w 3528236"/>
              <a:gd name="connsiteY64" fmla="*/ 3361191 h 4359792"/>
              <a:gd name="connsiteX65" fmla="*/ 2433262 w 3528236"/>
              <a:gd name="connsiteY65" fmla="*/ 3218743 h 4359792"/>
              <a:gd name="connsiteX66" fmla="*/ 2478671 w 3528236"/>
              <a:gd name="connsiteY66" fmla="*/ 3193862 h 4359792"/>
              <a:gd name="connsiteX67" fmla="*/ 2616764 w 3528236"/>
              <a:gd name="connsiteY67" fmla="*/ 3341286 h 4359792"/>
              <a:gd name="connsiteX68" fmla="*/ 2700741 w 3528236"/>
              <a:gd name="connsiteY68" fmla="*/ 3353726 h 4359792"/>
              <a:gd name="connsiteX69" fmla="*/ 2761700 w 3528236"/>
              <a:gd name="connsiteY69" fmla="*/ 3366166 h 4359792"/>
              <a:gd name="connsiteX70" fmla="*/ 2648489 w 3528236"/>
              <a:gd name="connsiteY70" fmla="*/ 3691494 h 4359792"/>
              <a:gd name="connsiteX71" fmla="*/ 2572072 w 3528236"/>
              <a:gd name="connsiteY71" fmla="*/ 3769509 h 4359792"/>
              <a:gd name="connsiteX72" fmla="*/ 2517860 w 3528236"/>
              <a:gd name="connsiteY72" fmla="*/ 3848246 h 4359792"/>
              <a:gd name="connsiteX73" fmla="*/ 2415664 w 3528236"/>
              <a:gd name="connsiteY73" fmla="*/ 3935533 h 4359792"/>
              <a:gd name="connsiteX74" fmla="*/ 2265787 w 3528236"/>
              <a:gd name="connsiteY74" fmla="*/ 4044535 h 4359792"/>
              <a:gd name="connsiteX75" fmla="*/ 2268814 w 3528236"/>
              <a:gd name="connsiteY75" fmla="*/ 4082382 h 4359792"/>
              <a:gd name="connsiteX76" fmla="*/ 1866116 w 3528236"/>
              <a:gd name="connsiteY76" fmla="*/ 4332175 h 4359792"/>
              <a:gd name="connsiteX77" fmla="*/ 1870658 w 3528236"/>
              <a:gd name="connsiteY77" fmla="*/ 4333689 h 4359792"/>
              <a:gd name="connsiteX78" fmla="*/ 1652130 w 3528236"/>
              <a:gd name="connsiteY78" fmla="*/ 4359320 h 4359792"/>
              <a:gd name="connsiteX79" fmla="*/ 1513375 w 3528236"/>
              <a:gd name="connsiteY79" fmla="*/ 4115687 h 4359792"/>
              <a:gd name="connsiteX80" fmla="*/ 1528514 w 3528236"/>
              <a:gd name="connsiteY80" fmla="*/ 4059673 h 4359792"/>
              <a:gd name="connsiteX81" fmla="*/ 1408916 w 3528236"/>
              <a:gd name="connsiteY81" fmla="*/ 3934018 h 4359792"/>
              <a:gd name="connsiteX82" fmla="*/ 1354835 w 3528236"/>
              <a:gd name="connsiteY82" fmla="*/ 3860436 h 4359792"/>
              <a:gd name="connsiteX83" fmla="*/ 1262066 w 3528236"/>
              <a:gd name="connsiteY83" fmla="*/ 3781114 h 4359792"/>
              <a:gd name="connsiteX84" fmla="*/ 1227247 w 3528236"/>
              <a:gd name="connsiteY84" fmla="*/ 3696335 h 4359792"/>
              <a:gd name="connsiteX85" fmla="*/ 1240873 w 3528236"/>
              <a:gd name="connsiteY85" fmla="*/ 3635778 h 4359792"/>
              <a:gd name="connsiteX86" fmla="*/ 1158522 w 3528236"/>
              <a:gd name="connsiteY86" fmla="*/ 3519207 h 4359792"/>
              <a:gd name="connsiteX87" fmla="*/ 1087967 w 3528236"/>
              <a:gd name="connsiteY87" fmla="*/ 3472277 h 4359792"/>
              <a:gd name="connsiteX88" fmla="*/ 1087968 w 3528236"/>
              <a:gd name="connsiteY88" fmla="*/ 3425345 h 4359792"/>
              <a:gd name="connsiteX89" fmla="*/ 997133 w 3528236"/>
              <a:gd name="connsiteY89" fmla="*/ 3298176 h 4359792"/>
              <a:gd name="connsiteX90" fmla="*/ 955985 w 3528236"/>
              <a:gd name="connsiteY90" fmla="*/ 3274075 h 4359792"/>
              <a:gd name="connsiteX91" fmla="*/ 985316 w 3528236"/>
              <a:gd name="connsiteY91" fmla="*/ 3116837 h 4359792"/>
              <a:gd name="connsiteX92" fmla="*/ 1082875 w 3528236"/>
              <a:gd name="connsiteY92" fmla="*/ 3137252 h 4359792"/>
              <a:gd name="connsiteX93" fmla="*/ 1070651 w 3528236"/>
              <a:gd name="connsiteY93" fmla="*/ 3043280 h 4359792"/>
              <a:gd name="connsiteX94" fmla="*/ 1166002 w 3528236"/>
              <a:gd name="connsiteY94" fmla="*/ 3045727 h 4359792"/>
              <a:gd name="connsiteX95" fmla="*/ 1146443 w 3528236"/>
              <a:gd name="connsiteY95" fmla="*/ 2967490 h 4359792"/>
              <a:gd name="connsiteX96" fmla="*/ 1092655 w 3528236"/>
              <a:gd name="connsiteY96" fmla="*/ 2947930 h 4359792"/>
              <a:gd name="connsiteX97" fmla="*/ 1090545 w 3528236"/>
              <a:gd name="connsiteY97" fmla="*/ 2895343 h 4359792"/>
              <a:gd name="connsiteX98" fmla="*/ 1051084 w 3528236"/>
              <a:gd name="connsiteY98" fmla="*/ 2881735 h 4359792"/>
              <a:gd name="connsiteX99" fmla="*/ 1059248 w 3528236"/>
              <a:gd name="connsiteY99" fmla="*/ 2839553 h 4359792"/>
              <a:gd name="connsiteX100" fmla="*/ 1029312 w 3528236"/>
              <a:gd name="connsiteY100" fmla="*/ 2800092 h 4359792"/>
              <a:gd name="connsiteX101" fmla="*/ 1034755 w 3528236"/>
              <a:gd name="connsiteY101" fmla="*/ 2756549 h 4359792"/>
              <a:gd name="connsiteX102" fmla="*/ 1015706 w 3528236"/>
              <a:gd name="connsiteY102" fmla="*/ 2730696 h 4359792"/>
              <a:gd name="connsiteX103" fmla="*/ 1012984 w 3528236"/>
              <a:gd name="connsiteY103" fmla="*/ 2650413 h 4359792"/>
              <a:gd name="connsiteX104" fmla="*/ 993933 w 3528236"/>
              <a:gd name="connsiteY104" fmla="*/ 2587821 h 4359792"/>
              <a:gd name="connsiteX105" fmla="*/ 1026590 w 3528236"/>
              <a:gd name="connsiteY105" fmla="*/ 2511622 h 4359792"/>
              <a:gd name="connsiteX106" fmla="*/ 1007541 w 3528236"/>
              <a:gd name="connsiteY106" fmla="*/ 2483047 h 4359792"/>
              <a:gd name="connsiteX107" fmla="*/ 950391 w 3528236"/>
              <a:gd name="connsiteY107" fmla="*/ 2499376 h 4359792"/>
              <a:gd name="connsiteX108" fmla="*/ 902766 w 3528236"/>
              <a:gd name="connsiteY108" fmla="*/ 2499374 h 4359792"/>
              <a:gd name="connsiteX109" fmla="*/ 909569 w 3528236"/>
              <a:gd name="connsiteY109" fmla="*/ 2500735 h 4359792"/>
              <a:gd name="connsiteX110" fmla="*/ 849698 w 3528236"/>
              <a:gd name="connsiteY110" fmla="*/ 2560606 h 4359792"/>
              <a:gd name="connsiteX111" fmla="*/ 762612 w 3528236"/>
              <a:gd name="connsiteY111" fmla="*/ 2571492 h 4359792"/>
              <a:gd name="connsiteX112" fmla="*/ 704102 w 3528236"/>
              <a:gd name="connsiteY112" fmla="*/ 2500735 h 4359792"/>
              <a:gd name="connsiteX113" fmla="*/ 648313 w 3528236"/>
              <a:gd name="connsiteY113" fmla="*/ 2499374 h 4359792"/>
              <a:gd name="connsiteX114" fmla="*/ 634706 w 3528236"/>
              <a:gd name="connsiteY114" fmla="*/ 2545638 h 4359792"/>
              <a:gd name="connsiteX115" fmla="*/ 539456 w 3528236"/>
              <a:gd name="connsiteY115" fmla="*/ 2545639 h 4359792"/>
              <a:gd name="connsiteX116" fmla="*/ 495913 w 3528236"/>
              <a:gd name="connsiteY116" fmla="*/ 2499375 h 4359792"/>
              <a:gd name="connsiteX117" fmla="*/ 425156 w 3528236"/>
              <a:gd name="connsiteY117" fmla="*/ 2469439 h 4359792"/>
              <a:gd name="connsiteX118" fmla="*/ 388416 w 3528236"/>
              <a:gd name="connsiteY118" fmla="*/ 2443585 h 4359792"/>
              <a:gd name="connsiteX119" fmla="*/ 387055 w 3528236"/>
              <a:gd name="connsiteY119" fmla="*/ 2393239 h 4359792"/>
              <a:gd name="connsiteX120" fmla="*/ 327183 w 3528236"/>
              <a:gd name="connsiteY120" fmla="*/ 2351055 h 4359792"/>
              <a:gd name="connsiteX121" fmla="*/ 350316 w 3528236"/>
              <a:gd name="connsiteY121" fmla="*/ 2306153 h 4359792"/>
              <a:gd name="connsiteX122" fmla="*/ 316298 w 3528236"/>
              <a:gd name="connsiteY122" fmla="*/ 2273495 h 4359792"/>
              <a:gd name="connsiteX123" fmla="*/ 324462 w 3528236"/>
              <a:gd name="connsiteY123" fmla="*/ 2240839 h 4359792"/>
              <a:gd name="connsiteX124" fmla="*/ 340790 w 3528236"/>
              <a:gd name="connsiteY124" fmla="*/ 2180967 h 4359792"/>
              <a:gd name="connsiteX125" fmla="*/ 332625 w 3528236"/>
              <a:gd name="connsiteY125" fmla="*/ 2144229 h 4359792"/>
              <a:gd name="connsiteX126" fmla="*/ 278196 w 3528236"/>
              <a:gd name="connsiteY126" fmla="*/ 2131981 h 4359792"/>
              <a:gd name="connsiteX127" fmla="*/ 214244 w 3528236"/>
              <a:gd name="connsiteY127" fmla="*/ 2130621 h 4359792"/>
              <a:gd name="connsiteX128" fmla="*/ 49597 w 3528236"/>
              <a:gd name="connsiteY128" fmla="*/ 2085717 h 4359792"/>
              <a:gd name="connsiteX129" fmla="*/ 612 w 3528236"/>
              <a:gd name="connsiteY129" fmla="*/ 2004074 h 4359792"/>
              <a:gd name="connsiteX130" fmla="*/ 72730 w 3528236"/>
              <a:gd name="connsiteY130" fmla="*/ 1956449 h 4359792"/>
              <a:gd name="connsiteX131" fmla="*/ 102666 w 3528236"/>
              <a:gd name="connsiteY131" fmla="*/ 1910185 h 4359792"/>
              <a:gd name="connsiteX132" fmla="*/ 74090 w 3528236"/>
              <a:gd name="connsiteY132" fmla="*/ 1844871 h 4359792"/>
              <a:gd name="connsiteX133" fmla="*/ 102665 w 3528236"/>
              <a:gd name="connsiteY133" fmla="*/ 1802689 h 4359792"/>
              <a:gd name="connsiteX134" fmla="*/ 102457 w 3528236"/>
              <a:gd name="connsiteY134" fmla="*/ 1806328 h 4359792"/>
              <a:gd name="connsiteX0" fmla="*/ 102457 w 3528236"/>
              <a:gd name="connsiteY0" fmla="*/ 1806328 h 4359792"/>
              <a:gd name="connsiteX1" fmla="*/ 174783 w 3528236"/>
              <a:gd name="connsiteY1" fmla="*/ 1750982 h 4359792"/>
              <a:gd name="connsiteX2" fmla="*/ 278198 w 3528236"/>
              <a:gd name="connsiteY2" fmla="*/ 1786361 h 4359792"/>
              <a:gd name="connsiteX3" fmla="*/ 410187 w 3528236"/>
              <a:gd name="connsiteY3" fmla="*/ 1786361 h 4359792"/>
              <a:gd name="connsiteX4" fmla="*/ 425570 w 3528236"/>
              <a:gd name="connsiteY4" fmla="*/ 1721762 h 4359792"/>
              <a:gd name="connsiteX5" fmla="*/ 400403 w 3528236"/>
              <a:gd name="connsiteY5" fmla="*/ 1609909 h 4359792"/>
              <a:gd name="connsiteX6" fmla="*/ 383625 w 3528236"/>
              <a:gd name="connsiteY6" fmla="*/ 1514834 h 4359792"/>
              <a:gd name="connsiteX7" fmla="*/ 403199 w 3528236"/>
              <a:gd name="connsiteY7" fmla="*/ 1400184 h 4359792"/>
              <a:gd name="connsiteX8" fmla="*/ 503867 w 3528236"/>
              <a:gd name="connsiteY8" fmla="*/ 1319090 h 4359792"/>
              <a:gd name="connsiteX9" fmla="*/ 626906 w 3528236"/>
              <a:gd name="connsiteY9" fmla="*/ 1235200 h 4359792"/>
              <a:gd name="connsiteX10" fmla="*/ 674443 w 3528236"/>
              <a:gd name="connsiteY10" fmla="*/ 1047846 h 4359792"/>
              <a:gd name="connsiteX11" fmla="*/ 593350 w 3528236"/>
              <a:gd name="connsiteY11" fmla="*/ 930400 h 4359792"/>
              <a:gd name="connsiteX12" fmla="*/ 573775 w 3528236"/>
              <a:gd name="connsiteY12" fmla="*/ 857696 h 4359792"/>
              <a:gd name="connsiteX13" fmla="*/ 724777 w 3528236"/>
              <a:gd name="connsiteY13" fmla="*/ 782195 h 4359792"/>
              <a:gd name="connsiteX14" fmla="*/ 808667 w 3528236"/>
              <a:gd name="connsiteY14" fmla="*/ 661953 h 4359792"/>
              <a:gd name="connsiteX15" fmla="*/ 817056 w 3528236"/>
              <a:gd name="connsiteY15" fmla="*/ 533322 h 4359792"/>
              <a:gd name="connsiteX16" fmla="*/ 811464 w 3528236"/>
              <a:gd name="connsiteY16" fmla="*/ 474599 h 4359792"/>
              <a:gd name="connsiteX17" fmla="*/ 864594 w 3528236"/>
              <a:gd name="connsiteY17" fmla="*/ 415876 h 4359792"/>
              <a:gd name="connsiteX18" fmla="*/ 828241 w 3528236"/>
              <a:gd name="connsiteY18" fmla="*/ 318004 h 4359792"/>
              <a:gd name="connsiteX19" fmla="*/ 912131 w 3528236"/>
              <a:gd name="connsiteY19" fmla="*/ 337578 h 4359792"/>
              <a:gd name="connsiteX20" fmla="*/ 982040 w 3528236"/>
              <a:gd name="connsiteY20" fmla="*/ 278856 h 4359792"/>
              <a:gd name="connsiteX21" fmla="*/ 1043559 w 3528236"/>
              <a:gd name="connsiteY21" fmla="*/ 231318 h 4359792"/>
              <a:gd name="connsiteX22" fmla="*/ 1029577 w 3528236"/>
              <a:gd name="connsiteY22" fmla="*/ 144632 h 4359792"/>
              <a:gd name="connsiteX23" fmla="*/ 1135838 w 3528236"/>
              <a:gd name="connsiteY23" fmla="*/ 150224 h 4359792"/>
              <a:gd name="connsiteX24" fmla="*/ 1183375 w 3528236"/>
              <a:gd name="connsiteY24" fmla="*/ 192169 h 4359792"/>
              <a:gd name="connsiteX25" fmla="*/ 1278451 w 3528236"/>
              <a:gd name="connsiteY25" fmla="*/ 127854 h 4359792"/>
              <a:gd name="connsiteX26" fmla="*/ 1278451 w 3528236"/>
              <a:gd name="connsiteY26" fmla="*/ 127854 h 4359792"/>
              <a:gd name="connsiteX27" fmla="*/ 1379119 w 3528236"/>
              <a:gd name="connsiteY27" fmla="*/ 113872 h 4359792"/>
              <a:gd name="connsiteX28" fmla="*/ 1381915 w 3528236"/>
              <a:gd name="connsiteY28" fmla="*/ 111076 h 4359792"/>
              <a:gd name="connsiteX29" fmla="*/ 1653159 w 3528236"/>
              <a:gd name="connsiteY29" fmla="*/ 10408 h 4359792"/>
              <a:gd name="connsiteX30" fmla="*/ 2609503 w 3528236"/>
              <a:gd name="connsiteY30" fmla="*/ 2018 h 4359792"/>
              <a:gd name="connsiteX31" fmla="*/ 3087652 w 3528236"/>
              <a:gd name="connsiteY31" fmla="*/ 435114 h 4359792"/>
              <a:gd name="connsiteX32" fmla="*/ 3523701 w 3528236"/>
              <a:gd name="connsiteY32" fmla="*/ 1011746 h 4359792"/>
              <a:gd name="connsiteX33" fmla="*/ 3362592 w 3528236"/>
              <a:gd name="connsiteY33" fmla="*/ 1196492 h 4359792"/>
              <a:gd name="connsiteX34" fmla="*/ 3118752 w 3528236"/>
              <a:gd name="connsiteY34" fmla="*/ 1340184 h 4359792"/>
              <a:gd name="connsiteX35" fmla="*/ 2783471 w 3528236"/>
              <a:gd name="connsiteY35" fmla="*/ 1466459 h 4359792"/>
              <a:gd name="connsiteX36" fmla="*/ 2265311 w 3528236"/>
              <a:gd name="connsiteY36" fmla="*/ 1523064 h 4359792"/>
              <a:gd name="connsiteX37" fmla="*/ 1947448 w 3528236"/>
              <a:gd name="connsiteY37" fmla="*/ 1705945 h 4359792"/>
              <a:gd name="connsiteX38" fmla="*/ 1903906 w 3528236"/>
              <a:gd name="connsiteY38" fmla="*/ 1544835 h 4359792"/>
              <a:gd name="connsiteX39" fmla="*/ 1712319 w 3528236"/>
              <a:gd name="connsiteY39" fmla="*/ 1605173 h 4359792"/>
              <a:gd name="connsiteX40" fmla="*/ 1647003 w 3528236"/>
              <a:gd name="connsiteY40" fmla="*/ 1758195 h 4359792"/>
              <a:gd name="connsiteX41" fmla="*/ 1755860 w 3528236"/>
              <a:gd name="connsiteY41" fmla="*/ 1997681 h 4359792"/>
              <a:gd name="connsiteX42" fmla="*/ 1877781 w 3528236"/>
              <a:gd name="connsiteY42" fmla="*/ 2084765 h 4359792"/>
              <a:gd name="connsiteX43" fmla="*/ 1842946 w 3528236"/>
              <a:gd name="connsiteY43" fmla="*/ 2250228 h 4359792"/>
              <a:gd name="connsiteX44" fmla="*/ 1903906 w 3528236"/>
              <a:gd name="connsiteY44" fmla="*/ 2372149 h 4359792"/>
              <a:gd name="connsiteX45" fmla="*/ 2104202 w 3528236"/>
              <a:gd name="connsiteY45" fmla="*/ 2398274 h 4359792"/>
              <a:gd name="connsiteX46" fmla="*/ 2652843 w 3528236"/>
              <a:gd name="connsiteY46" fmla="*/ 2546319 h 4359792"/>
              <a:gd name="connsiteX47" fmla="*/ 2661551 w 3528236"/>
              <a:gd name="connsiteY47" fmla="*/ 2772742 h 4359792"/>
              <a:gd name="connsiteX48" fmla="*/ 2670259 w 3528236"/>
              <a:gd name="connsiteY48" fmla="*/ 3160272 h 4359792"/>
              <a:gd name="connsiteX49" fmla="*/ 2530923 w 3528236"/>
              <a:gd name="connsiteY49" fmla="*/ 3182043 h 4359792"/>
              <a:gd name="connsiteX50" fmla="*/ 2487380 w 3528236"/>
              <a:gd name="connsiteY50" fmla="*/ 3113618 h 4359792"/>
              <a:gd name="connsiteX51" fmla="*/ 2375413 w 3528236"/>
              <a:gd name="connsiteY51" fmla="*/ 3173956 h 4359792"/>
              <a:gd name="connsiteX52" fmla="*/ 2165163 w 3528236"/>
              <a:gd name="connsiteY52" fmla="*/ 3142854 h 4359792"/>
              <a:gd name="connsiteX53" fmla="*/ 1999700 w 3528236"/>
              <a:gd name="connsiteY53" fmla="*/ 2990454 h 4359792"/>
              <a:gd name="connsiteX54" fmla="*/ 1959544 w 3528236"/>
              <a:gd name="connsiteY54" fmla="*/ 3095441 h 4359792"/>
              <a:gd name="connsiteX55" fmla="*/ 1830712 w 3528236"/>
              <a:gd name="connsiteY55" fmla="*/ 2919404 h 4359792"/>
              <a:gd name="connsiteX56" fmla="*/ 1436339 w 3528236"/>
              <a:gd name="connsiteY56" fmla="*/ 2628702 h 4359792"/>
              <a:gd name="connsiteX57" fmla="*/ 1275022 w 3528236"/>
              <a:gd name="connsiteY57" fmla="*/ 2902817 h 4359792"/>
              <a:gd name="connsiteX58" fmla="*/ 1331421 w 3528236"/>
              <a:gd name="connsiteY58" fmla="*/ 3033581 h 4359792"/>
              <a:gd name="connsiteX59" fmla="*/ 1383398 w 3528236"/>
              <a:gd name="connsiteY59" fmla="*/ 3258071 h 4359792"/>
              <a:gd name="connsiteX60" fmla="*/ 1517827 w 3528236"/>
              <a:gd name="connsiteY60" fmla="*/ 3208029 h 4359792"/>
              <a:gd name="connsiteX61" fmla="*/ 1832302 w 3528236"/>
              <a:gd name="connsiteY61" fmla="*/ 3217845 h 4359792"/>
              <a:gd name="connsiteX62" fmla="*/ 2035157 w 3528236"/>
              <a:gd name="connsiteY62" fmla="*/ 3170846 h 4359792"/>
              <a:gd name="connsiteX63" fmla="*/ 2176982 w 3528236"/>
              <a:gd name="connsiteY63" fmla="*/ 3297121 h 4359792"/>
              <a:gd name="connsiteX64" fmla="*/ 2284595 w 3528236"/>
              <a:gd name="connsiteY64" fmla="*/ 3361191 h 4359792"/>
              <a:gd name="connsiteX65" fmla="*/ 2433262 w 3528236"/>
              <a:gd name="connsiteY65" fmla="*/ 3218743 h 4359792"/>
              <a:gd name="connsiteX66" fmla="*/ 2478671 w 3528236"/>
              <a:gd name="connsiteY66" fmla="*/ 3193862 h 4359792"/>
              <a:gd name="connsiteX67" fmla="*/ 2616764 w 3528236"/>
              <a:gd name="connsiteY67" fmla="*/ 3341286 h 4359792"/>
              <a:gd name="connsiteX68" fmla="*/ 2700741 w 3528236"/>
              <a:gd name="connsiteY68" fmla="*/ 3353726 h 4359792"/>
              <a:gd name="connsiteX69" fmla="*/ 2761700 w 3528236"/>
              <a:gd name="connsiteY69" fmla="*/ 3366166 h 4359792"/>
              <a:gd name="connsiteX70" fmla="*/ 2648489 w 3528236"/>
              <a:gd name="connsiteY70" fmla="*/ 3691494 h 4359792"/>
              <a:gd name="connsiteX71" fmla="*/ 2572072 w 3528236"/>
              <a:gd name="connsiteY71" fmla="*/ 3769509 h 4359792"/>
              <a:gd name="connsiteX72" fmla="*/ 2517860 w 3528236"/>
              <a:gd name="connsiteY72" fmla="*/ 3848246 h 4359792"/>
              <a:gd name="connsiteX73" fmla="*/ 2415664 w 3528236"/>
              <a:gd name="connsiteY73" fmla="*/ 3935533 h 4359792"/>
              <a:gd name="connsiteX74" fmla="*/ 2265787 w 3528236"/>
              <a:gd name="connsiteY74" fmla="*/ 4044535 h 4359792"/>
              <a:gd name="connsiteX75" fmla="*/ 2268814 w 3528236"/>
              <a:gd name="connsiteY75" fmla="*/ 4082382 h 4359792"/>
              <a:gd name="connsiteX76" fmla="*/ 1866116 w 3528236"/>
              <a:gd name="connsiteY76" fmla="*/ 4332175 h 4359792"/>
              <a:gd name="connsiteX77" fmla="*/ 1870658 w 3528236"/>
              <a:gd name="connsiteY77" fmla="*/ 4333689 h 4359792"/>
              <a:gd name="connsiteX78" fmla="*/ 1652130 w 3528236"/>
              <a:gd name="connsiteY78" fmla="*/ 4359320 h 4359792"/>
              <a:gd name="connsiteX79" fmla="*/ 1513375 w 3528236"/>
              <a:gd name="connsiteY79" fmla="*/ 4115687 h 4359792"/>
              <a:gd name="connsiteX80" fmla="*/ 1528514 w 3528236"/>
              <a:gd name="connsiteY80" fmla="*/ 4059673 h 4359792"/>
              <a:gd name="connsiteX81" fmla="*/ 1408916 w 3528236"/>
              <a:gd name="connsiteY81" fmla="*/ 3934018 h 4359792"/>
              <a:gd name="connsiteX82" fmla="*/ 1354835 w 3528236"/>
              <a:gd name="connsiteY82" fmla="*/ 3860436 h 4359792"/>
              <a:gd name="connsiteX83" fmla="*/ 1262066 w 3528236"/>
              <a:gd name="connsiteY83" fmla="*/ 3781114 h 4359792"/>
              <a:gd name="connsiteX84" fmla="*/ 1227247 w 3528236"/>
              <a:gd name="connsiteY84" fmla="*/ 3696335 h 4359792"/>
              <a:gd name="connsiteX85" fmla="*/ 1240873 w 3528236"/>
              <a:gd name="connsiteY85" fmla="*/ 3635778 h 4359792"/>
              <a:gd name="connsiteX86" fmla="*/ 1158522 w 3528236"/>
              <a:gd name="connsiteY86" fmla="*/ 3519207 h 4359792"/>
              <a:gd name="connsiteX87" fmla="*/ 1087967 w 3528236"/>
              <a:gd name="connsiteY87" fmla="*/ 3472277 h 4359792"/>
              <a:gd name="connsiteX88" fmla="*/ 1087968 w 3528236"/>
              <a:gd name="connsiteY88" fmla="*/ 3425345 h 4359792"/>
              <a:gd name="connsiteX89" fmla="*/ 997133 w 3528236"/>
              <a:gd name="connsiteY89" fmla="*/ 3298176 h 4359792"/>
              <a:gd name="connsiteX90" fmla="*/ 955985 w 3528236"/>
              <a:gd name="connsiteY90" fmla="*/ 3274075 h 4359792"/>
              <a:gd name="connsiteX91" fmla="*/ 985316 w 3528236"/>
              <a:gd name="connsiteY91" fmla="*/ 3116837 h 4359792"/>
              <a:gd name="connsiteX92" fmla="*/ 1082875 w 3528236"/>
              <a:gd name="connsiteY92" fmla="*/ 3137252 h 4359792"/>
              <a:gd name="connsiteX93" fmla="*/ 1070651 w 3528236"/>
              <a:gd name="connsiteY93" fmla="*/ 3043280 h 4359792"/>
              <a:gd name="connsiteX94" fmla="*/ 1166002 w 3528236"/>
              <a:gd name="connsiteY94" fmla="*/ 3045727 h 4359792"/>
              <a:gd name="connsiteX95" fmla="*/ 1146443 w 3528236"/>
              <a:gd name="connsiteY95" fmla="*/ 2967490 h 4359792"/>
              <a:gd name="connsiteX96" fmla="*/ 1092655 w 3528236"/>
              <a:gd name="connsiteY96" fmla="*/ 2947930 h 4359792"/>
              <a:gd name="connsiteX97" fmla="*/ 1090545 w 3528236"/>
              <a:gd name="connsiteY97" fmla="*/ 2895343 h 4359792"/>
              <a:gd name="connsiteX98" fmla="*/ 1051084 w 3528236"/>
              <a:gd name="connsiteY98" fmla="*/ 2881735 h 4359792"/>
              <a:gd name="connsiteX99" fmla="*/ 1059248 w 3528236"/>
              <a:gd name="connsiteY99" fmla="*/ 2839553 h 4359792"/>
              <a:gd name="connsiteX100" fmla="*/ 1029312 w 3528236"/>
              <a:gd name="connsiteY100" fmla="*/ 2800092 h 4359792"/>
              <a:gd name="connsiteX101" fmla="*/ 1034755 w 3528236"/>
              <a:gd name="connsiteY101" fmla="*/ 2756549 h 4359792"/>
              <a:gd name="connsiteX102" fmla="*/ 1015706 w 3528236"/>
              <a:gd name="connsiteY102" fmla="*/ 2730696 h 4359792"/>
              <a:gd name="connsiteX103" fmla="*/ 1012984 w 3528236"/>
              <a:gd name="connsiteY103" fmla="*/ 2650413 h 4359792"/>
              <a:gd name="connsiteX104" fmla="*/ 993933 w 3528236"/>
              <a:gd name="connsiteY104" fmla="*/ 2587821 h 4359792"/>
              <a:gd name="connsiteX105" fmla="*/ 1026590 w 3528236"/>
              <a:gd name="connsiteY105" fmla="*/ 2511622 h 4359792"/>
              <a:gd name="connsiteX106" fmla="*/ 1007541 w 3528236"/>
              <a:gd name="connsiteY106" fmla="*/ 2483047 h 4359792"/>
              <a:gd name="connsiteX107" fmla="*/ 950391 w 3528236"/>
              <a:gd name="connsiteY107" fmla="*/ 2499376 h 4359792"/>
              <a:gd name="connsiteX108" fmla="*/ 902766 w 3528236"/>
              <a:gd name="connsiteY108" fmla="*/ 2499374 h 4359792"/>
              <a:gd name="connsiteX109" fmla="*/ 909569 w 3528236"/>
              <a:gd name="connsiteY109" fmla="*/ 2500735 h 4359792"/>
              <a:gd name="connsiteX110" fmla="*/ 849698 w 3528236"/>
              <a:gd name="connsiteY110" fmla="*/ 2560606 h 4359792"/>
              <a:gd name="connsiteX111" fmla="*/ 762612 w 3528236"/>
              <a:gd name="connsiteY111" fmla="*/ 2571492 h 4359792"/>
              <a:gd name="connsiteX112" fmla="*/ 704102 w 3528236"/>
              <a:gd name="connsiteY112" fmla="*/ 2500735 h 4359792"/>
              <a:gd name="connsiteX113" fmla="*/ 648313 w 3528236"/>
              <a:gd name="connsiteY113" fmla="*/ 2499374 h 4359792"/>
              <a:gd name="connsiteX114" fmla="*/ 634706 w 3528236"/>
              <a:gd name="connsiteY114" fmla="*/ 2545638 h 4359792"/>
              <a:gd name="connsiteX115" fmla="*/ 539456 w 3528236"/>
              <a:gd name="connsiteY115" fmla="*/ 2545639 h 4359792"/>
              <a:gd name="connsiteX116" fmla="*/ 495913 w 3528236"/>
              <a:gd name="connsiteY116" fmla="*/ 2499375 h 4359792"/>
              <a:gd name="connsiteX117" fmla="*/ 425156 w 3528236"/>
              <a:gd name="connsiteY117" fmla="*/ 2469439 h 4359792"/>
              <a:gd name="connsiteX118" fmla="*/ 388416 w 3528236"/>
              <a:gd name="connsiteY118" fmla="*/ 2443585 h 4359792"/>
              <a:gd name="connsiteX119" fmla="*/ 387055 w 3528236"/>
              <a:gd name="connsiteY119" fmla="*/ 2393239 h 4359792"/>
              <a:gd name="connsiteX120" fmla="*/ 327183 w 3528236"/>
              <a:gd name="connsiteY120" fmla="*/ 2351055 h 4359792"/>
              <a:gd name="connsiteX121" fmla="*/ 350316 w 3528236"/>
              <a:gd name="connsiteY121" fmla="*/ 2306153 h 4359792"/>
              <a:gd name="connsiteX122" fmla="*/ 316298 w 3528236"/>
              <a:gd name="connsiteY122" fmla="*/ 2273495 h 4359792"/>
              <a:gd name="connsiteX123" fmla="*/ 324462 w 3528236"/>
              <a:gd name="connsiteY123" fmla="*/ 2240839 h 4359792"/>
              <a:gd name="connsiteX124" fmla="*/ 340790 w 3528236"/>
              <a:gd name="connsiteY124" fmla="*/ 2180967 h 4359792"/>
              <a:gd name="connsiteX125" fmla="*/ 332625 w 3528236"/>
              <a:gd name="connsiteY125" fmla="*/ 2144229 h 4359792"/>
              <a:gd name="connsiteX126" fmla="*/ 278196 w 3528236"/>
              <a:gd name="connsiteY126" fmla="*/ 2131981 h 4359792"/>
              <a:gd name="connsiteX127" fmla="*/ 214244 w 3528236"/>
              <a:gd name="connsiteY127" fmla="*/ 2130621 h 4359792"/>
              <a:gd name="connsiteX128" fmla="*/ 49597 w 3528236"/>
              <a:gd name="connsiteY128" fmla="*/ 2085717 h 4359792"/>
              <a:gd name="connsiteX129" fmla="*/ 612 w 3528236"/>
              <a:gd name="connsiteY129" fmla="*/ 2004074 h 4359792"/>
              <a:gd name="connsiteX130" fmla="*/ 72730 w 3528236"/>
              <a:gd name="connsiteY130" fmla="*/ 1956449 h 4359792"/>
              <a:gd name="connsiteX131" fmla="*/ 102666 w 3528236"/>
              <a:gd name="connsiteY131" fmla="*/ 1910185 h 4359792"/>
              <a:gd name="connsiteX132" fmla="*/ 74090 w 3528236"/>
              <a:gd name="connsiteY132" fmla="*/ 1844871 h 4359792"/>
              <a:gd name="connsiteX133" fmla="*/ 102665 w 3528236"/>
              <a:gd name="connsiteY133" fmla="*/ 1802689 h 4359792"/>
              <a:gd name="connsiteX134" fmla="*/ 102457 w 3528236"/>
              <a:gd name="connsiteY134" fmla="*/ 1806328 h 4359792"/>
              <a:gd name="connsiteX0" fmla="*/ 102457 w 3528236"/>
              <a:gd name="connsiteY0" fmla="*/ 1806328 h 4359792"/>
              <a:gd name="connsiteX1" fmla="*/ 174783 w 3528236"/>
              <a:gd name="connsiteY1" fmla="*/ 1750982 h 4359792"/>
              <a:gd name="connsiteX2" fmla="*/ 278198 w 3528236"/>
              <a:gd name="connsiteY2" fmla="*/ 1786361 h 4359792"/>
              <a:gd name="connsiteX3" fmla="*/ 410187 w 3528236"/>
              <a:gd name="connsiteY3" fmla="*/ 1786361 h 4359792"/>
              <a:gd name="connsiteX4" fmla="*/ 425570 w 3528236"/>
              <a:gd name="connsiteY4" fmla="*/ 1721762 h 4359792"/>
              <a:gd name="connsiteX5" fmla="*/ 400403 w 3528236"/>
              <a:gd name="connsiteY5" fmla="*/ 1609909 h 4359792"/>
              <a:gd name="connsiteX6" fmla="*/ 383625 w 3528236"/>
              <a:gd name="connsiteY6" fmla="*/ 1514834 h 4359792"/>
              <a:gd name="connsiteX7" fmla="*/ 403199 w 3528236"/>
              <a:gd name="connsiteY7" fmla="*/ 1400184 h 4359792"/>
              <a:gd name="connsiteX8" fmla="*/ 503867 w 3528236"/>
              <a:gd name="connsiteY8" fmla="*/ 1319090 h 4359792"/>
              <a:gd name="connsiteX9" fmla="*/ 626906 w 3528236"/>
              <a:gd name="connsiteY9" fmla="*/ 1235200 h 4359792"/>
              <a:gd name="connsiteX10" fmla="*/ 674443 w 3528236"/>
              <a:gd name="connsiteY10" fmla="*/ 1047846 h 4359792"/>
              <a:gd name="connsiteX11" fmla="*/ 593350 w 3528236"/>
              <a:gd name="connsiteY11" fmla="*/ 930400 h 4359792"/>
              <a:gd name="connsiteX12" fmla="*/ 573775 w 3528236"/>
              <a:gd name="connsiteY12" fmla="*/ 857696 h 4359792"/>
              <a:gd name="connsiteX13" fmla="*/ 724777 w 3528236"/>
              <a:gd name="connsiteY13" fmla="*/ 782195 h 4359792"/>
              <a:gd name="connsiteX14" fmla="*/ 808667 w 3528236"/>
              <a:gd name="connsiteY14" fmla="*/ 661953 h 4359792"/>
              <a:gd name="connsiteX15" fmla="*/ 817056 w 3528236"/>
              <a:gd name="connsiteY15" fmla="*/ 533322 h 4359792"/>
              <a:gd name="connsiteX16" fmla="*/ 811464 w 3528236"/>
              <a:gd name="connsiteY16" fmla="*/ 474599 h 4359792"/>
              <a:gd name="connsiteX17" fmla="*/ 864594 w 3528236"/>
              <a:gd name="connsiteY17" fmla="*/ 415876 h 4359792"/>
              <a:gd name="connsiteX18" fmla="*/ 828241 w 3528236"/>
              <a:gd name="connsiteY18" fmla="*/ 318004 h 4359792"/>
              <a:gd name="connsiteX19" fmla="*/ 912131 w 3528236"/>
              <a:gd name="connsiteY19" fmla="*/ 337578 h 4359792"/>
              <a:gd name="connsiteX20" fmla="*/ 982040 w 3528236"/>
              <a:gd name="connsiteY20" fmla="*/ 278856 h 4359792"/>
              <a:gd name="connsiteX21" fmla="*/ 1043559 w 3528236"/>
              <a:gd name="connsiteY21" fmla="*/ 231318 h 4359792"/>
              <a:gd name="connsiteX22" fmla="*/ 1029577 w 3528236"/>
              <a:gd name="connsiteY22" fmla="*/ 144632 h 4359792"/>
              <a:gd name="connsiteX23" fmla="*/ 1135838 w 3528236"/>
              <a:gd name="connsiteY23" fmla="*/ 150224 h 4359792"/>
              <a:gd name="connsiteX24" fmla="*/ 1183375 w 3528236"/>
              <a:gd name="connsiteY24" fmla="*/ 192169 h 4359792"/>
              <a:gd name="connsiteX25" fmla="*/ 1278451 w 3528236"/>
              <a:gd name="connsiteY25" fmla="*/ 127854 h 4359792"/>
              <a:gd name="connsiteX26" fmla="*/ 1278451 w 3528236"/>
              <a:gd name="connsiteY26" fmla="*/ 127854 h 4359792"/>
              <a:gd name="connsiteX27" fmla="*/ 1379119 w 3528236"/>
              <a:gd name="connsiteY27" fmla="*/ 113872 h 4359792"/>
              <a:gd name="connsiteX28" fmla="*/ 1381915 w 3528236"/>
              <a:gd name="connsiteY28" fmla="*/ 111076 h 4359792"/>
              <a:gd name="connsiteX29" fmla="*/ 1653159 w 3528236"/>
              <a:gd name="connsiteY29" fmla="*/ 10408 h 4359792"/>
              <a:gd name="connsiteX30" fmla="*/ 2609503 w 3528236"/>
              <a:gd name="connsiteY30" fmla="*/ 2018 h 4359792"/>
              <a:gd name="connsiteX31" fmla="*/ 3087652 w 3528236"/>
              <a:gd name="connsiteY31" fmla="*/ 435114 h 4359792"/>
              <a:gd name="connsiteX32" fmla="*/ 3523701 w 3528236"/>
              <a:gd name="connsiteY32" fmla="*/ 1011746 h 4359792"/>
              <a:gd name="connsiteX33" fmla="*/ 3362592 w 3528236"/>
              <a:gd name="connsiteY33" fmla="*/ 1196492 h 4359792"/>
              <a:gd name="connsiteX34" fmla="*/ 3118752 w 3528236"/>
              <a:gd name="connsiteY34" fmla="*/ 1340184 h 4359792"/>
              <a:gd name="connsiteX35" fmla="*/ 2783471 w 3528236"/>
              <a:gd name="connsiteY35" fmla="*/ 1466459 h 4359792"/>
              <a:gd name="connsiteX36" fmla="*/ 2265311 w 3528236"/>
              <a:gd name="connsiteY36" fmla="*/ 1523064 h 4359792"/>
              <a:gd name="connsiteX37" fmla="*/ 1947448 w 3528236"/>
              <a:gd name="connsiteY37" fmla="*/ 1705945 h 4359792"/>
              <a:gd name="connsiteX38" fmla="*/ 1903906 w 3528236"/>
              <a:gd name="connsiteY38" fmla="*/ 1544835 h 4359792"/>
              <a:gd name="connsiteX39" fmla="*/ 1712319 w 3528236"/>
              <a:gd name="connsiteY39" fmla="*/ 1605173 h 4359792"/>
              <a:gd name="connsiteX40" fmla="*/ 1647003 w 3528236"/>
              <a:gd name="connsiteY40" fmla="*/ 1758195 h 4359792"/>
              <a:gd name="connsiteX41" fmla="*/ 1755860 w 3528236"/>
              <a:gd name="connsiteY41" fmla="*/ 1997681 h 4359792"/>
              <a:gd name="connsiteX42" fmla="*/ 1877781 w 3528236"/>
              <a:gd name="connsiteY42" fmla="*/ 2084765 h 4359792"/>
              <a:gd name="connsiteX43" fmla="*/ 1842946 w 3528236"/>
              <a:gd name="connsiteY43" fmla="*/ 2250228 h 4359792"/>
              <a:gd name="connsiteX44" fmla="*/ 1903906 w 3528236"/>
              <a:gd name="connsiteY44" fmla="*/ 2372149 h 4359792"/>
              <a:gd name="connsiteX45" fmla="*/ 2104202 w 3528236"/>
              <a:gd name="connsiteY45" fmla="*/ 2398274 h 4359792"/>
              <a:gd name="connsiteX46" fmla="*/ 2652843 w 3528236"/>
              <a:gd name="connsiteY46" fmla="*/ 2546319 h 4359792"/>
              <a:gd name="connsiteX47" fmla="*/ 2661551 w 3528236"/>
              <a:gd name="connsiteY47" fmla="*/ 2772742 h 4359792"/>
              <a:gd name="connsiteX48" fmla="*/ 2670259 w 3528236"/>
              <a:gd name="connsiteY48" fmla="*/ 3160272 h 4359792"/>
              <a:gd name="connsiteX49" fmla="*/ 2530923 w 3528236"/>
              <a:gd name="connsiteY49" fmla="*/ 3182043 h 4359792"/>
              <a:gd name="connsiteX50" fmla="*/ 2487380 w 3528236"/>
              <a:gd name="connsiteY50" fmla="*/ 3113618 h 4359792"/>
              <a:gd name="connsiteX51" fmla="*/ 2375413 w 3528236"/>
              <a:gd name="connsiteY51" fmla="*/ 3173956 h 4359792"/>
              <a:gd name="connsiteX52" fmla="*/ 2165163 w 3528236"/>
              <a:gd name="connsiteY52" fmla="*/ 3142854 h 4359792"/>
              <a:gd name="connsiteX53" fmla="*/ 1999700 w 3528236"/>
              <a:gd name="connsiteY53" fmla="*/ 2990454 h 4359792"/>
              <a:gd name="connsiteX54" fmla="*/ 1959544 w 3528236"/>
              <a:gd name="connsiteY54" fmla="*/ 3095441 h 4359792"/>
              <a:gd name="connsiteX55" fmla="*/ 1830712 w 3528236"/>
              <a:gd name="connsiteY55" fmla="*/ 2919404 h 4359792"/>
              <a:gd name="connsiteX56" fmla="*/ 1436339 w 3528236"/>
              <a:gd name="connsiteY56" fmla="*/ 2628702 h 4359792"/>
              <a:gd name="connsiteX57" fmla="*/ 1275022 w 3528236"/>
              <a:gd name="connsiteY57" fmla="*/ 2902817 h 4359792"/>
              <a:gd name="connsiteX58" fmla="*/ 1238115 w 3528236"/>
              <a:gd name="connsiteY58" fmla="*/ 3138084 h 4359792"/>
              <a:gd name="connsiteX59" fmla="*/ 1383398 w 3528236"/>
              <a:gd name="connsiteY59" fmla="*/ 3258071 h 4359792"/>
              <a:gd name="connsiteX60" fmla="*/ 1517827 w 3528236"/>
              <a:gd name="connsiteY60" fmla="*/ 3208029 h 4359792"/>
              <a:gd name="connsiteX61" fmla="*/ 1832302 w 3528236"/>
              <a:gd name="connsiteY61" fmla="*/ 3217845 h 4359792"/>
              <a:gd name="connsiteX62" fmla="*/ 2035157 w 3528236"/>
              <a:gd name="connsiteY62" fmla="*/ 3170846 h 4359792"/>
              <a:gd name="connsiteX63" fmla="*/ 2176982 w 3528236"/>
              <a:gd name="connsiteY63" fmla="*/ 3297121 h 4359792"/>
              <a:gd name="connsiteX64" fmla="*/ 2284595 w 3528236"/>
              <a:gd name="connsiteY64" fmla="*/ 3361191 h 4359792"/>
              <a:gd name="connsiteX65" fmla="*/ 2433262 w 3528236"/>
              <a:gd name="connsiteY65" fmla="*/ 3218743 h 4359792"/>
              <a:gd name="connsiteX66" fmla="*/ 2478671 w 3528236"/>
              <a:gd name="connsiteY66" fmla="*/ 3193862 h 4359792"/>
              <a:gd name="connsiteX67" fmla="*/ 2616764 w 3528236"/>
              <a:gd name="connsiteY67" fmla="*/ 3341286 h 4359792"/>
              <a:gd name="connsiteX68" fmla="*/ 2700741 w 3528236"/>
              <a:gd name="connsiteY68" fmla="*/ 3353726 h 4359792"/>
              <a:gd name="connsiteX69" fmla="*/ 2761700 w 3528236"/>
              <a:gd name="connsiteY69" fmla="*/ 3366166 h 4359792"/>
              <a:gd name="connsiteX70" fmla="*/ 2648489 w 3528236"/>
              <a:gd name="connsiteY70" fmla="*/ 3691494 h 4359792"/>
              <a:gd name="connsiteX71" fmla="*/ 2572072 w 3528236"/>
              <a:gd name="connsiteY71" fmla="*/ 3769509 h 4359792"/>
              <a:gd name="connsiteX72" fmla="*/ 2517860 w 3528236"/>
              <a:gd name="connsiteY72" fmla="*/ 3848246 h 4359792"/>
              <a:gd name="connsiteX73" fmla="*/ 2415664 w 3528236"/>
              <a:gd name="connsiteY73" fmla="*/ 3935533 h 4359792"/>
              <a:gd name="connsiteX74" fmla="*/ 2265787 w 3528236"/>
              <a:gd name="connsiteY74" fmla="*/ 4044535 h 4359792"/>
              <a:gd name="connsiteX75" fmla="*/ 2268814 w 3528236"/>
              <a:gd name="connsiteY75" fmla="*/ 4082382 h 4359792"/>
              <a:gd name="connsiteX76" fmla="*/ 1866116 w 3528236"/>
              <a:gd name="connsiteY76" fmla="*/ 4332175 h 4359792"/>
              <a:gd name="connsiteX77" fmla="*/ 1870658 w 3528236"/>
              <a:gd name="connsiteY77" fmla="*/ 4333689 h 4359792"/>
              <a:gd name="connsiteX78" fmla="*/ 1652130 w 3528236"/>
              <a:gd name="connsiteY78" fmla="*/ 4359320 h 4359792"/>
              <a:gd name="connsiteX79" fmla="*/ 1513375 w 3528236"/>
              <a:gd name="connsiteY79" fmla="*/ 4115687 h 4359792"/>
              <a:gd name="connsiteX80" fmla="*/ 1528514 w 3528236"/>
              <a:gd name="connsiteY80" fmla="*/ 4059673 h 4359792"/>
              <a:gd name="connsiteX81" fmla="*/ 1408916 w 3528236"/>
              <a:gd name="connsiteY81" fmla="*/ 3934018 h 4359792"/>
              <a:gd name="connsiteX82" fmla="*/ 1354835 w 3528236"/>
              <a:gd name="connsiteY82" fmla="*/ 3860436 h 4359792"/>
              <a:gd name="connsiteX83" fmla="*/ 1262066 w 3528236"/>
              <a:gd name="connsiteY83" fmla="*/ 3781114 h 4359792"/>
              <a:gd name="connsiteX84" fmla="*/ 1227247 w 3528236"/>
              <a:gd name="connsiteY84" fmla="*/ 3696335 h 4359792"/>
              <a:gd name="connsiteX85" fmla="*/ 1240873 w 3528236"/>
              <a:gd name="connsiteY85" fmla="*/ 3635778 h 4359792"/>
              <a:gd name="connsiteX86" fmla="*/ 1158522 w 3528236"/>
              <a:gd name="connsiteY86" fmla="*/ 3519207 h 4359792"/>
              <a:gd name="connsiteX87" fmla="*/ 1087967 w 3528236"/>
              <a:gd name="connsiteY87" fmla="*/ 3472277 h 4359792"/>
              <a:gd name="connsiteX88" fmla="*/ 1087968 w 3528236"/>
              <a:gd name="connsiteY88" fmla="*/ 3425345 h 4359792"/>
              <a:gd name="connsiteX89" fmla="*/ 997133 w 3528236"/>
              <a:gd name="connsiteY89" fmla="*/ 3298176 h 4359792"/>
              <a:gd name="connsiteX90" fmla="*/ 955985 w 3528236"/>
              <a:gd name="connsiteY90" fmla="*/ 3274075 h 4359792"/>
              <a:gd name="connsiteX91" fmla="*/ 985316 w 3528236"/>
              <a:gd name="connsiteY91" fmla="*/ 3116837 h 4359792"/>
              <a:gd name="connsiteX92" fmla="*/ 1082875 w 3528236"/>
              <a:gd name="connsiteY92" fmla="*/ 3137252 h 4359792"/>
              <a:gd name="connsiteX93" fmla="*/ 1070651 w 3528236"/>
              <a:gd name="connsiteY93" fmla="*/ 3043280 h 4359792"/>
              <a:gd name="connsiteX94" fmla="*/ 1166002 w 3528236"/>
              <a:gd name="connsiteY94" fmla="*/ 3045727 h 4359792"/>
              <a:gd name="connsiteX95" fmla="*/ 1146443 w 3528236"/>
              <a:gd name="connsiteY95" fmla="*/ 2967490 h 4359792"/>
              <a:gd name="connsiteX96" fmla="*/ 1092655 w 3528236"/>
              <a:gd name="connsiteY96" fmla="*/ 2947930 h 4359792"/>
              <a:gd name="connsiteX97" fmla="*/ 1090545 w 3528236"/>
              <a:gd name="connsiteY97" fmla="*/ 2895343 h 4359792"/>
              <a:gd name="connsiteX98" fmla="*/ 1051084 w 3528236"/>
              <a:gd name="connsiteY98" fmla="*/ 2881735 h 4359792"/>
              <a:gd name="connsiteX99" fmla="*/ 1059248 w 3528236"/>
              <a:gd name="connsiteY99" fmla="*/ 2839553 h 4359792"/>
              <a:gd name="connsiteX100" fmla="*/ 1029312 w 3528236"/>
              <a:gd name="connsiteY100" fmla="*/ 2800092 h 4359792"/>
              <a:gd name="connsiteX101" fmla="*/ 1034755 w 3528236"/>
              <a:gd name="connsiteY101" fmla="*/ 2756549 h 4359792"/>
              <a:gd name="connsiteX102" fmla="*/ 1015706 w 3528236"/>
              <a:gd name="connsiteY102" fmla="*/ 2730696 h 4359792"/>
              <a:gd name="connsiteX103" fmla="*/ 1012984 w 3528236"/>
              <a:gd name="connsiteY103" fmla="*/ 2650413 h 4359792"/>
              <a:gd name="connsiteX104" fmla="*/ 993933 w 3528236"/>
              <a:gd name="connsiteY104" fmla="*/ 2587821 h 4359792"/>
              <a:gd name="connsiteX105" fmla="*/ 1026590 w 3528236"/>
              <a:gd name="connsiteY105" fmla="*/ 2511622 h 4359792"/>
              <a:gd name="connsiteX106" fmla="*/ 1007541 w 3528236"/>
              <a:gd name="connsiteY106" fmla="*/ 2483047 h 4359792"/>
              <a:gd name="connsiteX107" fmla="*/ 950391 w 3528236"/>
              <a:gd name="connsiteY107" fmla="*/ 2499376 h 4359792"/>
              <a:gd name="connsiteX108" fmla="*/ 902766 w 3528236"/>
              <a:gd name="connsiteY108" fmla="*/ 2499374 h 4359792"/>
              <a:gd name="connsiteX109" fmla="*/ 909569 w 3528236"/>
              <a:gd name="connsiteY109" fmla="*/ 2500735 h 4359792"/>
              <a:gd name="connsiteX110" fmla="*/ 849698 w 3528236"/>
              <a:gd name="connsiteY110" fmla="*/ 2560606 h 4359792"/>
              <a:gd name="connsiteX111" fmla="*/ 762612 w 3528236"/>
              <a:gd name="connsiteY111" fmla="*/ 2571492 h 4359792"/>
              <a:gd name="connsiteX112" fmla="*/ 704102 w 3528236"/>
              <a:gd name="connsiteY112" fmla="*/ 2500735 h 4359792"/>
              <a:gd name="connsiteX113" fmla="*/ 648313 w 3528236"/>
              <a:gd name="connsiteY113" fmla="*/ 2499374 h 4359792"/>
              <a:gd name="connsiteX114" fmla="*/ 634706 w 3528236"/>
              <a:gd name="connsiteY114" fmla="*/ 2545638 h 4359792"/>
              <a:gd name="connsiteX115" fmla="*/ 539456 w 3528236"/>
              <a:gd name="connsiteY115" fmla="*/ 2545639 h 4359792"/>
              <a:gd name="connsiteX116" fmla="*/ 495913 w 3528236"/>
              <a:gd name="connsiteY116" fmla="*/ 2499375 h 4359792"/>
              <a:gd name="connsiteX117" fmla="*/ 425156 w 3528236"/>
              <a:gd name="connsiteY117" fmla="*/ 2469439 h 4359792"/>
              <a:gd name="connsiteX118" fmla="*/ 388416 w 3528236"/>
              <a:gd name="connsiteY118" fmla="*/ 2443585 h 4359792"/>
              <a:gd name="connsiteX119" fmla="*/ 387055 w 3528236"/>
              <a:gd name="connsiteY119" fmla="*/ 2393239 h 4359792"/>
              <a:gd name="connsiteX120" fmla="*/ 327183 w 3528236"/>
              <a:gd name="connsiteY120" fmla="*/ 2351055 h 4359792"/>
              <a:gd name="connsiteX121" fmla="*/ 350316 w 3528236"/>
              <a:gd name="connsiteY121" fmla="*/ 2306153 h 4359792"/>
              <a:gd name="connsiteX122" fmla="*/ 316298 w 3528236"/>
              <a:gd name="connsiteY122" fmla="*/ 2273495 h 4359792"/>
              <a:gd name="connsiteX123" fmla="*/ 324462 w 3528236"/>
              <a:gd name="connsiteY123" fmla="*/ 2240839 h 4359792"/>
              <a:gd name="connsiteX124" fmla="*/ 340790 w 3528236"/>
              <a:gd name="connsiteY124" fmla="*/ 2180967 h 4359792"/>
              <a:gd name="connsiteX125" fmla="*/ 332625 w 3528236"/>
              <a:gd name="connsiteY125" fmla="*/ 2144229 h 4359792"/>
              <a:gd name="connsiteX126" fmla="*/ 278196 w 3528236"/>
              <a:gd name="connsiteY126" fmla="*/ 2131981 h 4359792"/>
              <a:gd name="connsiteX127" fmla="*/ 214244 w 3528236"/>
              <a:gd name="connsiteY127" fmla="*/ 2130621 h 4359792"/>
              <a:gd name="connsiteX128" fmla="*/ 49597 w 3528236"/>
              <a:gd name="connsiteY128" fmla="*/ 2085717 h 4359792"/>
              <a:gd name="connsiteX129" fmla="*/ 612 w 3528236"/>
              <a:gd name="connsiteY129" fmla="*/ 2004074 h 4359792"/>
              <a:gd name="connsiteX130" fmla="*/ 72730 w 3528236"/>
              <a:gd name="connsiteY130" fmla="*/ 1956449 h 4359792"/>
              <a:gd name="connsiteX131" fmla="*/ 102666 w 3528236"/>
              <a:gd name="connsiteY131" fmla="*/ 1910185 h 4359792"/>
              <a:gd name="connsiteX132" fmla="*/ 74090 w 3528236"/>
              <a:gd name="connsiteY132" fmla="*/ 1844871 h 4359792"/>
              <a:gd name="connsiteX133" fmla="*/ 102665 w 3528236"/>
              <a:gd name="connsiteY133" fmla="*/ 1802689 h 4359792"/>
              <a:gd name="connsiteX134" fmla="*/ 102457 w 3528236"/>
              <a:gd name="connsiteY134" fmla="*/ 1806328 h 4359792"/>
              <a:gd name="connsiteX0" fmla="*/ 102457 w 3528236"/>
              <a:gd name="connsiteY0" fmla="*/ 1806328 h 4359792"/>
              <a:gd name="connsiteX1" fmla="*/ 174783 w 3528236"/>
              <a:gd name="connsiteY1" fmla="*/ 1750982 h 4359792"/>
              <a:gd name="connsiteX2" fmla="*/ 278198 w 3528236"/>
              <a:gd name="connsiteY2" fmla="*/ 1786361 h 4359792"/>
              <a:gd name="connsiteX3" fmla="*/ 410187 w 3528236"/>
              <a:gd name="connsiteY3" fmla="*/ 1786361 h 4359792"/>
              <a:gd name="connsiteX4" fmla="*/ 425570 w 3528236"/>
              <a:gd name="connsiteY4" fmla="*/ 1721762 h 4359792"/>
              <a:gd name="connsiteX5" fmla="*/ 400403 w 3528236"/>
              <a:gd name="connsiteY5" fmla="*/ 1609909 h 4359792"/>
              <a:gd name="connsiteX6" fmla="*/ 383625 w 3528236"/>
              <a:gd name="connsiteY6" fmla="*/ 1514834 h 4359792"/>
              <a:gd name="connsiteX7" fmla="*/ 403199 w 3528236"/>
              <a:gd name="connsiteY7" fmla="*/ 1400184 h 4359792"/>
              <a:gd name="connsiteX8" fmla="*/ 503867 w 3528236"/>
              <a:gd name="connsiteY8" fmla="*/ 1319090 h 4359792"/>
              <a:gd name="connsiteX9" fmla="*/ 626906 w 3528236"/>
              <a:gd name="connsiteY9" fmla="*/ 1235200 h 4359792"/>
              <a:gd name="connsiteX10" fmla="*/ 674443 w 3528236"/>
              <a:gd name="connsiteY10" fmla="*/ 1047846 h 4359792"/>
              <a:gd name="connsiteX11" fmla="*/ 593350 w 3528236"/>
              <a:gd name="connsiteY11" fmla="*/ 930400 h 4359792"/>
              <a:gd name="connsiteX12" fmla="*/ 573775 w 3528236"/>
              <a:gd name="connsiteY12" fmla="*/ 857696 h 4359792"/>
              <a:gd name="connsiteX13" fmla="*/ 724777 w 3528236"/>
              <a:gd name="connsiteY13" fmla="*/ 782195 h 4359792"/>
              <a:gd name="connsiteX14" fmla="*/ 808667 w 3528236"/>
              <a:gd name="connsiteY14" fmla="*/ 661953 h 4359792"/>
              <a:gd name="connsiteX15" fmla="*/ 817056 w 3528236"/>
              <a:gd name="connsiteY15" fmla="*/ 533322 h 4359792"/>
              <a:gd name="connsiteX16" fmla="*/ 811464 w 3528236"/>
              <a:gd name="connsiteY16" fmla="*/ 474599 h 4359792"/>
              <a:gd name="connsiteX17" fmla="*/ 864594 w 3528236"/>
              <a:gd name="connsiteY17" fmla="*/ 415876 h 4359792"/>
              <a:gd name="connsiteX18" fmla="*/ 828241 w 3528236"/>
              <a:gd name="connsiteY18" fmla="*/ 318004 h 4359792"/>
              <a:gd name="connsiteX19" fmla="*/ 912131 w 3528236"/>
              <a:gd name="connsiteY19" fmla="*/ 337578 h 4359792"/>
              <a:gd name="connsiteX20" fmla="*/ 982040 w 3528236"/>
              <a:gd name="connsiteY20" fmla="*/ 278856 h 4359792"/>
              <a:gd name="connsiteX21" fmla="*/ 1043559 w 3528236"/>
              <a:gd name="connsiteY21" fmla="*/ 231318 h 4359792"/>
              <a:gd name="connsiteX22" fmla="*/ 1029577 w 3528236"/>
              <a:gd name="connsiteY22" fmla="*/ 144632 h 4359792"/>
              <a:gd name="connsiteX23" fmla="*/ 1135838 w 3528236"/>
              <a:gd name="connsiteY23" fmla="*/ 150224 h 4359792"/>
              <a:gd name="connsiteX24" fmla="*/ 1183375 w 3528236"/>
              <a:gd name="connsiteY24" fmla="*/ 192169 h 4359792"/>
              <a:gd name="connsiteX25" fmla="*/ 1278451 w 3528236"/>
              <a:gd name="connsiteY25" fmla="*/ 127854 h 4359792"/>
              <a:gd name="connsiteX26" fmla="*/ 1278451 w 3528236"/>
              <a:gd name="connsiteY26" fmla="*/ 127854 h 4359792"/>
              <a:gd name="connsiteX27" fmla="*/ 1379119 w 3528236"/>
              <a:gd name="connsiteY27" fmla="*/ 113872 h 4359792"/>
              <a:gd name="connsiteX28" fmla="*/ 1381915 w 3528236"/>
              <a:gd name="connsiteY28" fmla="*/ 111076 h 4359792"/>
              <a:gd name="connsiteX29" fmla="*/ 1653159 w 3528236"/>
              <a:gd name="connsiteY29" fmla="*/ 10408 h 4359792"/>
              <a:gd name="connsiteX30" fmla="*/ 2609503 w 3528236"/>
              <a:gd name="connsiteY30" fmla="*/ 2018 h 4359792"/>
              <a:gd name="connsiteX31" fmla="*/ 3087652 w 3528236"/>
              <a:gd name="connsiteY31" fmla="*/ 435114 h 4359792"/>
              <a:gd name="connsiteX32" fmla="*/ 3523701 w 3528236"/>
              <a:gd name="connsiteY32" fmla="*/ 1011746 h 4359792"/>
              <a:gd name="connsiteX33" fmla="*/ 3362592 w 3528236"/>
              <a:gd name="connsiteY33" fmla="*/ 1196492 h 4359792"/>
              <a:gd name="connsiteX34" fmla="*/ 3118752 w 3528236"/>
              <a:gd name="connsiteY34" fmla="*/ 1340184 h 4359792"/>
              <a:gd name="connsiteX35" fmla="*/ 2783471 w 3528236"/>
              <a:gd name="connsiteY35" fmla="*/ 1466459 h 4359792"/>
              <a:gd name="connsiteX36" fmla="*/ 2265311 w 3528236"/>
              <a:gd name="connsiteY36" fmla="*/ 1523064 h 4359792"/>
              <a:gd name="connsiteX37" fmla="*/ 1947448 w 3528236"/>
              <a:gd name="connsiteY37" fmla="*/ 1705945 h 4359792"/>
              <a:gd name="connsiteX38" fmla="*/ 1903906 w 3528236"/>
              <a:gd name="connsiteY38" fmla="*/ 1544835 h 4359792"/>
              <a:gd name="connsiteX39" fmla="*/ 1712319 w 3528236"/>
              <a:gd name="connsiteY39" fmla="*/ 1605173 h 4359792"/>
              <a:gd name="connsiteX40" fmla="*/ 1647003 w 3528236"/>
              <a:gd name="connsiteY40" fmla="*/ 1758195 h 4359792"/>
              <a:gd name="connsiteX41" fmla="*/ 1755860 w 3528236"/>
              <a:gd name="connsiteY41" fmla="*/ 1997681 h 4359792"/>
              <a:gd name="connsiteX42" fmla="*/ 1877781 w 3528236"/>
              <a:gd name="connsiteY42" fmla="*/ 2084765 h 4359792"/>
              <a:gd name="connsiteX43" fmla="*/ 1842946 w 3528236"/>
              <a:gd name="connsiteY43" fmla="*/ 2250228 h 4359792"/>
              <a:gd name="connsiteX44" fmla="*/ 1903906 w 3528236"/>
              <a:gd name="connsiteY44" fmla="*/ 2372149 h 4359792"/>
              <a:gd name="connsiteX45" fmla="*/ 2104202 w 3528236"/>
              <a:gd name="connsiteY45" fmla="*/ 2398274 h 4359792"/>
              <a:gd name="connsiteX46" fmla="*/ 2652843 w 3528236"/>
              <a:gd name="connsiteY46" fmla="*/ 2546319 h 4359792"/>
              <a:gd name="connsiteX47" fmla="*/ 2661551 w 3528236"/>
              <a:gd name="connsiteY47" fmla="*/ 2772742 h 4359792"/>
              <a:gd name="connsiteX48" fmla="*/ 2670259 w 3528236"/>
              <a:gd name="connsiteY48" fmla="*/ 3160272 h 4359792"/>
              <a:gd name="connsiteX49" fmla="*/ 2530923 w 3528236"/>
              <a:gd name="connsiteY49" fmla="*/ 3182043 h 4359792"/>
              <a:gd name="connsiteX50" fmla="*/ 2487380 w 3528236"/>
              <a:gd name="connsiteY50" fmla="*/ 3113618 h 4359792"/>
              <a:gd name="connsiteX51" fmla="*/ 2375413 w 3528236"/>
              <a:gd name="connsiteY51" fmla="*/ 3173956 h 4359792"/>
              <a:gd name="connsiteX52" fmla="*/ 2165163 w 3528236"/>
              <a:gd name="connsiteY52" fmla="*/ 3142854 h 4359792"/>
              <a:gd name="connsiteX53" fmla="*/ 1999700 w 3528236"/>
              <a:gd name="connsiteY53" fmla="*/ 2990454 h 4359792"/>
              <a:gd name="connsiteX54" fmla="*/ 1959544 w 3528236"/>
              <a:gd name="connsiteY54" fmla="*/ 3095441 h 4359792"/>
              <a:gd name="connsiteX55" fmla="*/ 1830712 w 3528236"/>
              <a:gd name="connsiteY55" fmla="*/ 2919404 h 4359792"/>
              <a:gd name="connsiteX56" fmla="*/ 1436339 w 3528236"/>
              <a:gd name="connsiteY56" fmla="*/ 2628702 h 4359792"/>
              <a:gd name="connsiteX57" fmla="*/ 1275022 w 3528236"/>
              <a:gd name="connsiteY57" fmla="*/ 2902817 h 4359792"/>
              <a:gd name="connsiteX58" fmla="*/ 1238115 w 3528236"/>
              <a:gd name="connsiteY58" fmla="*/ 3138084 h 4359792"/>
              <a:gd name="connsiteX59" fmla="*/ 1383398 w 3528236"/>
              <a:gd name="connsiteY59" fmla="*/ 3093852 h 4359792"/>
              <a:gd name="connsiteX60" fmla="*/ 1517827 w 3528236"/>
              <a:gd name="connsiteY60" fmla="*/ 3208029 h 4359792"/>
              <a:gd name="connsiteX61" fmla="*/ 1832302 w 3528236"/>
              <a:gd name="connsiteY61" fmla="*/ 3217845 h 4359792"/>
              <a:gd name="connsiteX62" fmla="*/ 2035157 w 3528236"/>
              <a:gd name="connsiteY62" fmla="*/ 3170846 h 4359792"/>
              <a:gd name="connsiteX63" fmla="*/ 2176982 w 3528236"/>
              <a:gd name="connsiteY63" fmla="*/ 3297121 h 4359792"/>
              <a:gd name="connsiteX64" fmla="*/ 2284595 w 3528236"/>
              <a:gd name="connsiteY64" fmla="*/ 3361191 h 4359792"/>
              <a:gd name="connsiteX65" fmla="*/ 2433262 w 3528236"/>
              <a:gd name="connsiteY65" fmla="*/ 3218743 h 4359792"/>
              <a:gd name="connsiteX66" fmla="*/ 2478671 w 3528236"/>
              <a:gd name="connsiteY66" fmla="*/ 3193862 h 4359792"/>
              <a:gd name="connsiteX67" fmla="*/ 2616764 w 3528236"/>
              <a:gd name="connsiteY67" fmla="*/ 3341286 h 4359792"/>
              <a:gd name="connsiteX68" fmla="*/ 2700741 w 3528236"/>
              <a:gd name="connsiteY68" fmla="*/ 3353726 h 4359792"/>
              <a:gd name="connsiteX69" fmla="*/ 2761700 w 3528236"/>
              <a:gd name="connsiteY69" fmla="*/ 3366166 h 4359792"/>
              <a:gd name="connsiteX70" fmla="*/ 2648489 w 3528236"/>
              <a:gd name="connsiteY70" fmla="*/ 3691494 h 4359792"/>
              <a:gd name="connsiteX71" fmla="*/ 2572072 w 3528236"/>
              <a:gd name="connsiteY71" fmla="*/ 3769509 h 4359792"/>
              <a:gd name="connsiteX72" fmla="*/ 2517860 w 3528236"/>
              <a:gd name="connsiteY72" fmla="*/ 3848246 h 4359792"/>
              <a:gd name="connsiteX73" fmla="*/ 2415664 w 3528236"/>
              <a:gd name="connsiteY73" fmla="*/ 3935533 h 4359792"/>
              <a:gd name="connsiteX74" fmla="*/ 2265787 w 3528236"/>
              <a:gd name="connsiteY74" fmla="*/ 4044535 h 4359792"/>
              <a:gd name="connsiteX75" fmla="*/ 2268814 w 3528236"/>
              <a:gd name="connsiteY75" fmla="*/ 4082382 h 4359792"/>
              <a:gd name="connsiteX76" fmla="*/ 1866116 w 3528236"/>
              <a:gd name="connsiteY76" fmla="*/ 4332175 h 4359792"/>
              <a:gd name="connsiteX77" fmla="*/ 1870658 w 3528236"/>
              <a:gd name="connsiteY77" fmla="*/ 4333689 h 4359792"/>
              <a:gd name="connsiteX78" fmla="*/ 1652130 w 3528236"/>
              <a:gd name="connsiteY78" fmla="*/ 4359320 h 4359792"/>
              <a:gd name="connsiteX79" fmla="*/ 1513375 w 3528236"/>
              <a:gd name="connsiteY79" fmla="*/ 4115687 h 4359792"/>
              <a:gd name="connsiteX80" fmla="*/ 1528514 w 3528236"/>
              <a:gd name="connsiteY80" fmla="*/ 4059673 h 4359792"/>
              <a:gd name="connsiteX81" fmla="*/ 1408916 w 3528236"/>
              <a:gd name="connsiteY81" fmla="*/ 3934018 h 4359792"/>
              <a:gd name="connsiteX82" fmla="*/ 1354835 w 3528236"/>
              <a:gd name="connsiteY82" fmla="*/ 3860436 h 4359792"/>
              <a:gd name="connsiteX83" fmla="*/ 1262066 w 3528236"/>
              <a:gd name="connsiteY83" fmla="*/ 3781114 h 4359792"/>
              <a:gd name="connsiteX84" fmla="*/ 1227247 w 3528236"/>
              <a:gd name="connsiteY84" fmla="*/ 3696335 h 4359792"/>
              <a:gd name="connsiteX85" fmla="*/ 1240873 w 3528236"/>
              <a:gd name="connsiteY85" fmla="*/ 3635778 h 4359792"/>
              <a:gd name="connsiteX86" fmla="*/ 1158522 w 3528236"/>
              <a:gd name="connsiteY86" fmla="*/ 3519207 h 4359792"/>
              <a:gd name="connsiteX87" fmla="*/ 1087967 w 3528236"/>
              <a:gd name="connsiteY87" fmla="*/ 3472277 h 4359792"/>
              <a:gd name="connsiteX88" fmla="*/ 1087968 w 3528236"/>
              <a:gd name="connsiteY88" fmla="*/ 3425345 h 4359792"/>
              <a:gd name="connsiteX89" fmla="*/ 997133 w 3528236"/>
              <a:gd name="connsiteY89" fmla="*/ 3298176 h 4359792"/>
              <a:gd name="connsiteX90" fmla="*/ 955985 w 3528236"/>
              <a:gd name="connsiteY90" fmla="*/ 3274075 h 4359792"/>
              <a:gd name="connsiteX91" fmla="*/ 985316 w 3528236"/>
              <a:gd name="connsiteY91" fmla="*/ 3116837 h 4359792"/>
              <a:gd name="connsiteX92" fmla="*/ 1082875 w 3528236"/>
              <a:gd name="connsiteY92" fmla="*/ 3137252 h 4359792"/>
              <a:gd name="connsiteX93" fmla="*/ 1070651 w 3528236"/>
              <a:gd name="connsiteY93" fmla="*/ 3043280 h 4359792"/>
              <a:gd name="connsiteX94" fmla="*/ 1166002 w 3528236"/>
              <a:gd name="connsiteY94" fmla="*/ 3045727 h 4359792"/>
              <a:gd name="connsiteX95" fmla="*/ 1146443 w 3528236"/>
              <a:gd name="connsiteY95" fmla="*/ 2967490 h 4359792"/>
              <a:gd name="connsiteX96" fmla="*/ 1092655 w 3528236"/>
              <a:gd name="connsiteY96" fmla="*/ 2947930 h 4359792"/>
              <a:gd name="connsiteX97" fmla="*/ 1090545 w 3528236"/>
              <a:gd name="connsiteY97" fmla="*/ 2895343 h 4359792"/>
              <a:gd name="connsiteX98" fmla="*/ 1051084 w 3528236"/>
              <a:gd name="connsiteY98" fmla="*/ 2881735 h 4359792"/>
              <a:gd name="connsiteX99" fmla="*/ 1059248 w 3528236"/>
              <a:gd name="connsiteY99" fmla="*/ 2839553 h 4359792"/>
              <a:gd name="connsiteX100" fmla="*/ 1029312 w 3528236"/>
              <a:gd name="connsiteY100" fmla="*/ 2800092 h 4359792"/>
              <a:gd name="connsiteX101" fmla="*/ 1034755 w 3528236"/>
              <a:gd name="connsiteY101" fmla="*/ 2756549 h 4359792"/>
              <a:gd name="connsiteX102" fmla="*/ 1015706 w 3528236"/>
              <a:gd name="connsiteY102" fmla="*/ 2730696 h 4359792"/>
              <a:gd name="connsiteX103" fmla="*/ 1012984 w 3528236"/>
              <a:gd name="connsiteY103" fmla="*/ 2650413 h 4359792"/>
              <a:gd name="connsiteX104" fmla="*/ 993933 w 3528236"/>
              <a:gd name="connsiteY104" fmla="*/ 2587821 h 4359792"/>
              <a:gd name="connsiteX105" fmla="*/ 1026590 w 3528236"/>
              <a:gd name="connsiteY105" fmla="*/ 2511622 h 4359792"/>
              <a:gd name="connsiteX106" fmla="*/ 1007541 w 3528236"/>
              <a:gd name="connsiteY106" fmla="*/ 2483047 h 4359792"/>
              <a:gd name="connsiteX107" fmla="*/ 950391 w 3528236"/>
              <a:gd name="connsiteY107" fmla="*/ 2499376 h 4359792"/>
              <a:gd name="connsiteX108" fmla="*/ 902766 w 3528236"/>
              <a:gd name="connsiteY108" fmla="*/ 2499374 h 4359792"/>
              <a:gd name="connsiteX109" fmla="*/ 909569 w 3528236"/>
              <a:gd name="connsiteY109" fmla="*/ 2500735 h 4359792"/>
              <a:gd name="connsiteX110" fmla="*/ 849698 w 3528236"/>
              <a:gd name="connsiteY110" fmla="*/ 2560606 h 4359792"/>
              <a:gd name="connsiteX111" fmla="*/ 762612 w 3528236"/>
              <a:gd name="connsiteY111" fmla="*/ 2571492 h 4359792"/>
              <a:gd name="connsiteX112" fmla="*/ 704102 w 3528236"/>
              <a:gd name="connsiteY112" fmla="*/ 2500735 h 4359792"/>
              <a:gd name="connsiteX113" fmla="*/ 648313 w 3528236"/>
              <a:gd name="connsiteY113" fmla="*/ 2499374 h 4359792"/>
              <a:gd name="connsiteX114" fmla="*/ 634706 w 3528236"/>
              <a:gd name="connsiteY114" fmla="*/ 2545638 h 4359792"/>
              <a:gd name="connsiteX115" fmla="*/ 539456 w 3528236"/>
              <a:gd name="connsiteY115" fmla="*/ 2545639 h 4359792"/>
              <a:gd name="connsiteX116" fmla="*/ 495913 w 3528236"/>
              <a:gd name="connsiteY116" fmla="*/ 2499375 h 4359792"/>
              <a:gd name="connsiteX117" fmla="*/ 425156 w 3528236"/>
              <a:gd name="connsiteY117" fmla="*/ 2469439 h 4359792"/>
              <a:gd name="connsiteX118" fmla="*/ 388416 w 3528236"/>
              <a:gd name="connsiteY118" fmla="*/ 2443585 h 4359792"/>
              <a:gd name="connsiteX119" fmla="*/ 387055 w 3528236"/>
              <a:gd name="connsiteY119" fmla="*/ 2393239 h 4359792"/>
              <a:gd name="connsiteX120" fmla="*/ 327183 w 3528236"/>
              <a:gd name="connsiteY120" fmla="*/ 2351055 h 4359792"/>
              <a:gd name="connsiteX121" fmla="*/ 350316 w 3528236"/>
              <a:gd name="connsiteY121" fmla="*/ 2306153 h 4359792"/>
              <a:gd name="connsiteX122" fmla="*/ 316298 w 3528236"/>
              <a:gd name="connsiteY122" fmla="*/ 2273495 h 4359792"/>
              <a:gd name="connsiteX123" fmla="*/ 324462 w 3528236"/>
              <a:gd name="connsiteY123" fmla="*/ 2240839 h 4359792"/>
              <a:gd name="connsiteX124" fmla="*/ 340790 w 3528236"/>
              <a:gd name="connsiteY124" fmla="*/ 2180967 h 4359792"/>
              <a:gd name="connsiteX125" fmla="*/ 332625 w 3528236"/>
              <a:gd name="connsiteY125" fmla="*/ 2144229 h 4359792"/>
              <a:gd name="connsiteX126" fmla="*/ 278196 w 3528236"/>
              <a:gd name="connsiteY126" fmla="*/ 2131981 h 4359792"/>
              <a:gd name="connsiteX127" fmla="*/ 214244 w 3528236"/>
              <a:gd name="connsiteY127" fmla="*/ 2130621 h 4359792"/>
              <a:gd name="connsiteX128" fmla="*/ 49597 w 3528236"/>
              <a:gd name="connsiteY128" fmla="*/ 2085717 h 4359792"/>
              <a:gd name="connsiteX129" fmla="*/ 612 w 3528236"/>
              <a:gd name="connsiteY129" fmla="*/ 2004074 h 4359792"/>
              <a:gd name="connsiteX130" fmla="*/ 72730 w 3528236"/>
              <a:gd name="connsiteY130" fmla="*/ 1956449 h 4359792"/>
              <a:gd name="connsiteX131" fmla="*/ 102666 w 3528236"/>
              <a:gd name="connsiteY131" fmla="*/ 1910185 h 4359792"/>
              <a:gd name="connsiteX132" fmla="*/ 74090 w 3528236"/>
              <a:gd name="connsiteY132" fmla="*/ 1844871 h 4359792"/>
              <a:gd name="connsiteX133" fmla="*/ 102665 w 3528236"/>
              <a:gd name="connsiteY133" fmla="*/ 1802689 h 4359792"/>
              <a:gd name="connsiteX134" fmla="*/ 102457 w 3528236"/>
              <a:gd name="connsiteY134" fmla="*/ 1806328 h 4359792"/>
              <a:gd name="connsiteX0" fmla="*/ 102457 w 3528236"/>
              <a:gd name="connsiteY0" fmla="*/ 1806328 h 4359792"/>
              <a:gd name="connsiteX1" fmla="*/ 174783 w 3528236"/>
              <a:gd name="connsiteY1" fmla="*/ 1750982 h 4359792"/>
              <a:gd name="connsiteX2" fmla="*/ 278198 w 3528236"/>
              <a:gd name="connsiteY2" fmla="*/ 1786361 h 4359792"/>
              <a:gd name="connsiteX3" fmla="*/ 410187 w 3528236"/>
              <a:gd name="connsiteY3" fmla="*/ 1786361 h 4359792"/>
              <a:gd name="connsiteX4" fmla="*/ 425570 w 3528236"/>
              <a:gd name="connsiteY4" fmla="*/ 1721762 h 4359792"/>
              <a:gd name="connsiteX5" fmla="*/ 400403 w 3528236"/>
              <a:gd name="connsiteY5" fmla="*/ 1609909 h 4359792"/>
              <a:gd name="connsiteX6" fmla="*/ 383625 w 3528236"/>
              <a:gd name="connsiteY6" fmla="*/ 1514834 h 4359792"/>
              <a:gd name="connsiteX7" fmla="*/ 403199 w 3528236"/>
              <a:gd name="connsiteY7" fmla="*/ 1400184 h 4359792"/>
              <a:gd name="connsiteX8" fmla="*/ 503867 w 3528236"/>
              <a:gd name="connsiteY8" fmla="*/ 1319090 h 4359792"/>
              <a:gd name="connsiteX9" fmla="*/ 626906 w 3528236"/>
              <a:gd name="connsiteY9" fmla="*/ 1235200 h 4359792"/>
              <a:gd name="connsiteX10" fmla="*/ 674443 w 3528236"/>
              <a:gd name="connsiteY10" fmla="*/ 1047846 h 4359792"/>
              <a:gd name="connsiteX11" fmla="*/ 593350 w 3528236"/>
              <a:gd name="connsiteY11" fmla="*/ 930400 h 4359792"/>
              <a:gd name="connsiteX12" fmla="*/ 573775 w 3528236"/>
              <a:gd name="connsiteY12" fmla="*/ 857696 h 4359792"/>
              <a:gd name="connsiteX13" fmla="*/ 724777 w 3528236"/>
              <a:gd name="connsiteY13" fmla="*/ 782195 h 4359792"/>
              <a:gd name="connsiteX14" fmla="*/ 808667 w 3528236"/>
              <a:gd name="connsiteY14" fmla="*/ 661953 h 4359792"/>
              <a:gd name="connsiteX15" fmla="*/ 817056 w 3528236"/>
              <a:gd name="connsiteY15" fmla="*/ 533322 h 4359792"/>
              <a:gd name="connsiteX16" fmla="*/ 811464 w 3528236"/>
              <a:gd name="connsiteY16" fmla="*/ 474599 h 4359792"/>
              <a:gd name="connsiteX17" fmla="*/ 864594 w 3528236"/>
              <a:gd name="connsiteY17" fmla="*/ 415876 h 4359792"/>
              <a:gd name="connsiteX18" fmla="*/ 828241 w 3528236"/>
              <a:gd name="connsiteY18" fmla="*/ 318004 h 4359792"/>
              <a:gd name="connsiteX19" fmla="*/ 912131 w 3528236"/>
              <a:gd name="connsiteY19" fmla="*/ 337578 h 4359792"/>
              <a:gd name="connsiteX20" fmla="*/ 982040 w 3528236"/>
              <a:gd name="connsiteY20" fmla="*/ 278856 h 4359792"/>
              <a:gd name="connsiteX21" fmla="*/ 1043559 w 3528236"/>
              <a:gd name="connsiteY21" fmla="*/ 231318 h 4359792"/>
              <a:gd name="connsiteX22" fmla="*/ 1029577 w 3528236"/>
              <a:gd name="connsiteY22" fmla="*/ 144632 h 4359792"/>
              <a:gd name="connsiteX23" fmla="*/ 1135838 w 3528236"/>
              <a:gd name="connsiteY23" fmla="*/ 150224 h 4359792"/>
              <a:gd name="connsiteX24" fmla="*/ 1183375 w 3528236"/>
              <a:gd name="connsiteY24" fmla="*/ 192169 h 4359792"/>
              <a:gd name="connsiteX25" fmla="*/ 1278451 w 3528236"/>
              <a:gd name="connsiteY25" fmla="*/ 127854 h 4359792"/>
              <a:gd name="connsiteX26" fmla="*/ 1278451 w 3528236"/>
              <a:gd name="connsiteY26" fmla="*/ 127854 h 4359792"/>
              <a:gd name="connsiteX27" fmla="*/ 1379119 w 3528236"/>
              <a:gd name="connsiteY27" fmla="*/ 113872 h 4359792"/>
              <a:gd name="connsiteX28" fmla="*/ 1381915 w 3528236"/>
              <a:gd name="connsiteY28" fmla="*/ 111076 h 4359792"/>
              <a:gd name="connsiteX29" fmla="*/ 1653159 w 3528236"/>
              <a:gd name="connsiteY29" fmla="*/ 10408 h 4359792"/>
              <a:gd name="connsiteX30" fmla="*/ 2609503 w 3528236"/>
              <a:gd name="connsiteY30" fmla="*/ 2018 h 4359792"/>
              <a:gd name="connsiteX31" fmla="*/ 3087652 w 3528236"/>
              <a:gd name="connsiteY31" fmla="*/ 435114 h 4359792"/>
              <a:gd name="connsiteX32" fmla="*/ 3523701 w 3528236"/>
              <a:gd name="connsiteY32" fmla="*/ 1011746 h 4359792"/>
              <a:gd name="connsiteX33" fmla="*/ 3362592 w 3528236"/>
              <a:gd name="connsiteY33" fmla="*/ 1196492 h 4359792"/>
              <a:gd name="connsiteX34" fmla="*/ 3118752 w 3528236"/>
              <a:gd name="connsiteY34" fmla="*/ 1340184 h 4359792"/>
              <a:gd name="connsiteX35" fmla="*/ 2783471 w 3528236"/>
              <a:gd name="connsiteY35" fmla="*/ 1466459 h 4359792"/>
              <a:gd name="connsiteX36" fmla="*/ 2265311 w 3528236"/>
              <a:gd name="connsiteY36" fmla="*/ 1523064 h 4359792"/>
              <a:gd name="connsiteX37" fmla="*/ 1947448 w 3528236"/>
              <a:gd name="connsiteY37" fmla="*/ 1705945 h 4359792"/>
              <a:gd name="connsiteX38" fmla="*/ 1903906 w 3528236"/>
              <a:gd name="connsiteY38" fmla="*/ 1544835 h 4359792"/>
              <a:gd name="connsiteX39" fmla="*/ 1712319 w 3528236"/>
              <a:gd name="connsiteY39" fmla="*/ 1605173 h 4359792"/>
              <a:gd name="connsiteX40" fmla="*/ 1647003 w 3528236"/>
              <a:gd name="connsiteY40" fmla="*/ 1758195 h 4359792"/>
              <a:gd name="connsiteX41" fmla="*/ 1755860 w 3528236"/>
              <a:gd name="connsiteY41" fmla="*/ 1997681 h 4359792"/>
              <a:gd name="connsiteX42" fmla="*/ 1877781 w 3528236"/>
              <a:gd name="connsiteY42" fmla="*/ 2084765 h 4359792"/>
              <a:gd name="connsiteX43" fmla="*/ 1842946 w 3528236"/>
              <a:gd name="connsiteY43" fmla="*/ 2250228 h 4359792"/>
              <a:gd name="connsiteX44" fmla="*/ 1903906 w 3528236"/>
              <a:gd name="connsiteY44" fmla="*/ 2372149 h 4359792"/>
              <a:gd name="connsiteX45" fmla="*/ 2104202 w 3528236"/>
              <a:gd name="connsiteY45" fmla="*/ 2398274 h 4359792"/>
              <a:gd name="connsiteX46" fmla="*/ 2652843 w 3528236"/>
              <a:gd name="connsiteY46" fmla="*/ 2546319 h 4359792"/>
              <a:gd name="connsiteX47" fmla="*/ 2661551 w 3528236"/>
              <a:gd name="connsiteY47" fmla="*/ 2772742 h 4359792"/>
              <a:gd name="connsiteX48" fmla="*/ 2670259 w 3528236"/>
              <a:gd name="connsiteY48" fmla="*/ 3160272 h 4359792"/>
              <a:gd name="connsiteX49" fmla="*/ 2530923 w 3528236"/>
              <a:gd name="connsiteY49" fmla="*/ 3182043 h 4359792"/>
              <a:gd name="connsiteX50" fmla="*/ 2487380 w 3528236"/>
              <a:gd name="connsiteY50" fmla="*/ 3113618 h 4359792"/>
              <a:gd name="connsiteX51" fmla="*/ 2375413 w 3528236"/>
              <a:gd name="connsiteY51" fmla="*/ 3173956 h 4359792"/>
              <a:gd name="connsiteX52" fmla="*/ 2165163 w 3528236"/>
              <a:gd name="connsiteY52" fmla="*/ 3142854 h 4359792"/>
              <a:gd name="connsiteX53" fmla="*/ 1999700 w 3528236"/>
              <a:gd name="connsiteY53" fmla="*/ 2990454 h 4359792"/>
              <a:gd name="connsiteX54" fmla="*/ 1959544 w 3528236"/>
              <a:gd name="connsiteY54" fmla="*/ 3095441 h 4359792"/>
              <a:gd name="connsiteX55" fmla="*/ 1830712 w 3528236"/>
              <a:gd name="connsiteY55" fmla="*/ 2919404 h 4359792"/>
              <a:gd name="connsiteX56" fmla="*/ 1436339 w 3528236"/>
              <a:gd name="connsiteY56" fmla="*/ 2628702 h 4359792"/>
              <a:gd name="connsiteX57" fmla="*/ 1275022 w 3528236"/>
              <a:gd name="connsiteY57" fmla="*/ 2902817 h 4359792"/>
              <a:gd name="connsiteX58" fmla="*/ 1238115 w 3528236"/>
              <a:gd name="connsiteY58" fmla="*/ 3138084 h 4359792"/>
              <a:gd name="connsiteX59" fmla="*/ 1383398 w 3528236"/>
              <a:gd name="connsiteY59" fmla="*/ 3093852 h 4359792"/>
              <a:gd name="connsiteX60" fmla="*/ 1626062 w 3528236"/>
              <a:gd name="connsiteY60" fmla="*/ 3066204 h 4359792"/>
              <a:gd name="connsiteX61" fmla="*/ 1832302 w 3528236"/>
              <a:gd name="connsiteY61" fmla="*/ 3217845 h 4359792"/>
              <a:gd name="connsiteX62" fmla="*/ 2035157 w 3528236"/>
              <a:gd name="connsiteY62" fmla="*/ 3170846 h 4359792"/>
              <a:gd name="connsiteX63" fmla="*/ 2176982 w 3528236"/>
              <a:gd name="connsiteY63" fmla="*/ 3297121 h 4359792"/>
              <a:gd name="connsiteX64" fmla="*/ 2284595 w 3528236"/>
              <a:gd name="connsiteY64" fmla="*/ 3361191 h 4359792"/>
              <a:gd name="connsiteX65" fmla="*/ 2433262 w 3528236"/>
              <a:gd name="connsiteY65" fmla="*/ 3218743 h 4359792"/>
              <a:gd name="connsiteX66" fmla="*/ 2478671 w 3528236"/>
              <a:gd name="connsiteY66" fmla="*/ 3193862 h 4359792"/>
              <a:gd name="connsiteX67" fmla="*/ 2616764 w 3528236"/>
              <a:gd name="connsiteY67" fmla="*/ 3341286 h 4359792"/>
              <a:gd name="connsiteX68" fmla="*/ 2700741 w 3528236"/>
              <a:gd name="connsiteY68" fmla="*/ 3353726 h 4359792"/>
              <a:gd name="connsiteX69" fmla="*/ 2761700 w 3528236"/>
              <a:gd name="connsiteY69" fmla="*/ 3366166 h 4359792"/>
              <a:gd name="connsiteX70" fmla="*/ 2648489 w 3528236"/>
              <a:gd name="connsiteY70" fmla="*/ 3691494 h 4359792"/>
              <a:gd name="connsiteX71" fmla="*/ 2572072 w 3528236"/>
              <a:gd name="connsiteY71" fmla="*/ 3769509 h 4359792"/>
              <a:gd name="connsiteX72" fmla="*/ 2517860 w 3528236"/>
              <a:gd name="connsiteY72" fmla="*/ 3848246 h 4359792"/>
              <a:gd name="connsiteX73" fmla="*/ 2415664 w 3528236"/>
              <a:gd name="connsiteY73" fmla="*/ 3935533 h 4359792"/>
              <a:gd name="connsiteX74" fmla="*/ 2265787 w 3528236"/>
              <a:gd name="connsiteY74" fmla="*/ 4044535 h 4359792"/>
              <a:gd name="connsiteX75" fmla="*/ 2268814 w 3528236"/>
              <a:gd name="connsiteY75" fmla="*/ 4082382 h 4359792"/>
              <a:gd name="connsiteX76" fmla="*/ 1866116 w 3528236"/>
              <a:gd name="connsiteY76" fmla="*/ 4332175 h 4359792"/>
              <a:gd name="connsiteX77" fmla="*/ 1870658 w 3528236"/>
              <a:gd name="connsiteY77" fmla="*/ 4333689 h 4359792"/>
              <a:gd name="connsiteX78" fmla="*/ 1652130 w 3528236"/>
              <a:gd name="connsiteY78" fmla="*/ 4359320 h 4359792"/>
              <a:gd name="connsiteX79" fmla="*/ 1513375 w 3528236"/>
              <a:gd name="connsiteY79" fmla="*/ 4115687 h 4359792"/>
              <a:gd name="connsiteX80" fmla="*/ 1528514 w 3528236"/>
              <a:gd name="connsiteY80" fmla="*/ 4059673 h 4359792"/>
              <a:gd name="connsiteX81" fmla="*/ 1408916 w 3528236"/>
              <a:gd name="connsiteY81" fmla="*/ 3934018 h 4359792"/>
              <a:gd name="connsiteX82" fmla="*/ 1354835 w 3528236"/>
              <a:gd name="connsiteY82" fmla="*/ 3860436 h 4359792"/>
              <a:gd name="connsiteX83" fmla="*/ 1262066 w 3528236"/>
              <a:gd name="connsiteY83" fmla="*/ 3781114 h 4359792"/>
              <a:gd name="connsiteX84" fmla="*/ 1227247 w 3528236"/>
              <a:gd name="connsiteY84" fmla="*/ 3696335 h 4359792"/>
              <a:gd name="connsiteX85" fmla="*/ 1240873 w 3528236"/>
              <a:gd name="connsiteY85" fmla="*/ 3635778 h 4359792"/>
              <a:gd name="connsiteX86" fmla="*/ 1158522 w 3528236"/>
              <a:gd name="connsiteY86" fmla="*/ 3519207 h 4359792"/>
              <a:gd name="connsiteX87" fmla="*/ 1087967 w 3528236"/>
              <a:gd name="connsiteY87" fmla="*/ 3472277 h 4359792"/>
              <a:gd name="connsiteX88" fmla="*/ 1087968 w 3528236"/>
              <a:gd name="connsiteY88" fmla="*/ 3425345 h 4359792"/>
              <a:gd name="connsiteX89" fmla="*/ 997133 w 3528236"/>
              <a:gd name="connsiteY89" fmla="*/ 3298176 h 4359792"/>
              <a:gd name="connsiteX90" fmla="*/ 955985 w 3528236"/>
              <a:gd name="connsiteY90" fmla="*/ 3274075 h 4359792"/>
              <a:gd name="connsiteX91" fmla="*/ 985316 w 3528236"/>
              <a:gd name="connsiteY91" fmla="*/ 3116837 h 4359792"/>
              <a:gd name="connsiteX92" fmla="*/ 1082875 w 3528236"/>
              <a:gd name="connsiteY92" fmla="*/ 3137252 h 4359792"/>
              <a:gd name="connsiteX93" fmla="*/ 1070651 w 3528236"/>
              <a:gd name="connsiteY93" fmla="*/ 3043280 h 4359792"/>
              <a:gd name="connsiteX94" fmla="*/ 1166002 w 3528236"/>
              <a:gd name="connsiteY94" fmla="*/ 3045727 h 4359792"/>
              <a:gd name="connsiteX95" fmla="*/ 1146443 w 3528236"/>
              <a:gd name="connsiteY95" fmla="*/ 2967490 h 4359792"/>
              <a:gd name="connsiteX96" fmla="*/ 1092655 w 3528236"/>
              <a:gd name="connsiteY96" fmla="*/ 2947930 h 4359792"/>
              <a:gd name="connsiteX97" fmla="*/ 1090545 w 3528236"/>
              <a:gd name="connsiteY97" fmla="*/ 2895343 h 4359792"/>
              <a:gd name="connsiteX98" fmla="*/ 1051084 w 3528236"/>
              <a:gd name="connsiteY98" fmla="*/ 2881735 h 4359792"/>
              <a:gd name="connsiteX99" fmla="*/ 1059248 w 3528236"/>
              <a:gd name="connsiteY99" fmla="*/ 2839553 h 4359792"/>
              <a:gd name="connsiteX100" fmla="*/ 1029312 w 3528236"/>
              <a:gd name="connsiteY100" fmla="*/ 2800092 h 4359792"/>
              <a:gd name="connsiteX101" fmla="*/ 1034755 w 3528236"/>
              <a:gd name="connsiteY101" fmla="*/ 2756549 h 4359792"/>
              <a:gd name="connsiteX102" fmla="*/ 1015706 w 3528236"/>
              <a:gd name="connsiteY102" fmla="*/ 2730696 h 4359792"/>
              <a:gd name="connsiteX103" fmla="*/ 1012984 w 3528236"/>
              <a:gd name="connsiteY103" fmla="*/ 2650413 h 4359792"/>
              <a:gd name="connsiteX104" fmla="*/ 993933 w 3528236"/>
              <a:gd name="connsiteY104" fmla="*/ 2587821 h 4359792"/>
              <a:gd name="connsiteX105" fmla="*/ 1026590 w 3528236"/>
              <a:gd name="connsiteY105" fmla="*/ 2511622 h 4359792"/>
              <a:gd name="connsiteX106" fmla="*/ 1007541 w 3528236"/>
              <a:gd name="connsiteY106" fmla="*/ 2483047 h 4359792"/>
              <a:gd name="connsiteX107" fmla="*/ 950391 w 3528236"/>
              <a:gd name="connsiteY107" fmla="*/ 2499376 h 4359792"/>
              <a:gd name="connsiteX108" fmla="*/ 902766 w 3528236"/>
              <a:gd name="connsiteY108" fmla="*/ 2499374 h 4359792"/>
              <a:gd name="connsiteX109" fmla="*/ 909569 w 3528236"/>
              <a:gd name="connsiteY109" fmla="*/ 2500735 h 4359792"/>
              <a:gd name="connsiteX110" fmla="*/ 849698 w 3528236"/>
              <a:gd name="connsiteY110" fmla="*/ 2560606 h 4359792"/>
              <a:gd name="connsiteX111" fmla="*/ 762612 w 3528236"/>
              <a:gd name="connsiteY111" fmla="*/ 2571492 h 4359792"/>
              <a:gd name="connsiteX112" fmla="*/ 704102 w 3528236"/>
              <a:gd name="connsiteY112" fmla="*/ 2500735 h 4359792"/>
              <a:gd name="connsiteX113" fmla="*/ 648313 w 3528236"/>
              <a:gd name="connsiteY113" fmla="*/ 2499374 h 4359792"/>
              <a:gd name="connsiteX114" fmla="*/ 634706 w 3528236"/>
              <a:gd name="connsiteY114" fmla="*/ 2545638 h 4359792"/>
              <a:gd name="connsiteX115" fmla="*/ 539456 w 3528236"/>
              <a:gd name="connsiteY115" fmla="*/ 2545639 h 4359792"/>
              <a:gd name="connsiteX116" fmla="*/ 495913 w 3528236"/>
              <a:gd name="connsiteY116" fmla="*/ 2499375 h 4359792"/>
              <a:gd name="connsiteX117" fmla="*/ 425156 w 3528236"/>
              <a:gd name="connsiteY117" fmla="*/ 2469439 h 4359792"/>
              <a:gd name="connsiteX118" fmla="*/ 388416 w 3528236"/>
              <a:gd name="connsiteY118" fmla="*/ 2443585 h 4359792"/>
              <a:gd name="connsiteX119" fmla="*/ 387055 w 3528236"/>
              <a:gd name="connsiteY119" fmla="*/ 2393239 h 4359792"/>
              <a:gd name="connsiteX120" fmla="*/ 327183 w 3528236"/>
              <a:gd name="connsiteY120" fmla="*/ 2351055 h 4359792"/>
              <a:gd name="connsiteX121" fmla="*/ 350316 w 3528236"/>
              <a:gd name="connsiteY121" fmla="*/ 2306153 h 4359792"/>
              <a:gd name="connsiteX122" fmla="*/ 316298 w 3528236"/>
              <a:gd name="connsiteY122" fmla="*/ 2273495 h 4359792"/>
              <a:gd name="connsiteX123" fmla="*/ 324462 w 3528236"/>
              <a:gd name="connsiteY123" fmla="*/ 2240839 h 4359792"/>
              <a:gd name="connsiteX124" fmla="*/ 340790 w 3528236"/>
              <a:gd name="connsiteY124" fmla="*/ 2180967 h 4359792"/>
              <a:gd name="connsiteX125" fmla="*/ 332625 w 3528236"/>
              <a:gd name="connsiteY125" fmla="*/ 2144229 h 4359792"/>
              <a:gd name="connsiteX126" fmla="*/ 278196 w 3528236"/>
              <a:gd name="connsiteY126" fmla="*/ 2131981 h 4359792"/>
              <a:gd name="connsiteX127" fmla="*/ 214244 w 3528236"/>
              <a:gd name="connsiteY127" fmla="*/ 2130621 h 4359792"/>
              <a:gd name="connsiteX128" fmla="*/ 49597 w 3528236"/>
              <a:gd name="connsiteY128" fmla="*/ 2085717 h 4359792"/>
              <a:gd name="connsiteX129" fmla="*/ 612 w 3528236"/>
              <a:gd name="connsiteY129" fmla="*/ 2004074 h 4359792"/>
              <a:gd name="connsiteX130" fmla="*/ 72730 w 3528236"/>
              <a:gd name="connsiteY130" fmla="*/ 1956449 h 4359792"/>
              <a:gd name="connsiteX131" fmla="*/ 102666 w 3528236"/>
              <a:gd name="connsiteY131" fmla="*/ 1910185 h 4359792"/>
              <a:gd name="connsiteX132" fmla="*/ 74090 w 3528236"/>
              <a:gd name="connsiteY132" fmla="*/ 1844871 h 4359792"/>
              <a:gd name="connsiteX133" fmla="*/ 102665 w 3528236"/>
              <a:gd name="connsiteY133" fmla="*/ 1802689 h 4359792"/>
              <a:gd name="connsiteX134" fmla="*/ 102457 w 3528236"/>
              <a:gd name="connsiteY134" fmla="*/ 1806328 h 4359792"/>
              <a:gd name="connsiteX0" fmla="*/ 102457 w 3528236"/>
              <a:gd name="connsiteY0" fmla="*/ 1806328 h 4359792"/>
              <a:gd name="connsiteX1" fmla="*/ 174783 w 3528236"/>
              <a:gd name="connsiteY1" fmla="*/ 1750982 h 4359792"/>
              <a:gd name="connsiteX2" fmla="*/ 278198 w 3528236"/>
              <a:gd name="connsiteY2" fmla="*/ 1786361 h 4359792"/>
              <a:gd name="connsiteX3" fmla="*/ 410187 w 3528236"/>
              <a:gd name="connsiteY3" fmla="*/ 1786361 h 4359792"/>
              <a:gd name="connsiteX4" fmla="*/ 425570 w 3528236"/>
              <a:gd name="connsiteY4" fmla="*/ 1721762 h 4359792"/>
              <a:gd name="connsiteX5" fmla="*/ 400403 w 3528236"/>
              <a:gd name="connsiteY5" fmla="*/ 1609909 h 4359792"/>
              <a:gd name="connsiteX6" fmla="*/ 383625 w 3528236"/>
              <a:gd name="connsiteY6" fmla="*/ 1514834 h 4359792"/>
              <a:gd name="connsiteX7" fmla="*/ 403199 w 3528236"/>
              <a:gd name="connsiteY7" fmla="*/ 1400184 h 4359792"/>
              <a:gd name="connsiteX8" fmla="*/ 503867 w 3528236"/>
              <a:gd name="connsiteY8" fmla="*/ 1319090 h 4359792"/>
              <a:gd name="connsiteX9" fmla="*/ 626906 w 3528236"/>
              <a:gd name="connsiteY9" fmla="*/ 1235200 h 4359792"/>
              <a:gd name="connsiteX10" fmla="*/ 674443 w 3528236"/>
              <a:gd name="connsiteY10" fmla="*/ 1047846 h 4359792"/>
              <a:gd name="connsiteX11" fmla="*/ 593350 w 3528236"/>
              <a:gd name="connsiteY11" fmla="*/ 930400 h 4359792"/>
              <a:gd name="connsiteX12" fmla="*/ 573775 w 3528236"/>
              <a:gd name="connsiteY12" fmla="*/ 857696 h 4359792"/>
              <a:gd name="connsiteX13" fmla="*/ 724777 w 3528236"/>
              <a:gd name="connsiteY13" fmla="*/ 782195 h 4359792"/>
              <a:gd name="connsiteX14" fmla="*/ 808667 w 3528236"/>
              <a:gd name="connsiteY14" fmla="*/ 661953 h 4359792"/>
              <a:gd name="connsiteX15" fmla="*/ 817056 w 3528236"/>
              <a:gd name="connsiteY15" fmla="*/ 533322 h 4359792"/>
              <a:gd name="connsiteX16" fmla="*/ 811464 w 3528236"/>
              <a:gd name="connsiteY16" fmla="*/ 474599 h 4359792"/>
              <a:gd name="connsiteX17" fmla="*/ 864594 w 3528236"/>
              <a:gd name="connsiteY17" fmla="*/ 415876 h 4359792"/>
              <a:gd name="connsiteX18" fmla="*/ 828241 w 3528236"/>
              <a:gd name="connsiteY18" fmla="*/ 318004 h 4359792"/>
              <a:gd name="connsiteX19" fmla="*/ 912131 w 3528236"/>
              <a:gd name="connsiteY19" fmla="*/ 337578 h 4359792"/>
              <a:gd name="connsiteX20" fmla="*/ 982040 w 3528236"/>
              <a:gd name="connsiteY20" fmla="*/ 278856 h 4359792"/>
              <a:gd name="connsiteX21" fmla="*/ 1043559 w 3528236"/>
              <a:gd name="connsiteY21" fmla="*/ 231318 h 4359792"/>
              <a:gd name="connsiteX22" fmla="*/ 1029577 w 3528236"/>
              <a:gd name="connsiteY22" fmla="*/ 144632 h 4359792"/>
              <a:gd name="connsiteX23" fmla="*/ 1135838 w 3528236"/>
              <a:gd name="connsiteY23" fmla="*/ 150224 h 4359792"/>
              <a:gd name="connsiteX24" fmla="*/ 1183375 w 3528236"/>
              <a:gd name="connsiteY24" fmla="*/ 192169 h 4359792"/>
              <a:gd name="connsiteX25" fmla="*/ 1278451 w 3528236"/>
              <a:gd name="connsiteY25" fmla="*/ 127854 h 4359792"/>
              <a:gd name="connsiteX26" fmla="*/ 1278451 w 3528236"/>
              <a:gd name="connsiteY26" fmla="*/ 127854 h 4359792"/>
              <a:gd name="connsiteX27" fmla="*/ 1379119 w 3528236"/>
              <a:gd name="connsiteY27" fmla="*/ 113872 h 4359792"/>
              <a:gd name="connsiteX28" fmla="*/ 1381915 w 3528236"/>
              <a:gd name="connsiteY28" fmla="*/ 111076 h 4359792"/>
              <a:gd name="connsiteX29" fmla="*/ 1653159 w 3528236"/>
              <a:gd name="connsiteY29" fmla="*/ 10408 h 4359792"/>
              <a:gd name="connsiteX30" fmla="*/ 2609503 w 3528236"/>
              <a:gd name="connsiteY30" fmla="*/ 2018 h 4359792"/>
              <a:gd name="connsiteX31" fmla="*/ 3087652 w 3528236"/>
              <a:gd name="connsiteY31" fmla="*/ 435114 h 4359792"/>
              <a:gd name="connsiteX32" fmla="*/ 3523701 w 3528236"/>
              <a:gd name="connsiteY32" fmla="*/ 1011746 h 4359792"/>
              <a:gd name="connsiteX33" fmla="*/ 3362592 w 3528236"/>
              <a:gd name="connsiteY33" fmla="*/ 1196492 h 4359792"/>
              <a:gd name="connsiteX34" fmla="*/ 3118752 w 3528236"/>
              <a:gd name="connsiteY34" fmla="*/ 1340184 h 4359792"/>
              <a:gd name="connsiteX35" fmla="*/ 2783471 w 3528236"/>
              <a:gd name="connsiteY35" fmla="*/ 1466459 h 4359792"/>
              <a:gd name="connsiteX36" fmla="*/ 2265311 w 3528236"/>
              <a:gd name="connsiteY36" fmla="*/ 1523064 h 4359792"/>
              <a:gd name="connsiteX37" fmla="*/ 1947448 w 3528236"/>
              <a:gd name="connsiteY37" fmla="*/ 1705945 h 4359792"/>
              <a:gd name="connsiteX38" fmla="*/ 1903906 w 3528236"/>
              <a:gd name="connsiteY38" fmla="*/ 1544835 h 4359792"/>
              <a:gd name="connsiteX39" fmla="*/ 1712319 w 3528236"/>
              <a:gd name="connsiteY39" fmla="*/ 1605173 h 4359792"/>
              <a:gd name="connsiteX40" fmla="*/ 1647003 w 3528236"/>
              <a:gd name="connsiteY40" fmla="*/ 1758195 h 4359792"/>
              <a:gd name="connsiteX41" fmla="*/ 1755860 w 3528236"/>
              <a:gd name="connsiteY41" fmla="*/ 1997681 h 4359792"/>
              <a:gd name="connsiteX42" fmla="*/ 1877781 w 3528236"/>
              <a:gd name="connsiteY42" fmla="*/ 2084765 h 4359792"/>
              <a:gd name="connsiteX43" fmla="*/ 1842946 w 3528236"/>
              <a:gd name="connsiteY43" fmla="*/ 2250228 h 4359792"/>
              <a:gd name="connsiteX44" fmla="*/ 1903906 w 3528236"/>
              <a:gd name="connsiteY44" fmla="*/ 2372149 h 4359792"/>
              <a:gd name="connsiteX45" fmla="*/ 2104202 w 3528236"/>
              <a:gd name="connsiteY45" fmla="*/ 2398274 h 4359792"/>
              <a:gd name="connsiteX46" fmla="*/ 2652843 w 3528236"/>
              <a:gd name="connsiteY46" fmla="*/ 2546319 h 4359792"/>
              <a:gd name="connsiteX47" fmla="*/ 2661551 w 3528236"/>
              <a:gd name="connsiteY47" fmla="*/ 2772742 h 4359792"/>
              <a:gd name="connsiteX48" fmla="*/ 2670259 w 3528236"/>
              <a:gd name="connsiteY48" fmla="*/ 3160272 h 4359792"/>
              <a:gd name="connsiteX49" fmla="*/ 2530923 w 3528236"/>
              <a:gd name="connsiteY49" fmla="*/ 3182043 h 4359792"/>
              <a:gd name="connsiteX50" fmla="*/ 2487380 w 3528236"/>
              <a:gd name="connsiteY50" fmla="*/ 3113618 h 4359792"/>
              <a:gd name="connsiteX51" fmla="*/ 2375413 w 3528236"/>
              <a:gd name="connsiteY51" fmla="*/ 3173956 h 4359792"/>
              <a:gd name="connsiteX52" fmla="*/ 2165163 w 3528236"/>
              <a:gd name="connsiteY52" fmla="*/ 3142854 h 4359792"/>
              <a:gd name="connsiteX53" fmla="*/ 1999700 w 3528236"/>
              <a:gd name="connsiteY53" fmla="*/ 2990454 h 4359792"/>
              <a:gd name="connsiteX54" fmla="*/ 1959544 w 3528236"/>
              <a:gd name="connsiteY54" fmla="*/ 3095441 h 4359792"/>
              <a:gd name="connsiteX55" fmla="*/ 1830712 w 3528236"/>
              <a:gd name="connsiteY55" fmla="*/ 2919404 h 4359792"/>
              <a:gd name="connsiteX56" fmla="*/ 1436339 w 3528236"/>
              <a:gd name="connsiteY56" fmla="*/ 2628702 h 4359792"/>
              <a:gd name="connsiteX57" fmla="*/ 1275022 w 3528236"/>
              <a:gd name="connsiteY57" fmla="*/ 2902817 h 4359792"/>
              <a:gd name="connsiteX58" fmla="*/ 1238115 w 3528236"/>
              <a:gd name="connsiteY58" fmla="*/ 3138084 h 4359792"/>
              <a:gd name="connsiteX59" fmla="*/ 1383398 w 3528236"/>
              <a:gd name="connsiteY59" fmla="*/ 3093852 h 4359792"/>
              <a:gd name="connsiteX60" fmla="*/ 1626062 w 3528236"/>
              <a:gd name="connsiteY60" fmla="*/ 3066204 h 4359792"/>
              <a:gd name="connsiteX61" fmla="*/ 1828570 w 3528236"/>
              <a:gd name="connsiteY61" fmla="*/ 3158129 h 4359792"/>
              <a:gd name="connsiteX62" fmla="*/ 2035157 w 3528236"/>
              <a:gd name="connsiteY62" fmla="*/ 3170846 h 4359792"/>
              <a:gd name="connsiteX63" fmla="*/ 2176982 w 3528236"/>
              <a:gd name="connsiteY63" fmla="*/ 3297121 h 4359792"/>
              <a:gd name="connsiteX64" fmla="*/ 2284595 w 3528236"/>
              <a:gd name="connsiteY64" fmla="*/ 3361191 h 4359792"/>
              <a:gd name="connsiteX65" fmla="*/ 2433262 w 3528236"/>
              <a:gd name="connsiteY65" fmla="*/ 3218743 h 4359792"/>
              <a:gd name="connsiteX66" fmla="*/ 2478671 w 3528236"/>
              <a:gd name="connsiteY66" fmla="*/ 3193862 h 4359792"/>
              <a:gd name="connsiteX67" fmla="*/ 2616764 w 3528236"/>
              <a:gd name="connsiteY67" fmla="*/ 3341286 h 4359792"/>
              <a:gd name="connsiteX68" fmla="*/ 2700741 w 3528236"/>
              <a:gd name="connsiteY68" fmla="*/ 3353726 h 4359792"/>
              <a:gd name="connsiteX69" fmla="*/ 2761700 w 3528236"/>
              <a:gd name="connsiteY69" fmla="*/ 3366166 h 4359792"/>
              <a:gd name="connsiteX70" fmla="*/ 2648489 w 3528236"/>
              <a:gd name="connsiteY70" fmla="*/ 3691494 h 4359792"/>
              <a:gd name="connsiteX71" fmla="*/ 2572072 w 3528236"/>
              <a:gd name="connsiteY71" fmla="*/ 3769509 h 4359792"/>
              <a:gd name="connsiteX72" fmla="*/ 2517860 w 3528236"/>
              <a:gd name="connsiteY72" fmla="*/ 3848246 h 4359792"/>
              <a:gd name="connsiteX73" fmla="*/ 2415664 w 3528236"/>
              <a:gd name="connsiteY73" fmla="*/ 3935533 h 4359792"/>
              <a:gd name="connsiteX74" fmla="*/ 2265787 w 3528236"/>
              <a:gd name="connsiteY74" fmla="*/ 4044535 h 4359792"/>
              <a:gd name="connsiteX75" fmla="*/ 2268814 w 3528236"/>
              <a:gd name="connsiteY75" fmla="*/ 4082382 h 4359792"/>
              <a:gd name="connsiteX76" fmla="*/ 1866116 w 3528236"/>
              <a:gd name="connsiteY76" fmla="*/ 4332175 h 4359792"/>
              <a:gd name="connsiteX77" fmla="*/ 1870658 w 3528236"/>
              <a:gd name="connsiteY77" fmla="*/ 4333689 h 4359792"/>
              <a:gd name="connsiteX78" fmla="*/ 1652130 w 3528236"/>
              <a:gd name="connsiteY78" fmla="*/ 4359320 h 4359792"/>
              <a:gd name="connsiteX79" fmla="*/ 1513375 w 3528236"/>
              <a:gd name="connsiteY79" fmla="*/ 4115687 h 4359792"/>
              <a:gd name="connsiteX80" fmla="*/ 1528514 w 3528236"/>
              <a:gd name="connsiteY80" fmla="*/ 4059673 h 4359792"/>
              <a:gd name="connsiteX81" fmla="*/ 1408916 w 3528236"/>
              <a:gd name="connsiteY81" fmla="*/ 3934018 h 4359792"/>
              <a:gd name="connsiteX82" fmla="*/ 1354835 w 3528236"/>
              <a:gd name="connsiteY82" fmla="*/ 3860436 h 4359792"/>
              <a:gd name="connsiteX83" fmla="*/ 1262066 w 3528236"/>
              <a:gd name="connsiteY83" fmla="*/ 3781114 h 4359792"/>
              <a:gd name="connsiteX84" fmla="*/ 1227247 w 3528236"/>
              <a:gd name="connsiteY84" fmla="*/ 3696335 h 4359792"/>
              <a:gd name="connsiteX85" fmla="*/ 1240873 w 3528236"/>
              <a:gd name="connsiteY85" fmla="*/ 3635778 h 4359792"/>
              <a:gd name="connsiteX86" fmla="*/ 1158522 w 3528236"/>
              <a:gd name="connsiteY86" fmla="*/ 3519207 h 4359792"/>
              <a:gd name="connsiteX87" fmla="*/ 1087967 w 3528236"/>
              <a:gd name="connsiteY87" fmla="*/ 3472277 h 4359792"/>
              <a:gd name="connsiteX88" fmla="*/ 1087968 w 3528236"/>
              <a:gd name="connsiteY88" fmla="*/ 3425345 h 4359792"/>
              <a:gd name="connsiteX89" fmla="*/ 997133 w 3528236"/>
              <a:gd name="connsiteY89" fmla="*/ 3298176 h 4359792"/>
              <a:gd name="connsiteX90" fmla="*/ 955985 w 3528236"/>
              <a:gd name="connsiteY90" fmla="*/ 3274075 h 4359792"/>
              <a:gd name="connsiteX91" fmla="*/ 985316 w 3528236"/>
              <a:gd name="connsiteY91" fmla="*/ 3116837 h 4359792"/>
              <a:gd name="connsiteX92" fmla="*/ 1082875 w 3528236"/>
              <a:gd name="connsiteY92" fmla="*/ 3137252 h 4359792"/>
              <a:gd name="connsiteX93" fmla="*/ 1070651 w 3528236"/>
              <a:gd name="connsiteY93" fmla="*/ 3043280 h 4359792"/>
              <a:gd name="connsiteX94" fmla="*/ 1166002 w 3528236"/>
              <a:gd name="connsiteY94" fmla="*/ 3045727 h 4359792"/>
              <a:gd name="connsiteX95" fmla="*/ 1146443 w 3528236"/>
              <a:gd name="connsiteY95" fmla="*/ 2967490 h 4359792"/>
              <a:gd name="connsiteX96" fmla="*/ 1092655 w 3528236"/>
              <a:gd name="connsiteY96" fmla="*/ 2947930 h 4359792"/>
              <a:gd name="connsiteX97" fmla="*/ 1090545 w 3528236"/>
              <a:gd name="connsiteY97" fmla="*/ 2895343 h 4359792"/>
              <a:gd name="connsiteX98" fmla="*/ 1051084 w 3528236"/>
              <a:gd name="connsiteY98" fmla="*/ 2881735 h 4359792"/>
              <a:gd name="connsiteX99" fmla="*/ 1059248 w 3528236"/>
              <a:gd name="connsiteY99" fmla="*/ 2839553 h 4359792"/>
              <a:gd name="connsiteX100" fmla="*/ 1029312 w 3528236"/>
              <a:gd name="connsiteY100" fmla="*/ 2800092 h 4359792"/>
              <a:gd name="connsiteX101" fmla="*/ 1034755 w 3528236"/>
              <a:gd name="connsiteY101" fmla="*/ 2756549 h 4359792"/>
              <a:gd name="connsiteX102" fmla="*/ 1015706 w 3528236"/>
              <a:gd name="connsiteY102" fmla="*/ 2730696 h 4359792"/>
              <a:gd name="connsiteX103" fmla="*/ 1012984 w 3528236"/>
              <a:gd name="connsiteY103" fmla="*/ 2650413 h 4359792"/>
              <a:gd name="connsiteX104" fmla="*/ 993933 w 3528236"/>
              <a:gd name="connsiteY104" fmla="*/ 2587821 h 4359792"/>
              <a:gd name="connsiteX105" fmla="*/ 1026590 w 3528236"/>
              <a:gd name="connsiteY105" fmla="*/ 2511622 h 4359792"/>
              <a:gd name="connsiteX106" fmla="*/ 1007541 w 3528236"/>
              <a:gd name="connsiteY106" fmla="*/ 2483047 h 4359792"/>
              <a:gd name="connsiteX107" fmla="*/ 950391 w 3528236"/>
              <a:gd name="connsiteY107" fmla="*/ 2499376 h 4359792"/>
              <a:gd name="connsiteX108" fmla="*/ 902766 w 3528236"/>
              <a:gd name="connsiteY108" fmla="*/ 2499374 h 4359792"/>
              <a:gd name="connsiteX109" fmla="*/ 909569 w 3528236"/>
              <a:gd name="connsiteY109" fmla="*/ 2500735 h 4359792"/>
              <a:gd name="connsiteX110" fmla="*/ 849698 w 3528236"/>
              <a:gd name="connsiteY110" fmla="*/ 2560606 h 4359792"/>
              <a:gd name="connsiteX111" fmla="*/ 762612 w 3528236"/>
              <a:gd name="connsiteY111" fmla="*/ 2571492 h 4359792"/>
              <a:gd name="connsiteX112" fmla="*/ 704102 w 3528236"/>
              <a:gd name="connsiteY112" fmla="*/ 2500735 h 4359792"/>
              <a:gd name="connsiteX113" fmla="*/ 648313 w 3528236"/>
              <a:gd name="connsiteY113" fmla="*/ 2499374 h 4359792"/>
              <a:gd name="connsiteX114" fmla="*/ 634706 w 3528236"/>
              <a:gd name="connsiteY114" fmla="*/ 2545638 h 4359792"/>
              <a:gd name="connsiteX115" fmla="*/ 539456 w 3528236"/>
              <a:gd name="connsiteY115" fmla="*/ 2545639 h 4359792"/>
              <a:gd name="connsiteX116" fmla="*/ 495913 w 3528236"/>
              <a:gd name="connsiteY116" fmla="*/ 2499375 h 4359792"/>
              <a:gd name="connsiteX117" fmla="*/ 425156 w 3528236"/>
              <a:gd name="connsiteY117" fmla="*/ 2469439 h 4359792"/>
              <a:gd name="connsiteX118" fmla="*/ 388416 w 3528236"/>
              <a:gd name="connsiteY118" fmla="*/ 2443585 h 4359792"/>
              <a:gd name="connsiteX119" fmla="*/ 387055 w 3528236"/>
              <a:gd name="connsiteY119" fmla="*/ 2393239 h 4359792"/>
              <a:gd name="connsiteX120" fmla="*/ 327183 w 3528236"/>
              <a:gd name="connsiteY120" fmla="*/ 2351055 h 4359792"/>
              <a:gd name="connsiteX121" fmla="*/ 350316 w 3528236"/>
              <a:gd name="connsiteY121" fmla="*/ 2306153 h 4359792"/>
              <a:gd name="connsiteX122" fmla="*/ 316298 w 3528236"/>
              <a:gd name="connsiteY122" fmla="*/ 2273495 h 4359792"/>
              <a:gd name="connsiteX123" fmla="*/ 324462 w 3528236"/>
              <a:gd name="connsiteY123" fmla="*/ 2240839 h 4359792"/>
              <a:gd name="connsiteX124" fmla="*/ 340790 w 3528236"/>
              <a:gd name="connsiteY124" fmla="*/ 2180967 h 4359792"/>
              <a:gd name="connsiteX125" fmla="*/ 332625 w 3528236"/>
              <a:gd name="connsiteY125" fmla="*/ 2144229 h 4359792"/>
              <a:gd name="connsiteX126" fmla="*/ 278196 w 3528236"/>
              <a:gd name="connsiteY126" fmla="*/ 2131981 h 4359792"/>
              <a:gd name="connsiteX127" fmla="*/ 214244 w 3528236"/>
              <a:gd name="connsiteY127" fmla="*/ 2130621 h 4359792"/>
              <a:gd name="connsiteX128" fmla="*/ 49597 w 3528236"/>
              <a:gd name="connsiteY128" fmla="*/ 2085717 h 4359792"/>
              <a:gd name="connsiteX129" fmla="*/ 612 w 3528236"/>
              <a:gd name="connsiteY129" fmla="*/ 2004074 h 4359792"/>
              <a:gd name="connsiteX130" fmla="*/ 72730 w 3528236"/>
              <a:gd name="connsiteY130" fmla="*/ 1956449 h 4359792"/>
              <a:gd name="connsiteX131" fmla="*/ 102666 w 3528236"/>
              <a:gd name="connsiteY131" fmla="*/ 1910185 h 4359792"/>
              <a:gd name="connsiteX132" fmla="*/ 74090 w 3528236"/>
              <a:gd name="connsiteY132" fmla="*/ 1844871 h 4359792"/>
              <a:gd name="connsiteX133" fmla="*/ 102665 w 3528236"/>
              <a:gd name="connsiteY133" fmla="*/ 1802689 h 4359792"/>
              <a:gd name="connsiteX134" fmla="*/ 102457 w 3528236"/>
              <a:gd name="connsiteY134" fmla="*/ 1806328 h 4359792"/>
              <a:gd name="connsiteX0" fmla="*/ 102457 w 3528236"/>
              <a:gd name="connsiteY0" fmla="*/ 1806328 h 4359792"/>
              <a:gd name="connsiteX1" fmla="*/ 174783 w 3528236"/>
              <a:gd name="connsiteY1" fmla="*/ 1750982 h 4359792"/>
              <a:gd name="connsiteX2" fmla="*/ 278198 w 3528236"/>
              <a:gd name="connsiteY2" fmla="*/ 1786361 h 4359792"/>
              <a:gd name="connsiteX3" fmla="*/ 410187 w 3528236"/>
              <a:gd name="connsiteY3" fmla="*/ 1786361 h 4359792"/>
              <a:gd name="connsiteX4" fmla="*/ 425570 w 3528236"/>
              <a:gd name="connsiteY4" fmla="*/ 1721762 h 4359792"/>
              <a:gd name="connsiteX5" fmla="*/ 400403 w 3528236"/>
              <a:gd name="connsiteY5" fmla="*/ 1609909 h 4359792"/>
              <a:gd name="connsiteX6" fmla="*/ 383625 w 3528236"/>
              <a:gd name="connsiteY6" fmla="*/ 1514834 h 4359792"/>
              <a:gd name="connsiteX7" fmla="*/ 403199 w 3528236"/>
              <a:gd name="connsiteY7" fmla="*/ 1400184 h 4359792"/>
              <a:gd name="connsiteX8" fmla="*/ 503867 w 3528236"/>
              <a:gd name="connsiteY8" fmla="*/ 1319090 h 4359792"/>
              <a:gd name="connsiteX9" fmla="*/ 626906 w 3528236"/>
              <a:gd name="connsiteY9" fmla="*/ 1235200 h 4359792"/>
              <a:gd name="connsiteX10" fmla="*/ 674443 w 3528236"/>
              <a:gd name="connsiteY10" fmla="*/ 1047846 h 4359792"/>
              <a:gd name="connsiteX11" fmla="*/ 593350 w 3528236"/>
              <a:gd name="connsiteY11" fmla="*/ 930400 h 4359792"/>
              <a:gd name="connsiteX12" fmla="*/ 573775 w 3528236"/>
              <a:gd name="connsiteY12" fmla="*/ 857696 h 4359792"/>
              <a:gd name="connsiteX13" fmla="*/ 724777 w 3528236"/>
              <a:gd name="connsiteY13" fmla="*/ 782195 h 4359792"/>
              <a:gd name="connsiteX14" fmla="*/ 808667 w 3528236"/>
              <a:gd name="connsiteY14" fmla="*/ 661953 h 4359792"/>
              <a:gd name="connsiteX15" fmla="*/ 817056 w 3528236"/>
              <a:gd name="connsiteY15" fmla="*/ 533322 h 4359792"/>
              <a:gd name="connsiteX16" fmla="*/ 811464 w 3528236"/>
              <a:gd name="connsiteY16" fmla="*/ 474599 h 4359792"/>
              <a:gd name="connsiteX17" fmla="*/ 864594 w 3528236"/>
              <a:gd name="connsiteY17" fmla="*/ 415876 h 4359792"/>
              <a:gd name="connsiteX18" fmla="*/ 828241 w 3528236"/>
              <a:gd name="connsiteY18" fmla="*/ 318004 h 4359792"/>
              <a:gd name="connsiteX19" fmla="*/ 912131 w 3528236"/>
              <a:gd name="connsiteY19" fmla="*/ 337578 h 4359792"/>
              <a:gd name="connsiteX20" fmla="*/ 982040 w 3528236"/>
              <a:gd name="connsiteY20" fmla="*/ 278856 h 4359792"/>
              <a:gd name="connsiteX21" fmla="*/ 1043559 w 3528236"/>
              <a:gd name="connsiteY21" fmla="*/ 231318 h 4359792"/>
              <a:gd name="connsiteX22" fmla="*/ 1029577 w 3528236"/>
              <a:gd name="connsiteY22" fmla="*/ 144632 h 4359792"/>
              <a:gd name="connsiteX23" fmla="*/ 1135838 w 3528236"/>
              <a:gd name="connsiteY23" fmla="*/ 150224 h 4359792"/>
              <a:gd name="connsiteX24" fmla="*/ 1183375 w 3528236"/>
              <a:gd name="connsiteY24" fmla="*/ 192169 h 4359792"/>
              <a:gd name="connsiteX25" fmla="*/ 1278451 w 3528236"/>
              <a:gd name="connsiteY25" fmla="*/ 127854 h 4359792"/>
              <a:gd name="connsiteX26" fmla="*/ 1278451 w 3528236"/>
              <a:gd name="connsiteY26" fmla="*/ 127854 h 4359792"/>
              <a:gd name="connsiteX27" fmla="*/ 1379119 w 3528236"/>
              <a:gd name="connsiteY27" fmla="*/ 113872 h 4359792"/>
              <a:gd name="connsiteX28" fmla="*/ 1381915 w 3528236"/>
              <a:gd name="connsiteY28" fmla="*/ 111076 h 4359792"/>
              <a:gd name="connsiteX29" fmla="*/ 1653159 w 3528236"/>
              <a:gd name="connsiteY29" fmla="*/ 10408 h 4359792"/>
              <a:gd name="connsiteX30" fmla="*/ 2609503 w 3528236"/>
              <a:gd name="connsiteY30" fmla="*/ 2018 h 4359792"/>
              <a:gd name="connsiteX31" fmla="*/ 3087652 w 3528236"/>
              <a:gd name="connsiteY31" fmla="*/ 435114 h 4359792"/>
              <a:gd name="connsiteX32" fmla="*/ 3523701 w 3528236"/>
              <a:gd name="connsiteY32" fmla="*/ 1011746 h 4359792"/>
              <a:gd name="connsiteX33" fmla="*/ 3362592 w 3528236"/>
              <a:gd name="connsiteY33" fmla="*/ 1196492 h 4359792"/>
              <a:gd name="connsiteX34" fmla="*/ 3118752 w 3528236"/>
              <a:gd name="connsiteY34" fmla="*/ 1340184 h 4359792"/>
              <a:gd name="connsiteX35" fmla="*/ 2783471 w 3528236"/>
              <a:gd name="connsiteY35" fmla="*/ 1466459 h 4359792"/>
              <a:gd name="connsiteX36" fmla="*/ 2265311 w 3528236"/>
              <a:gd name="connsiteY36" fmla="*/ 1523064 h 4359792"/>
              <a:gd name="connsiteX37" fmla="*/ 1947448 w 3528236"/>
              <a:gd name="connsiteY37" fmla="*/ 1705945 h 4359792"/>
              <a:gd name="connsiteX38" fmla="*/ 1903906 w 3528236"/>
              <a:gd name="connsiteY38" fmla="*/ 1544835 h 4359792"/>
              <a:gd name="connsiteX39" fmla="*/ 1712319 w 3528236"/>
              <a:gd name="connsiteY39" fmla="*/ 1605173 h 4359792"/>
              <a:gd name="connsiteX40" fmla="*/ 1647003 w 3528236"/>
              <a:gd name="connsiteY40" fmla="*/ 1758195 h 4359792"/>
              <a:gd name="connsiteX41" fmla="*/ 1755860 w 3528236"/>
              <a:gd name="connsiteY41" fmla="*/ 1997681 h 4359792"/>
              <a:gd name="connsiteX42" fmla="*/ 1877781 w 3528236"/>
              <a:gd name="connsiteY42" fmla="*/ 2084765 h 4359792"/>
              <a:gd name="connsiteX43" fmla="*/ 1842946 w 3528236"/>
              <a:gd name="connsiteY43" fmla="*/ 2250228 h 4359792"/>
              <a:gd name="connsiteX44" fmla="*/ 1903906 w 3528236"/>
              <a:gd name="connsiteY44" fmla="*/ 2372149 h 4359792"/>
              <a:gd name="connsiteX45" fmla="*/ 2104202 w 3528236"/>
              <a:gd name="connsiteY45" fmla="*/ 2398274 h 4359792"/>
              <a:gd name="connsiteX46" fmla="*/ 2652843 w 3528236"/>
              <a:gd name="connsiteY46" fmla="*/ 2546319 h 4359792"/>
              <a:gd name="connsiteX47" fmla="*/ 2661551 w 3528236"/>
              <a:gd name="connsiteY47" fmla="*/ 2772742 h 4359792"/>
              <a:gd name="connsiteX48" fmla="*/ 2670259 w 3528236"/>
              <a:gd name="connsiteY48" fmla="*/ 3160272 h 4359792"/>
              <a:gd name="connsiteX49" fmla="*/ 2530923 w 3528236"/>
              <a:gd name="connsiteY49" fmla="*/ 3182043 h 4359792"/>
              <a:gd name="connsiteX50" fmla="*/ 2487380 w 3528236"/>
              <a:gd name="connsiteY50" fmla="*/ 3113618 h 4359792"/>
              <a:gd name="connsiteX51" fmla="*/ 2375413 w 3528236"/>
              <a:gd name="connsiteY51" fmla="*/ 3173956 h 4359792"/>
              <a:gd name="connsiteX52" fmla="*/ 2165163 w 3528236"/>
              <a:gd name="connsiteY52" fmla="*/ 3142854 h 4359792"/>
              <a:gd name="connsiteX53" fmla="*/ 1999700 w 3528236"/>
              <a:gd name="connsiteY53" fmla="*/ 2990454 h 4359792"/>
              <a:gd name="connsiteX54" fmla="*/ 1959544 w 3528236"/>
              <a:gd name="connsiteY54" fmla="*/ 3095441 h 4359792"/>
              <a:gd name="connsiteX55" fmla="*/ 1830712 w 3528236"/>
              <a:gd name="connsiteY55" fmla="*/ 2919404 h 4359792"/>
              <a:gd name="connsiteX56" fmla="*/ 1436339 w 3528236"/>
              <a:gd name="connsiteY56" fmla="*/ 2628702 h 4359792"/>
              <a:gd name="connsiteX57" fmla="*/ 1275022 w 3528236"/>
              <a:gd name="connsiteY57" fmla="*/ 2902817 h 4359792"/>
              <a:gd name="connsiteX58" fmla="*/ 1238115 w 3528236"/>
              <a:gd name="connsiteY58" fmla="*/ 3138084 h 4359792"/>
              <a:gd name="connsiteX59" fmla="*/ 1383398 w 3528236"/>
              <a:gd name="connsiteY59" fmla="*/ 3093852 h 4359792"/>
              <a:gd name="connsiteX60" fmla="*/ 1626062 w 3528236"/>
              <a:gd name="connsiteY60" fmla="*/ 3066204 h 4359792"/>
              <a:gd name="connsiteX61" fmla="*/ 1828570 w 3528236"/>
              <a:gd name="connsiteY61" fmla="*/ 3158129 h 4359792"/>
              <a:gd name="connsiteX62" fmla="*/ 1945583 w 3528236"/>
              <a:gd name="connsiteY62" fmla="*/ 3167114 h 4359792"/>
              <a:gd name="connsiteX63" fmla="*/ 2176982 w 3528236"/>
              <a:gd name="connsiteY63" fmla="*/ 3297121 h 4359792"/>
              <a:gd name="connsiteX64" fmla="*/ 2284595 w 3528236"/>
              <a:gd name="connsiteY64" fmla="*/ 3361191 h 4359792"/>
              <a:gd name="connsiteX65" fmla="*/ 2433262 w 3528236"/>
              <a:gd name="connsiteY65" fmla="*/ 3218743 h 4359792"/>
              <a:gd name="connsiteX66" fmla="*/ 2478671 w 3528236"/>
              <a:gd name="connsiteY66" fmla="*/ 3193862 h 4359792"/>
              <a:gd name="connsiteX67" fmla="*/ 2616764 w 3528236"/>
              <a:gd name="connsiteY67" fmla="*/ 3341286 h 4359792"/>
              <a:gd name="connsiteX68" fmla="*/ 2700741 w 3528236"/>
              <a:gd name="connsiteY68" fmla="*/ 3353726 h 4359792"/>
              <a:gd name="connsiteX69" fmla="*/ 2761700 w 3528236"/>
              <a:gd name="connsiteY69" fmla="*/ 3366166 h 4359792"/>
              <a:gd name="connsiteX70" fmla="*/ 2648489 w 3528236"/>
              <a:gd name="connsiteY70" fmla="*/ 3691494 h 4359792"/>
              <a:gd name="connsiteX71" fmla="*/ 2572072 w 3528236"/>
              <a:gd name="connsiteY71" fmla="*/ 3769509 h 4359792"/>
              <a:gd name="connsiteX72" fmla="*/ 2517860 w 3528236"/>
              <a:gd name="connsiteY72" fmla="*/ 3848246 h 4359792"/>
              <a:gd name="connsiteX73" fmla="*/ 2415664 w 3528236"/>
              <a:gd name="connsiteY73" fmla="*/ 3935533 h 4359792"/>
              <a:gd name="connsiteX74" fmla="*/ 2265787 w 3528236"/>
              <a:gd name="connsiteY74" fmla="*/ 4044535 h 4359792"/>
              <a:gd name="connsiteX75" fmla="*/ 2268814 w 3528236"/>
              <a:gd name="connsiteY75" fmla="*/ 4082382 h 4359792"/>
              <a:gd name="connsiteX76" fmla="*/ 1866116 w 3528236"/>
              <a:gd name="connsiteY76" fmla="*/ 4332175 h 4359792"/>
              <a:gd name="connsiteX77" fmla="*/ 1870658 w 3528236"/>
              <a:gd name="connsiteY77" fmla="*/ 4333689 h 4359792"/>
              <a:gd name="connsiteX78" fmla="*/ 1652130 w 3528236"/>
              <a:gd name="connsiteY78" fmla="*/ 4359320 h 4359792"/>
              <a:gd name="connsiteX79" fmla="*/ 1513375 w 3528236"/>
              <a:gd name="connsiteY79" fmla="*/ 4115687 h 4359792"/>
              <a:gd name="connsiteX80" fmla="*/ 1528514 w 3528236"/>
              <a:gd name="connsiteY80" fmla="*/ 4059673 h 4359792"/>
              <a:gd name="connsiteX81" fmla="*/ 1408916 w 3528236"/>
              <a:gd name="connsiteY81" fmla="*/ 3934018 h 4359792"/>
              <a:gd name="connsiteX82" fmla="*/ 1354835 w 3528236"/>
              <a:gd name="connsiteY82" fmla="*/ 3860436 h 4359792"/>
              <a:gd name="connsiteX83" fmla="*/ 1262066 w 3528236"/>
              <a:gd name="connsiteY83" fmla="*/ 3781114 h 4359792"/>
              <a:gd name="connsiteX84" fmla="*/ 1227247 w 3528236"/>
              <a:gd name="connsiteY84" fmla="*/ 3696335 h 4359792"/>
              <a:gd name="connsiteX85" fmla="*/ 1240873 w 3528236"/>
              <a:gd name="connsiteY85" fmla="*/ 3635778 h 4359792"/>
              <a:gd name="connsiteX86" fmla="*/ 1158522 w 3528236"/>
              <a:gd name="connsiteY86" fmla="*/ 3519207 h 4359792"/>
              <a:gd name="connsiteX87" fmla="*/ 1087967 w 3528236"/>
              <a:gd name="connsiteY87" fmla="*/ 3472277 h 4359792"/>
              <a:gd name="connsiteX88" fmla="*/ 1087968 w 3528236"/>
              <a:gd name="connsiteY88" fmla="*/ 3425345 h 4359792"/>
              <a:gd name="connsiteX89" fmla="*/ 997133 w 3528236"/>
              <a:gd name="connsiteY89" fmla="*/ 3298176 h 4359792"/>
              <a:gd name="connsiteX90" fmla="*/ 955985 w 3528236"/>
              <a:gd name="connsiteY90" fmla="*/ 3274075 h 4359792"/>
              <a:gd name="connsiteX91" fmla="*/ 985316 w 3528236"/>
              <a:gd name="connsiteY91" fmla="*/ 3116837 h 4359792"/>
              <a:gd name="connsiteX92" fmla="*/ 1082875 w 3528236"/>
              <a:gd name="connsiteY92" fmla="*/ 3137252 h 4359792"/>
              <a:gd name="connsiteX93" fmla="*/ 1070651 w 3528236"/>
              <a:gd name="connsiteY93" fmla="*/ 3043280 h 4359792"/>
              <a:gd name="connsiteX94" fmla="*/ 1166002 w 3528236"/>
              <a:gd name="connsiteY94" fmla="*/ 3045727 h 4359792"/>
              <a:gd name="connsiteX95" fmla="*/ 1146443 w 3528236"/>
              <a:gd name="connsiteY95" fmla="*/ 2967490 h 4359792"/>
              <a:gd name="connsiteX96" fmla="*/ 1092655 w 3528236"/>
              <a:gd name="connsiteY96" fmla="*/ 2947930 h 4359792"/>
              <a:gd name="connsiteX97" fmla="*/ 1090545 w 3528236"/>
              <a:gd name="connsiteY97" fmla="*/ 2895343 h 4359792"/>
              <a:gd name="connsiteX98" fmla="*/ 1051084 w 3528236"/>
              <a:gd name="connsiteY98" fmla="*/ 2881735 h 4359792"/>
              <a:gd name="connsiteX99" fmla="*/ 1059248 w 3528236"/>
              <a:gd name="connsiteY99" fmla="*/ 2839553 h 4359792"/>
              <a:gd name="connsiteX100" fmla="*/ 1029312 w 3528236"/>
              <a:gd name="connsiteY100" fmla="*/ 2800092 h 4359792"/>
              <a:gd name="connsiteX101" fmla="*/ 1034755 w 3528236"/>
              <a:gd name="connsiteY101" fmla="*/ 2756549 h 4359792"/>
              <a:gd name="connsiteX102" fmla="*/ 1015706 w 3528236"/>
              <a:gd name="connsiteY102" fmla="*/ 2730696 h 4359792"/>
              <a:gd name="connsiteX103" fmla="*/ 1012984 w 3528236"/>
              <a:gd name="connsiteY103" fmla="*/ 2650413 h 4359792"/>
              <a:gd name="connsiteX104" fmla="*/ 993933 w 3528236"/>
              <a:gd name="connsiteY104" fmla="*/ 2587821 h 4359792"/>
              <a:gd name="connsiteX105" fmla="*/ 1026590 w 3528236"/>
              <a:gd name="connsiteY105" fmla="*/ 2511622 h 4359792"/>
              <a:gd name="connsiteX106" fmla="*/ 1007541 w 3528236"/>
              <a:gd name="connsiteY106" fmla="*/ 2483047 h 4359792"/>
              <a:gd name="connsiteX107" fmla="*/ 950391 w 3528236"/>
              <a:gd name="connsiteY107" fmla="*/ 2499376 h 4359792"/>
              <a:gd name="connsiteX108" fmla="*/ 902766 w 3528236"/>
              <a:gd name="connsiteY108" fmla="*/ 2499374 h 4359792"/>
              <a:gd name="connsiteX109" fmla="*/ 909569 w 3528236"/>
              <a:gd name="connsiteY109" fmla="*/ 2500735 h 4359792"/>
              <a:gd name="connsiteX110" fmla="*/ 849698 w 3528236"/>
              <a:gd name="connsiteY110" fmla="*/ 2560606 h 4359792"/>
              <a:gd name="connsiteX111" fmla="*/ 762612 w 3528236"/>
              <a:gd name="connsiteY111" fmla="*/ 2571492 h 4359792"/>
              <a:gd name="connsiteX112" fmla="*/ 704102 w 3528236"/>
              <a:gd name="connsiteY112" fmla="*/ 2500735 h 4359792"/>
              <a:gd name="connsiteX113" fmla="*/ 648313 w 3528236"/>
              <a:gd name="connsiteY113" fmla="*/ 2499374 h 4359792"/>
              <a:gd name="connsiteX114" fmla="*/ 634706 w 3528236"/>
              <a:gd name="connsiteY114" fmla="*/ 2545638 h 4359792"/>
              <a:gd name="connsiteX115" fmla="*/ 539456 w 3528236"/>
              <a:gd name="connsiteY115" fmla="*/ 2545639 h 4359792"/>
              <a:gd name="connsiteX116" fmla="*/ 495913 w 3528236"/>
              <a:gd name="connsiteY116" fmla="*/ 2499375 h 4359792"/>
              <a:gd name="connsiteX117" fmla="*/ 425156 w 3528236"/>
              <a:gd name="connsiteY117" fmla="*/ 2469439 h 4359792"/>
              <a:gd name="connsiteX118" fmla="*/ 388416 w 3528236"/>
              <a:gd name="connsiteY118" fmla="*/ 2443585 h 4359792"/>
              <a:gd name="connsiteX119" fmla="*/ 387055 w 3528236"/>
              <a:gd name="connsiteY119" fmla="*/ 2393239 h 4359792"/>
              <a:gd name="connsiteX120" fmla="*/ 327183 w 3528236"/>
              <a:gd name="connsiteY120" fmla="*/ 2351055 h 4359792"/>
              <a:gd name="connsiteX121" fmla="*/ 350316 w 3528236"/>
              <a:gd name="connsiteY121" fmla="*/ 2306153 h 4359792"/>
              <a:gd name="connsiteX122" fmla="*/ 316298 w 3528236"/>
              <a:gd name="connsiteY122" fmla="*/ 2273495 h 4359792"/>
              <a:gd name="connsiteX123" fmla="*/ 324462 w 3528236"/>
              <a:gd name="connsiteY123" fmla="*/ 2240839 h 4359792"/>
              <a:gd name="connsiteX124" fmla="*/ 340790 w 3528236"/>
              <a:gd name="connsiteY124" fmla="*/ 2180967 h 4359792"/>
              <a:gd name="connsiteX125" fmla="*/ 332625 w 3528236"/>
              <a:gd name="connsiteY125" fmla="*/ 2144229 h 4359792"/>
              <a:gd name="connsiteX126" fmla="*/ 278196 w 3528236"/>
              <a:gd name="connsiteY126" fmla="*/ 2131981 h 4359792"/>
              <a:gd name="connsiteX127" fmla="*/ 214244 w 3528236"/>
              <a:gd name="connsiteY127" fmla="*/ 2130621 h 4359792"/>
              <a:gd name="connsiteX128" fmla="*/ 49597 w 3528236"/>
              <a:gd name="connsiteY128" fmla="*/ 2085717 h 4359792"/>
              <a:gd name="connsiteX129" fmla="*/ 612 w 3528236"/>
              <a:gd name="connsiteY129" fmla="*/ 2004074 h 4359792"/>
              <a:gd name="connsiteX130" fmla="*/ 72730 w 3528236"/>
              <a:gd name="connsiteY130" fmla="*/ 1956449 h 4359792"/>
              <a:gd name="connsiteX131" fmla="*/ 102666 w 3528236"/>
              <a:gd name="connsiteY131" fmla="*/ 1910185 h 4359792"/>
              <a:gd name="connsiteX132" fmla="*/ 74090 w 3528236"/>
              <a:gd name="connsiteY132" fmla="*/ 1844871 h 4359792"/>
              <a:gd name="connsiteX133" fmla="*/ 102665 w 3528236"/>
              <a:gd name="connsiteY133" fmla="*/ 1802689 h 4359792"/>
              <a:gd name="connsiteX134" fmla="*/ 102457 w 3528236"/>
              <a:gd name="connsiteY134" fmla="*/ 1806328 h 4359792"/>
              <a:gd name="connsiteX0" fmla="*/ 102457 w 3528236"/>
              <a:gd name="connsiteY0" fmla="*/ 1806328 h 4359792"/>
              <a:gd name="connsiteX1" fmla="*/ 174783 w 3528236"/>
              <a:gd name="connsiteY1" fmla="*/ 1750982 h 4359792"/>
              <a:gd name="connsiteX2" fmla="*/ 278198 w 3528236"/>
              <a:gd name="connsiteY2" fmla="*/ 1786361 h 4359792"/>
              <a:gd name="connsiteX3" fmla="*/ 410187 w 3528236"/>
              <a:gd name="connsiteY3" fmla="*/ 1786361 h 4359792"/>
              <a:gd name="connsiteX4" fmla="*/ 425570 w 3528236"/>
              <a:gd name="connsiteY4" fmla="*/ 1721762 h 4359792"/>
              <a:gd name="connsiteX5" fmla="*/ 400403 w 3528236"/>
              <a:gd name="connsiteY5" fmla="*/ 1609909 h 4359792"/>
              <a:gd name="connsiteX6" fmla="*/ 383625 w 3528236"/>
              <a:gd name="connsiteY6" fmla="*/ 1514834 h 4359792"/>
              <a:gd name="connsiteX7" fmla="*/ 403199 w 3528236"/>
              <a:gd name="connsiteY7" fmla="*/ 1400184 h 4359792"/>
              <a:gd name="connsiteX8" fmla="*/ 503867 w 3528236"/>
              <a:gd name="connsiteY8" fmla="*/ 1319090 h 4359792"/>
              <a:gd name="connsiteX9" fmla="*/ 626906 w 3528236"/>
              <a:gd name="connsiteY9" fmla="*/ 1235200 h 4359792"/>
              <a:gd name="connsiteX10" fmla="*/ 674443 w 3528236"/>
              <a:gd name="connsiteY10" fmla="*/ 1047846 h 4359792"/>
              <a:gd name="connsiteX11" fmla="*/ 593350 w 3528236"/>
              <a:gd name="connsiteY11" fmla="*/ 930400 h 4359792"/>
              <a:gd name="connsiteX12" fmla="*/ 573775 w 3528236"/>
              <a:gd name="connsiteY12" fmla="*/ 857696 h 4359792"/>
              <a:gd name="connsiteX13" fmla="*/ 724777 w 3528236"/>
              <a:gd name="connsiteY13" fmla="*/ 782195 h 4359792"/>
              <a:gd name="connsiteX14" fmla="*/ 808667 w 3528236"/>
              <a:gd name="connsiteY14" fmla="*/ 661953 h 4359792"/>
              <a:gd name="connsiteX15" fmla="*/ 817056 w 3528236"/>
              <a:gd name="connsiteY15" fmla="*/ 533322 h 4359792"/>
              <a:gd name="connsiteX16" fmla="*/ 811464 w 3528236"/>
              <a:gd name="connsiteY16" fmla="*/ 474599 h 4359792"/>
              <a:gd name="connsiteX17" fmla="*/ 864594 w 3528236"/>
              <a:gd name="connsiteY17" fmla="*/ 415876 h 4359792"/>
              <a:gd name="connsiteX18" fmla="*/ 828241 w 3528236"/>
              <a:gd name="connsiteY18" fmla="*/ 318004 h 4359792"/>
              <a:gd name="connsiteX19" fmla="*/ 912131 w 3528236"/>
              <a:gd name="connsiteY19" fmla="*/ 337578 h 4359792"/>
              <a:gd name="connsiteX20" fmla="*/ 982040 w 3528236"/>
              <a:gd name="connsiteY20" fmla="*/ 278856 h 4359792"/>
              <a:gd name="connsiteX21" fmla="*/ 1043559 w 3528236"/>
              <a:gd name="connsiteY21" fmla="*/ 231318 h 4359792"/>
              <a:gd name="connsiteX22" fmla="*/ 1029577 w 3528236"/>
              <a:gd name="connsiteY22" fmla="*/ 144632 h 4359792"/>
              <a:gd name="connsiteX23" fmla="*/ 1135838 w 3528236"/>
              <a:gd name="connsiteY23" fmla="*/ 150224 h 4359792"/>
              <a:gd name="connsiteX24" fmla="*/ 1183375 w 3528236"/>
              <a:gd name="connsiteY24" fmla="*/ 192169 h 4359792"/>
              <a:gd name="connsiteX25" fmla="*/ 1278451 w 3528236"/>
              <a:gd name="connsiteY25" fmla="*/ 127854 h 4359792"/>
              <a:gd name="connsiteX26" fmla="*/ 1278451 w 3528236"/>
              <a:gd name="connsiteY26" fmla="*/ 127854 h 4359792"/>
              <a:gd name="connsiteX27" fmla="*/ 1379119 w 3528236"/>
              <a:gd name="connsiteY27" fmla="*/ 113872 h 4359792"/>
              <a:gd name="connsiteX28" fmla="*/ 1381915 w 3528236"/>
              <a:gd name="connsiteY28" fmla="*/ 111076 h 4359792"/>
              <a:gd name="connsiteX29" fmla="*/ 1653159 w 3528236"/>
              <a:gd name="connsiteY29" fmla="*/ 10408 h 4359792"/>
              <a:gd name="connsiteX30" fmla="*/ 2609503 w 3528236"/>
              <a:gd name="connsiteY30" fmla="*/ 2018 h 4359792"/>
              <a:gd name="connsiteX31" fmla="*/ 3087652 w 3528236"/>
              <a:gd name="connsiteY31" fmla="*/ 435114 h 4359792"/>
              <a:gd name="connsiteX32" fmla="*/ 3523701 w 3528236"/>
              <a:gd name="connsiteY32" fmla="*/ 1011746 h 4359792"/>
              <a:gd name="connsiteX33" fmla="*/ 3362592 w 3528236"/>
              <a:gd name="connsiteY33" fmla="*/ 1196492 h 4359792"/>
              <a:gd name="connsiteX34" fmla="*/ 3118752 w 3528236"/>
              <a:gd name="connsiteY34" fmla="*/ 1340184 h 4359792"/>
              <a:gd name="connsiteX35" fmla="*/ 2783471 w 3528236"/>
              <a:gd name="connsiteY35" fmla="*/ 1466459 h 4359792"/>
              <a:gd name="connsiteX36" fmla="*/ 2265311 w 3528236"/>
              <a:gd name="connsiteY36" fmla="*/ 1523064 h 4359792"/>
              <a:gd name="connsiteX37" fmla="*/ 1947448 w 3528236"/>
              <a:gd name="connsiteY37" fmla="*/ 1705945 h 4359792"/>
              <a:gd name="connsiteX38" fmla="*/ 1903906 w 3528236"/>
              <a:gd name="connsiteY38" fmla="*/ 1544835 h 4359792"/>
              <a:gd name="connsiteX39" fmla="*/ 1712319 w 3528236"/>
              <a:gd name="connsiteY39" fmla="*/ 1605173 h 4359792"/>
              <a:gd name="connsiteX40" fmla="*/ 1647003 w 3528236"/>
              <a:gd name="connsiteY40" fmla="*/ 1758195 h 4359792"/>
              <a:gd name="connsiteX41" fmla="*/ 1755860 w 3528236"/>
              <a:gd name="connsiteY41" fmla="*/ 1997681 h 4359792"/>
              <a:gd name="connsiteX42" fmla="*/ 1877781 w 3528236"/>
              <a:gd name="connsiteY42" fmla="*/ 2084765 h 4359792"/>
              <a:gd name="connsiteX43" fmla="*/ 1842946 w 3528236"/>
              <a:gd name="connsiteY43" fmla="*/ 2250228 h 4359792"/>
              <a:gd name="connsiteX44" fmla="*/ 1903906 w 3528236"/>
              <a:gd name="connsiteY44" fmla="*/ 2372149 h 4359792"/>
              <a:gd name="connsiteX45" fmla="*/ 2104202 w 3528236"/>
              <a:gd name="connsiteY45" fmla="*/ 2398274 h 4359792"/>
              <a:gd name="connsiteX46" fmla="*/ 2652843 w 3528236"/>
              <a:gd name="connsiteY46" fmla="*/ 2546319 h 4359792"/>
              <a:gd name="connsiteX47" fmla="*/ 2661551 w 3528236"/>
              <a:gd name="connsiteY47" fmla="*/ 2772742 h 4359792"/>
              <a:gd name="connsiteX48" fmla="*/ 2670259 w 3528236"/>
              <a:gd name="connsiteY48" fmla="*/ 3160272 h 4359792"/>
              <a:gd name="connsiteX49" fmla="*/ 2530923 w 3528236"/>
              <a:gd name="connsiteY49" fmla="*/ 3182043 h 4359792"/>
              <a:gd name="connsiteX50" fmla="*/ 2487380 w 3528236"/>
              <a:gd name="connsiteY50" fmla="*/ 3113618 h 4359792"/>
              <a:gd name="connsiteX51" fmla="*/ 2375413 w 3528236"/>
              <a:gd name="connsiteY51" fmla="*/ 3173956 h 4359792"/>
              <a:gd name="connsiteX52" fmla="*/ 2165163 w 3528236"/>
              <a:gd name="connsiteY52" fmla="*/ 3142854 h 4359792"/>
              <a:gd name="connsiteX53" fmla="*/ 1999700 w 3528236"/>
              <a:gd name="connsiteY53" fmla="*/ 2990454 h 4359792"/>
              <a:gd name="connsiteX54" fmla="*/ 1959544 w 3528236"/>
              <a:gd name="connsiteY54" fmla="*/ 3095441 h 4359792"/>
              <a:gd name="connsiteX55" fmla="*/ 1830712 w 3528236"/>
              <a:gd name="connsiteY55" fmla="*/ 2919404 h 4359792"/>
              <a:gd name="connsiteX56" fmla="*/ 1436339 w 3528236"/>
              <a:gd name="connsiteY56" fmla="*/ 2628702 h 4359792"/>
              <a:gd name="connsiteX57" fmla="*/ 1275022 w 3528236"/>
              <a:gd name="connsiteY57" fmla="*/ 2902817 h 4359792"/>
              <a:gd name="connsiteX58" fmla="*/ 1238115 w 3528236"/>
              <a:gd name="connsiteY58" fmla="*/ 3138084 h 4359792"/>
              <a:gd name="connsiteX59" fmla="*/ 1383398 w 3528236"/>
              <a:gd name="connsiteY59" fmla="*/ 3093852 h 4359792"/>
              <a:gd name="connsiteX60" fmla="*/ 1626062 w 3528236"/>
              <a:gd name="connsiteY60" fmla="*/ 3066204 h 4359792"/>
              <a:gd name="connsiteX61" fmla="*/ 1828570 w 3528236"/>
              <a:gd name="connsiteY61" fmla="*/ 3158129 h 4359792"/>
              <a:gd name="connsiteX62" fmla="*/ 2005299 w 3528236"/>
              <a:gd name="connsiteY62" fmla="*/ 3140988 h 4359792"/>
              <a:gd name="connsiteX63" fmla="*/ 2176982 w 3528236"/>
              <a:gd name="connsiteY63" fmla="*/ 3297121 h 4359792"/>
              <a:gd name="connsiteX64" fmla="*/ 2284595 w 3528236"/>
              <a:gd name="connsiteY64" fmla="*/ 3361191 h 4359792"/>
              <a:gd name="connsiteX65" fmla="*/ 2433262 w 3528236"/>
              <a:gd name="connsiteY65" fmla="*/ 3218743 h 4359792"/>
              <a:gd name="connsiteX66" fmla="*/ 2478671 w 3528236"/>
              <a:gd name="connsiteY66" fmla="*/ 3193862 h 4359792"/>
              <a:gd name="connsiteX67" fmla="*/ 2616764 w 3528236"/>
              <a:gd name="connsiteY67" fmla="*/ 3341286 h 4359792"/>
              <a:gd name="connsiteX68" fmla="*/ 2700741 w 3528236"/>
              <a:gd name="connsiteY68" fmla="*/ 3353726 h 4359792"/>
              <a:gd name="connsiteX69" fmla="*/ 2761700 w 3528236"/>
              <a:gd name="connsiteY69" fmla="*/ 3366166 h 4359792"/>
              <a:gd name="connsiteX70" fmla="*/ 2648489 w 3528236"/>
              <a:gd name="connsiteY70" fmla="*/ 3691494 h 4359792"/>
              <a:gd name="connsiteX71" fmla="*/ 2572072 w 3528236"/>
              <a:gd name="connsiteY71" fmla="*/ 3769509 h 4359792"/>
              <a:gd name="connsiteX72" fmla="*/ 2517860 w 3528236"/>
              <a:gd name="connsiteY72" fmla="*/ 3848246 h 4359792"/>
              <a:gd name="connsiteX73" fmla="*/ 2415664 w 3528236"/>
              <a:gd name="connsiteY73" fmla="*/ 3935533 h 4359792"/>
              <a:gd name="connsiteX74" fmla="*/ 2265787 w 3528236"/>
              <a:gd name="connsiteY74" fmla="*/ 4044535 h 4359792"/>
              <a:gd name="connsiteX75" fmla="*/ 2268814 w 3528236"/>
              <a:gd name="connsiteY75" fmla="*/ 4082382 h 4359792"/>
              <a:gd name="connsiteX76" fmla="*/ 1866116 w 3528236"/>
              <a:gd name="connsiteY76" fmla="*/ 4332175 h 4359792"/>
              <a:gd name="connsiteX77" fmla="*/ 1870658 w 3528236"/>
              <a:gd name="connsiteY77" fmla="*/ 4333689 h 4359792"/>
              <a:gd name="connsiteX78" fmla="*/ 1652130 w 3528236"/>
              <a:gd name="connsiteY78" fmla="*/ 4359320 h 4359792"/>
              <a:gd name="connsiteX79" fmla="*/ 1513375 w 3528236"/>
              <a:gd name="connsiteY79" fmla="*/ 4115687 h 4359792"/>
              <a:gd name="connsiteX80" fmla="*/ 1528514 w 3528236"/>
              <a:gd name="connsiteY80" fmla="*/ 4059673 h 4359792"/>
              <a:gd name="connsiteX81" fmla="*/ 1408916 w 3528236"/>
              <a:gd name="connsiteY81" fmla="*/ 3934018 h 4359792"/>
              <a:gd name="connsiteX82" fmla="*/ 1354835 w 3528236"/>
              <a:gd name="connsiteY82" fmla="*/ 3860436 h 4359792"/>
              <a:gd name="connsiteX83" fmla="*/ 1262066 w 3528236"/>
              <a:gd name="connsiteY83" fmla="*/ 3781114 h 4359792"/>
              <a:gd name="connsiteX84" fmla="*/ 1227247 w 3528236"/>
              <a:gd name="connsiteY84" fmla="*/ 3696335 h 4359792"/>
              <a:gd name="connsiteX85" fmla="*/ 1240873 w 3528236"/>
              <a:gd name="connsiteY85" fmla="*/ 3635778 h 4359792"/>
              <a:gd name="connsiteX86" fmla="*/ 1158522 w 3528236"/>
              <a:gd name="connsiteY86" fmla="*/ 3519207 h 4359792"/>
              <a:gd name="connsiteX87" fmla="*/ 1087967 w 3528236"/>
              <a:gd name="connsiteY87" fmla="*/ 3472277 h 4359792"/>
              <a:gd name="connsiteX88" fmla="*/ 1087968 w 3528236"/>
              <a:gd name="connsiteY88" fmla="*/ 3425345 h 4359792"/>
              <a:gd name="connsiteX89" fmla="*/ 997133 w 3528236"/>
              <a:gd name="connsiteY89" fmla="*/ 3298176 h 4359792"/>
              <a:gd name="connsiteX90" fmla="*/ 955985 w 3528236"/>
              <a:gd name="connsiteY90" fmla="*/ 3274075 h 4359792"/>
              <a:gd name="connsiteX91" fmla="*/ 985316 w 3528236"/>
              <a:gd name="connsiteY91" fmla="*/ 3116837 h 4359792"/>
              <a:gd name="connsiteX92" fmla="*/ 1082875 w 3528236"/>
              <a:gd name="connsiteY92" fmla="*/ 3137252 h 4359792"/>
              <a:gd name="connsiteX93" fmla="*/ 1070651 w 3528236"/>
              <a:gd name="connsiteY93" fmla="*/ 3043280 h 4359792"/>
              <a:gd name="connsiteX94" fmla="*/ 1166002 w 3528236"/>
              <a:gd name="connsiteY94" fmla="*/ 3045727 h 4359792"/>
              <a:gd name="connsiteX95" fmla="*/ 1146443 w 3528236"/>
              <a:gd name="connsiteY95" fmla="*/ 2967490 h 4359792"/>
              <a:gd name="connsiteX96" fmla="*/ 1092655 w 3528236"/>
              <a:gd name="connsiteY96" fmla="*/ 2947930 h 4359792"/>
              <a:gd name="connsiteX97" fmla="*/ 1090545 w 3528236"/>
              <a:gd name="connsiteY97" fmla="*/ 2895343 h 4359792"/>
              <a:gd name="connsiteX98" fmla="*/ 1051084 w 3528236"/>
              <a:gd name="connsiteY98" fmla="*/ 2881735 h 4359792"/>
              <a:gd name="connsiteX99" fmla="*/ 1059248 w 3528236"/>
              <a:gd name="connsiteY99" fmla="*/ 2839553 h 4359792"/>
              <a:gd name="connsiteX100" fmla="*/ 1029312 w 3528236"/>
              <a:gd name="connsiteY100" fmla="*/ 2800092 h 4359792"/>
              <a:gd name="connsiteX101" fmla="*/ 1034755 w 3528236"/>
              <a:gd name="connsiteY101" fmla="*/ 2756549 h 4359792"/>
              <a:gd name="connsiteX102" fmla="*/ 1015706 w 3528236"/>
              <a:gd name="connsiteY102" fmla="*/ 2730696 h 4359792"/>
              <a:gd name="connsiteX103" fmla="*/ 1012984 w 3528236"/>
              <a:gd name="connsiteY103" fmla="*/ 2650413 h 4359792"/>
              <a:gd name="connsiteX104" fmla="*/ 993933 w 3528236"/>
              <a:gd name="connsiteY104" fmla="*/ 2587821 h 4359792"/>
              <a:gd name="connsiteX105" fmla="*/ 1026590 w 3528236"/>
              <a:gd name="connsiteY105" fmla="*/ 2511622 h 4359792"/>
              <a:gd name="connsiteX106" fmla="*/ 1007541 w 3528236"/>
              <a:gd name="connsiteY106" fmla="*/ 2483047 h 4359792"/>
              <a:gd name="connsiteX107" fmla="*/ 950391 w 3528236"/>
              <a:gd name="connsiteY107" fmla="*/ 2499376 h 4359792"/>
              <a:gd name="connsiteX108" fmla="*/ 902766 w 3528236"/>
              <a:gd name="connsiteY108" fmla="*/ 2499374 h 4359792"/>
              <a:gd name="connsiteX109" fmla="*/ 909569 w 3528236"/>
              <a:gd name="connsiteY109" fmla="*/ 2500735 h 4359792"/>
              <a:gd name="connsiteX110" fmla="*/ 849698 w 3528236"/>
              <a:gd name="connsiteY110" fmla="*/ 2560606 h 4359792"/>
              <a:gd name="connsiteX111" fmla="*/ 762612 w 3528236"/>
              <a:gd name="connsiteY111" fmla="*/ 2571492 h 4359792"/>
              <a:gd name="connsiteX112" fmla="*/ 704102 w 3528236"/>
              <a:gd name="connsiteY112" fmla="*/ 2500735 h 4359792"/>
              <a:gd name="connsiteX113" fmla="*/ 648313 w 3528236"/>
              <a:gd name="connsiteY113" fmla="*/ 2499374 h 4359792"/>
              <a:gd name="connsiteX114" fmla="*/ 634706 w 3528236"/>
              <a:gd name="connsiteY114" fmla="*/ 2545638 h 4359792"/>
              <a:gd name="connsiteX115" fmla="*/ 539456 w 3528236"/>
              <a:gd name="connsiteY115" fmla="*/ 2545639 h 4359792"/>
              <a:gd name="connsiteX116" fmla="*/ 495913 w 3528236"/>
              <a:gd name="connsiteY116" fmla="*/ 2499375 h 4359792"/>
              <a:gd name="connsiteX117" fmla="*/ 425156 w 3528236"/>
              <a:gd name="connsiteY117" fmla="*/ 2469439 h 4359792"/>
              <a:gd name="connsiteX118" fmla="*/ 388416 w 3528236"/>
              <a:gd name="connsiteY118" fmla="*/ 2443585 h 4359792"/>
              <a:gd name="connsiteX119" fmla="*/ 387055 w 3528236"/>
              <a:gd name="connsiteY119" fmla="*/ 2393239 h 4359792"/>
              <a:gd name="connsiteX120" fmla="*/ 327183 w 3528236"/>
              <a:gd name="connsiteY120" fmla="*/ 2351055 h 4359792"/>
              <a:gd name="connsiteX121" fmla="*/ 350316 w 3528236"/>
              <a:gd name="connsiteY121" fmla="*/ 2306153 h 4359792"/>
              <a:gd name="connsiteX122" fmla="*/ 316298 w 3528236"/>
              <a:gd name="connsiteY122" fmla="*/ 2273495 h 4359792"/>
              <a:gd name="connsiteX123" fmla="*/ 324462 w 3528236"/>
              <a:gd name="connsiteY123" fmla="*/ 2240839 h 4359792"/>
              <a:gd name="connsiteX124" fmla="*/ 340790 w 3528236"/>
              <a:gd name="connsiteY124" fmla="*/ 2180967 h 4359792"/>
              <a:gd name="connsiteX125" fmla="*/ 332625 w 3528236"/>
              <a:gd name="connsiteY125" fmla="*/ 2144229 h 4359792"/>
              <a:gd name="connsiteX126" fmla="*/ 278196 w 3528236"/>
              <a:gd name="connsiteY126" fmla="*/ 2131981 h 4359792"/>
              <a:gd name="connsiteX127" fmla="*/ 214244 w 3528236"/>
              <a:gd name="connsiteY127" fmla="*/ 2130621 h 4359792"/>
              <a:gd name="connsiteX128" fmla="*/ 49597 w 3528236"/>
              <a:gd name="connsiteY128" fmla="*/ 2085717 h 4359792"/>
              <a:gd name="connsiteX129" fmla="*/ 612 w 3528236"/>
              <a:gd name="connsiteY129" fmla="*/ 2004074 h 4359792"/>
              <a:gd name="connsiteX130" fmla="*/ 72730 w 3528236"/>
              <a:gd name="connsiteY130" fmla="*/ 1956449 h 4359792"/>
              <a:gd name="connsiteX131" fmla="*/ 102666 w 3528236"/>
              <a:gd name="connsiteY131" fmla="*/ 1910185 h 4359792"/>
              <a:gd name="connsiteX132" fmla="*/ 74090 w 3528236"/>
              <a:gd name="connsiteY132" fmla="*/ 1844871 h 4359792"/>
              <a:gd name="connsiteX133" fmla="*/ 102665 w 3528236"/>
              <a:gd name="connsiteY133" fmla="*/ 1802689 h 4359792"/>
              <a:gd name="connsiteX134" fmla="*/ 102457 w 3528236"/>
              <a:gd name="connsiteY134" fmla="*/ 1806328 h 435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3528236" h="4359792">
                <a:moveTo>
                  <a:pt x="102457" y="1806328"/>
                </a:moveTo>
                <a:lnTo>
                  <a:pt x="174783" y="1750982"/>
                </a:lnTo>
                <a:lnTo>
                  <a:pt x="278198" y="1786361"/>
                </a:lnTo>
                <a:lnTo>
                  <a:pt x="410187" y="1786361"/>
                </a:lnTo>
                <a:lnTo>
                  <a:pt x="425570" y="1721762"/>
                </a:lnTo>
                <a:lnTo>
                  <a:pt x="400403" y="1609909"/>
                </a:lnTo>
                <a:lnTo>
                  <a:pt x="383625" y="1514834"/>
                </a:lnTo>
                <a:lnTo>
                  <a:pt x="403199" y="1400184"/>
                </a:lnTo>
                <a:lnTo>
                  <a:pt x="503867" y="1319090"/>
                </a:lnTo>
                <a:lnTo>
                  <a:pt x="626906" y="1235200"/>
                </a:lnTo>
                <a:lnTo>
                  <a:pt x="674443" y="1047846"/>
                </a:lnTo>
                <a:lnTo>
                  <a:pt x="593350" y="930400"/>
                </a:lnTo>
                <a:lnTo>
                  <a:pt x="573775" y="857696"/>
                </a:lnTo>
                <a:lnTo>
                  <a:pt x="724777" y="782195"/>
                </a:lnTo>
                <a:lnTo>
                  <a:pt x="808667" y="661953"/>
                </a:lnTo>
                <a:lnTo>
                  <a:pt x="817056" y="533322"/>
                </a:lnTo>
                <a:lnTo>
                  <a:pt x="811464" y="474599"/>
                </a:lnTo>
                <a:lnTo>
                  <a:pt x="864594" y="415876"/>
                </a:lnTo>
                <a:lnTo>
                  <a:pt x="828241" y="318004"/>
                </a:lnTo>
                <a:lnTo>
                  <a:pt x="912131" y="337578"/>
                </a:lnTo>
                <a:lnTo>
                  <a:pt x="982040" y="278856"/>
                </a:lnTo>
                <a:lnTo>
                  <a:pt x="1043559" y="231318"/>
                </a:lnTo>
                <a:lnTo>
                  <a:pt x="1029577" y="144632"/>
                </a:lnTo>
                <a:lnTo>
                  <a:pt x="1135838" y="150224"/>
                </a:lnTo>
                <a:lnTo>
                  <a:pt x="1183375" y="192169"/>
                </a:lnTo>
                <a:lnTo>
                  <a:pt x="1278451" y="127854"/>
                </a:lnTo>
                <a:lnTo>
                  <a:pt x="1278451" y="127854"/>
                </a:lnTo>
                <a:lnTo>
                  <a:pt x="1379119" y="113872"/>
                </a:lnTo>
                <a:cubicBezTo>
                  <a:pt x="1396363" y="111076"/>
                  <a:pt x="1381333" y="111658"/>
                  <a:pt x="1381915" y="111076"/>
                </a:cubicBezTo>
                <a:cubicBezTo>
                  <a:pt x="1383779" y="112008"/>
                  <a:pt x="1651411" y="8660"/>
                  <a:pt x="1653159" y="10408"/>
                </a:cubicBezTo>
                <a:cubicBezTo>
                  <a:pt x="1698366" y="-8700"/>
                  <a:pt x="2609503" y="4931"/>
                  <a:pt x="2609503" y="2018"/>
                </a:cubicBezTo>
                <a:cubicBezTo>
                  <a:pt x="2770312" y="127"/>
                  <a:pt x="3085880" y="435729"/>
                  <a:pt x="3087652" y="435114"/>
                </a:cubicBezTo>
                <a:cubicBezTo>
                  <a:pt x="3206635" y="552187"/>
                  <a:pt x="3522794" y="1010839"/>
                  <a:pt x="3523701" y="1011746"/>
                </a:cubicBezTo>
                <a:cubicBezTo>
                  <a:pt x="3560712" y="1065449"/>
                  <a:pt x="3358964" y="1197399"/>
                  <a:pt x="3362592" y="1196492"/>
                </a:cubicBezTo>
                <a:cubicBezTo>
                  <a:pt x="3335741" y="1229875"/>
                  <a:pt x="3118752" y="1333834"/>
                  <a:pt x="3118752" y="1340184"/>
                </a:cubicBezTo>
                <a:cubicBezTo>
                  <a:pt x="3076661" y="1364133"/>
                  <a:pt x="2785285" y="1466459"/>
                  <a:pt x="2783471" y="1466459"/>
                </a:cubicBezTo>
                <a:cubicBezTo>
                  <a:pt x="2723962" y="1486779"/>
                  <a:pt x="2269847" y="1523971"/>
                  <a:pt x="2265311" y="1523064"/>
                </a:cubicBezTo>
                <a:cubicBezTo>
                  <a:pt x="2178225" y="1533224"/>
                  <a:pt x="1948355" y="1705038"/>
                  <a:pt x="1947448" y="1705945"/>
                </a:cubicBezTo>
                <a:cubicBezTo>
                  <a:pt x="1887940" y="1709573"/>
                  <a:pt x="1904813" y="1545742"/>
                  <a:pt x="1903906" y="1544835"/>
                </a:cubicBezTo>
                <a:cubicBezTo>
                  <a:pt x="1898826" y="1517983"/>
                  <a:pt x="1709598" y="1605173"/>
                  <a:pt x="1712319" y="1605173"/>
                </a:cubicBezTo>
                <a:cubicBezTo>
                  <a:pt x="1684016" y="1614607"/>
                  <a:pt x="1647910" y="1758195"/>
                  <a:pt x="1647003" y="1758195"/>
                </a:cubicBezTo>
                <a:cubicBezTo>
                  <a:pt x="1630311" y="1782143"/>
                  <a:pt x="1757674" y="2000402"/>
                  <a:pt x="1755860" y="1997681"/>
                </a:cubicBezTo>
                <a:cubicBezTo>
                  <a:pt x="1771100" y="2038321"/>
                  <a:pt x="1881410" y="2083858"/>
                  <a:pt x="1877781" y="2084765"/>
                </a:cubicBezTo>
                <a:cubicBezTo>
                  <a:pt x="1901730" y="2096376"/>
                  <a:pt x="1838411" y="2253857"/>
                  <a:pt x="1842946" y="2250228"/>
                </a:cubicBezTo>
                <a:cubicBezTo>
                  <a:pt x="1838591" y="2278531"/>
                  <a:pt x="1902092" y="2371242"/>
                  <a:pt x="1903906" y="2372149"/>
                </a:cubicBezTo>
                <a:cubicBezTo>
                  <a:pt x="1915517" y="2393195"/>
                  <a:pt x="2102388" y="2397367"/>
                  <a:pt x="2104202" y="2398274"/>
                </a:cubicBezTo>
                <a:cubicBezTo>
                  <a:pt x="2140488" y="2400451"/>
                  <a:pt x="2649214" y="2549041"/>
                  <a:pt x="2652843" y="2546319"/>
                </a:cubicBezTo>
                <a:cubicBezTo>
                  <a:pt x="2742106" y="2575348"/>
                  <a:pt x="2664273" y="2767299"/>
                  <a:pt x="2661551" y="2772742"/>
                </a:cubicBezTo>
                <a:cubicBezTo>
                  <a:pt x="2664454" y="2811204"/>
                  <a:pt x="2668445" y="3159365"/>
                  <a:pt x="2670259" y="3160272"/>
                </a:cubicBezTo>
                <a:cubicBezTo>
                  <a:pt x="2670985" y="3225586"/>
                  <a:pt x="2531830" y="3181136"/>
                  <a:pt x="2530923" y="3182043"/>
                </a:cubicBezTo>
                <a:cubicBezTo>
                  <a:pt x="2512780" y="3184946"/>
                  <a:pt x="2481030" y="3114525"/>
                  <a:pt x="2487380" y="3113618"/>
                </a:cubicBezTo>
                <a:cubicBezTo>
                  <a:pt x="2482300" y="3091121"/>
                  <a:pt x="2372692" y="3173049"/>
                  <a:pt x="2375413" y="3173956"/>
                </a:cubicBezTo>
                <a:cubicBezTo>
                  <a:pt x="2357996" y="3198630"/>
                  <a:pt x="2165163" y="3140133"/>
                  <a:pt x="2165163" y="3142854"/>
                </a:cubicBezTo>
                <a:cubicBezTo>
                  <a:pt x="2126700" y="3131968"/>
                  <a:pt x="2002421" y="2996804"/>
                  <a:pt x="1999700" y="2990454"/>
                </a:cubicBezTo>
                <a:cubicBezTo>
                  <a:pt x="1969946" y="2963603"/>
                  <a:pt x="1987709" y="3107283"/>
                  <a:pt x="1959544" y="3095441"/>
                </a:cubicBezTo>
                <a:cubicBezTo>
                  <a:pt x="1931379" y="3083599"/>
                  <a:pt x="1832526" y="2916683"/>
                  <a:pt x="1830712" y="2919404"/>
                </a:cubicBezTo>
                <a:cubicBezTo>
                  <a:pt x="1827809" y="2924484"/>
                  <a:pt x="1438153" y="2625074"/>
                  <a:pt x="1436339" y="2628702"/>
                </a:cubicBezTo>
                <a:cubicBezTo>
                  <a:pt x="1402230" y="2622896"/>
                  <a:pt x="1278651" y="2901003"/>
                  <a:pt x="1275022" y="2902817"/>
                </a:cubicBezTo>
                <a:cubicBezTo>
                  <a:pt x="1273571" y="2854194"/>
                  <a:pt x="1239022" y="3137177"/>
                  <a:pt x="1238115" y="3138084"/>
                </a:cubicBezTo>
                <a:cubicBezTo>
                  <a:pt x="1228681" y="3117764"/>
                  <a:pt x="1382491" y="3096573"/>
                  <a:pt x="1383398" y="3093852"/>
                </a:cubicBezTo>
                <a:cubicBezTo>
                  <a:pt x="1368884" y="3105463"/>
                  <a:pt x="1629691" y="3063483"/>
                  <a:pt x="1626062" y="3066204"/>
                </a:cubicBezTo>
                <a:cubicBezTo>
                  <a:pt x="1626787" y="3133695"/>
                  <a:pt x="1824942" y="3155407"/>
                  <a:pt x="1828570" y="3158129"/>
                </a:cubicBezTo>
                <a:cubicBezTo>
                  <a:pt x="1902593" y="3189335"/>
                  <a:pt x="2006206" y="3143709"/>
                  <a:pt x="2005299" y="3140988"/>
                </a:cubicBezTo>
                <a:cubicBezTo>
                  <a:pt x="2032151" y="3180902"/>
                  <a:pt x="2173354" y="3293493"/>
                  <a:pt x="2176982" y="3297121"/>
                </a:cubicBezTo>
                <a:cubicBezTo>
                  <a:pt x="2192948" y="3300024"/>
                  <a:pt x="2358618" y="3473677"/>
                  <a:pt x="2284595" y="3361191"/>
                </a:cubicBezTo>
                <a:cubicBezTo>
                  <a:pt x="2317978" y="3374980"/>
                  <a:pt x="2463742" y="3200600"/>
                  <a:pt x="2433262" y="3218743"/>
                </a:cubicBezTo>
                <a:cubicBezTo>
                  <a:pt x="2455033" y="3218017"/>
                  <a:pt x="2529471" y="3175719"/>
                  <a:pt x="2478671" y="3193862"/>
                </a:cubicBezTo>
                <a:lnTo>
                  <a:pt x="2616764" y="3341286"/>
                </a:lnTo>
                <a:lnTo>
                  <a:pt x="2700741" y="3353726"/>
                </a:lnTo>
                <a:cubicBezTo>
                  <a:pt x="2716707" y="3374771"/>
                  <a:pt x="2760793" y="3363445"/>
                  <a:pt x="2761700" y="3366166"/>
                </a:cubicBezTo>
                <a:cubicBezTo>
                  <a:pt x="2751540" y="3390115"/>
                  <a:pt x="2646675" y="3690587"/>
                  <a:pt x="2648489" y="3691494"/>
                </a:cubicBezTo>
                <a:cubicBezTo>
                  <a:pt x="2652843" y="3707460"/>
                  <a:pt x="2570258" y="3766788"/>
                  <a:pt x="2572072" y="3769509"/>
                </a:cubicBezTo>
                <a:cubicBezTo>
                  <a:pt x="2573523" y="3772411"/>
                  <a:pt x="2517860" y="3847339"/>
                  <a:pt x="2517860" y="3848246"/>
                </a:cubicBezTo>
                <a:cubicBezTo>
                  <a:pt x="2508193" y="3861282"/>
                  <a:pt x="2416454" y="3935641"/>
                  <a:pt x="2415664" y="3935533"/>
                </a:cubicBezTo>
                <a:cubicBezTo>
                  <a:pt x="2398884" y="3950838"/>
                  <a:pt x="2265472" y="4043589"/>
                  <a:pt x="2265787" y="4044535"/>
                </a:cubicBezTo>
                <a:cubicBezTo>
                  <a:pt x="2241060" y="4063711"/>
                  <a:pt x="2268499" y="4081121"/>
                  <a:pt x="2268814" y="4082382"/>
                </a:cubicBezTo>
                <a:cubicBezTo>
                  <a:pt x="2268814" y="4088437"/>
                  <a:pt x="1866747" y="4332491"/>
                  <a:pt x="1866116" y="4332175"/>
                </a:cubicBezTo>
                <a:cubicBezTo>
                  <a:pt x="1799757" y="4374059"/>
                  <a:pt x="1869712" y="4333374"/>
                  <a:pt x="1870658" y="4333689"/>
                </a:cubicBezTo>
                <a:cubicBezTo>
                  <a:pt x="1870406" y="4334698"/>
                  <a:pt x="1653392" y="4358374"/>
                  <a:pt x="1652130" y="4359320"/>
                </a:cubicBezTo>
                <a:cubicBezTo>
                  <a:pt x="1610498" y="4372188"/>
                  <a:pt x="1514006" y="4118210"/>
                  <a:pt x="1513375" y="4115687"/>
                </a:cubicBezTo>
                <a:cubicBezTo>
                  <a:pt x="1495965" y="4076326"/>
                  <a:pt x="1529145" y="4059673"/>
                  <a:pt x="1528514" y="4059673"/>
                </a:cubicBezTo>
                <a:cubicBezTo>
                  <a:pt x="1530028" y="4049328"/>
                  <a:pt x="1437863" y="3967224"/>
                  <a:pt x="1408916" y="3934018"/>
                </a:cubicBezTo>
                <a:cubicBezTo>
                  <a:pt x="1379970" y="3900812"/>
                  <a:pt x="1355466" y="3860121"/>
                  <a:pt x="1354835" y="3860436"/>
                </a:cubicBezTo>
                <a:cubicBezTo>
                  <a:pt x="1350798" y="3844540"/>
                  <a:pt x="1262066" y="3783322"/>
                  <a:pt x="1262066" y="3781114"/>
                </a:cubicBezTo>
                <a:cubicBezTo>
                  <a:pt x="1241124" y="3768751"/>
                  <a:pt x="1227878" y="3697597"/>
                  <a:pt x="1227247" y="3696335"/>
                </a:cubicBezTo>
                <a:cubicBezTo>
                  <a:pt x="1222453" y="3680944"/>
                  <a:pt x="1239611" y="3637355"/>
                  <a:pt x="1240873" y="3635778"/>
                </a:cubicBezTo>
                <a:cubicBezTo>
                  <a:pt x="1242135" y="3625938"/>
                  <a:pt x="1159784" y="3518892"/>
                  <a:pt x="1158522" y="3519207"/>
                </a:cubicBezTo>
                <a:cubicBezTo>
                  <a:pt x="1147420" y="3500788"/>
                  <a:pt x="1087021" y="3471015"/>
                  <a:pt x="1087967" y="3472277"/>
                </a:cubicBezTo>
                <a:cubicBezTo>
                  <a:pt x="1074342" y="3464203"/>
                  <a:pt x="1087968" y="3425661"/>
                  <a:pt x="1087968" y="3425345"/>
                </a:cubicBezTo>
                <a:cubicBezTo>
                  <a:pt x="1088220" y="3416766"/>
                  <a:pt x="996818" y="3299122"/>
                  <a:pt x="997133" y="3298176"/>
                </a:cubicBezTo>
                <a:cubicBezTo>
                  <a:pt x="980377" y="3276593"/>
                  <a:pt x="958006" y="3274561"/>
                  <a:pt x="955985" y="3274075"/>
                </a:cubicBezTo>
                <a:cubicBezTo>
                  <a:pt x="947111" y="3269252"/>
                  <a:pt x="987836" y="3117845"/>
                  <a:pt x="985316" y="3116837"/>
                </a:cubicBezTo>
                <a:cubicBezTo>
                  <a:pt x="989350" y="3093041"/>
                  <a:pt x="1083376" y="3138775"/>
                  <a:pt x="1082875" y="3137252"/>
                </a:cubicBezTo>
                <a:cubicBezTo>
                  <a:pt x="1099588" y="3139701"/>
                  <a:pt x="1070651" y="3042771"/>
                  <a:pt x="1070651" y="3043280"/>
                </a:cubicBezTo>
                <a:cubicBezTo>
                  <a:pt x="1067391" y="3028203"/>
                  <a:pt x="1168039" y="3047764"/>
                  <a:pt x="1166002" y="3045727"/>
                </a:cubicBezTo>
                <a:cubicBezTo>
                  <a:pt x="1181079" y="3040430"/>
                  <a:pt x="1146953" y="2969018"/>
                  <a:pt x="1146443" y="2967490"/>
                </a:cubicBezTo>
                <a:cubicBezTo>
                  <a:pt x="1143998" y="2952821"/>
                  <a:pt x="1091636" y="2949968"/>
                  <a:pt x="1092655" y="2947930"/>
                </a:cubicBezTo>
                <a:cubicBezTo>
                  <a:pt x="1083339" y="2944523"/>
                  <a:pt x="1090985" y="2895526"/>
                  <a:pt x="1090545" y="2895343"/>
                </a:cubicBezTo>
                <a:cubicBezTo>
                  <a:pt x="1089286" y="2885218"/>
                  <a:pt x="1052218" y="2883436"/>
                  <a:pt x="1051084" y="2881735"/>
                </a:cubicBezTo>
                <a:cubicBezTo>
                  <a:pt x="1044507" y="2880374"/>
                  <a:pt x="1059248" y="2838419"/>
                  <a:pt x="1059248" y="2839553"/>
                </a:cubicBezTo>
                <a:cubicBezTo>
                  <a:pt x="1060382" y="2831162"/>
                  <a:pt x="1029596" y="2801793"/>
                  <a:pt x="1029312" y="2800092"/>
                </a:cubicBezTo>
                <a:cubicBezTo>
                  <a:pt x="1022735" y="2792835"/>
                  <a:pt x="1036739" y="2757399"/>
                  <a:pt x="1034755" y="2756549"/>
                </a:cubicBezTo>
                <a:cubicBezTo>
                  <a:pt x="1035889" y="2748612"/>
                  <a:pt x="1015423" y="2731546"/>
                  <a:pt x="1015706" y="2730696"/>
                </a:cubicBezTo>
                <a:cubicBezTo>
                  <a:pt x="1012985" y="2725480"/>
                  <a:pt x="1012417" y="2651547"/>
                  <a:pt x="1012984" y="2650413"/>
                </a:cubicBezTo>
                <a:cubicBezTo>
                  <a:pt x="1011623" y="2635218"/>
                  <a:pt x="995067" y="2590089"/>
                  <a:pt x="993933" y="2587821"/>
                </a:cubicBezTo>
                <a:cubicBezTo>
                  <a:pt x="990304" y="2576935"/>
                  <a:pt x="1027157" y="2512189"/>
                  <a:pt x="1026590" y="2511622"/>
                </a:cubicBezTo>
                <a:cubicBezTo>
                  <a:pt x="1032486" y="2498015"/>
                  <a:pt x="1006974" y="2484181"/>
                  <a:pt x="1007541" y="2483047"/>
                </a:cubicBezTo>
                <a:cubicBezTo>
                  <a:pt x="996882" y="2489850"/>
                  <a:pt x="950391" y="2499093"/>
                  <a:pt x="950391" y="2499376"/>
                </a:cubicBezTo>
                <a:cubicBezTo>
                  <a:pt x="950164" y="2498922"/>
                  <a:pt x="903049" y="2500225"/>
                  <a:pt x="902766" y="2499374"/>
                </a:cubicBezTo>
                <a:cubicBezTo>
                  <a:pt x="895962" y="2499601"/>
                  <a:pt x="908152" y="2500452"/>
                  <a:pt x="909569" y="2500735"/>
                </a:cubicBezTo>
                <a:cubicBezTo>
                  <a:pt x="909569" y="2500508"/>
                  <a:pt x="851115" y="2561173"/>
                  <a:pt x="849698" y="2560606"/>
                </a:cubicBezTo>
                <a:cubicBezTo>
                  <a:pt x="840400" y="2570585"/>
                  <a:pt x="761762" y="2571492"/>
                  <a:pt x="762612" y="2571492"/>
                </a:cubicBezTo>
                <a:lnTo>
                  <a:pt x="704102" y="2500735"/>
                </a:lnTo>
                <a:cubicBezTo>
                  <a:pt x="693216" y="2488715"/>
                  <a:pt x="649730" y="2499658"/>
                  <a:pt x="648313" y="2499374"/>
                </a:cubicBezTo>
                <a:cubicBezTo>
                  <a:pt x="638788" y="2498240"/>
                  <a:pt x="634990" y="2546772"/>
                  <a:pt x="634706" y="2545638"/>
                </a:cubicBezTo>
                <a:cubicBezTo>
                  <a:pt x="632892" y="2553802"/>
                  <a:pt x="538889" y="2545072"/>
                  <a:pt x="539456" y="2545639"/>
                </a:cubicBezTo>
                <a:cubicBezTo>
                  <a:pt x="523808" y="2546319"/>
                  <a:pt x="495630" y="2498525"/>
                  <a:pt x="495913" y="2499375"/>
                </a:cubicBezTo>
                <a:lnTo>
                  <a:pt x="425156" y="2469439"/>
                </a:lnTo>
                <a:cubicBezTo>
                  <a:pt x="412002" y="2462182"/>
                  <a:pt x="394312" y="2461047"/>
                  <a:pt x="388416" y="2443585"/>
                </a:cubicBezTo>
                <a:cubicBezTo>
                  <a:pt x="381839" y="2440183"/>
                  <a:pt x="387622" y="2392105"/>
                  <a:pt x="387055" y="2393239"/>
                </a:cubicBezTo>
                <a:cubicBezTo>
                  <a:pt x="386828" y="2383714"/>
                  <a:pt x="354397" y="2387852"/>
                  <a:pt x="327183" y="2351055"/>
                </a:cubicBezTo>
                <a:cubicBezTo>
                  <a:pt x="316524" y="2344025"/>
                  <a:pt x="351166" y="2306153"/>
                  <a:pt x="350316" y="2306153"/>
                </a:cubicBezTo>
                <a:cubicBezTo>
                  <a:pt x="355532" y="2298216"/>
                  <a:pt x="314597" y="2274062"/>
                  <a:pt x="316298" y="2273495"/>
                </a:cubicBezTo>
                <a:cubicBezTo>
                  <a:pt x="310402" y="2268052"/>
                  <a:pt x="324746" y="2240839"/>
                  <a:pt x="324462" y="2240839"/>
                </a:cubicBezTo>
                <a:cubicBezTo>
                  <a:pt x="326049" y="2234262"/>
                  <a:pt x="340507" y="2182384"/>
                  <a:pt x="340790" y="2180967"/>
                </a:cubicBezTo>
                <a:cubicBezTo>
                  <a:pt x="343965" y="2171442"/>
                  <a:pt x="332058" y="2143662"/>
                  <a:pt x="332625" y="2144229"/>
                </a:cubicBezTo>
                <a:cubicBezTo>
                  <a:pt x="330584" y="2137199"/>
                  <a:pt x="279046" y="2133115"/>
                  <a:pt x="278196" y="2131981"/>
                </a:cubicBezTo>
                <a:cubicBezTo>
                  <a:pt x="268217" y="2130166"/>
                  <a:pt x="215378" y="2130338"/>
                  <a:pt x="214244" y="2130621"/>
                </a:cubicBezTo>
                <a:cubicBezTo>
                  <a:pt x="203359" y="2130394"/>
                  <a:pt x="49881" y="2085717"/>
                  <a:pt x="49597" y="2085717"/>
                </a:cubicBezTo>
                <a:cubicBezTo>
                  <a:pt x="21929" y="2078913"/>
                  <a:pt x="895" y="2003224"/>
                  <a:pt x="612" y="2004074"/>
                </a:cubicBezTo>
                <a:cubicBezTo>
                  <a:pt x="-7779" y="1990467"/>
                  <a:pt x="73013" y="1956449"/>
                  <a:pt x="72730" y="1956449"/>
                </a:cubicBezTo>
                <a:cubicBezTo>
                  <a:pt x="84977" y="1946924"/>
                  <a:pt x="102383" y="1912170"/>
                  <a:pt x="102666" y="1910185"/>
                </a:cubicBezTo>
                <a:cubicBezTo>
                  <a:pt x="107202" y="1902021"/>
                  <a:pt x="74657" y="1845438"/>
                  <a:pt x="74090" y="1844871"/>
                </a:cubicBezTo>
                <a:cubicBezTo>
                  <a:pt x="68874" y="1833985"/>
                  <a:pt x="103232" y="1802689"/>
                  <a:pt x="102665" y="1802689"/>
                </a:cubicBezTo>
                <a:cubicBezTo>
                  <a:pt x="102596" y="1803902"/>
                  <a:pt x="102526" y="1805115"/>
                  <a:pt x="102457" y="1806328"/>
                </a:cubicBezTo>
                <a:close/>
              </a:path>
            </a:pathLst>
          </a:custGeom>
          <a:solidFill>
            <a:srgbClr val="ED7C2F">
              <a:alpha val="49804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666F42B-F863-47D0-9CCD-A7F1161CD6EE}"/>
              </a:ext>
            </a:extLst>
          </p:cNvPr>
          <p:cNvSpPr/>
          <p:nvPr/>
        </p:nvSpPr>
        <p:spPr>
          <a:xfrm rot="-120000">
            <a:off x="3167953" y="3713584"/>
            <a:ext cx="1951964" cy="1959428"/>
          </a:xfrm>
          <a:custGeom>
            <a:avLst/>
            <a:gdLst>
              <a:gd name="connsiteX0" fmla="*/ 1839997 w 1951964"/>
              <a:gd name="connsiteY0" fmla="*/ 1082351 h 1959428"/>
              <a:gd name="connsiteX1" fmla="*/ 1067422 w 1951964"/>
              <a:gd name="connsiteY1" fmla="*/ 1164460 h 1959428"/>
              <a:gd name="connsiteX2" fmla="*/ 989045 w 1951964"/>
              <a:gd name="connsiteY2" fmla="*/ 272454 h 1959428"/>
              <a:gd name="connsiteX3" fmla="*/ 947990 w 1951964"/>
              <a:gd name="connsiteY3" fmla="*/ 235131 h 1959428"/>
              <a:gd name="connsiteX4" fmla="*/ 888274 w 1951964"/>
              <a:gd name="connsiteY4" fmla="*/ 220202 h 1959428"/>
              <a:gd name="connsiteX5" fmla="*/ 854684 w 1951964"/>
              <a:gd name="connsiteY5" fmla="*/ 209005 h 1959428"/>
              <a:gd name="connsiteX6" fmla="*/ 854684 w 1951964"/>
              <a:gd name="connsiteY6" fmla="*/ 164218 h 1959428"/>
              <a:gd name="connsiteX7" fmla="*/ 813629 w 1951964"/>
              <a:gd name="connsiteY7" fmla="*/ 134360 h 1959428"/>
              <a:gd name="connsiteX8" fmla="*/ 720323 w 1951964"/>
              <a:gd name="connsiteY8" fmla="*/ 134360 h 1959428"/>
              <a:gd name="connsiteX9" fmla="*/ 615820 w 1951964"/>
              <a:gd name="connsiteY9" fmla="*/ 160486 h 1959428"/>
              <a:gd name="connsiteX10" fmla="*/ 582230 w 1951964"/>
              <a:gd name="connsiteY10" fmla="*/ 209005 h 1959428"/>
              <a:gd name="connsiteX11" fmla="*/ 589695 w 1951964"/>
              <a:gd name="connsiteY11" fmla="*/ 272454 h 1959428"/>
              <a:gd name="connsiteX12" fmla="*/ 589695 w 1951964"/>
              <a:gd name="connsiteY12" fmla="*/ 306044 h 1959428"/>
              <a:gd name="connsiteX13" fmla="*/ 541175 w 1951964"/>
              <a:gd name="connsiteY13" fmla="*/ 313508 h 1959428"/>
              <a:gd name="connsiteX14" fmla="*/ 481460 w 1951964"/>
              <a:gd name="connsiteY14" fmla="*/ 253792 h 1959428"/>
              <a:gd name="connsiteX15" fmla="*/ 410547 w 1951964"/>
              <a:gd name="connsiteY15" fmla="*/ 216470 h 1959428"/>
              <a:gd name="connsiteX16" fmla="*/ 335902 w 1951964"/>
              <a:gd name="connsiteY16" fmla="*/ 179147 h 1959428"/>
              <a:gd name="connsiteX17" fmla="*/ 328438 w 1951964"/>
              <a:gd name="connsiteY17" fmla="*/ 115699 h 1959428"/>
              <a:gd name="connsiteX18" fmla="*/ 253793 w 1951964"/>
              <a:gd name="connsiteY18" fmla="*/ 63448 h 1959428"/>
              <a:gd name="connsiteX19" fmla="*/ 212738 w 1951964"/>
              <a:gd name="connsiteY19" fmla="*/ 33590 h 1959428"/>
              <a:gd name="connsiteX20" fmla="*/ 59716 w 1951964"/>
              <a:gd name="connsiteY20" fmla="*/ 0 h 1959428"/>
              <a:gd name="connsiteX21" fmla="*/ 74645 w 1951964"/>
              <a:gd name="connsiteY21" fmla="*/ 261257 h 1959428"/>
              <a:gd name="connsiteX22" fmla="*/ 52251 w 1951964"/>
              <a:gd name="connsiteY22" fmla="*/ 354563 h 1959428"/>
              <a:gd name="connsiteX23" fmla="*/ 0 w 1951964"/>
              <a:gd name="connsiteY23" fmla="*/ 403082 h 1959428"/>
              <a:gd name="connsiteX24" fmla="*/ 0 w 1951964"/>
              <a:gd name="connsiteY24" fmla="*/ 485192 h 1959428"/>
              <a:gd name="connsiteX25" fmla="*/ 41055 w 1951964"/>
              <a:gd name="connsiteY25" fmla="*/ 533711 h 1959428"/>
              <a:gd name="connsiteX26" fmla="*/ 93306 w 1951964"/>
              <a:gd name="connsiteY26" fmla="*/ 567301 h 1959428"/>
              <a:gd name="connsiteX27" fmla="*/ 167951 w 1951964"/>
              <a:gd name="connsiteY27" fmla="*/ 720323 h 1959428"/>
              <a:gd name="connsiteX28" fmla="*/ 238864 w 1951964"/>
              <a:gd name="connsiteY28" fmla="*/ 813629 h 1959428"/>
              <a:gd name="connsiteX29" fmla="*/ 324705 w 1951964"/>
              <a:gd name="connsiteY29" fmla="*/ 806165 h 1959428"/>
              <a:gd name="connsiteX30" fmla="*/ 358295 w 1951964"/>
              <a:gd name="connsiteY30" fmla="*/ 877077 h 1959428"/>
              <a:gd name="connsiteX31" fmla="*/ 376957 w 1951964"/>
              <a:gd name="connsiteY31" fmla="*/ 951722 h 1959428"/>
              <a:gd name="connsiteX32" fmla="*/ 977848 w 1951964"/>
              <a:gd name="connsiteY32" fmla="*/ 1287624 h 1959428"/>
              <a:gd name="connsiteX33" fmla="*/ 981580 w 1951964"/>
              <a:gd name="connsiteY33" fmla="*/ 1448111 h 1959428"/>
              <a:gd name="connsiteX34" fmla="*/ 951722 w 1951964"/>
              <a:gd name="connsiteY34" fmla="*/ 1526488 h 1959428"/>
              <a:gd name="connsiteX35" fmla="*/ 921864 w 1951964"/>
              <a:gd name="connsiteY35" fmla="*/ 1638455 h 1959428"/>
              <a:gd name="connsiteX36" fmla="*/ 910668 w 1951964"/>
              <a:gd name="connsiteY36" fmla="*/ 1705636 h 1959428"/>
              <a:gd name="connsiteX37" fmla="*/ 918132 w 1951964"/>
              <a:gd name="connsiteY37" fmla="*/ 1828800 h 1959428"/>
              <a:gd name="connsiteX38" fmla="*/ 1030100 w 1951964"/>
              <a:gd name="connsiteY38" fmla="*/ 1922106 h 1959428"/>
              <a:gd name="connsiteX39" fmla="*/ 1168193 w 1951964"/>
              <a:gd name="connsiteY39" fmla="*/ 1959428 h 1959428"/>
              <a:gd name="connsiteX40" fmla="*/ 1239105 w 1951964"/>
              <a:gd name="connsiteY40" fmla="*/ 1918374 h 1959428"/>
              <a:gd name="connsiteX41" fmla="*/ 1362269 w 1951964"/>
              <a:gd name="connsiteY41" fmla="*/ 1836264 h 1959428"/>
              <a:gd name="connsiteX42" fmla="*/ 1463040 w 1951964"/>
              <a:gd name="connsiteY42" fmla="*/ 1832532 h 1959428"/>
              <a:gd name="connsiteX43" fmla="*/ 1578740 w 1951964"/>
              <a:gd name="connsiteY43" fmla="*/ 1832532 h 1959428"/>
              <a:gd name="connsiteX44" fmla="*/ 1597401 w 1951964"/>
              <a:gd name="connsiteY44" fmla="*/ 1813871 h 1959428"/>
              <a:gd name="connsiteX45" fmla="*/ 1552614 w 1951964"/>
              <a:gd name="connsiteY45" fmla="*/ 1720565 h 1959428"/>
              <a:gd name="connsiteX46" fmla="*/ 1571275 w 1951964"/>
              <a:gd name="connsiteY46" fmla="*/ 1664581 h 1959428"/>
              <a:gd name="connsiteX47" fmla="*/ 1690707 w 1951964"/>
              <a:gd name="connsiteY47" fmla="*/ 1664581 h 1959428"/>
              <a:gd name="connsiteX48" fmla="*/ 1769084 w 1951964"/>
              <a:gd name="connsiteY48" fmla="*/ 1675778 h 1959428"/>
              <a:gd name="connsiteX49" fmla="*/ 1828800 w 1951964"/>
              <a:gd name="connsiteY49" fmla="*/ 1638455 h 1959428"/>
              <a:gd name="connsiteX50" fmla="*/ 1847461 w 1951964"/>
              <a:gd name="connsiteY50" fmla="*/ 1552614 h 1959428"/>
              <a:gd name="connsiteX51" fmla="*/ 1843729 w 1951964"/>
              <a:gd name="connsiteY51" fmla="*/ 1455575 h 1959428"/>
              <a:gd name="connsiteX52" fmla="*/ 1903445 w 1951964"/>
              <a:gd name="connsiteY52" fmla="*/ 1392127 h 1959428"/>
              <a:gd name="connsiteX53" fmla="*/ 1951964 w 1951964"/>
              <a:gd name="connsiteY53" fmla="*/ 1339876 h 1959428"/>
              <a:gd name="connsiteX54" fmla="*/ 1944500 w 1951964"/>
              <a:gd name="connsiteY54" fmla="*/ 1257766 h 1959428"/>
              <a:gd name="connsiteX55" fmla="*/ 1922106 w 1951964"/>
              <a:gd name="connsiteY55" fmla="*/ 1156996 h 1959428"/>
              <a:gd name="connsiteX56" fmla="*/ 1895980 w 1951964"/>
              <a:gd name="connsiteY56" fmla="*/ 1097280 h 1959428"/>
              <a:gd name="connsiteX57" fmla="*/ 1839997 w 1951964"/>
              <a:gd name="connsiteY57" fmla="*/ 1082351 h 1959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951964" h="1959428">
                <a:moveTo>
                  <a:pt x="1839997" y="1082351"/>
                </a:moveTo>
                <a:lnTo>
                  <a:pt x="1067422" y="1164460"/>
                </a:lnTo>
                <a:lnTo>
                  <a:pt x="989045" y="272454"/>
                </a:lnTo>
                <a:lnTo>
                  <a:pt x="947990" y="235131"/>
                </a:lnTo>
                <a:lnTo>
                  <a:pt x="888274" y="220202"/>
                </a:lnTo>
                <a:lnTo>
                  <a:pt x="854684" y="209005"/>
                </a:lnTo>
                <a:lnTo>
                  <a:pt x="854684" y="164218"/>
                </a:lnTo>
                <a:lnTo>
                  <a:pt x="813629" y="134360"/>
                </a:lnTo>
                <a:lnTo>
                  <a:pt x="720323" y="134360"/>
                </a:lnTo>
                <a:lnTo>
                  <a:pt x="615820" y="160486"/>
                </a:lnTo>
                <a:lnTo>
                  <a:pt x="582230" y="209005"/>
                </a:lnTo>
                <a:lnTo>
                  <a:pt x="589695" y="272454"/>
                </a:lnTo>
                <a:lnTo>
                  <a:pt x="589695" y="306044"/>
                </a:lnTo>
                <a:lnTo>
                  <a:pt x="541175" y="313508"/>
                </a:lnTo>
                <a:lnTo>
                  <a:pt x="481460" y="253792"/>
                </a:lnTo>
                <a:lnTo>
                  <a:pt x="410547" y="216470"/>
                </a:lnTo>
                <a:lnTo>
                  <a:pt x="335902" y="179147"/>
                </a:lnTo>
                <a:lnTo>
                  <a:pt x="328438" y="115699"/>
                </a:lnTo>
                <a:lnTo>
                  <a:pt x="253793" y="63448"/>
                </a:lnTo>
                <a:lnTo>
                  <a:pt x="212738" y="33590"/>
                </a:lnTo>
                <a:lnTo>
                  <a:pt x="59716" y="0"/>
                </a:lnTo>
                <a:lnTo>
                  <a:pt x="74645" y="261257"/>
                </a:lnTo>
                <a:lnTo>
                  <a:pt x="52251" y="354563"/>
                </a:lnTo>
                <a:lnTo>
                  <a:pt x="0" y="403082"/>
                </a:lnTo>
                <a:lnTo>
                  <a:pt x="0" y="485192"/>
                </a:lnTo>
                <a:lnTo>
                  <a:pt x="41055" y="533711"/>
                </a:lnTo>
                <a:lnTo>
                  <a:pt x="93306" y="567301"/>
                </a:lnTo>
                <a:lnTo>
                  <a:pt x="167951" y="720323"/>
                </a:lnTo>
                <a:lnTo>
                  <a:pt x="238864" y="813629"/>
                </a:lnTo>
                <a:lnTo>
                  <a:pt x="324705" y="806165"/>
                </a:lnTo>
                <a:lnTo>
                  <a:pt x="358295" y="877077"/>
                </a:lnTo>
                <a:lnTo>
                  <a:pt x="376957" y="951722"/>
                </a:lnTo>
                <a:lnTo>
                  <a:pt x="977848" y="1287624"/>
                </a:lnTo>
                <a:lnTo>
                  <a:pt x="981580" y="1448111"/>
                </a:lnTo>
                <a:lnTo>
                  <a:pt x="951722" y="1526488"/>
                </a:lnTo>
                <a:lnTo>
                  <a:pt x="921864" y="1638455"/>
                </a:lnTo>
                <a:lnTo>
                  <a:pt x="910668" y="1705636"/>
                </a:lnTo>
                <a:lnTo>
                  <a:pt x="918132" y="1828800"/>
                </a:lnTo>
                <a:lnTo>
                  <a:pt x="1030100" y="1922106"/>
                </a:lnTo>
                <a:lnTo>
                  <a:pt x="1168193" y="1959428"/>
                </a:lnTo>
                <a:lnTo>
                  <a:pt x="1239105" y="1918374"/>
                </a:lnTo>
                <a:lnTo>
                  <a:pt x="1362269" y="1836264"/>
                </a:lnTo>
                <a:lnTo>
                  <a:pt x="1463040" y="1832532"/>
                </a:lnTo>
                <a:lnTo>
                  <a:pt x="1578740" y="1832532"/>
                </a:lnTo>
                <a:lnTo>
                  <a:pt x="1597401" y="1813871"/>
                </a:lnTo>
                <a:lnTo>
                  <a:pt x="1552614" y="1720565"/>
                </a:lnTo>
                <a:lnTo>
                  <a:pt x="1571275" y="1664581"/>
                </a:lnTo>
                <a:lnTo>
                  <a:pt x="1690707" y="1664581"/>
                </a:lnTo>
                <a:lnTo>
                  <a:pt x="1769084" y="1675778"/>
                </a:lnTo>
                <a:lnTo>
                  <a:pt x="1828800" y="1638455"/>
                </a:lnTo>
                <a:lnTo>
                  <a:pt x="1847461" y="1552614"/>
                </a:lnTo>
                <a:lnTo>
                  <a:pt x="1843729" y="1455575"/>
                </a:lnTo>
                <a:lnTo>
                  <a:pt x="1903445" y="1392127"/>
                </a:lnTo>
                <a:lnTo>
                  <a:pt x="1951964" y="1339876"/>
                </a:lnTo>
                <a:lnTo>
                  <a:pt x="1944500" y="1257766"/>
                </a:lnTo>
                <a:lnTo>
                  <a:pt x="1922106" y="1156996"/>
                </a:lnTo>
                <a:lnTo>
                  <a:pt x="1895980" y="1097280"/>
                </a:lnTo>
                <a:lnTo>
                  <a:pt x="1839997" y="1082351"/>
                </a:lnTo>
                <a:close/>
              </a:path>
            </a:pathLst>
          </a:custGeom>
          <a:solidFill>
            <a:srgbClr val="ED7D31">
              <a:alpha val="5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963534-598D-44DA-B897-11ED27E83967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98-102</a:t>
            </a:r>
          </a:p>
        </p:txBody>
      </p:sp>
    </p:spTree>
    <p:extLst>
      <p:ext uri="{BB962C8B-B14F-4D97-AF65-F5344CB8AC3E}">
        <p14:creationId xmlns:p14="http://schemas.microsoft.com/office/powerpoint/2010/main" val="12440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2C1C40-B591-4ADA-A798-8B1DAA6C2815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98-102</a:t>
            </a:r>
          </a:p>
        </p:txBody>
      </p:sp>
    </p:spTree>
    <p:extLst>
      <p:ext uri="{BB962C8B-B14F-4D97-AF65-F5344CB8AC3E}">
        <p14:creationId xmlns:p14="http://schemas.microsoft.com/office/powerpoint/2010/main" val="138999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Population about that of New York City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50369F-0175-42AE-96C8-6789D7F76E69}"/>
              </a:ext>
            </a:extLst>
          </p:cNvPr>
          <p:cNvSpPr txBox="1"/>
          <p:nvPr/>
        </p:nvSpPr>
        <p:spPr>
          <a:xfrm>
            <a:off x="700587" y="1683952"/>
            <a:ext cx="7985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#1 on the Global Technology Index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D52C5C-FAD6-4580-9BD1-37A0506C1401}"/>
              </a:ext>
            </a:extLst>
          </p:cNvPr>
          <p:cNvSpPr txBox="1"/>
          <p:nvPr/>
        </p:nvSpPr>
        <p:spPr>
          <a:xfrm>
            <a:off x="702859" y="2191199"/>
            <a:ext cx="79859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Highest concentration of engineers (135 per 10,000 </a:t>
            </a:r>
            <a:r>
              <a:rPr lang="en-US" sz="3200" dirty="0" err="1"/>
              <a:t>cf</a:t>
            </a:r>
            <a:r>
              <a:rPr lang="en-US" sz="3200" dirty="0"/>
              <a:t> 85 per 10,000 in the US)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813DF2-5601-4C48-B929-45AE9A65ED78}"/>
              </a:ext>
            </a:extLst>
          </p:cNvPr>
          <p:cNvSpPr txBox="1"/>
          <p:nvPr/>
        </p:nvSpPr>
        <p:spPr>
          <a:xfrm>
            <a:off x="705131" y="3196590"/>
            <a:ext cx="7985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#2 in innovation (World Economic Forum)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0B1D63-86FC-4E83-A76D-DA6FB9173FA5}"/>
              </a:ext>
            </a:extLst>
          </p:cNvPr>
          <p:cNvSpPr txBox="1"/>
          <p:nvPr/>
        </p:nvSpPr>
        <p:spPr>
          <a:xfrm>
            <a:off x="714227" y="3717481"/>
            <a:ext cx="7985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#1 in military technology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92E364-21FB-423E-A29A-F0E4157986ED}"/>
              </a:ext>
            </a:extLst>
          </p:cNvPr>
          <p:cNvSpPr txBox="1"/>
          <p:nvPr/>
        </p:nvSpPr>
        <p:spPr>
          <a:xfrm>
            <a:off x="723323" y="4224726"/>
            <a:ext cx="7985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#1 in micro-technology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681430-702D-40A5-8572-CC7032354ADE}"/>
              </a:ext>
            </a:extLst>
          </p:cNvPr>
          <p:cNvSpPr txBox="1"/>
          <p:nvPr/>
        </p:nvSpPr>
        <p:spPr>
          <a:xfrm>
            <a:off x="739243" y="4745619"/>
            <a:ext cx="7985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Cutting edge medicine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47E40F-7684-4044-84A7-1D3FCD2562B8}"/>
              </a:ext>
            </a:extLst>
          </p:cNvPr>
          <p:cNvSpPr txBox="1"/>
          <p:nvPr/>
        </p:nvSpPr>
        <p:spPr>
          <a:xfrm>
            <a:off x="707414" y="1213102"/>
            <a:ext cx="7985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World leader in food production technology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82096E-122A-4A25-8E40-F4A821A21E5D}"/>
              </a:ext>
            </a:extLst>
          </p:cNvPr>
          <p:cNvSpPr txBox="1"/>
          <p:nvPr/>
        </p:nvSpPr>
        <p:spPr>
          <a:xfrm>
            <a:off x="748339" y="5273334"/>
            <a:ext cx="7985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Aroma coffee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EA7862F4-2BCF-4927-8DE8-A5129DA9BB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67" r="25962"/>
          <a:stretch/>
        </p:blipFill>
        <p:spPr bwMode="auto">
          <a:xfrm rot="21211629">
            <a:off x="1797098" y="1696572"/>
            <a:ext cx="6154532" cy="3489697"/>
          </a:xfrm>
          <a:prstGeom prst="rect">
            <a:avLst/>
          </a:prstGeom>
          <a:noFill/>
          <a:effectLst>
            <a:outerShdw blurRad="127000" dist="254000" dir="8100000" algn="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354004B-52DF-4925-A6B7-4CB7ADB4FEB7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98-102</a:t>
            </a:r>
          </a:p>
        </p:txBody>
      </p:sp>
    </p:spTree>
    <p:extLst>
      <p:ext uri="{BB962C8B-B14F-4D97-AF65-F5344CB8AC3E}">
        <p14:creationId xmlns:p14="http://schemas.microsoft.com/office/powerpoint/2010/main" val="8005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9" grpId="0"/>
      <p:bldP spid="9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9CDA05-38CD-41B0-80E2-0FD28EB00117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98-102</a:t>
            </a:r>
          </a:p>
        </p:txBody>
      </p:sp>
    </p:spTree>
    <p:extLst>
      <p:ext uri="{BB962C8B-B14F-4D97-AF65-F5344CB8AC3E}">
        <p14:creationId xmlns:p14="http://schemas.microsoft.com/office/powerpoint/2010/main" val="227939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EB87DA2-6405-44EA-82BA-DADDAA476EB7}"/>
              </a:ext>
            </a:extLst>
          </p:cNvPr>
          <p:cNvSpPr txBox="1"/>
          <p:nvPr/>
        </p:nvSpPr>
        <p:spPr>
          <a:xfrm>
            <a:off x="745650" y="1231165"/>
            <a:ext cx="79435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                                           ~ “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Everything in the universe to going from a state of order to a state of disorder … within an isolated system”</a:t>
            </a:r>
            <a:endParaRPr lang="en-US" sz="32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1473" y="69220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Grow</a:t>
            </a:r>
            <a:r>
              <a:rPr lang="en-US" sz="3200" dirty="0"/>
              <a:t> ~ KJV,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wax</a:t>
            </a:r>
            <a:r>
              <a:rPr lang="en-US" sz="3200" dirty="0"/>
              <a:t> 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8C346E-1AE9-4C51-9BFB-96FE4246E520}"/>
              </a:ext>
            </a:extLst>
          </p:cNvPr>
          <p:cNvSpPr txBox="1"/>
          <p:nvPr/>
        </p:nvSpPr>
        <p:spPr>
          <a:xfrm>
            <a:off x="747486" y="1221977"/>
            <a:ext cx="7943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3200" baseline="30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nd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Law of Thermodynamics</a:t>
            </a:r>
            <a:endParaRPr lang="en-US" sz="3200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DE1E6F-6939-4FB3-98A9-2AF142673D0A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98-102</a:t>
            </a:r>
          </a:p>
        </p:txBody>
      </p:sp>
    </p:spTree>
    <p:extLst>
      <p:ext uri="{BB962C8B-B14F-4D97-AF65-F5344CB8AC3E}">
        <p14:creationId xmlns:p14="http://schemas.microsoft.com/office/powerpoint/2010/main" val="410650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47AB1A-E398-4408-918D-9E7F54A7F6B6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98-102</a:t>
            </a:r>
          </a:p>
        </p:txBody>
      </p:sp>
    </p:spTree>
    <p:extLst>
      <p:ext uri="{BB962C8B-B14F-4D97-AF65-F5344CB8AC3E}">
        <p14:creationId xmlns:p14="http://schemas.microsoft.com/office/powerpoint/2010/main" val="160564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9D814A-F863-4E22-9287-49FEAC2F79FB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98-102</a:t>
            </a:r>
          </a:p>
        </p:txBody>
      </p:sp>
    </p:spTree>
    <p:extLst>
      <p:ext uri="{BB962C8B-B14F-4D97-AF65-F5344CB8AC3E}">
        <p14:creationId xmlns:p14="http://schemas.microsoft.com/office/powerpoint/2010/main" val="52246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John Wesley ~ </a:t>
            </a:r>
            <a:r>
              <a:rPr lang="en-US" sz="3600" dirty="0"/>
              <a:t>“Sing lustily, and with a good courage. Beware of singing as if you were half dead or half asleep; but lift up your voice with strength. Be no more afraid of your voice now, nor more ashamed of its being heard, than when you sung the songs of Satan.”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30DE56-8E51-4AEE-B868-0094095A2F03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98-102</a:t>
            </a:r>
          </a:p>
        </p:txBody>
      </p:sp>
    </p:spTree>
    <p:extLst>
      <p:ext uri="{BB962C8B-B14F-4D97-AF65-F5344CB8AC3E}">
        <p14:creationId xmlns:p14="http://schemas.microsoft.com/office/powerpoint/2010/main" val="93600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7F787D-17EE-4DB7-B204-77379AE3CBEB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98-102</a:t>
            </a:r>
          </a:p>
        </p:txBody>
      </p:sp>
    </p:spTree>
    <p:extLst>
      <p:ext uri="{BB962C8B-B14F-4D97-AF65-F5344CB8AC3E}">
        <p14:creationId xmlns:p14="http://schemas.microsoft.com/office/powerpoint/2010/main" val="208461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pic>
        <p:nvPicPr>
          <p:cNvPr id="1026" name="Picture 2" descr="http://images2.fanpop.com/image/photos/9000000/Tran-Siberian-Orchestra-Concert-Photos-trans-siberian-orchestra-9076247-645-483.jpg">
            <a:extLst>
              <a:ext uri="{FF2B5EF4-FFF2-40B4-BE49-F238E27FC236}">
                <a16:creationId xmlns:a16="http://schemas.microsoft.com/office/drawing/2014/main" id="{4BE32FF0-D5E4-4289-BEF7-AFF90480F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161">
            <a:off x="1500188" y="1128713"/>
            <a:ext cx="6143625" cy="4600575"/>
          </a:xfrm>
          <a:prstGeom prst="rect">
            <a:avLst/>
          </a:prstGeom>
          <a:noFill/>
          <a:effectLst>
            <a:outerShdw blurRad="127000" dist="254000" dir="8100000" algn="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78C49A-5773-43CA-8F4A-905E19453C04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98-102</a:t>
            </a:r>
          </a:p>
        </p:txBody>
      </p:sp>
    </p:spTree>
    <p:extLst>
      <p:ext uri="{BB962C8B-B14F-4D97-AF65-F5344CB8AC3E}">
        <p14:creationId xmlns:p14="http://schemas.microsoft.com/office/powerpoint/2010/main" val="63892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0A1C1C-2EE8-493D-93E3-0E0CCF8541A8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98-102</a:t>
            </a:r>
          </a:p>
        </p:txBody>
      </p:sp>
    </p:spTree>
    <p:extLst>
      <p:ext uri="{BB962C8B-B14F-4D97-AF65-F5344CB8AC3E}">
        <p14:creationId xmlns:p14="http://schemas.microsoft.com/office/powerpoint/2010/main" val="123232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Psalm 96:13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For He is coming, for He is coming to judge the earth.</a:t>
            </a:r>
          </a:p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He shall judge the world with righteousness,</a:t>
            </a:r>
          </a:p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And the peoples with His truth.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03EE48-5793-4085-8ECA-6C590ADB3ADF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98-102</a:t>
            </a:r>
          </a:p>
        </p:txBody>
      </p:sp>
    </p:spTree>
    <p:extLst>
      <p:ext uri="{BB962C8B-B14F-4D97-AF65-F5344CB8AC3E}">
        <p14:creationId xmlns:p14="http://schemas.microsoft.com/office/powerpoint/2010/main" val="33963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FE125A-B6AE-41BB-8EF8-227CFB2889CE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98-102</a:t>
            </a:r>
          </a:p>
        </p:txBody>
      </p:sp>
    </p:spTree>
    <p:extLst>
      <p:ext uri="{BB962C8B-B14F-4D97-AF65-F5344CB8AC3E}">
        <p14:creationId xmlns:p14="http://schemas.microsoft.com/office/powerpoint/2010/main" val="304312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Psalm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salms">
      <a:majorFont>
        <a:latin typeface="Lushlife"/>
        <a:ea typeface=""/>
        <a:cs typeface=""/>
      </a:majorFont>
      <a:minorFont>
        <a:latin typeface="Lushlife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>
            <a:solidFill>
              <a:schemeClr val="bg1"/>
            </a:solidFill>
            <a:latin typeface="Lushlife" panose="000004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7" id="{AA0A4C66-1EE3-4F2D-A793-1E22421EE34F}" vid="{4CC75E1C-A16D-435B-A087-B3D2F2DBC54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Psalms</Template>
  <TotalTime>3386</TotalTime>
  <Words>480</Words>
  <Application>Microsoft Office PowerPoint</Application>
  <PresentationFormat>On-screen Show (4:3)</PresentationFormat>
  <Paragraphs>130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Lushlife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37</cp:revision>
  <dcterms:created xsi:type="dcterms:W3CDTF">2018-01-29T15:48:43Z</dcterms:created>
  <dcterms:modified xsi:type="dcterms:W3CDTF">2018-02-12T21:17:57Z</dcterms:modified>
</cp:coreProperties>
</file>