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1"/>
  </p:notesMasterIdLst>
  <p:sldIdLst>
    <p:sldId id="256" r:id="rId2"/>
    <p:sldId id="293" r:id="rId3"/>
    <p:sldId id="294" r:id="rId4"/>
    <p:sldId id="295" r:id="rId5"/>
    <p:sldId id="296" r:id="rId6"/>
    <p:sldId id="297" r:id="rId7"/>
    <p:sldId id="298" r:id="rId8"/>
    <p:sldId id="292" r:id="rId9"/>
    <p:sldId id="267" r:id="rId10"/>
    <p:sldId id="287" r:id="rId11"/>
    <p:sldId id="299" r:id="rId12"/>
    <p:sldId id="300" r:id="rId13"/>
    <p:sldId id="301" r:id="rId14"/>
    <p:sldId id="317" r:id="rId15"/>
    <p:sldId id="318"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Lst>
  <p:sldSz cx="9144000" cy="6858000" type="screen4x3"/>
  <p:notesSz cx="6858000" cy="9144000"/>
  <p:embeddedFontLst>
    <p:embeddedFont>
      <p:font typeface="Lushlife" panose="00000400000000000000" pitchFamily="2" charset="0"/>
      <p:regular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717"/>
    <a:srgbClr val="3B3838"/>
    <a:srgbClr val="203864"/>
    <a:srgbClr val="4472C4"/>
    <a:srgbClr val="44546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6" autoAdjust="0"/>
    <p:restoredTop sz="94648" autoAdjust="0"/>
  </p:normalViewPr>
  <p:slideViewPr>
    <p:cSldViewPr snapToGrid="0">
      <p:cViewPr>
        <p:scale>
          <a:sx n="95" d="100"/>
          <a:sy n="95" d="100"/>
        </p:scale>
        <p:origin x="199" y="-55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3048"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F6E8D420-481B-4E6C-A292-FF8590A1E4C7}"/>
    <pc:docChg chg="undo redo custSel addSld delSld modSld sldOrd modMainMaster">
      <pc:chgData name="Ken Merrihew" userId="bcb7a1e886d99f07" providerId="LiveId" clId="{F6E8D420-481B-4E6C-A292-FF8590A1E4C7}" dt="2018-01-24T23:33:22.043" v="3913"/>
      <pc:docMkLst>
        <pc:docMk/>
      </pc:docMkLst>
      <pc:sldChg chg="modSp modTransition">
        <pc:chgData name="Ken Merrihew" userId="bcb7a1e886d99f07" providerId="LiveId" clId="{F6E8D420-481B-4E6C-A292-FF8590A1E4C7}" dt="2018-01-24T23:32:06.281" v="3911"/>
        <pc:sldMkLst>
          <pc:docMk/>
          <pc:sldMk cId="1702900190" sldId="256"/>
        </pc:sldMkLst>
        <pc:spChg chg="mod">
          <ac:chgData name="Ken Merrihew" userId="bcb7a1e886d99f07" providerId="LiveId" clId="{F6E8D420-481B-4E6C-A292-FF8590A1E4C7}" dt="2018-01-24T22:20:41.184" v="1865" actId="1035"/>
          <ac:spMkLst>
            <pc:docMk/>
            <pc:sldMk cId="1702900190" sldId="256"/>
            <ac:spMk id="4" creationId="{00000000-0000-0000-0000-000000000000}"/>
          </ac:spMkLst>
        </pc:spChg>
        <pc:spChg chg="mod">
          <ac:chgData name="Ken Merrihew" userId="bcb7a1e886d99f07" providerId="LiveId" clId="{F6E8D420-481B-4E6C-A292-FF8590A1E4C7}" dt="2018-01-24T22:20:32.145" v="1834" actId="1036"/>
          <ac:spMkLst>
            <pc:docMk/>
            <pc:sldMk cId="1702900190" sldId="256"/>
            <ac:spMk id="5" creationId="{00000000-0000-0000-0000-000000000000}"/>
          </ac:spMkLst>
        </pc:spChg>
        <pc:spChg chg="mod">
          <ac:chgData name="Ken Merrihew" userId="bcb7a1e886d99f07" providerId="LiveId" clId="{F6E8D420-481B-4E6C-A292-FF8590A1E4C7}" dt="2018-01-24T22:20:14.503" v="1823" actId="403"/>
          <ac:spMkLst>
            <pc:docMk/>
            <pc:sldMk cId="1702900190" sldId="256"/>
            <ac:spMk id="6" creationId="{00000000-0000-0000-0000-000000000000}"/>
          </ac:spMkLst>
        </pc:spChg>
      </pc:sldChg>
      <pc:sldChg chg="modSp del">
        <pc:chgData name="Ken Merrihew" userId="bcb7a1e886d99f07" providerId="LiveId" clId="{F6E8D420-481B-4E6C-A292-FF8590A1E4C7}" dt="2018-01-24T21:00:07.371" v="1502" actId="2696"/>
        <pc:sldMkLst>
          <pc:docMk/>
          <pc:sldMk cId="2526491091" sldId="257"/>
        </pc:sldMkLst>
        <pc:spChg chg="mod">
          <ac:chgData name="Ken Merrihew" userId="bcb7a1e886d99f07" providerId="LiveId" clId="{F6E8D420-481B-4E6C-A292-FF8590A1E4C7}" dt="2018-01-24T16:14:11.645" v="1014" actId="20577"/>
          <ac:spMkLst>
            <pc:docMk/>
            <pc:sldMk cId="2526491091" sldId="257"/>
            <ac:spMk id="5" creationId="{00000000-0000-0000-0000-000000000000}"/>
          </ac:spMkLst>
        </pc:spChg>
      </pc:sldChg>
      <pc:sldChg chg="del">
        <pc:chgData name="Ken Merrihew" userId="bcb7a1e886d99f07" providerId="LiveId" clId="{F6E8D420-481B-4E6C-A292-FF8590A1E4C7}" dt="2018-01-24T21:00:07.382" v="1503" actId="2696"/>
        <pc:sldMkLst>
          <pc:docMk/>
          <pc:sldMk cId="522468264" sldId="258"/>
        </pc:sldMkLst>
      </pc:sldChg>
      <pc:sldChg chg="add del">
        <pc:chgData name="Ken Merrihew" userId="bcb7a1e886d99f07" providerId="LiveId" clId="{F6E8D420-481B-4E6C-A292-FF8590A1E4C7}" dt="2018-01-24T21:00:51.510" v="1583" actId="2696"/>
        <pc:sldMkLst>
          <pc:docMk/>
          <pc:sldMk cId="1382499240" sldId="259"/>
        </pc:sldMkLst>
      </pc:sldChg>
      <pc:sldChg chg="add del">
        <pc:chgData name="Ken Merrihew" userId="bcb7a1e886d99f07" providerId="LiveId" clId="{F6E8D420-481B-4E6C-A292-FF8590A1E4C7}" dt="2018-01-24T21:00:51.513" v="1584" actId="2696"/>
        <pc:sldMkLst>
          <pc:docMk/>
          <pc:sldMk cId="3988414370" sldId="260"/>
        </pc:sldMkLst>
      </pc:sldChg>
      <pc:sldChg chg="add del">
        <pc:chgData name="Ken Merrihew" userId="bcb7a1e886d99f07" providerId="LiveId" clId="{F6E8D420-481B-4E6C-A292-FF8590A1E4C7}" dt="2018-01-24T21:03:24.575" v="1633" actId="2696"/>
        <pc:sldMkLst>
          <pc:docMk/>
          <pc:sldMk cId="1034328007" sldId="261"/>
        </pc:sldMkLst>
      </pc:sldChg>
      <pc:sldChg chg="add del">
        <pc:chgData name="Ken Merrihew" userId="bcb7a1e886d99f07" providerId="LiveId" clId="{F6E8D420-481B-4E6C-A292-FF8590A1E4C7}" dt="2018-01-24T21:03:27.064" v="1634" actId="2696"/>
        <pc:sldMkLst>
          <pc:docMk/>
          <pc:sldMk cId="1260713125" sldId="262"/>
        </pc:sldMkLst>
      </pc:sldChg>
      <pc:sldChg chg="del">
        <pc:chgData name="Ken Merrihew" userId="bcb7a1e886d99f07" providerId="LiveId" clId="{F6E8D420-481B-4E6C-A292-FF8590A1E4C7}" dt="2018-01-24T21:00:07.402" v="1506" actId="2696"/>
        <pc:sldMkLst>
          <pc:docMk/>
          <pc:sldMk cId="1641999693" sldId="263"/>
        </pc:sldMkLst>
      </pc:sldChg>
      <pc:sldChg chg="del">
        <pc:chgData name="Ken Merrihew" userId="bcb7a1e886d99f07" providerId="LiveId" clId="{F6E8D420-481B-4E6C-A292-FF8590A1E4C7}" dt="2018-01-24T21:00:07.408" v="1507" actId="2696"/>
        <pc:sldMkLst>
          <pc:docMk/>
          <pc:sldMk cId="2721052162" sldId="264"/>
        </pc:sldMkLst>
      </pc:sldChg>
      <pc:sldChg chg="addSp modSp del modAnim">
        <pc:chgData name="Ken Merrihew" userId="bcb7a1e886d99f07" providerId="LiveId" clId="{F6E8D420-481B-4E6C-A292-FF8590A1E4C7}" dt="2018-01-24T20:57:41.082" v="1458" actId="2696"/>
        <pc:sldMkLst>
          <pc:docMk/>
          <pc:sldMk cId="1464899378" sldId="265"/>
        </pc:sldMkLst>
        <pc:spChg chg="mod">
          <ac:chgData name="Ken Merrihew" userId="bcb7a1e886d99f07" providerId="LiveId" clId="{F6E8D420-481B-4E6C-A292-FF8590A1E4C7}" dt="2018-01-23T17:01:08.176" v="157" actId="1035"/>
          <ac:spMkLst>
            <pc:docMk/>
            <pc:sldMk cId="1464899378" sldId="265"/>
            <ac:spMk id="6" creationId="{F8A5F6D6-44EF-4500-943E-6A31C38C5FAA}"/>
          </ac:spMkLst>
        </pc:spChg>
        <pc:spChg chg="mod">
          <ac:chgData name="Ken Merrihew" userId="bcb7a1e886d99f07" providerId="LiveId" clId="{F6E8D420-481B-4E6C-A292-FF8590A1E4C7}" dt="2018-01-23T17:01:08.176" v="157" actId="1035"/>
          <ac:spMkLst>
            <pc:docMk/>
            <pc:sldMk cId="1464899378" sldId="265"/>
            <ac:spMk id="17" creationId="{88C8C618-50B8-4D7D-92E4-D6F4F0AF744A}"/>
          </ac:spMkLst>
        </pc:spChg>
        <pc:spChg chg="mod">
          <ac:chgData name="Ken Merrihew" userId="bcb7a1e886d99f07" providerId="LiveId" clId="{F6E8D420-481B-4E6C-A292-FF8590A1E4C7}" dt="2018-01-23T17:01:08.176" v="157" actId="1035"/>
          <ac:spMkLst>
            <pc:docMk/>
            <pc:sldMk cId="1464899378" sldId="265"/>
            <ac:spMk id="19" creationId="{747957CB-ACC8-448C-81B2-C87001CE5DF4}"/>
          </ac:spMkLst>
        </pc:spChg>
        <pc:spChg chg="mod">
          <ac:chgData name="Ken Merrihew" userId="bcb7a1e886d99f07" providerId="LiveId" clId="{F6E8D420-481B-4E6C-A292-FF8590A1E4C7}" dt="2018-01-23T17:01:08.176" v="157" actId="1035"/>
          <ac:spMkLst>
            <pc:docMk/>
            <pc:sldMk cId="1464899378" sldId="265"/>
            <ac:spMk id="20" creationId="{3268F579-37C2-4A96-8295-A57C9108445A}"/>
          </ac:spMkLst>
        </pc:spChg>
        <pc:spChg chg="mod">
          <ac:chgData name="Ken Merrihew" userId="bcb7a1e886d99f07" providerId="LiveId" clId="{F6E8D420-481B-4E6C-A292-FF8590A1E4C7}" dt="2018-01-23T17:01:08.176" v="157" actId="1035"/>
          <ac:spMkLst>
            <pc:docMk/>
            <pc:sldMk cId="1464899378" sldId="265"/>
            <ac:spMk id="21" creationId="{AAF6E86A-4F8C-43C3-A89A-AA3185388DE6}"/>
          </ac:spMkLst>
        </pc:spChg>
        <pc:spChg chg="mod">
          <ac:chgData name="Ken Merrihew" userId="bcb7a1e886d99f07" providerId="LiveId" clId="{F6E8D420-481B-4E6C-A292-FF8590A1E4C7}" dt="2018-01-23T17:01:08.176" v="157" actId="1035"/>
          <ac:spMkLst>
            <pc:docMk/>
            <pc:sldMk cId="1464899378" sldId="265"/>
            <ac:spMk id="22" creationId="{C8E645C8-26D5-4BE5-91F2-BD0820DF8439}"/>
          </ac:spMkLst>
        </pc:spChg>
        <pc:spChg chg="mod">
          <ac:chgData name="Ken Merrihew" userId="bcb7a1e886d99f07" providerId="LiveId" clId="{F6E8D420-481B-4E6C-A292-FF8590A1E4C7}" dt="2018-01-23T17:01:08.176" v="157" actId="1035"/>
          <ac:spMkLst>
            <pc:docMk/>
            <pc:sldMk cId="1464899378" sldId="265"/>
            <ac:spMk id="23" creationId="{A8550A45-E1FE-4FCF-AF42-577CF2FA0FD1}"/>
          </ac:spMkLst>
        </pc:spChg>
        <pc:spChg chg="mod">
          <ac:chgData name="Ken Merrihew" userId="bcb7a1e886d99f07" providerId="LiveId" clId="{F6E8D420-481B-4E6C-A292-FF8590A1E4C7}" dt="2018-01-23T17:01:08.176" v="157" actId="1035"/>
          <ac:spMkLst>
            <pc:docMk/>
            <pc:sldMk cId="1464899378" sldId="265"/>
            <ac:spMk id="24" creationId="{3602972D-CF2F-4586-B157-002E13AFEC2D}"/>
          </ac:spMkLst>
        </pc:spChg>
        <pc:spChg chg="mod">
          <ac:chgData name="Ken Merrihew" userId="bcb7a1e886d99f07" providerId="LiveId" clId="{F6E8D420-481B-4E6C-A292-FF8590A1E4C7}" dt="2018-01-23T16:48:58.944" v="27" actId="1076"/>
          <ac:spMkLst>
            <pc:docMk/>
            <pc:sldMk cId="1464899378" sldId="265"/>
            <ac:spMk id="25" creationId="{42F79DAB-1DBF-4207-85AB-99ABC62B923D}"/>
          </ac:spMkLst>
        </pc:spChg>
        <pc:spChg chg="add mod">
          <ac:chgData name="Ken Merrihew" userId="bcb7a1e886d99f07" providerId="LiveId" clId="{F6E8D420-481B-4E6C-A292-FF8590A1E4C7}" dt="2018-01-23T21:15:31.714" v="985" actId="14100"/>
          <ac:spMkLst>
            <pc:docMk/>
            <pc:sldMk cId="1464899378" sldId="265"/>
            <ac:spMk id="26" creationId="{CC66484B-CCCE-4ECB-9331-6B78E16E3F2D}"/>
          </ac:spMkLst>
        </pc:spChg>
        <pc:spChg chg="mod">
          <ac:chgData name="Ken Merrihew" userId="bcb7a1e886d99f07" providerId="LiveId" clId="{F6E8D420-481B-4E6C-A292-FF8590A1E4C7}" dt="2018-01-23T21:24:40.275" v="1001" actId="1037"/>
          <ac:spMkLst>
            <pc:docMk/>
            <pc:sldMk cId="1464899378" sldId="265"/>
            <ac:spMk id="28" creationId="{159FA4FE-AC41-45EA-90C4-3117CB5AA756}"/>
          </ac:spMkLst>
        </pc:spChg>
        <pc:spChg chg="mod">
          <ac:chgData name="Ken Merrihew" userId="bcb7a1e886d99f07" providerId="LiveId" clId="{F6E8D420-481B-4E6C-A292-FF8590A1E4C7}" dt="2018-01-23T17:01:08.176" v="157" actId="1035"/>
          <ac:spMkLst>
            <pc:docMk/>
            <pc:sldMk cId="1464899378" sldId="265"/>
            <ac:spMk id="29" creationId="{EC2A5DF8-999A-4AEA-B771-41FC14F9CD88}"/>
          </ac:spMkLst>
        </pc:spChg>
        <pc:spChg chg="mod">
          <ac:chgData name="Ken Merrihew" userId="bcb7a1e886d99f07" providerId="LiveId" clId="{F6E8D420-481B-4E6C-A292-FF8590A1E4C7}" dt="2018-01-23T17:01:08.176" v="157" actId="1035"/>
          <ac:spMkLst>
            <pc:docMk/>
            <pc:sldMk cId="1464899378" sldId="265"/>
            <ac:spMk id="30" creationId="{F579F2CC-919A-427C-9507-FED970A59735}"/>
          </ac:spMkLst>
        </pc:spChg>
        <pc:spChg chg="mod">
          <ac:chgData name="Ken Merrihew" userId="bcb7a1e886d99f07" providerId="LiveId" clId="{F6E8D420-481B-4E6C-A292-FF8590A1E4C7}" dt="2018-01-23T21:08:13.155" v="981" actId="1037"/>
          <ac:spMkLst>
            <pc:docMk/>
            <pc:sldMk cId="1464899378" sldId="265"/>
            <ac:spMk id="31" creationId="{D161CBD3-70DF-41A4-923E-5C4883F3E250}"/>
          </ac:spMkLst>
        </pc:spChg>
        <pc:picChg chg="mod">
          <ac:chgData name="Ken Merrihew" userId="bcb7a1e886d99f07" providerId="LiveId" clId="{F6E8D420-481B-4E6C-A292-FF8590A1E4C7}" dt="2018-01-23T17:01:08.176" v="157" actId="1035"/>
          <ac:picMkLst>
            <pc:docMk/>
            <pc:sldMk cId="1464899378" sldId="265"/>
            <ac:picMk id="1026" creationId="{3E03F080-B39F-4028-94AA-2C8BD2F2E5FB}"/>
          </ac:picMkLst>
        </pc:picChg>
      </pc:sldChg>
      <pc:sldChg chg="addSp delSp modSp add del modTransition modAnim">
        <pc:chgData name="Ken Merrihew" userId="bcb7a1e886d99f07" providerId="LiveId" clId="{F6E8D420-481B-4E6C-A292-FF8590A1E4C7}" dt="2018-01-24T23:32:06.281" v="3911"/>
        <pc:sldMkLst>
          <pc:docMk/>
          <pc:sldMk cId="2296157198" sldId="267"/>
        </pc:sldMkLst>
        <pc:spChg chg="mod">
          <ac:chgData name="Ken Merrihew" userId="bcb7a1e886d99f07" providerId="LiveId" clId="{F6E8D420-481B-4E6C-A292-FF8590A1E4C7}" dt="2018-01-23T17:05:47.651" v="294" actId="1038"/>
          <ac:spMkLst>
            <pc:docMk/>
            <pc:sldMk cId="2296157198" sldId="267"/>
            <ac:spMk id="2" creationId="{974A6A73-C7E1-45AC-80AC-94E8EB560191}"/>
          </ac:spMkLst>
        </pc:spChg>
        <pc:spChg chg="del">
          <ac:chgData name="Ken Merrihew" userId="bcb7a1e886d99f07" providerId="LiveId" clId="{F6E8D420-481B-4E6C-A292-FF8590A1E4C7}" dt="2018-01-24T21:06:32.972" v="1750" actId="478"/>
          <ac:spMkLst>
            <pc:docMk/>
            <pc:sldMk cId="2296157198" sldId="267"/>
            <ac:spMk id="7" creationId="{00000000-0000-0000-0000-000000000000}"/>
          </ac:spMkLst>
        </pc:spChg>
        <pc:spChg chg="add">
          <ac:chgData name="Ken Merrihew" userId="bcb7a1e886d99f07" providerId="LiveId" clId="{F6E8D420-481B-4E6C-A292-FF8590A1E4C7}" dt="2018-01-24T22:21:49.161" v="1936" actId="167"/>
          <ac:spMkLst>
            <pc:docMk/>
            <pc:sldMk cId="2296157198" sldId="267"/>
            <ac:spMk id="7" creationId="{1C103F0A-58A0-42A0-B736-513FB1407526}"/>
          </ac:spMkLst>
        </pc:spChg>
        <pc:spChg chg="del">
          <ac:chgData name="Ken Merrihew" userId="bcb7a1e886d99f07" providerId="LiveId" clId="{F6E8D420-481B-4E6C-A292-FF8590A1E4C7}" dt="2018-01-24T21:06:32.972" v="1750" actId="478"/>
          <ac:spMkLst>
            <pc:docMk/>
            <pc:sldMk cId="2296157198" sldId="267"/>
            <ac:spMk id="8" creationId="{00000000-0000-0000-0000-000000000000}"/>
          </ac:spMkLst>
        </pc:spChg>
        <pc:spChg chg="add">
          <ac:chgData name="Ken Merrihew" userId="bcb7a1e886d99f07" providerId="LiveId" clId="{F6E8D420-481B-4E6C-A292-FF8590A1E4C7}" dt="2018-01-24T22:21:49.161" v="1936" actId="167"/>
          <ac:spMkLst>
            <pc:docMk/>
            <pc:sldMk cId="2296157198" sldId="267"/>
            <ac:spMk id="8" creationId="{6CE78C7B-FE50-4F51-9E1B-23CE12578ADF}"/>
          </ac:spMkLst>
        </pc:spChg>
        <pc:spChg chg="add">
          <ac:chgData name="Ken Merrihew" userId="bcb7a1e886d99f07" providerId="LiveId" clId="{F6E8D420-481B-4E6C-A292-FF8590A1E4C7}" dt="2018-01-24T22:21:49.161" v="1936" actId="167"/>
          <ac:spMkLst>
            <pc:docMk/>
            <pc:sldMk cId="2296157198" sldId="267"/>
            <ac:spMk id="9" creationId="{218D9CB6-4C0B-4956-A230-30E69DEF6C7A}"/>
          </ac:spMkLst>
        </pc:spChg>
        <pc:spChg chg="del mod">
          <ac:chgData name="Ken Merrihew" userId="bcb7a1e886d99f07" providerId="LiveId" clId="{F6E8D420-481B-4E6C-A292-FF8590A1E4C7}" dt="2018-01-24T21:06:32.972" v="1750" actId="478"/>
          <ac:spMkLst>
            <pc:docMk/>
            <pc:sldMk cId="2296157198" sldId="267"/>
            <ac:spMk id="9" creationId="{00000000-0000-0000-0000-000000000000}"/>
          </ac:spMkLst>
        </pc:spChg>
        <pc:spChg chg="add del">
          <ac:chgData name="Ken Merrihew" userId="bcb7a1e886d99f07" providerId="LiveId" clId="{F6E8D420-481B-4E6C-A292-FF8590A1E4C7}" dt="2018-01-24T22:21:47.224" v="1934" actId="478"/>
          <ac:spMkLst>
            <pc:docMk/>
            <pc:sldMk cId="2296157198" sldId="267"/>
            <ac:spMk id="10" creationId="{AB978AF1-2CED-49F7-8A3E-8750CD5583E5}"/>
          </ac:spMkLst>
        </pc:spChg>
        <pc:spChg chg="add del">
          <ac:chgData name="Ken Merrihew" userId="bcb7a1e886d99f07" providerId="LiveId" clId="{F6E8D420-481B-4E6C-A292-FF8590A1E4C7}" dt="2018-01-24T22:21:46.183" v="1933" actId="478"/>
          <ac:spMkLst>
            <pc:docMk/>
            <pc:sldMk cId="2296157198" sldId="267"/>
            <ac:spMk id="11" creationId="{CD056262-DD50-4A2E-9C6A-BB6E0865E444}"/>
          </ac:spMkLst>
        </pc:spChg>
        <pc:spChg chg="add del">
          <ac:chgData name="Ken Merrihew" userId="bcb7a1e886d99f07" providerId="LiveId" clId="{F6E8D420-481B-4E6C-A292-FF8590A1E4C7}" dt="2018-01-24T22:21:48.164" v="1935" actId="478"/>
          <ac:spMkLst>
            <pc:docMk/>
            <pc:sldMk cId="2296157198" sldId="267"/>
            <ac:spMk id="12" creationId="{8293BC2E-B5BF-4F38-92B5-33FD3DAC4A3A}"/>
          </ac:spMkLst>
        </pc:spChg>
      </pc:sldChg>
      <pc:sldChg chg="add del">
        <pc:chgData name="Ken Merrihew" userId="bcb7a1e886d99f07" providerId="LiveId" clId="{F6E8D420-481B-4E6C-A292-FF8590A1E4C7}" dt="2018-01-24T21:00:51.407" v="1565" actId="2696"/>
        <pc:sldMkLst>
          <pc:docMk/>
          <pc:sldMk cId="1059887356" sldId="268"/>
        </pc:sldMkLst>
      </pc:sldChg>
      <pc:sldChg chg="add del ord">
        <pc:chgData name="Ken Merrihew" userId="bcb7a1e886d99f07" providerId="LiveId" clId="{F6E8D420-481B-4E6C-A292-FF8590A1E4C7}" dt="2018-01-24T21:03:27.177" v="1635" actId="2696"/>
        <pc:sldMkLst>
          <pc:docMk/>
          <pc:sldMk cId="156930181" sldId="269"/>
        </pc:sldMkLst>
      </pc:sldChg>
      <pc:sldChg chg="modSp add del">
        <pc:chgData name="Ken Merrihew" userId="bcb7a1e886d99f07" providerId="LiveId" clId="{F6E8D420-481B-4E6C-A292-FF8590A1E4C7}" dt="2018-01-24T21:00:51.442" v="1567" actId="2696"/>
        <pc:sldMkLst>
          <pc:docMk/>
          <pc:sldMk cId="1489263938" sldId="270"/>
        </pc:sldMkLst>
        <pc:spChg chg="mod">
          <ac:chgData name="Ken Merrihew" userId="bcb7a1e886d99f07" providerId="LiveId" clId="{F6E8D420-481B-4E6C-A292-FF8590A1E4C7}" dt="2018-01-22T21:41:02.432" v="22" actId="1036"/>
          <ac:spMkLst>
            <pc:docMk/>
            <pc:sldMk cId="1489263938" sldId="270"/>
            <ac:spMk id="20" creationId="{2B531EFD-DCE3-427E-A5AE-BC6D7CD7AF17}"/>
          </ac:spMkLst>
        </pc:spChg>
        <pc:spChg chg="mod">
          <ac:chgData name="Ken Merrihew" userId="bcb7a1e886d99f07" providerId="LiveId" clId="{F6E8D420-481B-4E6C-A292-FF8590A1E4C7}" dt="2018-01-22T21:41:02.432" v="22" actId="1036"/>
          <ac:spMkLst>
            <pc:docMk/>
            <pc:sldMk cId="1489263938" sldId="270"/>
            <ac:spMk id="34" creationId="{52DBE6A2-0F02-4C8D-8BA5-B8B1916688F3}"/>
          </ac:spMkLst>
        </pc:spChg>
        <pc:spChg chg="mod">
          <ac:chgData name="Ken Merrihew" userId="bcb7a1e886d99f07" providerId="LiveId" clId="{F6E8D420-481B-4E6C-A292-FF8590A1E4C7}" dt="2018-01-22T21:41:02.432" v="22" actId="1036"/>
          <ac:spMkLst>
            <pc:docMk/>
            <pc:sldMk cId="1489263938" sldId="270"/>
            <ac:spMk id="35" creationId="{3C6B6AC2-B37C-4447-9F09-13712C07CBFA}"/>
          </ac:spMkLst>
        </pc:spChg>
        <pc:spChg chg="mod">
          <ac:chgData name="Ken Merrihew" userId="bcb7a1e886d99f07" providerId="LiveId" clId="{F6E8D420-481B-4E6C-A292-FF8590A1E4C7}" dt="2018-01-22T21:41:02.432" v="22" actId="1036"/>
          <ac:spMkLst>
            <pc:docMk/>
            <pc:sldMk cId="1489263938" sldId="270"/>
            <ac:spMk id="36" creationId="{8422B20C-E80B-4AC1-B18C-811F6F29DAEE}"/>
          </ac:spMkLst>
        </pc:spChg>
        <pc:spChg chg="mod">
          <ac:chgData name="Ken Merrihew" userId="bcb7a1e886d99f07" providerId="LiveId" clId="{F6E8D420-481B-4E6C-A292-FF8590A1E4C7}" dt="2018-01-22T21:41:02.432" v="22" actId="1036"/>
          <ac:spMkLst>
            <pc:docMk/>
            <pc:sldMk cId="1489263938" sldId="270"/>
            <ac:spMk id="41" creationId="{D7942CAB-407A-4912-926B-B4B509CB192F}"/>
          </ac:spMkLst>
        </pc:spChg>
        <pc:spChg chg="mod">
          <ac:chgData name="Ken Merrihew" userId="bcb7a1e886d99f07" providerId="LiveId" clId="{F6E8D420-481B-4E6C-A292-FF8590A1E4C7}" dt="2018-01-22T21:41:02.432" v="22" actId="1036"/>
          <ac:spMkLst>
            <pc:docMk/>
            <pc:sldMk cId="1489263938" sldId="270"/>
            <ac:spMk id="48" creationId="{4C834A67-903D-429F-AE64-DE908EB8F2C6}"/>
          </ac:spMkLst>
        </pc:spChg>
        <pc:spChg chg="mod">
          <ac:chgData name="Ken Merrihew" userId="bcb7a1e886d99f07" providerId="LiveId" clId="{F6E8D420-481B-4E6C-A292-FF8590A1E4C7}" dt="2018-01-22T21:41:02.432" v="22" actId="1036"/>
          <ac:spMkLst>
            <pc:docMk/>
            <pc:sldMk cId="1489263938" sldId="270"/>
            <ac:spMk id="49" creationId="{4C9098E9-7500-4F11-96DD-2D3B333A3EA5}"/>
          </ac:spMkLst>
        </pc:spChg>
        <pc:spChg chg="mod">
          <ac:chgData name="Ken Merrihew" userId="bcb7a1e886d99f07" providerId="LiveId" clId="{F6E8D420-481B-4E6C-A292-FF8590A1E4C7}" dt="2018-01-22T21:41:02.432" v="22" actId="1036"/>
          <ac:spMkLst>
            <pc:docMk/>
            <pc:sldMk cId="1489263938" sldId="270"/>
            <ac:spMk id="50" creationId="{6811CA2F-BD68-41A2-9356-058685750352}"/>
          </ac:spMkLst>
        </pc:spChg>
        <pc:spChg chg="mod">
          <ac:chgData name="Ken Merrihew" userId="bcb7a1e886d99f07" providerId="LiveId" clId="{F6E8D420-481B-4E6C-A292-FF8590A1E4C7}" dt="2018-01-22T21:41:02.432" v="22" actId="1036"/>
          <ac:spMkLst>
            <pc:docMk/>
            <pc:sldMk cId="1489263938" sldId="270"/>
            <ac:spMk id="51" creationId="{EF25562D-C1A2-4659-AE5B-11090C6625FE}"/>
          </ac:spMkLst>
        </pc:spChg>
        <pc:spChg chg="mod">
          <ac:chgData name="Ken Merrihew" userId="bcb7a1e886d99f07" providerId="LiveId" clId="{F6E8D420-481B-4E6C-A292-FF8590A1E4C7}" dt="2018-01-22T21:41:02.432" v="22" actId="1036"/>
          <ac:spMkLst>
            <pc:docMk/>
            <pc:sldMk cId="1489263938" sldId="270"/>
            <ac:spMk id="52" creationId="{5913FC23-9A8F-45E3-A06A-D4B3E284D85F}"/>
          </ac:spMkLst>
        </pc:spChg>
        <pc:spChg chg="mod">
          <ac:chgData name="Ken Merrihew" userId="bcb7a1e886d99f07" providerId="LiveId" clId="{F6E8D420-481B-4E6C-A292-FF8590A1E4C7}" dt="2018-01-22T21:41:02.432" v="22" actId="1036"/>
          <ac:spMkLst>
            <pc:docMk/>
            <pc:sldMk cId="1489263938" sldId="270"/>
            <ac:spMk id="57" creationId="{7F8D4309-C5E3-48B8-B4C8-D49831D13011}"/>
          </ac:spMkLst>
        </pc:spChg>
        <pc:spChg chg="mod">
          <ac:chgData name="Ken Merrihew" userId="bcb7a1e886d99f07" providerId="LiveId" clId="{F6E8D420-481B-4E6C-A292-FF8590A1E4C7}" dt="2018-01-22T21:41:02.432" v="22" actId="1036"/>
          <ac:spMkLst>
            <pc:docMk/>
            <pc:sldMk cId="1489263938" sldId="270"/>
            <ac:spMk id="62" creationId="{454CA8A2-5F8F-4D3B-87AE-5762D803BF12}"/>
          </ac:spMkLst>
        </pc:spChg>
        <pc:spChg chg="mod">
          <ac:chgData name="Ken Merrihew" userId="bcb7a1e886d99f07" providerId="LiveId" clId="{F6E8D420-481B-4E6C-A292-FF8590A1E4C7}" dt="2018-01-22T21:40:24.138" v="3" actId="255"/>
          <ac:spMkLst>
            <pc:docMk/>
            <pc:sldMk cId="1489263938" sldId="270"/>
            <ac:spMk id="67" creationId="{49E66AD4-6079-4745-A68D-F586A38576AA}"/>
          </ac:spMkLst>
        </pc:spChg>
        <pc:spChg chg="mod">
          <ac:chgData name="Ken Merrihew" userId="bcb7a1e886d99f07" providerId="LiveId" clId="{F6E8D420-481B-4E6C-A292-FF8590A1E4C7}" dt="2018-01-22T21:40:31.107" v="4" actId="255"/>
          <ac:spMkLst>
            <pc:docMk/>
            <pc:sldMk cId="1489263938" sldId="270"/>
            <ac:spMk id="69" creationId="{DFCFFA87-E36A-42D2-BC13-609BD88FDCBF}"/>
          </ac:spMkLst>
        </pc:spChg>
        <pc:grpChg chg="mod">
          <ac:chgData name="Ken Merrihew" userId="bcb7a1e886d99f07" providerId="LiveId" clId="{F6E8D420-481B-4E6C-A292-FF8590A1E4C7}" dt="2018-01-22T21:41:02.432" v="22" actId="1036"/>
          <ac:grpSpMkLst>
            <pc:docMk/>
            <pc:sldMk cId="1489263938" sldId="270"/>
            <ac:grpSpMk id="2" creationId="{8AD86C64-D808-4F77-B0D5-61C5903E598F}"/>
          </ac:grpSpMkLst>
        </pc:grpChg>
        <pc:cxnChg chg="mod">
          <ac:chgData name="Ken Merrihew" userId="bcb7a1e886d99f07" providerId="LiveId" clId="{F6E8D420-481B-4E6C-A292-FF8590A1E4C7}" dt="2018-01-22T21:41:02.432" v="22" actId="1036"/>
          <ac:cxnSpMkLst>
            <pc:docMk/>
            <pc:sldMk cId="1489263938" sldId="270"/>
            <ac:cxnSpMk id="37" creationId="{2C0DC859-3BAA-456C-9C90-BC3ABEDF6BD6}"/>
          </ac:cxnSpMkLst>
        </pc:cxnChg>
        <pc:cxnChg chg="mod">
          <ac:chgData name="Ken Merrihew" userId="bcb7a1e886d99f07" providerId="LiveId" clId="{F6E8D420-481B-4E6C-A292-FF8590A1E4C7}" dt="2018-01-22T21:41:02.432" v="22" actId="1036"/>
          <ac:cxnSpMkLst>
            <pc:docMk/>
            <pc:sldMk cId="1489263938" sldId="270"/>
            <ac:cxnSpMk id="38" creationId="{EC6F87E6-60BF-40CA-914B-B2C3BD08A229}"/>
          </ac:cxnSpMkLst>
        </pc:cxnChg>
        <pc:cxnChg chg="mod">
          <ac:chgData name="Ken Merrihew" userId="bcb7a1e886d99f07" providerId="LiveId" clId="{F6E8D420-481B-4E6C-A292-FF8590A1E4C7}" dt="2018-01-22T21:41:02.432" v="22" actId="1036"/>
          <ac:cxnSpMkLst>
            <pc:docMk/>
            <pc:sldMk cId="1489263938" sldId="270"/>
            <ac:cxnSpMk id="39" creationId="{B1CE18E6-9E7B-4F07-BDC6-735CC469B850}"/>
          </ac:cxnSpMkLst>
        </pc:cxnChg>
        <pc:cxnChg chg="mod">
          <ac:chgData name="Ken Merrihew" userId="bcb7a1e886d99f07" providerId="LiveId" clId="{F6E8D420-481B-4E6C-A292-FF8590A1E4C7}" dt="2018-01-22T21:41:02.432" v="22" actId="1036"/>
          <ac:cxnSpMkLst>
            <pc:docMk/>
            <pc:sldMk cId="1489263938" sldId="270"/>
            <ac:cxnSpMk id="58" creationId="{82DECDA9-3FBB-4867-8C60-C88D88A96416}"/>
          </ac:cxnSpMkLst>
        </pc:cxnChg>
        <pc:cxnChg chg="mod">
          <ac:chgData name="Ken Merrihew" userId="bcb7a1e886d99f07" providerId="LiveId" clId="{F6E8D420-481B-4E6C-A292-FF8590A1E4C7}" dt="2018-01-22T21:41:02.432" v="22" actId="1036"/>
          <ac:cxnSpMkLst>
            <pc:docMk/>
            <pc:sldMk cId="1489263938" sldId="270"/>
            <ac:cxnSpMk id="63" creationId="{5EEF87A3-8D2B-4F6C-BC9C-61096208143E}"/>
          </ac:cxnSpMkLst>
        </pc:cxnChg>
      </pc:sldChg>
      <pc:sldChg chg="add del">
        <pc:chgData name="Ken Merrihew" userId="bcb7a1e886d99f07" providerId="LiveId" clId="{F6E8D420-481B-4E6C-A292-FF8590A1E4C7}" dt="2018-01-24T21:00:51.451" v="1568" actId="2696"/>
        <pc:sldMkLst>
          <pc:docMk/>
          <pc:sldMk cId="250761920" sldId="271"/>
        </pc:sldMkLst>
      </pc:sldChg>
      <pc:sldChg chg="modSp add del">
        <pc:chgData name="Ken Merrihew" userId="bcb7a1e886d99f07" providerId="LiveId" clId="{F6E8D420-481B-4E6C-A292-FF8590A1E4C7}" dt="2018-01-24T21:00:51.456" v="1569" actId="2696"/>
        <pc:sldMkLst>
          <pc:docMk/>
          <pc:sldMk cId="3382733704" sldId="272"/>
        </pc:sldMkLst>
        <pc:spChg chg="mod">
          <ac:chgData name="Ken Merrihew" userId="bcb7a1e886d99f07" providerId="LiveId" clId="{F6E8D420-481B-4E6C-A292-FF8590A1E4C7}" dt="2018-01-22T21:43:42.766" v="23" actId="1037"/>
          <ac:spMkLst>
            <pc:docMk/>
            <pc:sldMk cId="3382733704" sldId="272"/>
            <ac:spMk id="5" creationId="{00000000-0000-0000-0000-000000000000}"/>
          </ac:spMkLst>
        </pc:spChg>
      </pc:sldChg>
      <pc:sldChg chg="add del">
        <pc:chgData name="Ken Merrihew" userId="bcb7a1e886d99f07" providerId="LiveId" clId="{F6E8D420-481B-4E6C-A292-FF8590A1E4C7}" dt="2018-01-24T21:00:51.460" v="1570" actId="2696"/>
        <pc:sldMkLst>
          <pc:docMk/>
          <pc:sldMk cId="345854952" sldId="273"/>
        </pc:sldMkLst>
      </pc:sldChg>
      <pc:sldChg chg="add del">
        <pc:chgData name="Ken Merrihew" userId="bcb7a1e886d99f07" providerId="LiveId" clId="{F6E8D420-481B-4E6C-A292-FF8590A1E4C7}" dt="2018-01-24T21:00:51.465" v="1571" actId="2696"/>
        <pc:sldMkLst>
          <pc:docMk/>
          <pc:sldMk cId="3105148603" sldId="274"/>
        </pc:sldMkLst>
      </pc:sldChg>
      <pc:sldChg chg="add del">
        <pc:chgData name="Ken Merrihew" userId="bcb7a1e886d99f07" providerId="LiveId" clId="{F6E8D420-481B-4E6C-A292-FF8590A1E4C7}" dt="2018-01-24T21:00:51.469" v="1572" actId="2696"/>
        <pc:sldMkLst>
          <pc:docMk/>
          <pc:sldMk cId="2958969883" sldId="275"/>
        </pc:sldMkLst>
      </pc:sldChg>
      <pc:sldChg chg="add del">
        <pc:chgData name="Ken Merrihew" userId="bcb7a1e886d99f07" providerId="LiveId" clId="{F6E8D420-481B-4E6C-A292-FF8590A1E4C7}" dt="2018-01-24T21:00:51.473" v="1573" actId="2696"/>
        <pc:sldMkLst>
          <pc:docMk/>
          <pc:sldMk cId="1950979454" sldId="276"/>
        </pc:sldMkLst>
      </pc:sldChg>
      <pc:sldChg chg="add del">
        <pc:chgData name="Ken Merrihew" userId="bcb7a1e886d99f07" providerId="LiveId" clId="{F6E8D420-481B-4E6C-A292-FF8590A1E4C7}" dt="2018-01-24T21:00:51.477" v="1574" actId="2696"/>
        <pc:sldMkLst>
          <pc:docMk/>
          <pc:sldMk cId="2391014580" sldId="277"/>
        </pc:sldMkLst>
      </pc:sldChg>
      <pc:sldChg chg="add del">
        <pc:chgData name="Ken Merrihew" userId="bcb7a1e886d99f07" providerId="LiveId" clId="{F6E8D420-481B-4E6C-A292-FF8590A1E4C7}" dt="2018-01-24T21:00:51.482" v="1575" actId="2696"/>
        <pc:sldMkLst>
          <pc:docMk/>
          <pc:sldMk cId="3395637725" sldId="278"/>
        </pc:sldMkLst>
      </pc:sldChg>
      <pc:sldChg chg="add del">
        <pc:chgData name="Ken Merrihew" userId="bcb7a1e886d99f07" providerId="LiveId" clId="{F6E8D420-481B-4E6C-A292-FF8590A1E4C7}" dt="2018-01-24T21:00:51.486" v="1576" actId="2696"/>
        <pc:sldMkLst>
          <pc:docMk/>
          <pc:sldMk cId="2431490325" sldId="279"/>
        </pc:sldMkLst>
      </pc:sldChg>
      <pc:sldChg chg="add del">
        <pc:chgData name="Ken Merrihew" userId="bcb7a1e886d99f07" providerId="LiveId" clId="{F6E8D420-481B-4E6C-A292-FF8590A1E4C7}" dt="2018-01-24T21:00:51.490" v="1577" actId="2696"/>
        <pc:sldMkLst>
          <pc:docMk/>
          <pc:sldMk cId="4274364976" sldId="280"/>
        </pc:sldMkLst>
      </pc:sldChg>
      <pc:sldChg chg="add del">
        <pc:chgData name="Ken Merrihew" userId="bcb7a1e886d99f07" providerId="LiveId" clId="{F6E8D420-481B-4E6C-A292-FF8590A1E4C7}" dt="2018-01-24T21:00:51.493" v="1578" actId="2696"/>
        <pc:sldMkLst>
          <pc:docMk/>
          <pc:sldMk cId="1369224440" sldId="281"/>
        </pc:sldMkLst>
      </pc:sldChg>
      <pc:sldChg chg="add del">
        <pc:chgData name="Ken Merrihew" userId="bcb7a1e886d99f07" providerId="LiveId" clId="{F6E8D420-481B-4E6C-A292-FF8590A1E4C7}" dt="2018-01-24T21:00:51.496" v="1579" actId="2696"/>
        <pc:sldMkLst>
          <pc:docMk/>
          <pc:sldMk cId="1372527297" sldId="282"/>
        </pc:sldMkLst>
      </pc:sldChg>
      <pc:sldChg chg="add del">
        <pc:chgData name="Ken Merrihew" userId="bcb7a1e886d99f07" providerId="LiveId" clId="{F6E8D420-481B-4E6C-A292-FF8590A1E4C7}" dt="2018-01-24T21:00:51.501" v="1580" actId="2696"/>
        <pc:sldMkLst>
          <pc:docMk/>
          <pc:sldMk cId="417937236" sldId="283"/>
        </pc:sldMkLst>
      </pc:sldChg>
      <pc:sldChg chg="add del">
        <pc:chgData name="Ken Merrihew" userId="bcb7a1e886d99f07" providerId="LiveId" clId="{F6E8D420-481B-4E6C-A292-FF8590A1E4C7}" dt="2018-01-24T21:00:51.517" v="1585" actId="2696"/>
        <pc:sldMkLst>
          <pc:docMk/>
          <pc:sldMk cId="345715629" sldId="284"/>
        </pc:sldMkLst>
      </pc:sldChg>
      <pc:sldChg chg="add del">
        <pc:chgData name="Ken Merrihew" userId="bcb7a1e886d99f07" providerId="LiveId" clId="{F6E8D420-481B-4E6C-A292-FF8590A1E4C7}" dt="2018-01-24T21:00:35.530" v="1564" actId="2696"/>
        <pc:sldMkLst>
          <pc:docMk/>
          <pc:sldMk cId="4228904508" sldId="285"/>
        </pc:sldMkLst>
      </pc:sldChg>
      <pc:sldChg chg="add del">
        <pc:chgData name="Ken Merrihew" userId="bcb7a1e886d99f07" providerId="LiveId" clId="{F6E8D420-481B-4E6C-A292-FF8590A1E4C7}" dt="2018-01-24T21:00:51.423" v="1566" actId="2696"/>
        <pc:sldMkLst>
          <pc:docMk/>
          <pc:sldMk cId="3027631340" sldId="286"/>
        </pc:sldMkLst>
      </pc:sldChg>
      <pc:sldChg chg="addSp delSp modSp add del modTransition delAnim modAnim">
        <pc:chgData name="Ken Merrihew" userId="bcb7a1e886d99f07" providerId="LiveId" clId="{F6E8D420-481B-4E6C-A292-FF8590A1E4C7}" dt="2018-01-24T23:32:06.281" v="3911"/>
        <pc:sldMkLst>
          <pc:docMk/>
          <pc:sldMk cId="1985569944" sldId="287"/>
        </pc:sldMkLst>
        <pc:spChg chg="del">
          <ac:chgData name="Ken Merrihew" userId="bcb7a1e886d99f07" providerId="LiveId" clId="{F6E8D420-481B-4E6C-A292-FF8590A1E4C7}" dt="2018-01-23T19:47:53.848" v="296" actId="478"/>
          <ac:spMkLst>
            <pc:docMk/>
            <pc:sldMk cId="1985569944" sldId="287"/>
            <ac:spMk id="2" creationId="{974A6A73-C7E1-45AC-80AC-94E8EB560191}"/>
          </ac:spMkLst>
        </pc:spChg>
        <pc:spChg chg="add del mod topLvl">
          <ac:chgData name="Ken Merrihew" userId="bcb7a1e886d99f07" providerId="LiveId" clId="{F6E8D420-481B-4E6C-A292-FF8590A1E4C7}" dt="2018-01-23T21:07:01.578" v="926" actId="1035"/>
          <ac:spMkLst>
            <pc:docMk/>
            <pc:sldMk cId="1985569944" sldId="287"/>
            <ac:spMk id="4" creationId="{1BF60EB6-91E9-43DF-94C6-23BDEFA6DC82}"/>
          </ac:spMkLst>
        </pc:spChg>
        <pc:spChg chg="add mod topLvl">
          <ac:chgData name="Ken Merrihew" userId="bcb7a1e886d99f07" providerId="LiveId" clId="{F6E8D420-481B-4E6C-A292-FF8590A1E4C7}" dt="2018-01-23T21:07:01.578" v="926" actId="1035"/>
          <ac:spMkLst>
            <pc:docMk/>
            <pc:sldMk cId="1985569944" sldId="287"/>
            <ac:spMk id="5" creationId="{95CEDF1B-38A5-4D7F-8776-2198398DF6B3}"/>
          </ac:spMkLst>
        </pc:spChg>
        <pc:spChg chg="add mod topLvl">
          <ac:chgData name="Ken Merrihew" userId="bcb7a1e886d99f07" providerId="LiveId" clId="{F6E8D420-481B-4E6C-A292-FF8590A1E4C7}" dt="2018-01-23T21:07:01.578" v="926" actId="1035"/>
          <ac:spMkLst>
            <pc:docMk/>
            <pc:sldMk cId="1985569944" sldId="287"/>
            <ac:spMk id="6" creationId="{CFD4A634-7A06-4B16-A42E-9A1AAC7495C9}"/>
          </ac:spMkLst>
        </pc:spChg>
        <pc:spChg chg="del mod">
          <ac:chgData name="Ken Merrihew" userId="bcb7a1e886d99f07" providerId="LiveId" clId="{F6E8D420-481B-4E6C-A292-FF8590A1E4C7}" dt="2018-01-24T22:21:59.224" v="1938" actId="478"/>
          <ac:spMkLst>
            <pc:docMk/>
            <pc:sldMk cId="1985569944" sldId="287"/>
            <ac:spMk id="7" creationId="{00000000-0000-0000-0000-000000000000}"/>
          </ac:spMkLst>
        </pc:spChg>
        <pc:spChg chg="del mod">
          <ac:chgData name="Ken Merrihew" userId="bcb7a1e886d99f07" providerId="LiveId" clId="{F6E8D420-481B-4E6C-A292-FF8590A1E4C7}" dt="2018-01-24T22:21:58.227" v="1937" actId="478"/>
          <ac:spMkLst>
            <pc:docMk/>
            <pc:sldMk cId="1985569944" sldId="287"/>
            <ac:spMk id="8" creationId="{00000000-0000-0000-0000-000000000000}"/>
          </ac:spMkLst>
        </pc:spChg>
        <pc:spChg chg="del mod">
          <ac:chgData name="Ken Merrihew" userId="bcb7a1e886d99f07" providerId="LiveId" clId="{F6E8D420-481B-4E6C-A292-FF8590A1E4C7}" dt="2018-01-24T22:22:00.201" v="1939" actId="478"/>
          <ac:spMkLst>
            <pc:docMk/>
            <pc:sldMk cId="1985569944" sldId="287"/>
            <ac:spMk id="9" creationId="{00000000-0000-0000-0000-000000000000}"/>
          </ac:spMkLst>
        </pc:spChg>
        <pc:spChg chg="add mod topLvl">
          <ac:chgData name="Ken Merrihew" userId="bcb7a1e886d99f07" providerId="LiveId" clId="{F6E8D420-481B-4E6C-A292-FF8590A1E4C7}" dt="2018-01-23T21:07:01.578" v="926" actId="1035"/>
          <ac:spMkLst>
            <pc:docMk/>
            <pc:sldMk cId="1985569944" sldId="287"/>
            <ac:spMk id="10" creationId="{88C44446-A0E0-46D0-BC3C-6E208B9FF9B3}"/>
          </ac:spMkLst>
        </pc:spChg>
        <pc:spChg chg="add mod topLvl">
          <ac:chgData name="Ken Merrihew" userId="bcb7a1e886d99f07" providerId="LiveId" clId="{F6E8D420-481B-4E6C-A292-FF8590A1E4C7}" dt="2018-01-23T21:07:01.578" v="926" actId="1035"/>
          <ac:spMkLst>
            <pc:docMk/>
            <pc:sldMk cId="1985569944" sldId="287"/>
            <ac:spMk id="11" creationId="{AE5201D2-B005-445B-934D-187024BE8DD0}"/>
          </ac:spMkLst>
        </pc:spChg>
        <pc:spChg chg="add mod topLvl">
          <ac:chgData name="Ken Merrihew" userId="bcb7a1e886d99f07" providerId="LiveId" clId="{F6E8D420-481B-4E6C-A292-FF8590A1E4C7}" dt="2018-01-23T21:07:01.578" v="926" actId="1035"/>
          <ac:spMkLst>
            <pc:docMk/>
            <pc:sldMk cId="1985569944" sldId="287"/>
            <ac:spMk id="12" creationId="{E698AEB4-2E23-481A-BA4D-AEC49F21DE91}"/>
          </ac:spMkLst>
        </pc:spChg>
        <pc:spChg chg="add mod topLvl">
          <ac:chgData name="Ken Merrihew" userId="bcb7a1e886d99f07" providerId="LiveId" clId="{F6E8D420-481B-4E6C-A292-FF8590A1E4C7}" dt="2018-01-23T21:03:09.605" v="823" actId="164"/>
          <ac:spMkLst>
            <pc:docMk/>
            <pc:sldMk cId="1985569944" sldId="287"/>
            <ac:spMk id="13" creationId="{BA9B9EC9-B8C6-425C-A300-3B12A5B94315}"/>
          </ac:spMkLst>
        </pc:spChg>
        <pc:spChg chg="add mod topLvl">
          <ac:chgData name="Ken Merrihew" userId="bcb7a1e886d99f07" providerId="LiveId" clId="{F6E8D420-481B-4E6C-A292-FF8590A1E4C7}" dt="2018-01-23T21:07:01.578" v="926" actId="1035"/>
          <ac:spMkLst>
            <pc:docMk/>
            <pc:sldMk cId="1985569944" sldId="287"/>
            <ac:spMk id="15" creationId="{334CB8B5-BF53-44A7-B4F2-F0D394A0A443}"/>
          </ac:spMkLst>
        </pc:spChg>
        <pc:spChg chg="add mod topLvl">
          <ac:chgData name="Ken Merrihew" userId="bcb7a1e886d99f07" providerId="LiveId" clId="{F6E8D420-481B-4E6C-A292-FF8590A1E4C7}" dt="2018-01-23T21:07:01.578" v="926" actId="1035"/>
          <ac:spMkLst>
            <pc:docMk/>
            <pc:sldMk cId="1985569944" sldId="287"/>
            <ac:spMk id="16" creationId="{6EA980C5-3383-4942-BA82-909C64532D6E}"/>
          </ac:spMkLst>
        </pc:spChg>
        <pc:spChg chg="add mod topLvl">
          <ac:chgData name="Ken Merrihew" userId="bcb7a1e886d99f07" providerId="LiveId" clId="{F6E8D420-481B-4E6C-A292-FF8590A1E4C7}" dt="2018-01-23T21:07:01.578" v="926" actId="1035"/>
          <ac:spMkLst>
            <pc:docMk/>
            <pc:sldMk cId="1985569944" sldId="287"/>
            <ac:spMk id="17" creationId="{0CC584DE-083B-4F63-AB7E-F46D790C4E48}"/>
          </ac:spMkLst>
        </pc:spChg>
        <pc:spChg chg="add mod topLvl">
          <ac:chgData name="Ken Merrihew" userId="bcb7a1e886d99f07" providerId="LiveId" clId="{F6E8D420-481B-4E6C-A292-FF8590A1E4C7}" dt="2018-01-23T21:07:01.578" v="926" actId="1035"/>
          <ac:spMkLst>
            <pc:docMk/>
            <pc:sldMk cId="1985569944" sldId="287"/>
            <ac:spMk id="18" creationId="{40FED115-341D-43C9-A7C4-53E92C24D0F8}"/>
          </ac:spMkLst>
        </pc:spChg>
        <pc:spChg chg="add mod topLvl">
          <ac:chgData name="Ken Merrihew" userId="bcb7a1e886d99f07" providerId="LiveId" clId="{F6E8D420-481B-4E6C-A292-FF8590A1E4C7}" dt="2018-01-23T21:07:01.578" v="926" actId="1035"/>
          <ac:spMkLst>
            <pc:docMk/>
            <pc:sldMk cId="1985569944" sldId="287"/>
            <ac:spMk id="19" creationId="{9EBB6BD5-13E1-480D-8D12-B775AC9F00BE}"/>
          </ac:spMkLst>
        </pc:spChg>
        <pc:spChg chg="add mod topLvl">
          <ac:chgData name="Ken Merrihew" userId="bcb7a1e886d99f07" providerId="LiveId" clId="{F6E8D420-481B-4E6C-A292-FF8590A1E4C7}" dt="2018-01-23T21:07:01.578" v="926" actId="1035"/>
          <ac:spMkLst>
            <pc:docMk/>
            <pc:sldMk cId="1985569944" sldId="287"/>
            <ac:spMk id="20" creationId="{99C79580-B3F1-40B3-B322-E4CCCA86BF04}"/>
          </ac:spMkLst>
        </pc:spChg>
        <pc:spChg chg="add">
          <ac:chgData name="Ken Merrihew" userId="bcb7a1e886d99f07" providerId="LiveId" clId="{F6E8D420-481B-4E6C-A292-FF8590A1E4C7}" dt="2018-01-24T22:22:01.109" v="1940" actId="14100"/>
          <ac:spMkLst>
            <pc:docMk/>
            <pc:sldMk cId="1985569944" sldId="287"/>
            <ac:spMk id="21" creationId="{5E295188-ABD6-4531-A550-D59EBEE719B3}"/>
          </ac:spMkLst>
        </pc:spChg>
        <pc:spChg chg="add del mod">
          <ac:chgData name="Ken Merrihew" userId="bcb7a1e886d99f07" providerId="LiveId" clId="{F6E8D420-481B-4E6C-A292-FF8590A1E4C7}" dt="2018-01-23T21:02:20.594" v="796" actId="478"/>
          <ac:spMkLst>
            <pc:docMk/>
            <pc:sldMk cId="1985569944" sldId="287"/>
            <ac:spMk id="21" creationId="{B21CA9A2-B206-4B28-9748-403151CC1F48}"/>
          </ac:spMkLst>
        </pc:spChg>
        <pc:spChg chg="add">
          <ac:chgData name="Ken Merrihew" userId="bcb7a1e886d99f07" providerId="LiveId" clId="{F6E8D420-481B-4E6C-A292-FF8590A1E4C7}" dt="2018-01-24T22:22:01.109" v="1940" actId="14100"/>
          <ac:spMkLst>
            <pc:docMk/>
            <pc:sldMk cId="1985569944" sldId="287"/>
            <ac:spMk id="23" creationId="{A6E67B35-D9CE-458E-B661-F29550333298}"/>
          </ac:spMkLst>
        </pc:spChg>
        <pc:spChg chg="add mod">
          <ac:chgData name="Ken Merrihew" userId="bcb7a1e886d99f07" providerId="LiveId" clId="{F6E8D420-481B-4E6C-A292-FF8590A1E4C7}" dt="2018-01-24T22:22:13.258" v="1964" actId="14100"/>
          <ac:spMkLst>
            <pc:docMk/>
            <pc:sldMk cId="1985569944" sldId="287"/>
            <ac:spMk id="24" creationId="{CCD1706A-70EA-4F92-BCA5-D47B9B9FF8E9}"/>
          </ac:spMkLst>
        </pc:spChg>
        <pc:spChg chg="add">
          <ac:chgData name="Ken Merrihew" userId="bcb7a1e886d99f07" providerId="LiveId" clId="{F6E8D420-481B-4E6C-A292-FF8590A1E4C7}" dt="2018-01-24T22:22:01.109" v="1940" actId="14100"/>
          <ac:spMkLst>
            <pc:docMk/>
            <pc:sldMk cId="1985569944" sldId="287"/>
            <ac:spMk id="25" creationId="{E5C5F593-774A-452D-8B80-E79066C5AE57}"/>
          </ac:spMkLst>
        </pc:spChg>
        <pc:grpChg chg="add del mod ord">
          <ac:chgData name="Ken Merrihew" userId="bcb7a1e886d99f07" providerId="LiveId" clId="{F6E8D420-481B-4E6C-A292-FF8590A1E4C7}" dt="2018-01-23T21:02:26.594" v="797" actId="165"/>
          <ac:grpSpMkLst>
            <pc:docMk/>
            <pc:sldMk cId="1985569944" sldId="287"/>
            <ac:grpSpMk id="14" creationId="{9F1CF168-B1A0-487B-B6AC-D67EB4D7777E}"/>
          </ac:grpSpMkLst>
        </pc:grpChg>
        <pc:grpChg chg="add mod topLvl">
          <ac:chgData name="Ken Merrihew" userId="bcb7a1e886d99f07" providerId="LiveId" clId="{F6E8D420-481B-4E6C-A292-FF8590A1E4C7}" dt="2018-01-23T21:07:01.578" v="926" actId="1035"/>
          <ac:grpSpMkLst>
            <pc:docMk/>
            <pc:sldMk cId="1985569944" sldId="287"/>
            <ac:grpSpMk id="22" creationId="{DEC29A65-DCA3-4BBD-A904-681A3F4BA68D}"/>
          </ac:grpSpMkLst>
        </pc:grpChg>
        <pc:grpChg chg="add del mod">
          <ac:chgData name="Ken Merrihew" userId="bcb7a1e886d99f07" providerId="LiveId" clId="{F6E8D420-481B-4E6C-A292-FF8590A1E4C7}" dt="2018-01-23T21:05:01.430" v="827" actId="165"/>
          <ac:grpSpMkLst>
            <pc:docMk/>
            <pc:sldMk cId="1985569944" sldId="287"/>
            <ac:grpSpMk id="23" creationId="{70004522-AEC4-43E5-AFA9-FC498D520409}"/>
          </ac:grpSpMkLst>
        </pc:grpChg>
        <pc:graphicFrameChg chg="add del mod modGraphic">
          <ac:chgData name="Ken Merrihew" userId="bcb7a1e886d99f07" providerId="LiveId" clId="{F6E8D420-481B-4E6C-A292-FF8590A1E4C7}" dt="2018-01-23T19:57:03.457" v="307" actId="478"/>
          <ac:graphicFrameMkLst>
            <pc:docMk/>
            <pc:sldMk cId="1985569944" sldId="287"/>
            <ac:graphicFrameMk id="3" creationId="{F390EF4F-7305-49D8-8BFD-A85E4F383F70}"/>
          </ac:graphicFrameMkLst>
        </pc:graphicFrameChg>
        <pc:picChg chg="add mod topLvl">
          <ac:chgData name="Ken Merrihew" userId="bcb7a1e886d99f07" providerId="LiveId" clId="{F6E8D420-481B-4E6C-A292-FF8590A1E4C7}" dt="2018-01-23T21:03:09.605" v="823" actId="164"/>
          <ac:picMkLst>
            <pc:docMk/>
            <pc:sldMk cId="1985569944" sldId="287"/>
            <ac:picMk id="1026" creationId="{A61D2B85-2C85-47A5-9DEA-E961FBCCAF72}"/>
          </ac:picMkLst>
        </pc:picChg>
        <pc:picChg chg="del">
          <ac:chgData name="Ken Merrihew" userId="bcb7a1e886d99f07" providerId="LiveId" clId="{F6E8D420-481B-4E6C-A292-FF8590A1E4C7}" dt="2018-01-23T19:47:53.848" v="296" actId="478"/>
          <ac:picMkLst>
            <pc:docMk/>
            <pc:sldMk cId="1985569944" sldId="287"/>
            <ac:picMk id="2052" creationId="{3E4E8E5A-96D1-4BB8-8991-61102661945D}"/>
          </ac:picMkLst>
        </pc:picChg>
      </pc:sldChg>
      <pc:sldChg chg="modSp add del modAnim">
        <pc:chgData name="Ken Merrihew" userId="bcb7a1e886d99f07" providerId="LiveId" clId="{F6E8D420-481B-4E6C-A292-FF8590A1E4C7}" dt="2018-01-24T21:00:51.504" v="1581" actId="2696"/>
        <pc:sldMkLst>
          <pc:docMk/>
          <pc:sldMk cId="2032300274" sldId="288"/>
        </pc:sldMkLst>
        <pc:spChg chg="mod">
          <ac:chgData name="Ken Merrihew" userId="bcb7a1e886d99f07" providerId="LiveId" clId="{F6E8D420-481B-4E6C-A292-FF8590A1E4C7}" dt="2018-01-24T18:04:24.497" v="1050" actId="2696"/>
          <ac:spMkLst>
            <pc:docMk/>
            <pc:sldMk cId="2032300274" sldId="288"/>
            <ac:spMk id="5" creationId="{00000000-0000-0000-0000-000000000000}"/>
          </ac:spMkLst>
        </pc:spChg>
        <pc:spChg chg="mod">
          <ac:chgData name="Ken Merrihew" userId="bcb7a1e886d99f07" providerId="LiveId" clId="{F6E8D420-481B-4E6C-A292-FF8590A1E4C7}" dt="2018-01-24T18:04:36.063" v="1052" actId="1035"/>
          <ac:spMkLst>
            <pc:docMk/>
            <pc:sldMk cId="2032300274" sldId="288"/>
            <ac:spMk id="6" creationId="{4A63633D-D44A-4B09-A592-AF82041F540E}"/>
          </ac:spMkLst>
        </pc:spChg>
      </pc:sldChg>
      <pc:sldChg chg="add del">
        <pc:chgData name="Ken Merrihew" userId="bcb7a1e886d99f07" providerId="LiveId" clId="{F6E8D420-481B-4E6C-A292-FF8590A1E4C7}" dt="2018-01-24T21:00:51.506" v="1582" actId="2696"/>
        <pc:sldMkLst>
          <pc:docMk/>
          <pc:sldMk cId="483838115" sldId="289"/>
        </pc:sldMkLst>
      </pc:sldChg>
      <pc:sldChg chg="addSp modSp add del modAnim">
        <pc:chgData name="Ken Merrihew" userId="bcb7a1e886d99f07" providerId="LiveId" clId="{F6E8D420-481B-4E6C-A292-FF8590A1E4C7}" dt="2018-01-24T21:00:07.390" v="1504" actId="2696"/>
        <pc:sldMkLst>
          <pc:docMk/>
          <pc:sldMk cId="1059114667" sldId="290"/>
        </pc:sldMkLst>
        <pc:spChg chg="mod">
          <ac:chgData name="Ken Merrihew" userId="bcb7a1e886d99f07" providerId="LiveId" clId="{F6E8D420-481B-4E6C-A292-FF8590A1E4C7}" dt="2018-01-24T20:34:14.496" v="1139" actId="6549"/>
          <ac:spMkLst>
            <pc:docMk/>
            <pc:sldMk cId="1059114667" sldId="290"/>
            <ac:spMk id="5" creationId="{00000000-0000-0000-0000-000000000000}"/>
          </ac:spMkLst>
        </pc:spChg>
        <pc:picChg chg="add mod ord">
          <ac:chgData name="Ken Merrihew" userId="bcb7a1e886d99f07" providerId="LiveId" clId="{F6E8D420-481B-4E6C-A292-FF8590A1E4C7}" dt="2018-01-24T20:34:51.729" v="1141" actId="1038"/>
          <ac:picMkLst>
            <pc:docMk/>
            <pc:sldMk cId="1059114667" sldId="290"/>
            <ac:picMk id="1026" creationId="{295F6651-33D6-4CE2-881C-55392FA12B59}"/>
          </ac:picMkLst>
        </pc:picChg>
      </pc:sldChg>
      <pc:sldChg chg="add del">
        <pc:chgData name="Ken Merrihew" userId="bcb7a1e886d99f07" providerId="LiveId" clId="{F6E8D420-481B-4E6C-A292-FF8590A1E4C7}" dt="2018-01-24T21:00:07.395" v="1505" actId="2696"/>
        <pc:sldMkLst>
          <pc:docMk/>
          <pc:sldMk cId="925399613" sldId="291"/>
        </pc:sldMkLst>
      </pc:sldChg>
      <pc:sldChg chg="addSp delSp modSp add del modTransition delAnim modAnim">
        <pc:chgData name="Ken Merrihew" userId="bcb7a1e886d99f07" providerId="LiveId" clId="{F6E8D420-481B-4E6C-A292-FF8590A1E4C7}" dt="2018-01-24T23:32:06.281" v="3911"/>
        <pc:sldMkLst>
          <pc:docMk/>
          <pc:sldMk cId="2875633468" sldId="292"/>
        </pc:sldMkLst>
        <pc:spChg chg="add del mod">
          <ac:chgData name="Ken Merrihew" userId="bcb7a1e886d99f07" providerId="LiveId" clId="{F6E8D420-481B-4E6C-A292-FF8590A1E4C7}" dt="2018-01-24T20:41:32.359" v="1262" actId="1037"/>
          <ac:spMkLst>
            <pc:docMk/>
            <pc:sldMk cId="2875633468" sldId="292"/>
            <ac:spMk id="2" creationId="{BBB104D0-1641-458B-892F-A34CB7094D92}"/>
          </ac:spMkLst>
        </pc:spChg>
        <pc:spChg chg="add del mod">
          <ac:chgData name="Ken Merrihew" userId="bcb7a1e886d99f07" providerId="LiveId" clId="{F6E8D420-481B-4E6C-A292-FF8590A1E4C7}" dt="2018-01-24T20:41:32.359" v="1262" actId="1037"/>
          <ac:spMkLst>
            <pc:docMk/>
            <pc:sldMk cId="2875633468" sldId="292"/>
            <ac:spMk id="3" creationId="{C0616E3E-3A25-4CD4-8B5E-30D7AA62A450}"/>
          </ac:spMkLst>
        </pc:spChg>
        <pc:spChg chg="mod ord">
          <ac:chgData name="Ken Merrihew" userId="bcb7a1e886d99f07" providerId="LiveId" clId="{F6E8D420-481B-4E6C-A292-FF8590A1E4C7}" dt="2018-01-24T20:51:21.148" v="1456" actId="255"/>
          <ac:spMkLst>
            <pc:docMk/>
            <pc:sldMk cId="2875633468" sldId="292"/>
            <ac:spMk id="6" creationId="{F8A5F6D6-44EF-4500-943E-6A31C38C5FAA}"/>
          </ac:spMkLst>
        </pc:spChg>
        <pc:spChg chg="del">
          <ac:chgData name="Ken Merrihew" userId="bcb7a1e886d99f07" providerId="LiveId" clId="{F6E8D420-481B-4E6C-A292-FF8590A1E4C7}" dt="2018-01-24T21:06:39.043" v="1752" actId="478"/>
          <ac:spMkLst>
            <pc:docMk/>
            <pc:sldMk cId="2875633468" sldId="292"/>
            <ac:spMk id="7" creationId="{00000000-0000-0000-0000-000000000000}"/>
          </ac:spMkLst>
        </pc:spChg>
        <pc:spChg chg="del">
          <ac:chgData name="Ken Merrihew" userId="bcb7a1e886d99f07" providerId="LiveId" clId="{F6E8D420-481B-4E6C-A292-FF8590A1E4C7}" dt="2018-01-24T21:06:39.043" v="1752" actId="478"/>
          <ac:spMkLst>
            <pc:docMk/>
            <pc:sldMk cId="2875633468" sldId="292"/>
            <ac:spMk id="8" creationId="{00000000-0000-0000-0000-000000000000}"/>
          </ac:spMkLst>
        </pc:spChg>
        <pc:spChg chg="del mod">
          <ac:chgData name="Ken Merrihew" userId="bcb7a1e886d99f07" providerId="LiveId" clId="{F6E8D420-481B-4E6C-A292-FF8590A1E4C7}" dt="2018-01-24T21:06:39.043" v="1752" actId="478"/>
          <ac:spMkLst>
            <pc:docMk/>
            <pc:sldMk cId="2875633468" sldId="292"/>
            <ac:spMk id="9" creationId="{00000000-0000-0000-0000-000000000000}"/>
          </ac:spMkLst>
        </pc:spChg>
        <pc:spChg chg="del">
          <ac:chgData name="Ken Merrihew" userId="bcb7a1e886d99f07" providerId="LiveId" clId="{F6E8D420-481B-4E6C-A292-FF8590A1E4C7}" dt="2018-01-24T20:37:39.505" v="1144" actId="478"/>
          <ac:spMkLst>
            <pc:docMk/>
            <pc:sldMk cId="2875633468" sldId="292"/>
            <ac:spMk id="17" creationId="{88C8C618-50B8-4D7D-92E4-D6F4F0AF744A}"/>
          </ac:spMkLst>
        </pc:spChg>
        <pc:spChg chg="mod ord">
          <ac:chgData name="Ken Merrihew" userId="bcb7a1e886d99f07" providerId="LiveId" clId="{F6E8D420-481B-4E6C-A292-FF8590A1E4C7}" dt="2018-01-24T20:51:21.148" v="1456" actId="255"/>
          <ac:spMkLst>
            <pc:docMk/>
            <pc:sldMk cId="2875633468" sldId="292"/>
            <ac:spMk id="19" creationId="{747957CB-ACC8-448C-81B2-C87001CE5DF4}"/>
          </ac:spMkLst>
        </pc:spChg>
        <pc:spChg chg="mod ord">
          <ac:chgData name="Ken Merrihew" userId="bcb7a1e886d99f07" providerId="LiveId" clId="{F6E8D420-481B-4E6C-A292-FF8590A1E4C7}" dt="2018-01-24T20:51:21.148" v="1456" actId="255"/>
          <ac:spMkLst>
            <pc:docMk/>
            <pc:sldMk cId="2875633468" sldId="292"/>
            <ac:spMk id="20" creationId="{3268F579-37C2-4A96-8295-A57C9108445A}"/>
          </ac:spMkLst>
        </pc:spChg>
        <pc:spChg chg="mod ord">
          <ac:chgData name="Ken Merrihew" userId="bcb7a1e886d99f07" providerId="LiveId" clId="{F6E8D420-481B-4E6C-A292-FF8590A1E4C7}" dt="2018-01-24T20:51:21.148" v="1456" actId="255"/>
          <ac:spMkLst>
            <pc:docMk/>
            <pc:sldMk cId="2875633468" sldId="292"/>
            <ac:spMk id="21" creationId="{AAF6E86A-4F8C-43C3-A89A-AA3185388DE6}"/>
          </ac:spMkLst>
        </pc:spChg>
        <pc:spChg chg="mod ord">
          <ac:chgData name="Ken Merrihew" userId="bcb7a1e886d99f07" providerId="LiveId" clId="{F6E8D420-481B-4E6C-A292-FF8590A1E4C7}" dt="2018-01-24T20:51:21.148" v="1456" actId="255"/>
          <ac:spMkLst>
            <pc:docMk/>
            <pc:sldMk cId="2875633468" sldId="292"/>
            <ac:spMk id="22" creationId="{C8E645C8-26D5-4BE5-91F2-BD0820DF8439}"/>
          </ac:spMkLst>
        </pc:spChg>
        <pc:spChg chg="mod ord">
          <ac:chgData name="Ken Merrihew" userId="bcb7a1e886d99f07" providerId="LiveId" clId="{F6E8D420-481B-4E6C-A292-FF8590A1E4C7}" dt="2018-01-24T20:51:21.148" v="1456" actId="255"/>
          <ac:spMkLst>
            <pc:docMk/>
            <pc:sldMk cId="2875633468" sldId="292"/>
            <ac:spMk id="23" creationId="{A8550A45-E1FE-4FCF-AF42-577CF2FA0FD1}"/>
          </ac:spMkLst>
        </pc:spChg>
        <pc:spChg chg="mod ord">
          <ac:chgData name="Ken Merrihew" userId="bcb7a1e886d99f07" providerId="LiveId" clId="{F6E8D420-481B-4E6C-A292-FF8590A1E4C7}" dt="2018-01-24T20:51:21.148" v="1456" actId="255"/>
          <ac:spMkLst>
            <pc:docMk/>
            <pc:sldMk cId="2875633468" sldId="292"/>
            <ac:spMk id="24" creationId="{3602972D-CF2F-4586-B157-002E13AFEC2D}"/>
          </ac:spMkLst>
        </pc:spChg>
        <pc:spChg chg="mod ord">
          <ac:chgData name="Ken Merrihew" userId="bcb7a1e886d99f07" providerId="LiveId" clId="{F6E8D420-481B-4E6C-A292-FF8590A1E4C7}" dt="2018-01-24T22:23:05.065" v="1993" actId="1036"/>
          <ac:spMkLst>
            <pc:docMk/>
            <pc:sldMk cId="2875633468" sldId="292"/>
            <ac:spMk id="25" creationId="{42F79DAB-1DBF-4207-85AB-99ABC62B923D}"/>
          </ac:spMkLst>
        </pc:spChg>
        <pc:spChg chg="mod ord">
          <ac:chgData name="Ken Merrihew" userId="bcb7a1e886d99f07" providerId="LiveId" clId="{F6E8D420-481B-4E6C-A292-FF8590A1E4C7}" dt="2018-01-24T22:22:31.741" v="1966" actId="403"/>
          <ac:spMkLst>
            <pc:docMk/>
            <pc:sldMk cId="2875633468" sldId="292"/>
            <ac:spMk id="26" creationId="{CC66484B-CCCE-4ECB-9331-6B78E16E3F2D}"/>
          </ac:spMkLst>
        </pc:spChg>
        <pc:spChg chg="add del mod">
          <ac:chgData name="Ken Merrihew" userId="bcb7a1e886d99f07" providerId="LiveId" clId="{F6E8D420-481B-4E6C-A292-FF8590A1E4C7}" dt="2018-01-24T20:43:19.771" v="1278" actId="1037"/>
          <ac:spMkLst>
            <pc:docMk/>
            <pc:sldMk cId="2875633468" sldId="292"/>
            <ac:spMk id="27" creationId="{0A7DA814-CA9F-4B5A-8DDC-153648BF6A0B}"/>
          </ac:spMkLst>
        </pc:spChg>
        <pc:spChg chg="del">
          <ac:chgData name="Ken Merrihew" userId="bcb7a1e886d99f07" providerId="LiveId" clId="{F6E8D420-481B-4E6C-A292-FF8590A1E4C7}" dt="2018-01-24T20:37:36.107" v="1143" actId="478"/>
          <ac:spMkLst>
            <pc:docMk/>
            <pc:sldMk cId="2875633468" sldId="292"/>
            <ac:spMk id="28" creationId="{159FA4FE-AC41-45EA-90C4-3117CB5AA756}"/>
          </ac:spMkLst>
        </pc:spChg>
        <pc:spChg chg="mod ord">
          <ac:chgData name="Ken Merrihew" userId="bcb7a1e886d99f07" providerId="LiveId" clId="{F6E8D420-481B-4E6C-A292-FF8590A1E4C7}" dt="2018-01-24T20:51:21.148" v="1456" actId="255"/>
          <ac:spMkLst>
            <pc:docMk/>
            <pc:sldMk cId="2875633468" sldId="292"/>
            <ac:spMk id="29" creationId="{EC2A5DF8-999A-4AEA-B771-41FC14F9CD88}"/>
          </ac:spMkLst>
        </pc:spChg>
        <pc:spChg chg="mod ord">
          <ac:chgData name="Ken Merrihew" userId="bcb7a1e886d99f07" providerId="LiveId" clId="{F6E8D420-481B-4E6C-A292-FF8590A1E4C7}" dt="2018-01-24T20:51:21.148" v="1456" actId="255"/>
          <ac:spMkLst>
            <pc:docMk/>
            <pc:sldMk cId="2875633468" sldId="292"/>
            <ac:spMk id="30" creationId="{F579F2CC-919A-427C-9507-FED970A59735}"/>
          </ac:spMkLst>
        </pc:spChg>
        <pc:spChg chg="mod ord">
          <ac:chgData name="Ken Merrihew" userId="bcb7a1e886d99f07" providerId="LiveId" clId="{F6E8D420-481B-4E6C-A292-FF8590A1E4C7}" dt="2018-01-24T22:22:37.828" v="1967" actId="403"/>
          <ac:spMkLst>
            <pc:docMk/>
            <pc:sldMk cId="2875633468" sldId="292"/>
            <ac:spMk id="31" creationId="{D161CBD3-70DF-41A4-923E-5C4883F3E250}"/>
          </ac:spMkLst>
        </pc:spChg>
        <pc:spChg chg="add del mod">
          <ac:chgData name="Ken Merrihew" userId="bcb7a1e886d99f07" providerId="LiveId" clId="{F6E8D420-481B-4E6C-A292-FF8590A1E4C7}" dt="2018-01-24T20:41:32.359" v="1262" actId="1037"/>
          <ac:spMkLst>
            <pc:docMk/>
            <pc:sldMk cId="2875633468" sldId="292"/>
            <ac:spMk id="32" creationId="{96EBFA63-50A7-4D6D-A831-8D66E9C8DBB5}"/>
          </ac:spMkLst>
        </pc:spChg>
        <pc:spChg chg="add del mod">
          <ac:chgData name="Ken Merrihew" userId="bcb7a1e886d99f07" providerId="LiveId" clId="{F6E8D420-481B-4E6C-A292-FF8590A1E4C7}" dt="2018-01-24T20:41:32.359" v="1262" actId="1037"/>
          <ac:spMkLst>
            <pc:docMk/>
            <pc:sldMk cId="2875633468" sldId="292"/>
            <ac:spMk id="33" creationId="{F73F80A6-D757-4882-A93A-D3552926A44D}"/>
          </ac:spMkLst>
        </pc:spChg>
        <pc:spChg chg="add del mod">
          <ac:chgData name="Ken Merrihew" userId="bcb7a1e886d99f07" providerId="LiveId" clId="{F6E8D420-481B-4E6C-A292-FF8590A1E4C7}" dt="2018-01-24T20:41:32.359" v="1262" actId="1037"/>
          <ac:spMkLst>
            <pc:docMk/>
            <pc:sldMk cId="2875633468" sldId="292"/>
            <ac:spMk id="34" creationId="{1DF860EE-95D0-4264-9225-9C59DB01DA9C}"/>
          </ac:spMkLst>
        </pc:spChg>
        <pc:spChg chg="add del mod">
          <ac:chgData name="Ken Merrihew" userId="bcb7a1e886d99f07" providerId="LiveId" clId="{F6E8D420-481B-4E6C-A292-FF8590A1E4C7}" dt="2018-01-24T20:41:32.359" v="1262" actId="1037"/>
          <ac:spMkLst>
            <pc:docMk/>
            <pc:sldMk cId="2875633468" sldId="292"/>
            <ac:spMk id="35" creationId="{4FFDC628-3E1C-4A2E-B4D0-FBBE3130E841}"/>
          </ac:spMkLst>
        </pc:spChg>
        <pc:spChg chg="add del mod">
          <ac:chgData name="Ken Merrihew" userId="bcb7a1e886d99f07" providerId="LiveId" clId="{F6E8D420-481B-4E6C-A292-FF8590A1E4C7}" dt="2018-01-24T20:41:32.359" v="1262" actId="1037"/>
          <ac:spMkLst>
            <pc:docMk/>
            <pc:sldMk cId="2875633468" sldId="292"/>
            <ac:spMk id="36" creationId="{2667D857-67C5-4EE9-8A2A-9224FF3E2E72}"/>
          </ac:spMkLst>
        </pc:spChg>
        <pc:spChg chg="add del mod">
          <ac:chgData name="Ken Merrihew" userId="bcb7a1e886d99f07" providerId="LiveId" clId="{F6E8D420-481B-4E6C-A292-FF8590A1E4C7}" dt="2018-01-24T20:41:32.359" v="1262" actId="1037"/>
          <ac:spMkLst>
            <pc:docMk/>
            <pc:sldMk cId="2875633468" sldId="292"/>
            <ac:spMk id="37" creationId="{EBBFCA4D-B5C2-4ADA-A590-38833F643FBC}"/>
          </ac:spMkLst>
        </pc:spChg>
        <pc:spChg chg="mod">
          <ac:chgData name="Ken Merrihew" userId="bcb7a1e886d99f07" providerId="LiveId" clId="{F6E8D420-481B-4E6C-A292-FF8590A1E4C7}" dt="2018-01-24T20:43:59.422" v="1282" actId="1076"/>
          <ac:spMkLst>
            <pc:docMk/>
            <pc:sldMk cId="2875633468" sldId="292"/>
            <ac:spMk id="38" creationId="{57A05E28-CDC0-492D-ADFA-42D3350602A7}"/>
          </ac:spMkLst>
        </pc:spChg>
        <pc:spChg chg="add del mod">
          <ac:chgData name="Ken Merrihew" userId="bcb7a1e886d99f07" providerId="LiveId" clId="{F6E8D420-481B-4E6C-A292-FF8590A1E4C7}" dt="2018-01-24T20:43:19.771" v="1278" actId="1037"/>
          <ac:spMkLst>
            <pc:docMk/>
            <pc:sldMk cId="2875633468" sldId="292"/>
            <ac:spMk id="39" creationId="{1AA87D7D-9EBF-4202-A134-53A1E21DCE99}"/>
          </ac:spMkLst>
        </pc:spChg>
        <pc:spChg chg="add del mod">
          <ac:chgData name="Ken Merrihew" userId="bcb7a1e886d99f07" providerId="LiveId" clId="{F6E8D420-481B-4E6C-A292-FF8590A1E4C7}" dt="2018-01-24T20:43:19.771" v="1278" actId="1037"/>
          <ac:spMkLst>
            <pc:docMk/>
            <pc:sldMk cId="2875633468" sldId="292"/>
            <ac:spMk id="40" creationId="{0DE0ADA5-E9E4-41F9-BF40-CD9200727248}"/>
          </ac:spMkLst>
        </pc:spChg>
        <pc:spChg chg="mod">
          <ac:chgData name="Ken Merrihew" userId="bcb7a1e886d99f07" providerId="LiveId" clId="{F6E8D420-481B-4E6C-A292-FF8590A1E4C7}" dt="2018-01-24T22:21:07.642" v="1867" actId="1076"/>
          <ac:spMkLst>
            <pc:docMk/>
            <pc:sldMk cId="2875633468" sldId="292"/>
            <ac:spMk id="41" creationId="{CFF92174-75C5-45E1-A8D2-C53581D741AF}"/>
          </ac:spMkLst>
        </pc:spChg>
        <pc:spChg chg="add mod">
          <ac:chgData name="Ken Merrihew" userId="bcb7a1e886d99f07" providerId="LiveId" clId="{F6E8D420-481B-4E6C-A292-FF8590A1E4C7}" dt="2018-01-24T22:22:37.828" v="1967" actId="403"/>
          <ac:spMkLst>
            <pc:docMk/>
            <pc:sldMk cId="2875633468" sldId="292"/>
            <ac:spMk id="42" creationId="{5B4395AE-180C-44B7-BA6C-4DE88B7E29F4}"/>
          </ac:spMkLst>
        </pc:spChg>
        <pc:spChg chg="add mod ord">
          <ac:chgData name="Ken Merrihew" userId="bcb7a1e886d99f07" providerId="LiveId" clId="{F6E8D420-481B-4E6C-A292-FF8590A1E4C7}" dt="2018-01-24T22:22:55.517" v="1977" actId="1038"/>
          <ac:spMkLst>
            <pc:docMk/>
            <pc:sldMk cId="2875633468" sldId="292"/>
            <ac:spMk id="43" creationId="{E1FC5342-FAC1-41AF-BF5C-675BB8A525EF}"/>
          </ac:spMkLst>
        </pc:spChg>
        <pc:spChg chg="add mod">
          <ac:chgData name="Ken Merrihew" userId="bcb7a1e886d99f07" providerId="LiveId" clId="{F6E8D420-481B-4E6C-A292-FF8590A1E4C7}" dt="2018-01-24T22:21:33.717" v="1905" actId="1037"/>
          <ac:spMkLst>
            <pc:docMk/>
            <pc:sldMk cId="2875633468" sldId="292"/>
            <ac:spMk id="44" creationId="{C648B1AA-54F5-4FE5-B714-762F99148662}"/>
          </ac:spMkLst>
        </pc:spChg>
        <pc:spChg chg="add mod">
          <ac:chgData name="Ken Merrihew" userId="bcb7a1e886d99f07" providerId="LiveId" clId="{F6E8D420-481B-4E6C-A292-FF8590A1E4C7}" dt="2018-01-24T22:21:21.998" v="1870" actId="403"/>
          <ac:spMkLst>
            <pc:docMk/>
            <pc:sldMk cId="2875633468" sldId="292"/>
            <ac:spMk id="45" creationId="{0A616A87-9688-42A3-A288-BF28569D51BA}"/>
          </ac:spMkLst>
        </pc:spChg>
        <pc:spChg chg="add mod">
          <ac:chgData name="Ken Merrihew" userId="bcb7a1e886d99f07" providerId="LiveId" clId="{F6E8D420-481B-4E6C-A292-FF8590A1E4C7}" dt="2018-01-24T22:21:38.185" v="1932" actId="1038"/>
          <ac:spMkLst>
            <pc:docMk/>
            <pc:sldMk cId="2875633468" sldId="292"/>
            <ac:spMk id="46" creationId="{DBFB172B-B2E7-4B79-AC13-2AEAA7DE319E}"/>
          </ac:spMkLst>
        </pc:spChg>
      </pc:sldChg>
      <pc:sldChg chg="addSp delSp modSp add ord modTransition delAnim modAnim">
        <pc:chgData name="Ken Merrihew" userId="bcb7a1e886d99f07" providerId="LiveId" clId="{F6E8D420-481B-4E6C-A292-FF8590A1E4C7}" dt="2018-01-24T23:32:15.734" v="3912"/>
        <pc:sldMkLst>
          <pc:docMk/>
          <pc:sldMk cId="964092185" sldId="293"/>
        </pc:sldMkLst>
        <pc:spChg chg="del">
          <ac:chgData name="Ken Merrihew" userId="bcb7a1e886d99f07" providerId="LiveId" clId="{F6E8D420-481B-4E6C-A292-FF8590A1E4C7}" dt="2018-01-24T22:24:52.210" v="1995" actId="478"/>
          <ac:spMkLst>
            <pc:docMk/>
            <pc:sldMk cId="964092185" sldId="293"/>
            <ac:spMk id="6" creationId="{F8A5F6D6-44EF-4500-943E-6A31C38C5FAA}"/>
          </ac:spMkLst>
        </pc:spChg>
        <pc:spChg chg="del">
          <ac:chgData name="Ken Merrihew" userId="bcb7a1e886d99f07" providerId="LiveId" clId="{F6E8D420-481B-4E6C-A292-FF8590A1E4C7}" dt="2018-01-24T22:24:52.210" v="1995" actId="478"/>
          <ac:spMkLst>
            <pc:docMk/>
            <pc:sldMk cId="964092185" sldId="293"/>
            <ac:spMk id="19" creationId="{747957CB-ACC8-448C-81B2-C87001CE5DF4}"/>
          </ac:spMkLst>
        </pc:spChg>
        <pc:spChg chg="del">
          <ac:chgData name="Ken Merrihew" userId="bcb7a1e886d99f07" providerId="LiveId" clId="{F6E8D420-481B-4E6C-A292-FF8590A1E4C7}" dt="2018-01-24T22:24:52.210" v="1995" actId="478"/>
          <ac:spMkLst>
            <pc:docMk/>
            <pc:sldMk cId="964092185" sldId="293"/>
            <ac:spMk id="20" creationId="{3268F579-37C2-4A96-8295-A57C9108445A}"/>
          </ac:spMkLst>
        </pc:spChg>
        <pc:spChg chg="del">
          <ac:chgData name="Ken Merrihew" userId="bcb7a1e886d99f07" providerId="LiveId" clId="{F6E8D420-481B-4E6C-A292-FF8590A1E4C7}" dt="2018-01-24T22:24:52.210" v="1995" actId="478"/>
          <ac:spMkLst>
            <pc:docMk/>
            <pc:sldMk cId="964092185" sldId="293"/>
            <ac:spMk id="21" creationId="{AAF6E86A-4F8C-43C3-A89A-AA3185388DE6}"/>
          </ac:spMkLst>
        </pc:spChg>
        <pc:spChg chg="del">
          <ac:chgData name="Ken Merrihew" userId="bcb7a1e886d99f07" providerId="LiveId" clId="{F6E8D420-481B-4E6C-A292-FF8590A1E4C7}" dt="2018-01-24T22:24:52.210" v="1995" actId="478"/>
          <ac:spMkLst>
            <pc:docMk/>
            <pc:sldMk cId="964092185" sldId="293"/>
            <ac:spMk id="22" creationId="{C8E645C8-26D5-4BE5-91F2-BD0820DF8439}"/>
          </ac:spMkLst>
        </pc:spChg>
        <pc:spChg chg="del">
          <ac:chgData name="Ken Merrihew" userId="bcb7a1e886d99f07" providerId="LiveId" clId="{F6E8D420-481B-4E6C-A292-FF8590A1E4C7}" dt="2018-01-24T22:24:52.210" v="1995" actId="478"/>
          <ac:spMkLst>
            <pc:docMk/>
            <pc:sldMk cId="964092185" sldId="293"/>
            <ac:spMk id="23" creationId="{A8550A45-E1FE-4FCF-AF42-577CF2FA0FD1}"/>
          </ac:spMkLst>
        </pc:spChg>
        <pc:spChg chg="del">
          <ac:chgData name="Ken Merrihew" userId="bcb7a1e886d99f07" providerId="LiveId" clId="{F6E8D420-481B-4E6C-A292-FF8590A1E4C7}" dt="2018-01-24T22:24:52.210" v="1995" actId="478"/>
          <ac:spMkLst>
            <pc:docMk/>
            <pc:sldMk cId="964092185" sldId="293"/>
            <ac:spMk id="24" creationId="{3602972D-CF2F-4586-B157-002E13AFEC2D}"/>
          </ac:spMkLst>
        </pc:spChg>
        <pc:spChg chg="del">
          <ac:chgData name="Ken Merrihew" userId="bcb7a1e886d99f07" providerId="LiveId" clId="{F6E8D420-481B-4E6C-A292-FF8590A1E4C7}" dt="2018-01-24T22:24:52.210" v="1995" actId="478"/>
          <ac:spMkLst>
            <pc:docMk/>
            <pc:sldMk cId="964092185" sldId="293"/>
            <ac:spMk id="25" creationId="{42F79DAB-1DBF-4207-85AB-99ABC62B923D}"/>
          </ac:spMkLst>
        </pc:spChg>
        <pc:spChg chg="del">
          <ac:chgData name="Ken Merrihew" userId="bcb7a1e886d99f07" providerId="LiveId" clId="{F6E8D420-481B-4E6C-A292-FF8590A1E4C7}" dt="2018-01-24T22:24:52.210" v="1995" actId="478"/>
          <ac:spMkLst>
            <pc:docMk/>
            <pc:sldMk cId="964092185" sldId="293"/>
            <ac:spMk id="26" creationId="{CC66484B-CCCE-4ECB-9331-6B78E16E3F2D}"/>
          </ac:spMkLst>
        </pc:spChg>
        <pc:spChg chg="add mod">
          <ac:chgData name="Ken Merrihew" userId="bcb7a1e886d99f07" providerId="LiveId" clId="{F6E8D420-481B-4E6C-A292-FF8590A1E4C7}" dt="2018-01-24T22:25:25.207" v="2006" actId="403"/>
          <ac:spMkLst>
            <pc:docMk/>
            <pc:sldMk cId="964092185" sldId="293"/>
            <ac:spMk id="27" creationId="{D2DE3C00-EF56-4FA0-8DA0-040014FE8438}"/>
          </ac:spMkLst>
        </pc:spChg>
        <pc:spChg chg="del">
          <ac:chgData name="Ken Merrihew" userId="bcb7a1e886d99f07" providerId="LiveId" clId="{F6E8D420-481B-4E6C-A292-FF8590A1E4C7}" dt="2018-01-24T22:24:52.210" v="1995" actId="478"/>
          <ac:spMkLst>
            <pc:docMk/>
            <pc:sldMk cId="964092185" sldId="293"/>
            <ac:spMk id="29" creationId="{EC2A5DF8-999A-4AEA-B771-41FC14F9CD88}"/>
          </ac:spMkLst>
        </pc:spChg>
        <pc:spChg chg="del">
          <ac:chgData name="Ken Merrihew" userId="bcb7a1e886d99f07" providerId="LiveId" clId="{F6E8D420-481B-4E6C-A292-FF8590A1E4C7}" dt="2018-01-24T22:24:52.210" v="1995" actId="478"/>
          <ac:spMkLst>
            <pc:docMk/>
            <pc:sldMk cId="964092185" sldId="293"/>
            <ac:spMk id="30" creationId="{F579F2CC-919A-427C-9507-FED970A59735}"/>
          </ac:spMkLst>
        </pc:spChg>
        <pc:spChg chg="del">
          <ac:chgData name="Ken Merrihew" userId="bcb7a1e886d99f07" providerId="LiveId" clId="{F6E8D420-481B-4E6C-A292-FF8590A1E4C7}" dt="2018-01-24T22:24:52.210" v="1995" actId="478"/>
          <ac:spMkLst>
            <pc:docMk/>
            <pc:sldMk cId="964092185" sldId="293"/>
            <ac:spMk id="31" creationId="{D161CBD3-70DF-41A4-923E-5C4883F3E250}"/>
          </ac:spMkLst>
        </pc:spChg>
        <pc:spChg chg="del">
          <ac:chgData name="Ken Merrihew" userId="bcb7a1e886d99f07" providerId="LiveId" clId="{F6E8D420-481B-4E6C-A292-FF8590A1E4C7}" dt="2018-01-24T22:24:52.210" v="1995" actId="478"/>
          <ac:spMkLst>
            <pc:docMk/>
            <pc:sldMk cId="964092185" sldId="293"/>
            <ac:spMk id="38" creationId="{57A05E28-CDC0-492D-ADFA-42D3350602A7}"/>
          </ac:spMkLst>
        </pc:spChg>
        <pc:spChg chg="del">
          <ac:chgData name="Ken Merrihew" userId="bcb7a1e886d99f07" providerId="LiveId" clId="{F6E8D420-481B-4E6C-A292-FF8590A1E4C7}" dt="2018-01-24T22:24:52.210" v="1995" actId="478"/>
          <ac:spMkLst>
            <pc:docMk/>
            <pc:sldMk cId="964092185" sldId="293"/>
            <ac:spMk id="41" creationId="{CFF92174-75C5-45E1-A8D2-C53581D741AF}"/>
          </ac:spMkLst>
        </pc:spChg>
        <pc:spChg chg="del">
          <ac:chgData name="Ken Merrihew" userId="bcb7a1e886d99f07" providerId="LiveId" clId="{F6E8D420-481B-4E6C-A292-FF8590A1E4C7}" dt="2018-01-24T22:24:52.210" v="1995" actId="478"/>
          <ac:spMkLst>
            <pc:docMk/>
            <pc:sldMk cId="964092185" sldId="293"/>
            <ac:spMk id="42" creationId="{5B4395AE-180C-44B7-BA6C-4DE88B7E29F4}"/>
          </ac:spMkLst>
        </pc:spChg>
        <pc:spChg chg="del">
          <ac:chgData name="Ken Merrihew" userId="bcb7a1e886d99f07" providerId="LiveId" clId="{F6E8D420-481B-4E6C-A292-FF8590A1E4C7}" dt="2018-01-24T22:24:52.210" v="1995" actId="478"/>
          <ac:spMkLst>
            <pc:docMk/>
            <pc:sldMk cId="964092185" sldId="293"/>
            <ac:spMk id="43" creationId="{E1FC5342-FAC1-41AF-BF5C-675BB8A525EF}"/>
          </ac:spMkLst>
        </pc:spChg>
        <pc:picChg chg="del">
          <ac:chgData name="Ken Merrihew" userId="bcb7a1e886d99f07" providerId="LiveId" clId="{F6E8D420-481B-4E6C-A292-FF8590A1E4C7}" dt="2018-01-24T22:24:52.210" v="1995" actId="478"/>
          <ac:picMkLst>
            <pc:docMk/>
            <pc:sldMk cId="964092185" sldId="293"/>
            <ac:picMk id="1026" creationId="{3E03F080-B39F-4028-94AA-2C8BD2F2E5FB}"/>
          </ac:picMkLst>
        </pc:picChg>
      </pc:sldChg>
      <pc:sldChg chg="addSp delSp add modTransition delAnim">
        <pc:chgData name="Ken Merrihew" userId="bcb7a1e886d99f07" providerId="LiveId" clId="{F6E8D420-481B-4E6C-A292-FF8590A1E4C7}" dt="2018-01-24T23:32:06.281" v="3911"/>
        <pc:sldMkLst>
          <pc:docMk/>
          <pc:sldMk cId="1694071422" sldId="294"/>
        </pc:sldMkLst>
        <pc:spChg chg="add del">
          <ac:chgData name="Ken Merrihew" userId="bcb7a1e886d99f07" providerId="LiveId" clId="{F6E8D420-481B-4E6C-A292-FF8590A1E4C7}" dt="2018-01-24T22:25:14.292" v="2001" actId="167"/>
          <ac:spMkLst>
            <pc:docMk/>
            <pc:sldMk cId="1694071422" sldId="294"/>
            <ac:spMk id="2" creationId="{0BECC1C8-0FDD-467C-A08D-AE58D6797516}"/>
          </ac:spMkLst>
        </pc:spChg>
        <pc:spChg chg="del">
          <ac:chgData name="Ken Merrihew" userId="bcb7a1e886d99f07" providerId="LiveId" clId="{F6E8D420-481B-4E6C-A292-FF8590A1E4C7}" dt="2018-01-24T22:25:01.113" v="1999" actId="478"/>
          <ac:spMkLst>
            <pc:docMk/>
            <pc:sldMk cId="1694071422" sldId="294"/>
            <ac:spMk id="27" creationId="{D2DE3C00-EF56-4FA0-8DA0-040014FE8438}"/>
          </ac:spMkLst>
        </pc:spChg>
      </pc:sldChg>
      <pc:sldChg chg="addSp modSp add modTransition">
        <pc:chgData name="Ken Merrihew" userId="bcb7a1e886d99f07" providerId="LiveId" clId="{F6E8D420-481B-4E6C-A292-FF8590A1E4C7}" dt="2018-01-24T23:32:06.281" v="3911"/>
        <pc:sldMkLst>
          <pc:docMk/>
          <pc:sldMk cId="2183602824" sldId="295"/>
        </pc:sldMkLst>
        <pc:spChg chg="mod">
          <ac:chgData name="Ken Merrihew" userId="bcb7a1e886d99f07" providerId="LiveId" clId="{F6E8D420-481B-4E6C-A292-FF8590A1E4C7}" dt="2018-01-24T22:28:32.265" v="2074" actId="20577"/>
          <ac:spMkLst>
            <pc:docMk/>
            <pc:sldMk cId="2183602824" sldId="295"/>
            <ac:spMk id="27" creationId="{D2DE3C00-EF56-4FA0-8DA0-040014FE8438}"/>
          </ac:spMkLst>
        </pc:spChg>
        <pc:picChg chg="add mod ord">
          <ac:chgData name="Ken Merrihew" userId="bcb7a1e886d99f07" providerId="LiveId" clId="{F6E8D420-481B-4E6C-A292-FF8590A1E4C7}" dt="2018-01-24T22:28:22.902" v="2072" actId="167"/>
          <ac:picMkLst>
            <pc:docMk/>
            <pc:sldMk cId="2183602824" sldId="295"/>
            <ac:picMk id="1026" creationId="{C4B82544-1253-49CA-BA75-9DE18C18C669}"/>
          </ac:picMkLst>
        </pc:picChg>
      </pc:sldChg>
      <pc:sldChg chg="add modTransition">
        <pc:chgData name="Ken Merrihew" userId="bcb7a1e886d99f07" providerId="LiveId" clId="{F6E8D420-481B-4E6C-A292-FF8590A1E4C7}" dt="2018-01-24T23:32:06.281" v="3911"/>
        <pc:sldMkLst>
          <pc:docMk/>
          <pc:sldMk cId="1099711375" sldId="296"/>
        </pc:sldMkLst>
      </pc:sldChg>
      <pc:sldChg chg="addSp delSp modSp add modTransition modAnim">
        <pc:chgData name="Ken Merrihew" userId="bcb7a1e886d99f07" providerId="LiveId" clId="{F6E8D420-481B-4E6C-A292-FF8590A1E4C7}" dt="2018-01-24T23:32:06.281" v="3911"/>
        <pc:sldMkLst>
          <pc:docMk/>
          <pc:sldMk cId="2953515809" sldId="297"/>
        </pc:sldMkLst>
        <pc:spChg chg="add mod">
          <ac:chgData name="Ken Merrihew" userId="bcb7a1e886d99f07" providerId="LiveId" clId="{F6E8D420-481B-4E6C-A292-FF8590A1E4C7}" dt="2018-01-24T22:31:21.798" v="2131" actId="179"/>
          <ac:spMkLst>
            <pc:docMk/>
            <pc:sldMk cId="2953515809" sldId="297"/>
            <ac:spMk id="7" creationId="{1B697371-A53E-4516-B723-B0BBC1CFF0F1}"/>
          </ac:spMkLst>
        </pc:spChg>
        <pc:spChg chg="add mod">
          <ac:chgData name="Ken Merrihew" userId="bcb7a1e886d99f07" providerId="LiveId" clId="{F6E8D420-481B-4E6C-A292-FF8590A1E4C7}" dt="2018-01-24T22:32:10.815" v="2184" actId="167"/>
          <ac:spMkLst>
            <pc:docMk/>
            <pc:sldMk cId="2953515809" sldId="297"/>
            <ac:spMk id="8" creationId="{B817F63C-D897-4A98-9955-29FB70E96F1C}"/>
          </ac:spMkLst>
        </pc:spChg>
        <pc:spChg chg="mod">
          <ac:chgData name="Ken Merrihew" userId="bcb7a1e886d99f07" providerId="LiveId" clId="{F6E8D420-481B-4E6C-A292-FF8590A1E4C7}" dt="2018-01-24T22:30:09.140" v="2087" actId="167"/>
          <ac:spMkLst>
            <pc:docMk/>
            <pc:sldMk cId="2953515809" sldId="297"/>
            <ac:spMk id="27" creationId="{D2DE3C00-EF56-4FA0-8DA0-040014FE8438}"/>
          </ac:spMkLst>
        </pc:spChg>
        <pc:picChg chg="del">
          <ac:chgData name="Ken Merrihew" userId="bcb7a1e886d99f07" providerId="LiveId" clId="{F6E8D420-481B-4E6C-A292-FF8590A1E4C7}" dt="2018-01-24T22:29:37.466" v="2076" actId="478"/>
          <ac:picMkLst>
            <pc:docMk/>
            <pc:sldMk cId="2953515809" sldId="297"/>
            <ac:picMk id="1026" creationId="{C4B82544-1253-49CA-BA75-9DE18C18C669}"/>
          </ac:picMkLst>
        </pc:picChg>
      </pc:sldChg>
      <pc:sldChg chg="add modTransition">
        <pc:chgData name="Ken Merrihew" userId="bcb7a1e886d99f07" providerId="LiveId" clId="{F6E8D420-481B-4E6C-A292-FF8590A1E4C7}" dt="2018-01-24T23:32:06.281" v="3911"/>
        <pc:sldMkLst>
          <pc:docMk/>
          <pc:sldMk cId="3619826709" sldId="298"/>
        </pc:sldMkLst>
      </pc:sldChg>
      <pc:sldChg chg="delSp modSp add ord modTransition">
        <pc:chgData name="Ken Merrihew" userId="bcb7a1e886d99f07" providerId="LiveId" clId="{F6E8D420-481B-4E6C-A292-FF8590A1E4C7}" dt="2018-01-24T23:32:06.281" v="3911"/>
        <pc:sldMkLst>
          <pc:docMk/>
          <pc:sldMk cId="3754611816" sldId="299"/>
        </pc:sldMkLst>
        <pc:spChg chg="mod">
          <ac:chgData name="Ken Merrihew" userId="bcb7a1e886d99f07" providerId="LiveId" clId="{F6E8D420-481B-4E6C-A292-FF8590A1E4C7}" dt="2018-01-24T22:34:05.133" v="2200" actId="167"/>
          <ac:spMkLst>
            <pc:docMk/>
            <pc:sldMk cId="3754611816" sldId="299"/>
            <ac:spMk id="27" creationId="{D2DE3C00-EF56-4FA0-8DA0-040014FE8438}"/>
          </ac:spMkLst>
        </pc:spChg>
        <pc:picChg chg="del">
          <ac:chgData name="Ken Merrihew" userId="bcb7a1e886d99f07" providerId="LiveId" clId="{F6E8D420-481B-4E6C-A292-FF8590A1E4C7}" dt="2018-01-24T22:33:34.463" v="2190" actId="478"/>
          <ac:picMkLst>
            <pc:docMk/>
            <pc:sldMk cId="3754611816" sldId="299"/>
            <ac:picMk id="1026" creationId="{C4B82544-1253-49CA-BA75-9DE18C18C669}"/>
          </ac:picMkLst>
        </pc:picChg>
      </pc:sldChg>
      <pc:sldChg chg="add ord modTransition">
        <pc:chgData name="Ken Merrihew" userId="bcb7a1e886d99f07" providerId="LiveId" clId="{F6E8D420-481B-4E6C-A292-FF8590A1E4C7}" dt="2018-01-24T23:32:06.281" v="3911"/>
        <pc:sldMkLst>
          <pc:docMk/>
          <pc:sldMk cId="3699531498" sldId="300"/>
        </pc:sldMkLst>
      </pc:sldChg>
      <pc:sldChg chg="modSp add ord modTransition">
        <pc:chgData name="Ken Merrihew" userId="bcb7a1e886d99f07" providerId="LiveId" clId="{F6E8D420-481B-4E6C-A292-FF8590A1E4C7}" dt="2018-01-24T23:32:06.281" v="3911"/>
        <pc:sldMkLst>
          <pc:docMk/>
          <pc:sldMk cId="3011392761" sldId="301"/>
        </pc:sldMkLst>
        <pc:spChg chg="mod">
          <ac:chgData name="Ken Merrihew" userId="bcb7a1e886d99f07" providerId="LiveId" clId="{F6E8D420-481B-4E6C-A292-FF8590A1E4C7}" dt="2018-01-24T22:35:11.914" v="2211" actId="167"/>
          <ac:spMkLst>
            <pc:docMk/>
            <pc:sldMk cId="3011392761" sldId="301"/>
            <ac:spMk id="27" creationId="{D2DE3C00-EF56-4FA0-8DA0-040014FE8438}"/>
          </ac:spMkLst>
        </pc:spChg>
      </pc:sldChg>
      <pc:sldChg chg="add del">
        <pc:chgData name="Ken Merrihew" userId="bcb7a1e886d99f07" providerId="LiveId" clId="{F6E8D420-481B-4E6C-A292-FF8590A1E4C7}" dt="2018-01-24T23:31:18.266" v="3907" actId="2696"/>
        <pc:sldMkLst>
          <pc:docMk/>
          <pc:sldMk cId="2966240479" sldId="302"/>
        </pc:sldMkLst>
      </pc:sldChg>
      <pc:sldChg chg="modSp add modTransition">
        <pc:chgData name="Ken Merrihew" userId="bcb7a1e886d99f07" providerId="LiveId" clId="{F6E8D420-481B-4E6C-A292-FF8590A1E4C7}" dt="2018-01-24T23:32:06.281" v="3911"/>
        <pc:sldMkLst>
          <pc:docMk/>
          <pc:sldMk cId="2590693961" sldId="303"/>
        </pc:sldMkLst>
        <pc:spChg chg="mod">
          <ac:chgData name="Ken Merrihew" userId="bcb7a1e886d99f07" providerId="LiveId" clId="{F6E8D420-481B-4E6C-A292-FF8590A1E4C7}" dt="2018-01-24T22:35:38.275" v="2218" actId="167"/>
          <ac:spMkLst>
            <pc:docMk/>
            <pc:sldMk cId="2590693961" sldId="303"/>
            <ac:spMk id="27" creationId="{D2DE3C00-EF56-4FA0-8DA0-040014FE8438}"/>
          </ac:spMkLst>
        </pc:spChg>
      </pc:sldChg>
      <pc:sldChg chg="add modTransition">
        <pc:chgData name="Ken Merrihew" userId="bcb7a1e886d99f07" providerId="LiveId" clId="{F6E8D420-481B-4E6C-A292-FF8590A1E4C7}" dt="2018-01-24T23:32:06.281" v="3911"/>
        <pc:sldMkLst>
          <pc:docMk/>
          <pc:sldMk cId="3242205411" sldId="304"/>
        </pc:sldMkLst>
      </pc:sldChg>
      <pc:sldChg chg="modSp add modTransition">
        <pc:chgData name="Ken Merrihew" userId="bcb7a1e886d99f07" providerId="LiveId" clId="{F6E8D420-481B-4E6C-A292-FF8590A1E4C7}" dt="2018-01-24T23:32:06.281" v="3911"/>
        <pc:sldMkLst>
          <pc:docMk/>
          <pc:sldMk cId="3989210989" sldId="305"/>
        </pc:sldMkLst>
        <pc:spChg chg="mod">
          <ac:chgData name="Ken Merrihew" userId="bcb7a1e886d99f07" providerId="LiveId" clId="{F6E8D420-481B-4E6C-A292-FF8590A1E4C7}" dt="2018-01-24T22:36:10.791" v="2225" actId="167"/>
          <ac:spMkLst>
            <pc:docMk/>
            <pc:sldMk cId="3989210989" sldId="305"/>
            <ac:spMk id="27" creationId="{D2DE3C00-EF56-4FA0-8DA0-040014FE8438}"/>
          </ac:spMkLst>
        </pc:spChg>
      </pc:sldChg>
      <pc:sldChg chg="add modTransition">
        <pc:chgData name="Ken Merrihew" userId="bcb7a1e886d99f07" providerId="LiveId" clId="{F6E8D420-481B-4E6C-A292-FF8590A1E4C7}" dt="2018-01-24T23:32:06.281" v="3911"/>
        <pc:sldMkLst>
          <pc:docMk/>
          <pc:sldMk cId="65874169" sldId="306"/>
        </pc:sldMkLst>
      </pc:sldChg>
      <pc:sldChg chg="modSp add modTransition">
        <pc:chgData name="Ken Merrihew" userId="bcb7a1e886d99f07" providerId="LiveId" clId="{F6E8D420-481B-4E6C-A292-FF8590A1E4C7}" dt="2018-01-24T23:32:06.281" v="3911"/>
        <pc:sldMkLst>
          <pc:docMk/>
          <pc:sldMk cId="2119108111" sldId="307"/>
        </pc:sldMkLst>
        <pc:spChg chg="mod">
          <ac:chgData name="Ken Merrihew" userId="bcb7a1e886d99f07" providerId="LiveId" clId="{F6E8D420-481B-4E6C-A292-FF8590A1E4C7}" dt="2018-01-24T22:37:03.825" v="2238" actId="113"/>
          <ac:spMkLst>
            <pc:docMk/>
            <pc:sldMk cId="2119108111" sldId="307"/>
            <ac:spMk id="27" creationId="{D2DE3C00-EF56-4FA0-8DA0-040014FE8438}"/>
          </ac:spMkLst>
        </pc:spChg>
      </pc:sldChg>
      <pc:sldChg chg="add modTransition">
        <pc:chgData name="Ken Merrihew" userId="bcb7a1e886d99f07" providerId="LiveId" clId="{F6E8D420-481B-4E6C-A292-FF8590A1E4C7}" dt="2018-01-24T23:32:06.281" v="3911"/>
        <pc:sldMkLst>
          <pc:docMk/>
          <pc:sldMk cId="4054607961" sldId="308"/>
        </pc:sldMkLst>
      </pc:sldChg>
      <pc:sldChg chg="modSp add modTransition">
        <pc:chgData name="Ken Merrihew" userId="bcb7a1e886d99f07" providerId="LiveId" clId="{F6E8D420-481B-4E6C-A292-FF8590A1E4C7}" dt="2018-01-24T23:32:06.281" v="3911"/>
        <pc:sldMkLst>
          <pc:docMk/>
          <pc:sldMk cId="658599030" sldId="309"/>
        </pc:sldMkLst>
        <pc:spChg chg="mod">
          <ac:chgData name="Ken Merrihew" userId="bcb7a1e886d99f07" providerId="LiveId" clId="{F6E8D420-481B-4E6C-A292-FF8590A1E4C7}" dt="2018-01-24T22:37:38.952" v="2246" actId="167"/>
          <ac:spMkLst>
            <pc:docMk/>
            <pc:sldMk cId="658599030" sldId="309"/>
            <ac:spMk id="27" creationId="{D2DE3C00-EF56-4FA0-8DA0-040014FE8438}"/>
          </ac:spMkLst>
        </pc:spChg>
      </pc:sldChg>
      <pc:sldChg chg="add modTransition">
        <pc:chgData name="Ken Merrihew" userId="bcb7a1e886d99f07" providerId="LiveId" clId="{F6E8D420-481B-4E6C-A292-FF8590A1E4C7}" dt="2018-01-24T23:32:06.281" v="3911"/>
        <pc:sldMkLst>
          <pc:docMk/>
          <pc:sldMk cId="1905772358" sldId="310"/>
        </pc:sldMkLst>
      </pc:sldChg>
      <pc:sldChg chg="addSp modSp add modTransition modAnim">
        <pc:chgData name="Ken Merrihew" userId="bcb7a1e886d99f07" providerId="LiveId" clId="{F6E8D420-481B-4E6C-A292-FF8590A1E4C7}" dt="2018-01-24T23:32:06.281" v="3911"/>
        <pc:sldMkLst>
          <pc:docMk/>
          <pc:sldMk cId="2140661832" sldId="311"/>
        </pc:sldMkLst>
        <pc:spChg chg="add mod">
          <ac:chgData name="Ken Merrihew" userId="bcb7a1e886d99f07" providerId="LiveId" clId="{F6E8D420-481B-4E6C-A292-FF8590A1E4C7}" dt="2018-01-24T22:38:42.660" v="2319" actId="1036"/>
          <ac:spMkLst>
            <pc:docMk/>
            <pc:sldMk cId="2140661832" sldId="311"/>
            <ac:spMk id="6" creationId="{DD85FB12-9207-45DD-8DED-AB050FE9ACBF}"/>
          </ac:spMkLst>
        </pc:spChg>
        <pc:spChg chg="mod">
          <ac:chgData name="Ken Merrihew" userId="bcb7a1e886d99f07" providerId="LiveId" clId="{F6E8D420-481B-4E6C-A292-FF8590A1E4C7}" dt="2018-01-24T22:38:31.070" v="2292" actId="167"/>
          <ac:spMkLst>
            <pc:docMk/>
            <pc:sldMk cId="2140661832" sldId="311"/>
            <ac:spMk id="27" creationId="{D2DE3C00-EF56-4FA0-8DA0-040014FE8438}"/>
          </ac:spMkLst>
        </pc:spChg>
      </pc:sldChg>
      <pc:sldChg chg="add modTransition">
        <pc:chgData name="Ken Merrihew" userId="bcb7a1e886d99f07" providerId="LiveId" clId="{F6E8D420-481B-4E6C-A292-FF8590A1E4C7}" dt="2018-01-24T23:32:06.281" v="3911"/>
        <pc:sldMkLst>
          <pc:docMk/>
          <pc:sldMk cId="2143430929" sldId="312"/>
        </pc:sldMkLst>
      </pc:sldChg>
      <pc:sldChg chg="delSp modSp add ord modTransition delAnim modAnim">
        <pc:chgData name="Ken Merrihew" userId="bcb7a1e886d99f07" providerId="LiveId" clId="{F6E8D420-481B-4E6C-A292-FF8590A1E4C7}" dt="2018-01-24T23:32:06.281" v="3911"/>
        <pc:sldMkLst>
          <pc:docMk/>
          <pc:sldMk cId="1348456101" sldId="313"/>
        </pc:sldMkLst>
        <pc:spChg chg="mod">
          <ac:chgData name="Ken Merrihew" userId="bcb7a1e886d99f07" providerId="LiveId" clId="{F6E8D420-481B-4E6C-A292-FF8590A1E4C7}" dt="2018-01-24T22:40:12.809" v="2330" actId="255"/>
          <ac:spMkLst>
            <pc:docMk/>
            <pc:sldMk cId="1348456101" sldId="313"/>
            <ac:spMk id="7" creationId="{1B697371-A53E-4516-B723-B0BBC1CFF0F1}"/>
          </ac:spMkLst>
        </pc:spChg>
        <pc:spChg chg="del">
          <ac:chgData name="Ken Merrihew" userId="bcb7a1e886d99f07" providerId="LiveId" clId="{F6E8D420-481B-4E6C-A292-FF8590A1E4C7}" dt="2018-01-24T22:40:03.067" v="2328" actId="478"/>
          <ac:spMkLst>
            <pc:docMk/>
            <pc:sldMk cId="1348456101" sldId="313"/>
            <ac:spMk id="8" creationId="{B817F63C-D897-4A98-9955-29FB70E96F1C}"/>
          </ac:spMkLst>
        </pc:spChg>
        <pc:spChg chg="mod">
          <ac:chgData name="Ken Merrihew" userId="bcb7a1e886d99f07" providerId="LiveId" clId="{F6E8D420-481B-4E6C-A292-FF8590A1E4C7}" dt="2018-01-24T22:40:19.957" v="2332" actId="167"/>
          <ac:spMkLst>
            <pc:docMk/>
            <pc:sldMk cId="1348456101" sldId="313"/>
            <ac:spMk id="27" creationId="{D2DE3C00-EF56-4FA0-8DA0-040014FE8438}"/>
          </ac:spMkLst>
        </pc:spChg>
      </pc:sldChg>
      <pc:sldChg chg="add ord modTransition">
        <pc:chgData name="Ken Merrihew" userId="bcb7a1e886d99f07" providerId="LiveId" clId="{F6E8D420-481B-4E6C-A292-FF8590A1E4C7}" dt="2018-01-24T23:32:06.281" v="3911"/>
        <pc:sldMkLst>
          <pc:docMk/>
          <pc:sldMk cId="159630438" sldId="314"/>
        </pc:sldMkLst>
      </pc:sldChg>
      <pc:sldChg chg="delSp modSp add modTransition delAnim">
        <pc:chgData name="Ken Merrihew" userId="bcb7a1e886d99f07" providerId="LiveId" clId="{F6E8D420-481B-4E6C-A292-FF8590A1E4C7}" dt="2018-01-24T23:32:06.281" v="3911"/>
        <pc:sldMkLst>
          <pc:docMk/>
          <pc:sldMk cId="1478192249" sldId="315"/>
        </pc:sldMkLst>
        <pc:spChg chg="del">
          <ac:chgData name="Ken Merrihew" userId="bcb7a1e886d99f07" providerId="LiveId" clId="{F6E8D420-481B-4E6C-A292-FF8590A1E4C7}" dt="2018-01-24T22:40:51.927" v="2335" actId="478"/>
          <ac:spMkLst>
            <pc:docMk/>
            <pc:sldMk cId="1478192249" sldId="315"/>
            <ac:spMk id="7" creationId="{1B697371-A53E-4516-B723-B0BBC1CFF0F1}"/>
          </ac:spMkLst>
        </pc:spChg>
        <pc:spChg chg="mod">
          <ac:chgData name="Ken Merrihew" userId="bcb7a1e886d99f07" providerId="LiveId" clId="{F6E8D420-481B-4E6C-A292-FF8590A1E4C7}" dt="2018-01-24T22:41:05.224" v="2340" actId="403"/>
          <ac:spMkLst>
            <pc:docMk/>
            <pc:sldMk cId="1478192249" sldId="315"/>
            <ac:spMk id="27" creationId="{D2DE3C00-EF56-4FA0-8DA0-040014FE8438}"/>
          </ac:spMkLst>
        </pc:spChg>
      </pc:sldChg>
      <pc:sldChg chg="add modTransition">
        <pc:chgData name="Ken Merrihew" userId="bcb7a1e886d99f07" providerId="LiveId" clId="{F6E8D420-481B-4E6C-A292-FF8590A1E4C7}" dt="2018-01-24T23:32:06.281" v="3911"/>
        <pc:sldMkLst>
          <pc:docMk/>
          <pc:sldMk cId="4109251822" sldId="316"/>
        </pc:sldMkLst>
      </pc:sldChg>
      <pc:sldChg chg="addSp delSp modSp add modTransition delAnim modAnim">
        <pc:chgData name="Ken Merrihew" userId="bcb7a1e886d99f07" providerId="LiveId" clId="{F6E8D420-481B-4E6C-A292-FF8590A1E4C7}" dt="2018-01-24T23:33:22.043" v="3913"/>
        <pc:sldMkLst>
          <pc:docMk/>
          <pc:sldMk cId="956826424" sldId="317"/>
        </pc:sldMkLst>
        <pc:spChg chg="add mod ord topLvl">
          <ac:chgData name="Ken Merrihew" userId="bcb7a1e886d99f07" providerId="LiveId" clId="{F6E8D420-481B-4E6C-A292-FF8590A1E4C7}" dt="2018-01-24T23:10:32.027" v="3358" actId="165"/>
          <ac:spMkLst>
            <pc:docMk/>
            <pc:sldMk cId="956826424" sldId="317"/>
            <ac:spMk id="6" creationId="{A304C981-79DA-4416-B78C-2242BA496935}"/>
          </ac:spMkLst>
        </pc:spChg>
        <pc:spChg chg="add mod">
          <ac:chgData name="Ken Merrihew" userId="bcb7a1e886d99f07" providerId="LiveId" clId="{F6E8D420-481B-4E6C-A292-FF8590A1E4C7}" dt="2018-01-24T23:16:01.629" v="3427" actId="1038"/>
          <ac:spMkLst>
            <pc:docMk/>
            <pc:sldMk cId="956826424" sldId="317"/>
            <ac:spMk id="7" creationId="{709B29A2-E94E-4E27-A6E5-25C864326536}"/>
          </ac:spMkLst>
        </pc:spChg>
        <pc:spChg chg="add del">
          <ac:chgData name="Ken Merrihew" userId="bcb7a1e886d99f07" providerId="LiveId" clId="{F6E8D420-481B-4E6C-A292-FF8590A1E4C7}" dt="2018-01-24T22:42:57.540" v="2347" actId="478"/>
          <ac:spMkLst>
            <pc:docMk/>
            <pc:sldMk cId="956826424" sldId="317"/>
            <ac:spMk id="7" creationId="{D0D50C8D-9457-4BE3-9D04-85450C74B644}"/>
          </ac:spMkLst>
        </pc:spChg>
        <pc:spChg chg="add del">
          <ac:chgData name="Ken Merrihew" userId="bcb7a1e886d99f07" providerId="LiveId" clId="{F6E8D420-481B-4E6C-A292-FF8590A1E4C7}" dt="2018-01-24T22:42:56.122" v="2346" actId="478"/>
          <ac:spMkLst>
            <pc:docMk/>
            <pc:sldMk cId="956826424" sldId="317"/>
            <ac:spMk id="8" creationId="{FFBA63B0-9D8A-4438-AEAF-849AC693CA4A}"/>
          </ac:spMkLst>
        </pc:spChg>
        <pc:spChg chg="add mod ord topLvl">
          <ac:chgData name="Ken Merrihew" userId="bcb7a1e886d99f07" providerId="LiveId" clId="{F6E8D420-481B-4E6C-A292-FF8590A1E4C7}" dt="2018-01-24T23:10:32.027" v="3358" actId="165"/>
          <ac:spMkLst>
            <pc:docMk/>
            <pc:sldMk cId="956826424" sldId="317"/>
            <ac:spMk id="9" creationId="{780ABD17-748C-4E31-8A94-2ADDE742FCA4}"/>
          </ac:spMkLst>
        </pc:spChg>
        <pc:spChg chg="add mod ord topLvl">
          <ac:chgData name="Ken Merrihew" userId="bcb7a1e886d99f07" providerId="LiveId" clId="{F6E8D420-481B-4E6C-A292-FF8590A1E4C7}" dt="2018-01-24T23:10:32.027" v="3358" actId="165"/>
          <ac:spMkLst>
            <pc:docMk/>
            <pc:sldMk cId="956826424" sldId="317"/>
            <ac:spMk id="14" creationId="{3116114C-A5DD-4246-99E0-84352471FF10}"/>
          </ac:spMkLst>
        </pc:spChg>
        <pc:spChg chg="add mod ord topLvl">
          <ac:chgData name="Ken Merrihew" userId="bcb7a1e886d99f07" providerId="LiveId" clId="{F6E8D420-481B-4E6C-A292-FF8590A1E4C7}" dt="2018-01-24T23:10:32.027" v="3358" actId="165"/>
          <ac:spMkLst>
            <pc:docMk/>
            <pc:sldMk cId="956826424" sldId="317"/>
            <ac:spMk id="15" creationId="{B4009DAF-35F5-4716-9BD5-3023DB28F139}"/>
          </ac:spMkLst>
        </pc:spChg>
        <pc:spChg chg="add mod ord topLvl">
          <ac:chgData name="Ken Merrihew" userId="bcb7a1e886d99f07" providerId="LiveId" clId="{F6E8D420-481B-4E6C-A292-FF8590A1E4C7}" dt="2018-01-24T23:10:32.027" v="3358" actId="165"/>
          <ac:spMkLst>
            <pc:docMk/>
            <pc:sldMk cId="956826424" sldId="317"/>
            <ac:spMk id="16" creationId="{3838A3FA-C2CF-4179-AD99-EDC59B82CDD4}"/>
          </ac:spMkLst>
        </pc:spChg>
        <pc:spChg chg="add mod ord topLvl">
          <ac:chgData name="Ken Merrihew" userId="bcb7a1e886d99f07" providerId="LiveId" clId="{F6E8D420-481B-4E6C-A292-FF8590A1E4C7}" dt="2018-01-24T23:10:32.027" v="3358" actId="165"/>
          <ac:spMkLst>
            <pc:docMk/>
            <pc:sldMk cId="956826424" sldId="317"/>
            <ac:spMk id="17" creationId="{6B47359A-DE4E-4D71-82FD-22F31BE8AE54}"/>
          </ac:spMkLst>
        </pc:spChg>
        <pc:spChg chg="add mod topLvl">
          <ac:chgData name="Ken Merrihew" userId="bcb7a1e886d99f07" providerId="LiveId" clId="{F6E8D420-481B-4E6C-A292-FF8590A1E4C7}" dt="2018-01-24T23:10:32.027" v="3358" actId="165"/>
          <ac:spMkLst>
            <pc:docMk/>
            <pc:sldMk cId="956826424" sldId="317"/>
            <ac:spMk id="26" creationId="{51D35D48-BF20-470C-8F2E-5E8DE6C11A05}"/>
          </ac:spMkLst>
        </pc:spChg>
        <pc:spChg chg="add mod">
          <ac:chgData name="Ken Merrihew" userId="bcb7a1e886d99f07" providerId="LiveId" clId="{F6E8D420-481B-4E6C-A292-FF8590A1E4C7}" dt="2018-01-24T23:27:50.610" v="3863" actId="1038"/>
          <ac:spMkLst>
            <pc:docMk/>
            <pc:sldMk cId="956826424" sldId="317"/>
            <ac:spMk id="27" creationId="{04B6296D-C90B-4058-A098-3460BCE9C52E}"/>
          </ac:spMkLst>
        </pc:spChg>
        <pc:spChg chg="del">
          <ac:chgData name="Ken Merrihew" userId="bcb7a1e886d99f07" providerId="LiveId" clId="{F6E8D420-481B-4E6C-A292-FF8590A1E4C7}" dt="2018-01-24T22:42:30.777" v="2342" actId="478"/>
          <ac:spMkLst>
            <pc:docMk/>
            <pc:sldMk cId="956826424" sldId="317"/>
            <ac:spMk id="27" creationId="{D2DE3C00-EF56-4FA0-8DA0-040014FE8438}"/>
          </ac:spMkLst>
        </pc:spChg>
        <pc:spChg chg="add mod">
          <ac:chgData name="Ken Merrihew" userId="bcb7a1e886d99f07" providerId="LiveId" clId="{F6E8D420-481B-4E6C-A292-FF8590A1E4C7}" dt="2018-01-24T23:09:31.691" v="3349" actId="20577"/>
          <ac:spMkLst>
            <pc:docMk/>
            <pc:sldMk cId="956826424" sldId="317"/>
            <ac:spMk id="31" creationId="{3BFB00D4-14E6-4EF3-9F59-6AA1AFDF6441}"/>
          </ac:spMkLst>
        </pc:spChg>
        <pc:spChg chg="add mod">
          <ac:chgData name="Ken Merrihew" userId="bcb7a1e886d99f07" providerId="LiveId" clId="{F6E8D420-481B-4E6C-A292-FF8590A1E4C7}" dt="2018-01-24T23:07:04.696" v="2977" actId="1038"/>
          <ac:spMkLst>
            <pc:docMk/>
            <pc:sldMk cId="956826424" sldId="317"/>
            <ac:spMk id="32" creationId="{922FA6DD-C8BC-4225-BA0C-11ABA9CD3A83}"/>
          </ac:spMkLst>
        </pc:spChg>
        <pc:spChg chg="add mod">
          <ac:chgData name="Ken Merrihew" userId="bcb7a1e886d99f07" providerId="LiveId" clId="{F6E8D420-481B-4E6C-A292-FF8590A1E4C7}" dt="2018-01-24T23:07:58.612" v="3103" actId="1037"/>
          <ac:spMkLst>
            <pc:docMk/>
            <pc:sldMk cId="956826424" sldId="317"/>
            <ac:spMk id="33" creationId="{B1BEAB0B-F999-44E8-9430-E387C06A7CD7}"/>
          </ac:spMkLst>
        </pc:spChg>
        <pc:spChg chg="add mod">
          <ac:chgData name="Ken Merrihew" userId="bcb7a1e886d99f07" providerId="LiveId" clId="{F6E8D420-481B-4E6C-A292-FF8590A1E4C7}" dt="2018-01-24T23:28:05.607" v="3904" actId="1037"/>
          <ac:spMkLst>
            <pc:docMk/>
            <pc:sldMk cId="956826424" sldId="317"/>
            <ac:spMk id="34" creationId="{FB708F33-4D7C-4415-8258-F9DF35510069}"/>
          </ac:spMkLst>
        </pc:spChg>
        <pc:spChg chg="add mod ord topLvl">
          <ac:chgData name="Ken Merrihew" userId="bcb7a1e886d99f07" providerId="LiveId" clId="{F6E8D420-481B-4E6C-A292-FF8590A1E4C7}" dt="2018-01-24T23:10:32.027" v="3358" actId="165"/>
          <ac:spMkLst>
            <pc:docMk/>
            <pc:sldMk cId="956826424" sldId="317"/>
            <ac:spMk id="39" creationId="{41D5B3F3-6406-48AA-B180-62422AF577AA}"/>
          </ac:spMkLst>
        </pc:spChg>
        <pc:spChg chg="add mod">
          <ac:chgData name="Ken Merrihew" userId="bcb7a1e886d99f07" providerId="LiveId" clId="{F6E8D420-481B-4E6C-A292-FF8590A1E4C7}" dt="2018-01-24T23:27:31.356" v="3849" actId="1037"/>
          <ac:spMkLst>
            <pc:docMk/>
            <pc:sldMk cId="956826424" sldId="317"/>
            <ac:spMk id="40" creationId="{E0C9B9D4-39B9-4DE0-B4F7-BF43AF6A6261}"/>
          </ac:spMkLst>
        </pc:spChg>
        <pc:spChg chg="add mod ord">
          <ac:chgData name="Ken Merrihew" userId="bcb7a1e886d99f07" providerId="LiveId" clId="{F6E8D420-481B-4E6C-A292-FF8590A1E4C7}" dt="2018-01-24T23:27:02.818" v="3781" actId="167"/>
          <ac:spMkLst>
            <pc:docMk/>
            <pc:sldMk cId="956826424" sldId="317"/>
            <ac:spMk id="41" creationId="{EE9DF651-25B7-43B5-8BCB-9525FE33FCF7}"/>
          </ac:spMkLst>
        </pc:spChg>
        <pc:grpChg chg="add del mod">
          <ac:chgData name="Ken Merrihew" userId="bcb7a1e886d99f07" providerId="LiveId" clId="{F6E8D420-481B-4E6C-A292-FF8590A1E4C7}" dt="2018-01-24T22:47:34.343" v="2495" actId="165"/>
          <ac:grpSpMkLst>
            <pc:docMk/>
            <pc:sldMk cId="956826424" sldId="317"/>
            <ac:grpSpMk id="2" creationId="{D7EAE849-3A01-4A49-9D2B-57AF5992281D}"/>
          </ac:grpSpMkLst>
        </pc:grpChg>
        <pc:grpChg chg="add del mod">
          <ac:chgData name="Ken Merrihew" userId="bcb7a1e886d99f07" providerId="LiveId" clId="{F6E8D420-481B-4E6C-A292-FF8590A1E4C7}" dt="2018-01-24T23:10:32.027" v="3358" actId="165"/>
          <ac:grpSpMkLst>
            <pc:docMk/>
            <pc:sldMk cId="956826424" sldId="317"/>
            <ac:grpSpMk id="5" creationId="{47D8DCA0-16CD-4852-84DB-F145C9A4FDDC}"/>
          </ac:grpSpMkLst>
        </pc:grpChg>
        <pc:cxnChg chg="add del">
          <ac:chgData name="Ken Merrihew" userId="bcb7a1e886d99f07" providerId="LiveId" clId="{F6E8D420-481B-4E6C-A292-FF8590A1E4C7}" dt="2018-01-24T22:42:49.194" v="2344" actId="478"/>
          <ac:cxnSpMkLst>
            <pc:docMk/>
            <pc:sldMk cId="956826424" sldId="317"/>
            <ac:cxnSpMk id="10" creationId="{849FBF61-6560-498A-86F3-6ED712EFF85D}"/>
          </ac:cxnSpMkLst>
        </pc:cxnChg>
        <pc:cxnChg chg="add mod topLvl">
          <ac:chgData name="Ken Merrihew" userId="bcb7a1e886d99f07" providerId="LiveId" clId="{F6E8D420-481B-4E6C-A292-FF8590A1E4C7}" dt="2018-01-24T23:10:32.027" v="3358" actId="165"/>
          <ac:cxnSpMkLst>
            <pc:docMk/>
            <pc:sldMk cId="956826424" sldId="317"/>
            <ac:cxnSpMk id="11" creationId="{911BBBCD-55C7-4998-835C-44F007792341}"/>
          </ac:cxnSpMkLst>
        </pc:cxnChg>
        <pc:cxnChg chg="add mod topLvl">
          <ac:chgData name="Ken Merrihew" userId="bcb7a1e886d99f07" providerId="LiveId" clId="{F6E8D420-481B-4E6C-A292-FF8590A1E4C7}" dt="2018-01-24T23:10:32.027" v="3358" actId="165"/>
          <ac:cxnSpMkLst>
            <pc:docMk/>
            <pc:sldMk cId="956826424" sldId="317"/>
            <ac:cxnSpMk id="12" creationId="{F85ED815-C0CF-4A45-A161-F5B52260CEB4}"/>
          </ac:cxnSpMkLst>
        </pc:cxnChg>
        <pc:cxnChg chg="add del">
          <ac:chgData name="Ken Merrihew" userId="bcb7a1e886d99f07" providerId="LiveId" clId="{F6E8D420-481B-4E6C-A292-FF8590A1E4C7}" dt="2018-01-24T22:42:54.504" v="2345" actId="478"/>
          <ac:cxnSpMkLst>
            <pc:docMk/>
            <pc:sldMk cId="956826424" sldId="317"/>
            <ac:cxnSpMk id="13" creationId="{478AD111-EA0C-40A7-B370-731B4D65F1FA}"/>
          </ac:cxnSpMkLst>
        </pc:cxnChg>
        <pc:cxnChg chg="add del">
          <ac:chgData name="Ken Merrihew" userId="bcb7a1e886d99f07" providerId="LiveId" clId="{F6E8D420-481B-4E6C-A292-FF8590A1E4C7}" dt="2018-01-24T22:43:02.582" v="2348" actId="478"/>
          <ac:cxnSpMkLst>
            <pc:docMk/>
            <pc:sldMk cId="956826424" sldId="317"/>
            <ac:cxnSpMk id="18" creationId="{8B956AA4-0E87-42B9-A6DD-1615B6A6E555}"/>
          </ac:cxnSpMkLst>
        </pc:cxnChg>
        <pc:cxnChg chg="add del">
          <ac:chgData name="Ken Merrihew" userId="bcb7a1e886d99f07" providerId="LiveId" clId="{F6E8D420-481B-4E6C-A292-FF8590A1E4C7}" dt="2018-01-24T22:43:06.356" v="2349" actId="478"/>
          <ac:cxnSpMkLst>
            <pc:docMk/>
            <pc:sldMk cId="956826424" sldId="317"/>
            <ac:cxnSpMk id="19" creationId="{302DC7E2-A468-462C-AEC8-54B4E4991C47}"/>
          </ac:cxnSpMkLst>
        </pc:cxnChg>
        <pc:cxnChg chg="add del">
          <ac:chgData name="Ken Merrihew" userId="bcb7a1e886d99f07" providerId="LiveId" clId="{F6E8D420-481B-4E6C-A292-FF8590A1E4C7}" dt="2018-01-24T22:43:11.082" v="2351" actId="478"/>
          <ac:cxnSpMkLst>
            <pc:docMk/>
            <pc:sldMk cId="956826424" sldId="317"/>
            <ac:cxnSpMk id="20" creationId="{E9A60CFC-5693-40BF-B73C-C5A6BFFA1B4C}"/>
          </ac:cxnSpMkLst>
        </pc:cxnChg>
        <pc:cxnChg chg="add del">
          <ac:chgData name="Ken Merrihew" userId="bcb7a1e886d99f07" providerId="LiveId" clId="{F6E8D420-481B-4E6C-A292-FF8590A1E4C7}" dt="2018-01-24T22:43:08.921" v="2350" actId="478"/>
          <ac:cxnSpMkLst>
            <pc:docMk/>
            <pc:sldMk cId="956826424" sldId="317"/>
            <ac:cxnSpMk id="21" creationId="{0364EEF8-90B2-48EC-8D22-60806A684C47}"/>
          </ac:cxnSpMkLst>
        </pc:cxnChg>
        <pc:cxnChg chg="add mod topLvl">
          <ac:chgData name="Ken Merrihew" userId="bcb7a1e886d99f07" providerId="LiveId" clId="{F6E8D420-481B-4E6C-A292-FF8590A1E4C7}" dt="2018-01-24T23:10:32.027" v="3358" actId="165"/>
          <ac:cxnSpMkLst>
            <pc:docMk/>
            <pc:sldMk cId="956826424" sldId="317"/>
            <ac:cxnSpMk id="22" creationId="{24A06C3F-0BD2-485D-9412-02A9601A0942}"/>
          </ac:cxnSpMkLst>
        </pc:cxnChg>
        <pc:cxnChg chg="add del">
          <ac:chgData name="Ken Merrihew" userId="bcb7a1e886d99f07" providerId="LiveId" clId="{F6E8D420-481B-4E6C-A292-FF8590A1E4C7}" dt="2018-01-24T22:43:15.438" v="2353" actId="478"/>
          <ac:cxnSpMkLst>
            <pc:docMk/>
            <pc:sldMk cId="956826424" sldId="317"/>
            <ac:cxnSpMk id="23" creationId="{03C4CAEF-F72C-40D5-8459-3CB286780245}"/>
          </ac:cxnSpMkLst>
        </pc:cxnChg>
        <pc:cxnChg chg="add del">
          <ac:chgData name="Ken Merrihew" userId="bcb7a1e886d99f07" providerId="LiveId" clId="{F6E8D420-481B-4E6C-A292-FF8590A1E4C7}" dt="2018-01-24T22:43:13.265" v="2352" actId="478"/>
          <ac:cxnSpMkLst>
            <pc:docMk/>
            <pc:sldMk cId="956826424" sldId="317"/>
            <ac:cxnSpMk id="24" creationId="{716E34DD-7B55-4244-BD89-2CFD515671D9}"/>
          </ac:cxnSpMkLst>
        </pc:cxnChg>
        <pc:cxnChg chg="add mod topLvl">
          <ac:chgData name="Ken Merrihew" userId="bcb7a1e886d99f07" providerId="LiveId" clId="{F6E8D420-481B-4E6C-A292-FF8590A1E4C7}" dt="2018-01-24T23:10:32.027" v="3358" actId="165"/>
          <ac:cxnSpMkLst>
            <pc:docMk/>
            <pc:sldMk cId="956826424" sldId="317"/>
            <ac:cxnSpMk id="25" creationId="{A5C3F298-B512-4F4E-BD25-637B84175FD8}"/>
          </ac:cxnSpMkLst>
        </pc:cxnChg>
        <pc:cxnChg chg="add del">
          <ac:chgData name="Ken Merrihew" userId="bcb7a1e886d99f07" providerId="LiveId" clId="{F6E8D420-481B-4E6C-A292-FF8590A1E4C7}" dt="2018-01-24T22:43:20.124" v="2355" actId="478"/>
          <ac:cxnSpMkLst>
            <pc:docMk/>
            <pc:sldMk cId="956826424" sldId="317"/>
            <ac:cxnSpMk id="26" creationId="{8682948C-6351-42D1-9DE8-1121901B0A63}"/>
          </ac:cxnSpMkLst>
        </pc:cxnChg>
        <pc:cxnChg chg="add del">
          <ac:chgData name="Ken Merrihew" userId="bcb7a1e886d99f07" providerId="LiveId" clId="{F6E8D420-481B-4E6C-A292-FF8590A1E4C7}" dt="2018-01-24T22:43:18.033" v="2354" actId="478"/>
          <ac:cxnSpMkLst>
            <pc:docMk/>
            <pc:sldMk cId="956826424" sldId="317"/>
            <ac:cxnSpMk id="28" creationId="{69F9BBC3-14B9-4367-AFF9-397D35CFEDAA}"/>
          </ac:cxnSpMkLst>
        </pc:cxnChg>
        <pc:cxnChg chg="add mod">
          <ac:chgData name="Ken Merrihew" userId="bcb7a1e886d99f07" providerId="LiveId" clId="{F6E8D420-481B-4E6C-A292-FF8590A1E4C7}" dt="2018-01-24T23:27:50.610" v="3863" actId="1038"/>
          <ac:cxnSpMkLst>
            <pc:docMk/>
            <pc:sldMk cId="956826424" sldId="317"/>
            <ac:cxnSpMk id="28" creationId="{A4F11440-DA46-4943-B6CA-ADB215F02397}"/>
          </ac:cxnSpMkLst>
        </pc:cxnChg>
        <pc:cxnChg chg="add del">
          <ac:chgData name="Ken Merrihew" userId="bcb7a1e886d99f07" providerId="LiveId" clId="{F6E8D420-481B-4E6C-A292-FF8590A1E4C7}" dt="2018-01-24T22:44:43.706" v="2367" actId="478"/>
          <ac:cxnSpMkLst>
            <pc:docMk/>
            <pc:sldMk cId="956826424" sldId="317"/>
            <ac:cxnSpMk id="29" creationId="{22CD817F-7BB7-4B7C-9898-20752C11EE52}"/>
          </ac:cxnSpMkLst>
        </pc:cxnChg>
        <pc:cxnChg chg="add del">
          <ac:chgData name="Ken Merrihew" userId="bcb7a1e886d99f07" providerId="LiveId" clId="{F6E8D420-481B-4E6C-A292-FF8590A1E4C7}" dt="2018-01-24T22:43:23.927" v="2356" actId="478"/>
          <ac:cxnSpMkLst>
            <pc:docMk/>
            <pc:sldMk cId="956826424" sldId="317"/>
            <ac:cxnSpMk id="30" creationId="{0E711ED7-692B-46BD-9536-DC239E1F0187}"/>
          </ac:cxnSpMkLst>
        </pc:cxnChg>
        <pc:cxnChg chg="add del">
          <ac:chgData name="Ken Merrihew" userId="bcb7a1e886d99f07" providerId="LiveId" clId="{F6E8D420-481B-4E6C-A292-FF8590A1E4C7}" dt="2018-01-24T22:43:26.733" v="2357" actId="478"/>
          <ac:cxnSpMkLst>
            <pc:docMk/>
            <pc:sldMk cId="956826424" sldId="317"/>
            <ac:cxnSpMk id="31" creationId="{1FF1B056-1705-4B7D-B846-03AA1C46E19D}"/>
          </ac:cxnSpMkLst>
        </pc:cxnChg>
        <pc:cxnChg chg="add mod">
          <ac:chgData name="Ken Merrihew" userId="bcb7a1e886d99f07" providerId="LiveId" clId="{F6E8D420-481B-4E6C-A292-FF8590A1E4C7}" dt="2018-01-24T23:21:45.457" v="3722" actId="14100"/>
          <ac:cxnSpMkLst>
            <pc:docMk/>
            <pc:sldMk cId="956826424" sldId="317"/>
            <ac:cxnSpMk id="35" creationId="{882C5F84-028B-4578-9957-A9D3CA0958C9}"/>
          </ac:cxnSpMkLst>
        </pc:cxnChg>
        <pc:cxnChg chg="add mod">
          <ac:chgData name="Ken Merrihew" userId="bcb7a1e886d99f07" providerId="LiveId" clId="{F6E8D420-481B-4E6C-A292-FF8590A1E4C7}" dt="2018-01-24T23:08:04.109" v="3104" actId="14100"/>
          <ac:cxnSpMkLst>
            <pc:docMk/>
            <pc:sldMk cId="956826424" sldId="317"/>
            <ac:cxnSpMk id="36" creationId="{9C2B1346-B9CA-4D06-8F33-AF1034CE6FB4}"/>
          </ac:cxnSpMkLst>
        </pc:cxnChg>
        <pc:cxnChg chg="add mod">
          <ac:chgData name="Ken Merrihew" userId="bcb7a1e886d99f07" providerId="LiveId" clId="{F6E8D420-481B-4E6C-A292-FF8590A1E4C7}" dt="2018-01-24T23:28:11.249" v="3905" actId="14100"/>
          <ac:cxnSpMkLst>
            <pc:docMk/>
            <pc:sldMk cId="956826424" sldId="317"/>
            <ac:cxnSpMk id="37" creationId="{A69A9E06-48F8-45D9-BA0E-624DB02A3096}"/>
          </ac:cxnSpMkLst>
        </pc:cxnChg>
        <pc:cxnChg chg="add del">
          <ac:chgData name="Ken Merrihew" userId="bcb7a1e886d99f07" providerId="LiveId" clId="{F6E8D420-481B-4E6C-A292-FF8590A1E4C7}" dt="2018-01-24T22:44:19.585" v="2364" actId="478"/>
          <ac:cxnSpMkLst>
            <pc:docMk/>
            <pc:sldMk cId="956826424" sldId="317"/>
            <ac:cxnSpMk id="38" creationId="{1E276EB2-C5BC-42B5-B0BD-79662998378A}"/>
          </ac:cxnSpMkLst>
        </pc:cxnChg>
        <pc:cxnChg chg="add mod">
          <ac:chgData name="Ken Merrihew" userId="bcb7a1e886d99f07" providerId="LiveId" clId="{F6E8D420-481B-4E6C-A292-FF8590A1E4C7}" dt="2018-01-24T23:28:16.516" v="3906" actId="14100"/>
          <ac:cxnSpMkLst>
            <pc:docMk/>
            <pc:sldMk cId="956826424" sldId="317"/>
            <ac:cxnSpMk id="38" creationId="{3AD5A5D1-7960-46ED-8997-C2CAFBF8FA98}"/>
          </ac:cxnSpMkLst>
        </pc:cxnChg>
        <pc:cxnChg chg="add del">
          <ac:chgData name="Ken Merrihew" userId="bcb7a1e886d99f07" providerId="LiveId" clId="{F6E8D420-481B-4E6C-A292-FF8590A1E4C7}" dt="2018-01-24T22:43:31.023" v="2359" actId="478"/>
          <ac:cxnSpMkLst>
            <pc:docMk/>
            <pc:sldMk cId="956826424" sldId="317"/>
            <ac:cxnSpMk id="40" creationId="{71D3B923-B31A-421F-842F-65B83883B790}"/>
          </ac:cxnSpMkLst>
        </pc:cxnChg>
        <pc:cxnChg chg="add del">
          <ac:chgData name="Ken Merrihew" userId="bcb7a1e886d99f07" providerId="LiveId" clId="{F6E8D420-481B-4E6C-A292-FF8590A1E4C7}" dt="2018-01-24T22:43:28.544" v="2358" actId="478"/>
          <ac:cxnSpMkLst>
            <pc:docMk/>
            <pc:sldMk cId="956826424" sldId="317"/>
            <ac:cxnSpMk id="41" creationId="{DB1F78F4-D9A7-47D8-A7A7-F2CE3E3309D4}"/>
          </ac:cxnSpMkLst>
        </pc:cxnChg>
        <pc:cxnChg chg="add mod topLvl">
          <ac:chgData name="Ken Merrihew" userId="bcb7a1e886d99f07" providerId="LiveId" clId="{F6E8D420-481B-4E6C-A292-FF8590A1E4C7}" dt="2018-01-24T23:10:32.027" v="3358" actId="165"/>
          <ac:cxnSpMkLst>
            <pc:docMk/>
            <pc:sldMk cId="956826424" sldId="317"/>
            <ac:cxnSpMk id="42" creationId="{9A7F6A25-AD85-439B-8597-57EF7D6F833E}"/>
          </ac:cxnSpMkLst>
        </pc:cxnChg>
        <pc:cxnChg chg="add mod topLvl">
          <ac:chgData name="Ken Merrihew" userId="bcb7a1e886d99f07" providerId="LiveId" clId="{F6E8D420-481B-4E6C-A292-FF8590A1E4C7}" dt="2018-01-24T23:10:32.027" v="3358" actId="165"/>
          <ac:cxnSpMkLst>
            <pc:docMk/>
            <pc:sldMk cId="956826424" sldId="317"/>
            <ac:cxnSpMk id="43" creationId="{BD932BE4-8BC7-4974-9825-7C79CD444EAA}"/>
          </ac:cxnSpMkLst>
        </pc:cxnChg>
        <pc:cxnChg chg="add mod topLvl">
          <ac:chgData name="Ken Merrihew" userId="bcb7a1e886d99f07" providerId="LiveId" clId="{F6E8D420-481B-4E6C-A292-FF8590A1E4C7}" dt="2018-01-24T23:10:32.027" v="3358" actId="165"/>
          <ac:cxnSpMkLst>
            <pc:docMk/>
            <pc:sldMk cId="956826424" sldId="317"/>
            <ac:cxnSpMk id="47" creationId="{9B7696F8-87AA-4CF3-966B-7A69936C0F23}"/>
          </ac:cxnSpMkLst>
        </pc:cxnChg>
      </pc:sldChg>
      <pc:sldChg chg="add modTransition">
        <pc:chgData name="Ken Merrihew" userId="bcb7a1e886d99f07" providerId="LiveId" clId="{F6E8D420-481B-4E6C-A292-FF8590A1E4C7}" dt="2018-01-24T23:32:06.281" v="3911"/>
        <pc:sldMkLst>
          <pc:docMk/>
          <pc:sldMk cId="2870673482" sldId="318"/>
        </pc:sldMkLst>
      </pc:sldChg>
      <pc:sldMasterChg chg="modTransition modSldLayout">
        <pc:chgData name="Ken Merrihew" userId="bcb7a1e886d99f07" providerId="LiveId" clId="{F6E8D420-481B-4E6C-A292-FF8590A1E4C7}" dt="2018-01-24T23:32:06.281" v="3911"/>
        <pc:sldMasterMkLst>
          <pc:docMk/>
          <pc:sldMasterMk cId="1780691305" sldId="2147483660"/>
        </pc:sldMasterMkLst>
        <pc:sldLayoutChg chg="modTransition">
          <pc:chgData name="Ken Merrihew" userId="bcb7a1e886d99f07" providerId="LiveId" clId="{F6E8D420-481B-4E6C-A292-FF8590A1E4C7}" dt="2018-01-24T23:32:06.281" v="3911"/>
          <pc:sldLayoutMkLst>
            <pc:docMk/>
            <pc:sldMasterMk cId="1780691305" sldId="2147483660"/>
            <pc:sldLayoutMk cId="4070202126" sldId="2147483661"/>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791997830" sldId="2147483662"/>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3270411441" sldId="2147483663"/>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699030611" sldId="2147483664"/>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2374847421" sldId="2147483665"/>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1135012612" sldId="2147483666"/>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2958588824" sldId="2147483667"/>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3912777369" sldId="2147483668"/>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792839284" sldId="2147483669"/>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1521202426" sldId="2147483670"/>
          </pc:sldLayoutMkLst>
        </pc:sldLayoutChg>
        <pc:sldLayoutChg chg="modTransition">
          <pc:chgData name="Ken Merrihew" userId="bcb7a1e886d99f07" providerId="LiveId" clId="{F6E8D420-481B-4E6C-A292-FF8590A1E4C7}" dt="2018-01-24T23:32:06.281" v="3911"/>
          <pc:sldLayoutMkLst>
            <pc:docMk/>
            <pc:sldMasterMk cId="1780691305" sldId="2147483660"/>
            <pc:sldLayoutMk cId="21556634"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E93C2-9581-4123-9137-0992CC99B45D}" type="datetimeFigureOut">
              <a:rPr lang="en-US" smtClean="0"/>
              <a:t>1/24/2018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F512A-7262-4DC6-81B1-8DAA1BB4333A}" type="slidenum">
              <a:rPr lang="en-US" smtClean="0"/>
              <a:t>‹#›</a:t>
            </a:fld>
            <a:endParaRPr lang="en-US"/>
          </a:p>
        </p:txBody>
      </p:sp>
    </p:spTree>
    <p:extLst>
      <p:ext uri="{BB962C8B-B14F-4D97-AF65-F5344CB8AC3E}">
        <p14:creationId xmlns:p14="http://schemas.microsoft.com/office/powerpoint/2010/main" val="290442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F512A-7262-4DC6-81B1-8DAA1BB4333A}" type="slidenum">
              <a:rPr lang="en-US" smtClean="0"/>
              <a:t>10</a:t>
            </a:fld>
            <a:endParaRPr lang="en-US"/>
          </a:p>
        </p:txBody>
      </p:sp>
    </p:spTree>
    <p:extLst>
      <p:ext uri="{BB962C8B-B14F-4D97-AF65-F5344CB8AC3E}">
        <p14:creationId xmlns:p14="http://schemas.microsoft.com/office/powerpoint/2010/main" val="412565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1/24/2018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70862" y="932667"/>
            <a:ext cx="6617368" cy="275460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7300" dirty="0">
                <a:blipFill dpi="0" rotWithShape="1">
                  <a:blip r:embed="rId3"/>
                  <a:srcRect/>
                  <a:stretch>
                    <a:fillRect/>
                  </a:stretch>
                </a:blipFill>
                <a:effectLst>
                  <a:glow rad="203200">
                    <a:schemeClr val="bg2">
                      <a:lumMod val="10000"/>
                      <a:alpha val="60000"/>
                    </a:schemeClr>
                  </a:glow>
                </a:effectLst>
                <a:latin typeface="+mj-lt"/>
                <a:cs typeface="Calibri" panose="020F0502020204030204" pitchFamily="34" charset="0"/>
              </a:rPr>
              <a:t>Psalms</a:t>
            </a:r>
          </a:p>
        </p:txBody>
      </p:sp>
      <p:sp>
        <p:nvSpPr>
          <p:cNvPr id="5" name="TextBox 4"/>
          <p:cNvSpPr txBox="1"/>
          <p:nvPr/>
        </p:nvSpPr>
        <p:spPr>
          <a:xfrm>
            <a:off x="4259943" y="2898847"/>
            <a:ext cx="4117411" cy="1569660"/>
          </a:xfrm>
          <a:prstGeom prst="rect">
            <a:avLst/>
          </a:prstGeom>
          <a:noFill/>
        </p:spPr>
        <p:txBody>
          <a:bodyPr wrap="square" rtlCol="0">
            <a:spAutoFit/>
            <a:scene3d>
              <a:camera prst="orthographicFront"/>
              <a:lightRig rig="threePt" dir="t"/>
            </a:scene3d>
            <a:sp3d extrusionH="57150">
              <a:bevelT w="101600" h="38100" prst="slope"/>
            </a:sp3d>
          </a:bodyPr>
          <a:lstStyle/>
          <a:p>
            <a:r>
              <a:rPr lang="en-US" sz="9600" dirty="0">
                <a:blipFill dpi="0" rotWithShape="1">
                  <a:blip r:embed="rId3"/>
                  <a:srcRect/>
                  <a:stretch>
                    <a:fillRect/>
                  </a:stretch>
                </a:blipFill>
                <a:effectLst>
                  <a:glow rad="203200">
                    <a:schemeClr val="bg2">
                      <a:lumMod val="10000"/>
                      <a:alpha val="60000"/>
                    </a:schemeClr>
                  </a:glow>
                </a:effectLst>
                <a:latin typeface="+mj-lt"/>
                <a:cs typeface="Calibri" panose="020F0502020204030204" pitchFamily="34" charset="0"/>
              </a:rPr>
              <a:t>94:20-22</a:t>
            </a:r>
          </a:p>
        </p:txBody>
      </p:sp>
      <p:sp>
        <p:nvSpPr>
          <p:cNvPr id="6" name="TextBox 5"/>
          <p:cNvSpPr txBox="1"/>
          <p:nvPr/>
        </p:nvSpPr>
        <p:spPr>
          <a:xfrm>
            <a:off x="2904940" y="130699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76200">
                    <a:schemeClr val="bg2">
                      <a:lumMod val="10000"/>
                      <a:alpha val="60000"/>
                    </a:schemeClr>
                  </a:glow>
                </a:effectLst>
                <a:latin typeface="+mj-lt"/>
                <a:cs typeface="Calibri" panose="020F0502020204030204" pitchFamily="34"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EC29A65-DCA3-4BBD-A904-681A3F4BA68D}"/>
              </a:ext>
            </a:extLst>
          </p:cNvPr>
          <p:cNvGrpSpPr/>
          <p:nvPr/>
        </p:nvGrpSpPr>
        <p:grpSpPr>
          <a:xfrm rot="21334827">
            <a:off x="711172" y="877708"/>
            <a:ext cx="7398817" cy="4368934"/>
            <a:chOff x="422414" y="1246675"/>
            <a:chExt cx="7398817" cy="4368934"/>
          </a:xfrm>
        </p:grpSpPr>
        <p:pic>
          <p:nvPicPr>
            <p:cNvPr id="1026" name="Picture 2" descr="http://www.worldatlas.com/webimage/countrys/namerica/usstates/newgraphics/usanames.gif">
              <a:extLst>
                <a:ext uri="{FF2B5EF4-FFF2-40B4-BE49-F238E27FC236}">
                  <a16:creationId xmlns:a16="http://schemas.microsoft.com/office/drawing/2014/main" id="{A61D2B85-2C85-47A5-9DEA-E961FBCCA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14" y="1246675"/>
              <a:ext cx="7398817" cy="4368934"/>
            </a:xfrm>
            <a:prstGeom prst="rect">
              <a:avLst/>
            </a:prstGeom>
            <a:solidFill>
              <a:schemeClr val="bg1"/>
            </a:solidFill>
            <a:effectLst>
              <a:outerShdw blurRad="114300" dist="254000" dir="8100000" algn="tr" rotWithShape="0">
                <a:schemeClr val="bg1">
                  <a:alpha val="40000"/>
                </a:schemeClr>
              </a:outerShdw>
            </a:effectLst>
            <a:scene3d>
              <a:camera prst="orthographicFront"/>
              <a:lightRig rig="threePt" dir="t"/>
            </a:scene3d>
            <a:sp3d>
              <a:bevelT w="190500"/>
            </a:sp3d>
          </p:spPr>
        </p:pic>
        <p:sp>
          <p:nvSpPr>
            <p:cNvPr id="13" name="Rectangle 12">
              <a:extLst>
                <a:ext uri="{FF2B5EF4-FFF2-40B4-BE49-F238E27FC236}">
                  <a16:creationId xmlns:a16="http://schemas.microsoft.com/office/drawing/2014/main" id="{BA9B9EC9-B8C6-425C-A300-3B12A5B94315}"/>
                </a:ext>
              </a:extLst>
            </p:cNvPr>
            <p:cNvSpPr/>
            <p:nvPr/>
          </p:nvSpPr>
          <p:spPr>
            <a:xfrm>
              <a:off x="6478859" y="5196468"/>
              <a:ext cx="1248936" cy="34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Shape 3">
            <a:extLst>
              <a:ext uri="{FF2B5EF4-FFF2-40B4-BE49-F238E27FC236}">
                <a16:creationId xmlns:a16="http://schemas.microsoft.com/office/drawing/2014/main" id="{1BF60EB6-91E9-43DF-94C6-23BDEFA6DC82}"/>
              </a:ext>
            </a:extLst>
          </p:cNvPr>
          <p:cNvSpPr/>
          <p:nvPr/>
        </p:nvSpPr>
        <p:spPr>
          <a:xfrm rot="21334827">
            <a:off x="779840" y="1048336"/>
            <a:ext cx="4666961" cy="3470669"/>
          </a:xfrm>
          <a:custGeom>
            <a:avLst/>
            <a:gdLst>
              <a:gd name="connsiteX0" fmla="*/ 0 w 4120737"/>
              <a:gd name="connsiteY0" fmla="*/ 451262 h 1632857"/>
              <a:gd name="connsiteX1" fmla="*/ 77189 w 4120737"/>
              <a:gd name="connsiteY1" fmla="*/ 463138 h 1632857"/>
              <a:gd name="connsiteX2" fmla="*/ 112815 w 4120737"/>
              <a:gd name="connsiteY2" fmla="*/ 546265 h 1632857"/>
              <a:gd name="connsiteX3" fmla="*/ 261257 w 4120737"/>
              <a:gd name="connsiteY3" fmla="*/ 528452 h 1632857"/>
              <a:gd name="connsiteX4" fmla="*/ 409698 w 4120737"/>
              <a:gd name="connsiteY4" fmla="*/ 522514 h 1632857"/>
              <a:gd name="connsiteX5" fmla="*/ 558140 w 4120737"/>
              <a:gd name="connsiteY5" fmla="*/ 486888 h 1632857"/>
              <a:gd name="connsiteX6" fmla="*/ 718457 w 4120737"/>
              <a:gd name="connsiteY6" fmla="*/ 469075 h 1632857"/>
              <a:gd name="connsiteX7" fmla="*/ 837210 w 4120737"/>
              <a:gd name="connsiteY7" fmla="*/ 469075 h 1632857"/>
              <a:gd name="connsiteX8" fmla="*/ 944088 w 4120737"/>
              <a:gd name="connsiteY8" fmla="*/ 0 h 1632857"/>
              <a:gd name="connsiteX9" fmla="*/ 1045028 w 4120737"/>
              <a:gd name="connsiteY9" fmla="*/ 5938 h 1632857"/>
              <a:gd name="connsiteX10" fmla="*/ 1045028 w 4120737"/>
              <a:gd name="connsiteY10" fmla="*/ 89065 h 1632857"/>
              <a:gd name="connsiteX11" fmla="*/ 1039091 w 4120737"/>
              <a:gd name="connsiteY11" fmla="*/ 154379 h 1632857"/>
              <a:gd name="connsiteX12" fmla="*/ 1045028 w 4120737"/>
              <a:gd name="connsiteY12" fmla="*/ 219694 h 1632857"/>
              <a:gd name="connsiteX13" fmla="*/ 1110343 w 4120737"/>
              <a:gd name="connsiteY13" fmla="*/ 356260 h 1632857"/>
              <a:gd name="connsiteX14" fmla="*/ 1122218 w 4120737"/>
              <a:gd name="connsiteY14" fmla="*/ 356260 h 1632857"/>
              <a:gd name="connsiteX15" fmla="*/ 1145969 w 4120737"/>
              <a:gd name="connsiteY15" fmla="*/ 356260 h 1632857"/>
              <a:gd name="connsiteX16" fmla="*/ 1145969 w 4120737"/>
              <a:gd name="connsiteY16" fmla="*/ 409699 h 1632857"/>
              <a:gd name="connsiteX17" fmla="*/ 1145969 w 4120737"/>
              <a:gd name="connsiteY17" fmla="*/ 469075 h 1632857"/>
              <a:gd name="connsiteX18" fmla="*/ 1134093 w 4120737"/>
              <a:gd name="connsiteY18" fmla="*/ 504701 h 1632857"/>
              <a:gd name="connsiteX19" fmla="*/ 1128156 w 4120737"/>
              <a:gd name="connsiteY19" fmla="*/ 528452 h 1632857"/>
              <a:gd name="connsiteX20" fmla="*/ 1128156 w 4120737"/>
              <a:gd name="connsiteY20" fmla="*/ 558140 h 1632857"/>
              <a:gd name="connsiteX21" fmla="*/ 1157844 w 4120737"/>
              <a:gd name="connsiteY21" fmla="*/ 558140 h 1632857"/>
              <a:gd name="connsiteX22" fmla="*/ 1181595 w 4120737"/>
              <a:gd name="connsiteY22" fmla="*/ 552203 h 1632857"/>
              <a:gd name="connsiteX23" fmla="*/ 2487880 w 4120737"/>
              <a:gd name="connsiteY23" fmla="*/ 0 h 1632857"/>
              <a:gd name="connsiteX24" fmla="*/ 3307278 w 4120737"/>
              <a:gd name="connsiteY24" fmla="*/ 0 h 1632857"/>
              <a:gd name="connsiteX25" fmla="*/ 3307278 w 4120737"/>
              <a:gd name="connsiteY25" fmla="*/ 100940 h 1632857"/>
              <a:gd name="connsiteX26" fmla="*/ 3325091 w 4120737"/>
              <a:gd name="connsiteY26" fmla="*/ 225631 h 1632857"/>
              <a:gd name="connsiteX27" fmla="*/ 3336966 w 4120737"/>
              <a:gd name="connsiteY27" fmla="*/ 302821 h 1632857"/>
              <a:gd name="connsiteX28" fmla="*/ 3342904 w 4120737"/>
              <a:gd name="connsiteY28" fmla="*/ 380010 h 1632857"/>
              <a:gd name="connsiteX29" fmla="*/ 3342904 w 4120737"/>
              <a:gd name="connsiteY29" fmla="*/ 439387 h 1632857"/>
              <a:gd name="connsiteX30" fmla="*/ 3336966 w 4120737"/>
              <a:gd name="connsiteY30" fmla="*/ 480951 h 1632857"/>
              <a:gd name="connsiteX31" fmla="*/ 3325091 w 4120737"/>
              <a:gd name="connsiteY31" fmla="*/ 528452 h 1632857"/>
              <a:gd name="connsiteX32" fmla="*/ 3360717 w 4120737"/>
              <a:gd name="connsiteY32" fmla="*/ 587829 h 1632857"/>
              <a:gd name="connsiteX33" fmla="*/ 3360717 w 4120737"/>
              <a:gd name="connsiteY33" fmla="*/ 647205 h 1632857"/>
              <a:gd name="connsiteX34" fmla="*/ 3360717 w 4120737"/>
              <a:gd name="connsiteY34" fmla="*/ 724395 h 1632857"/>
              <a:gd name="connsiteX35" fmla="*/ 3360717 w 4120737"/>
              <a:gd name="connsiteY35" fmla="*/ 783771 h 1632857"/>
              <a:gd name="connsiteX36" fmla="*/ 3348841 w 4120737"/>
              <a:gd name="connsiteY36" fmla="*/ 849086 h 1632857"/>
              <a:gd name="connsiteX37" fmla="*/ 3348841 w 4120737"/>
              <a:gd name="connsiteY37" fmla="*/ 884712 h 1632857"/>
              <a:gd name="connsiteX38" fmla="*/ 3996047 w 4120737"/>
              <a:gd name="connsiteY38" fmla="*/ 890649 h 1632857"/>
              <a:gd name="connsiteX39" fmla="*/ 3996047 w 4120737"/>
              <a:gd name="connsiteY39" fmla="*/ 967839 h 1632857"/>
              <a:gd name="connsiteX40" fmla="*/ 4049485 w 4120737"/>
              <a:gd name="connsiteY40" fmla="*/ 1074717 h 1632857"/>
              <a:gd name="connsiteX41" fmla="*/ 4102924 w 4120737"/>
              <a:gd name="connsiteY41" fmla="*/ 1128156 h 1632857"/>
              <a:gd name="connsiteX42" fmla="*/ 4120737 w 4120737"/>
              <a:gd name="connsiteY42" fmla="*/ 1175657 h 1632857"/>
              <a:gd name="connsiteX43" fmla="*/ 4120737 w 4120737"/>
              <a:gd name="connsiteY43" fmla="*/ 1217221 h 1632857"/>
              <a:gd name="connsiteX44" fmla="*/ 4091049 w 4120737"/>
              <a:gd name="connsiteY44" fmla="*/ 1223158 h 1632857"/>
              <a:gd name="connsiteX45" fmla="*/ 4055423 w 4120737"/>
              <a:gd name="connsiteY45" fmla="*/ 1240971 h 1632857"/>
              <a:gd name="connsiteX46" fmla="*/ 4025735 w 4120737"/>
              <a:gd name="connsiteY46" fmla="*/ 1270660 h 1632857"/>
              <a:gd name="connsiteX47" fmla="*/ 4037610 w 4120737"/>
              <a:gd name="connsiteY47" fmla="*/ 1312223 h 1632857"/>
              <a:gd name="connsiteX48" fmla="*/ 3996047 w 4120737"/>
              <a:gd name="connsiteY48" fmla="*/ 1377538 h 1632857"/>
              <a:gd name="connsiteX49" fmla="*/ 3978234 w 4120737"/>
              <a:gd name="connsiteY49" fmla="*/ 1425039 h 1632857"/>
              <a:gd name="connsiteX50" fmla="*/ 3426031 w 4120737"/>
              <a:gd name="connsiteY50" fmla="*/ 1419101 h 1632857"/>
              <a:gd name="connsiteX51" fmla="*/ 3437906 w 4120737"/>
              <a:gd name="connsiteY51" fmla="*/ 1502229 h 1632857"/>
              <a:gd name="connsiteX52" fmla="*/ 3473532 w 4120737"/>
              <a:gd name="connsiteY52" fmla="*/ 1520042 h 1632857"/>
              <a:gd name="connsiteX53" fmla="*/ 3473532 w 4120737"/>
              <a:gd name="connsiteY53" fmla="*/ 1525979 h 1632857"/>
              <a:gd name="connsiteX54" fmla="*/ 3473532 w 4120737"/>
              <a:gd name="connsiteY54" fmla="*/ 1585356 h 1632857"/>
              <a:gd name="connsiteX55" fmla="*/ 3521034 w 4120737"/>
              <a:gd name="connsiteY55" fmla="*/ 1632857 h 1632857"/>
              <a:gd name="connsiteX0" fmla="*/ 0 w 4120737"/>
              <a:gd name="connsiteY0" fmla="*/ 451262 h 2101932"/>
              <a:gd name="connsiteX1" fmla="*/ 77189 w 4120737"/>
              <a:gd name="connsiteY1" fmla="*/ 463138 h 2101932"/>
              <a:gd name="connsiteX2" fmla="*/ 112815 w 4120737"/>
              <a:gd name="connsiteY2" fmla="*/ 546265 h 2101932"/>
              <a:gd name="connsiteX3" fmla="*/ 261257 w 4120737"/>
              <a:gd name="connsiteY3" fmla="*/ 528452 h 2101932"/>
              <a:gd name="connsiteX4" fmla="*/ 409698 w 4120737"/>
              <a:gd name="connsiteY4" fmla="*/ 522514 h 2101932"/>
              <a:gd name="connsiteX5" fmla="*/ 558140 w 4120737"/>
              <a:gd name="connsiteY5" fmla="*/ 486888 h 2101932"/>
              <a:gd name="connsiteX6" fmla="*/ 718457 w 4120737"/>
              <a:gd name="connsiteY6" fmla="*/ 469075 h 2101932"/>
              <a:gd name="connsiteX7" fmla="*/ 837210 w 4120737"/>
              <a:gd name="connsiteY7" fmla="*/ 469075 h 2101932"/>
              <a:gd name="connsiteX8" fmla="*/ 944088 w 4120737"/>
              <a:gd name="connsiteY8" fmla="*/ 0 h 2101932"/>
              <a:gd name="connsiteX9" fmla="*/ 1045028 w 4120737"/>
              <a:gd name="connsiteY9" fmla="*/ 5938 h 2101932"/>
              <a:gd name="connsiteX10" fmla="*/ 1045028 w 4120737"/>
              <a:gd name="connsiteY10" fmla="*/ 89065 h 2101932"/>
              <a:gd name="connsiteX11" fmla="*/ 1039091 w 4120737"/>
              <a:gd name="connsiteY11" fmla="*/ 154379 h 2101932"/>
              <a:gd name="connsiteX12" fmla="*/ 1045028 w 4120737"/>
              <a:gd name="connsiteY12" fmla="*/ 219694 h 2101932"/>
              <a:gd name="connsiteX13" fmla="*/ 1110343 w 4120737"/>
              <a:gd name="connsiteY13" fmla="*/ 356260 h 2101932"/>
              <a:gd name="connsiteX14" fmla="*/ 1122218 w 4120737"/>
              <a:gd name="connsiteY14" fmla="*/ 356260 h 2101932"/>
              <a:gd name="connsiteX15" fmla="*/ 1145969 w 4120737"/>
              <a:gd name="connsiteY15" fmla="*/ 356260 h 2101932"/>
              <a:gd name="connsiteX16" fmla="*/ 1145969 w 4120737"/>
              <a:gd name="connsiteY16" fmla="*/ 409699 h 2101932"/>
              <a:gd name="connsiteX17" fmla="*/ 1145969 w 4120737"/>
              <a:gd name="connsiteY17" fmla="*/ 469075 h 2101932"/>
              <a:gd name="connsiteX18" fmla="*/ 1134093 w 4120737"/>
              <a:gd name="connsiteY18" fmla="*/ 504701 h 2101932"/>
              <a:gd name="connsiteX19" fmla="*/ 1128156 w 4120737"/>
              <a:gd name="connsiteY19" fmla="*/ 528452 h 2101932"/>
              <a:gd name="connsiteX20" fmla="*/ 1128156 w 4120737"/>
              <a:gd name="connsiteY20" fmla="*/ 558140 h 2101932"/>
              <a:gd name="connsiteX21" fmla="*/ 1157844 w 4120737"/>
              <a:gd name="connsiteY21" fmla="*/ 558140 h 2101932"/>
              <a:gd name="connsiteX22" fmla="*/ 1181595 w 4120737"/>
              <a:gd name="connsiteY22" fmla="*/ 552203 h 2101932"/>
              <a:gd name="connsiteX23" fmla="*/ 2487880 w 4120737"/>
              <a:gd name="connsiteY23" fmla="*/ 0 h 2101932"/>
              <a:gd name="connsiteX24" fmla="*/ 3307278 w 4120737"/>
              <a:gd name="connsiteY24" fmla="*/ 0 h 2101932"/>
              <a:gd name="connsiteX25" fmla="*/ 3307278 w 4120737"/>
              <a:gd name="connsiteY25" fmla="*/ 100940 h 2101932"/>
              <a:gd name="connsiteX26" fmla="*/ 3325091 w 4120737"/>
              <a:gd name="connsiteY26" fmla="*/ 225631 h 2101932"/>
              <a:gd name="connsiteX27" fmla="*/ 3336966 w 4120737"/>
              <a:gd name="connsiteY27" fmla="*/ 302821 h 2101932"/>
              <a:gd name="connsiteX28" fmla="*/ 3342904 w 4120737"/>
              <a:gd name="connsiteY28" fmla="*/ 380010 h 2101932"/>
              <a:gd name="connsiteX29" fmla="*/ 3342904 w 4120737"/>
              <a:gd name="connsiteY29" fmla="*/ 439387 h 2101932"/>
              <a:gd name="connsiteX30" fmla="*/ 3336966 w 4120737"/>
              <a:gd name="connsiteY30" fmla="*/ 480951 h 2101932"/>
              <a:gd name="connsiteX31" fmla="*/ 3325091 w 4120737"/>
              <a:gd name="connsiteY31" fmla="*/ 528452 h 2101932"/>
              <a:gd name="connsiteX32" fmla="*/ 3360717 w 4120737"/>
              <a:gd name="connsiteY32" fmla="*/ 587829 h 2101932"/>
              <a:gd name="connsiteX33" fmla="*/ 3360717 w 4120737"/>
              <a:gd name="connsiteY33" fmla="*/ 647205 h 2101932"/>
              <a:gd name="connsiteX34" fmla="*/ 3360717 w 4120737"/>
              <a:gd name="connsiteY34" fmla="*/ 724395 h 2101932"/>
              <a:gd name="connsiteX35" fmla="*/ 3360717 w 4120737"/>
              <a:gd name="connsiteY35" fmla="*/ 783771 h 2101932"/>
              <a:gd name="connsiteX36" fmla="*/ 3348841 w 4120737"/>
              <a:gd name="connsiteY36" fmla="*/ 849086 h 2101932"/>
              <a:gd name="connsiteX37" fmla="*/ 3348841 w 4120737"/>
              <a:gd name="connsiteY37" fmla="*/ 884712 h 2101932"/>
              <a:gd name="connsiteX38" fmla="*/ 3996047 w 4120737"/>
              <a:gd name="connsiteY38" fmla="*/ 890649 h 2101932"/>
              <a:gd name="connsiteX39" fmla="*/ 3996047 w 4120737"/>
              <a:gd name="connsiteY39" fmla="*/ 967839 h 2101932"/>
              <a:gd name="connsiteX40" fmla="*/ 4049485 w 4120737"/>
              <a:gd name="connsiteY40" fmla="*/ 1074717 h 2101932"/>
              <a:gd name="connsiteX41" fmla="*/ 4102924 w 4120737"/>
              <a:gd name="connsiteY41" fmla="*/ 1128156 h 2101932"/>
              <a:gd name="connsiteX42" fmla="*/ 4120737 w 4120737"/>
              <a:gd name="connsiteY42" fmla="*/ 1175657 h 2101932"/>
              <a:gd name="connsiteX43" fmla="*/ 4120737 w 4120737"/>
              <a:gd name="connsiteY43" fmla="*/ 1217221 h 2101932"/>
              <a:gd name="connsiteX44" fmla="*/ 4091049 w 4120737"/>
              <a:gd name="connsiteY44" fmla="*/ 1223158 h 2101932"/>
              <a:gd name="connsiteX45" fmla="*/ 4055423 w 4120737"/>
              <a:gd name="connsiteY45" fmla="*/ 1240971 h 2101932"/>
              <a:gd name="connsiteX46" fmla="*/ 4025735 w 4120737"/>
              <a:gd name="connsiteY46" fmla="*/ 1270660 h 2101932"/>
              <a:gd name="connsiteX47" fmla="*/ 4037610 w 4120737"/>
              <a:gd name="connsiteY47" fmla="*/ 1312223 h 2101932"/>
              <a:gd name="connsiteX48" fmla="*/ 3996047 w 4120737"/>
              <a:gd name="connsiteY48" fmla="*/ 1377538 h 2101932"/>
              <a:gd name="connsiteX49" fmla="*/ 3978234 w 4120737"/>
              <a:gd name="connsiteY49" fmla="*/ 1425039 h 2101932"/>
              <a:gd name="connsiteX50" fmla="*/ 3426031 w 4120737"/>
              <a:gd name="connsiteY50" fmla="*/ 1419101 h 2101932"/>
              <a:gd name="connsiteX51" fmla="*/ 3437906 w 4120737"/>
              <a:gd name="connsiteY51" fmla="*/ 1502229 h 2101932"/>
              <a:gd name="connsiteX52" fmla="*/ 3473532 w 4120737"/>
              <a:gd name="connsiteY52" fmla="*/ 1520042 h 2101932"/>
              <a:gd name="connsiteX53" fmla="*/ 3473532 w 4120737"/>
              <a:gd name="connsiteY53" fmla="*/ 1525979 h 2101932"/>
              <a:gd name="connsiteX54" fmla="*/ 3473532 w 4120737"/>
              <a:gd name="connsiteY54" fmla="*/ 1585356 h 2101932"/>
              <a:gd name="connsiteX55" fmla="*/ 3556660 w 4120737"/>
              <a:gd name="connsiteY55" fmla="*/ 2101932 h 2101932"/>
              <a:gd name="connsiteX0" fmla="*/ 0 w 4120737"/>
              <a:gd name="connsiteY0" fmla="*/ 451262 h 2143787"/>
              <a:gd name="connsiteX1" fmla="*/ 77189 w 4120737"/>
              <a:gd name="connsiteY1" fmla="*/ 463138 h 2143787"/>
              <a:gd name="connsiteX2" fmla="*/ 112815 w 4120737"/>
              <a:gd name="connsiteY2" fmla="*/ 546265 h 2143787"/>
              <a:gd name="connsiteX3" fmla="*/ 261257 w 4120737"/>
              <a:gd name="connsiteY3" fmla="*/ 528452 h 2143787"/>
              <a:gd name="connsiteX4" fmla="*/ 409698 w 4120737"/>
              <a:gd name="connsiteY4" fmla="*/ 522514 h 2143787"/>
              <a:gd name="connsiteX5" fmla="*/ 558140 w 4120737"/>
              <a:gd name="connsiteY5" fmla="*/ 486888 h 2143787"/>
              <a:gd name="connsiteX6" fmla="*/ 718457 w 4120737"/>
              <a:gd name="connsiteY6" fmla="*/ 469075 h 2143787"/>
              <a:gd name="connsiteX7" fmla="*/ 837210 w 4120737"/>
              <a:gd name="connsiteY7" fmla="*/ 469075 h 2143787"/>
              <a:gd name="connsiteX8" fmla="*/ 944088 w 4120737"/>
              <a:gd name="connsiteY8" fmla="*/ 0 h 2143787"/>
              <a:gd name="connsiteX9" fmla="*/ 1045028 w 4120737"/>
              <a:gd name="connsiteY9" fmla="*/ 5938 h 2143787"/>
              <a:gd name="connsiteX10" fmla="*/ 1045028 w 4120737"/>
              <a:gd name="connsiteY10" fmla="*/ 89065 h 2143787"/>
              <a:gd name="connsiteX11" fmla="*/ 1039091 w 4120737"/>
              <a:gd name="connsiteY11" fmla="*/ 154379 h 2143787"/>
              <a:gd name="connsiteX12" fmla="*/ 1045028 w 4120737"/>
              <a:gd name="connsiteY12" fmla="*/ 219694 h 2143787"/>
              <a:gd name="connsiteX13" fmla="*/ 1110343 w 4120737"/>
              <a:gd name="connsiteY13" fmla="*/ 356260 h 2143787"/>
              <a:gd name="connsiteX14" fmla="*/ 1122218 w 4120737"/>
              <a:gd name="connsiteY14" fmla="*/ 356260 h 2143787"/>
              <a:gd name="connsiteX15" fmla="*/ 1145969 w 4120737"/>
              <a:gd name="connsiteY15" fmla="*/ 356260 h 2143787"/>
              <a:gd name="connsiteX16" fmla="*/ 1145969 w 4120737"/>
              <a:gd name="connsiteY16" fmla="*/ 409699 h 2143787"/>
              <a:gd name="connsiteX17" fmla="*/ 1145969 w 4120737"/>
              <a:gd name="connsiteY17" fmla="*/ 469075 h 2143787"/>
              <a:gd name="connsiteX18" fmla="*/ 1134093 w 4120737"/>
              <a:gd name="connsiteY18" fmla="*/ 504701 h 2143787"/>
              <a:gd name="connsiteX19" fmla="*/ 1128156 w 4120737"/>
              <a:gd name="connsiteY19" fmla="*/ 528452 h 2143787"/>
              <a:gd name="connsiteX20" fmla="*/ 1128156 w 4120737"/>
              <a:gd name="connsiteY20" fmla="*/ 558140 h 2143787"/>
              <a:gd name="connsiteX21" fmla="*/ 1157844 w 4120737"/>
              <a:gd name="connsiteY21" fmla="*/ 558140 h 2143787"/>
              <a:gd name="connsiteX22" fmla="*/ 1181595 w 4120737"/>
              <a:gd name="connsiteY22" fmla="*/ 552203 h 2143787"/>
              <a:gd name="connsiteX23" fmla="*/ 2487880 w 4120737"/>
              <a:gd name="connsiteY23" fmla="*/ 0 h 2143787"/>
              <a:gd name="connsiteX24" fmla="*/ 3307278 w 4120737"/>
              <a:gd name="connsiteY24" fmla="*/ 0 h 2143787"/>
              <a:gd name="connsiteX25" fmla="*/ 3307278 w 4120737"/>
              <a:gd name="connsiteY25" fmla="*/ 100940 h 2143787"/>
              <a:gd name="connsiteX26" fmla="*/ 3325091 w 4120737"/>
              <a:gd name="connsiteY26" fmla="*/ 225631 h 2143787"/>
              <a:gd name="connsiteX27" fmla="*/ 3336966 w 4120737"/>
              <a:gd name="connsiteY27" fmla="*/ 302821 h 2143787"/>
              <a:gd name="connsiteX28" fmla="*/ 3342904 w 4120737"/>
              <a:gd name="connsiteY28" fmla="*/ 380010 h 2143787"/>
              <a:gd name="connsiteX29" fmla="*/ 3342904 w 4120737"/>
              <a:gd name="connsiteY29" fmla="*/ 439387 h 2143787"/>
              <a:gd name="connsiteX30" fmla="*/ 3336966 w 4120737"/>
              <a:gd name="connsiteY30" fmla="*/ 480951 h 2143787"/>
              <a:gd name="connsiteX31" fmla="*/ 3325091 w 4120737"/>
              <a:gd name="connsiteY31" fmla="*/ 528452 h 2143787"/>
              <a:gd name="connsiteX32" fmla="*/ 3360717 w 4120737"/>
              <a:gd name="connsiteY32" fmla="*/ 587829 h 2143787"/>
              <a:gd name="connsiteX33" fmla="*/ 3360717 w 4120737"/>
              <a:gd name="connsiteY33" fmla="*/ 647205 h 2143787"/>
              <a:gd name="connsiteX34" fmla="*/ 3360717 w 4120737"/>
              <a:gd name="connsiteY34" fmla="*/ 724395 h 2143787"/>
              <a:gd name="connsiteX35" fmla="*/ 3360717 w 4120737"/>
              <a:gd name="connsiteY35" fmla="*/ 783771 h 2143787"/>
              <a:gd name="connsiteX36" fmla="*/ 3348841 w 4120737"/>
              <a:gd name="connsiteY36" fmla="*/ 849086 h 2143787"/>
              <a:gd name="connsiteX37" fmla="*/ 3348841 w 4120737"/>
              <a:gd name="connsiteY37" fmla="*/ 884712 h 2143787"/>
              <a:gd name="connsiteX38" fmla="*/ 3996047 w 4120737"/>
              <a:gd name="connsiteY38" fmla="*/ 890649 h 2143787"/>
              <a:gd name="connsiteX39" fmla="*/ 3996047 w 4120737"/>
              <a:gd name="connsiteY39" fmla="*/ 967839 h 2143787"/>
              <a:gd name="connsiteX40" fmla="*/ 4049485 w 4120737"/>
              <a:gd name="connsiteY40" fmla="*/ 1074717 h 2143787"/>
              <a:gd name="connsiteX41" fmla="*/ 4102924 w 4120737"/>
              <a:gd name="connsiteY41" fmla="*/ 1128156 h 2143787"/>
              <a:gd name="connsiteX42" fmla="*/ 4120737 w 4120737"/>
              <a:gd name="connsiteY42" fmla="*/ 1175657 h 2143787"/>
              <a:gd name="connsiteX43" fmla="*/ 4120737 w 4120737"/>
              <a:gd name="connsiteY43" fmla="*/ 1217221 h 2143787"/>
              <a:gd name="connsiteX44" fmla="*/ 4091049 w 4120737"/>
              <a:gd name="connsiteY44" fmla="*/ 1223158 h 2143787"/>
              <a:gd name="connsiteX45" fmla="*/ 4055423 w 4120737"/>
              <a:gd name="connsiteY45" fmla="*/ 1240971 h 2143787"/>
              <a:gd name="connsiteX46" fmla="*/ 4025735 w 4120737"/>
              <a:gd name="connsiteY46" fmla="*/ 1270660 h 2143787"/>
              <a:gd name="connsiteX47" fmla="*/ 4037610 w 4120737"/>
              <a:gd name="connsiteY47" fmla="*/ 1312223 h 2143787"/>
              <a:gd name="connsiteX48" fmla="*/ 3996047 w 4120737"/>
              <a:gd name="connsiteY48" fmla="*/ 1377538 h 2143787"/>
              <a:gd name="connsiteX49" fmla="*/ 3978234 w 4120737"/>
              <a:gd name="connsiteY49" fmla="*/ 1425039 h 2143787"/>
              <a:gd name="connsiteX50" fmla="*/ 3426031 w 4120737"/>
              <a:gd name="connsiteY50" fmla="*/ 1419101 h 2143787"/>
              <a:gd name="connsiteX51" fmla="*/ 3437906 w 4120737"/>
              <a:gd name="connsiteY51" fmla="*/ 1502229 h 2143787"/>
              <a:gd name="connsiteX52" fmla="*/ 3473532 w 4120737"/>
              <a:gd name="connsiteY52" fmla="*/ 1520042 h 2143787"/>
              <a:gd name="connsiteX53" fmla="*/ 3473532 w 4120737"/>
              <a:gd name="connsiteY53" fmla="*/ 1525979 h 2143787"/>
              <a:gd name="connsiteX54" fmla="*/ 3473532 w 4120737"/>
              <a:gd name="connsiteY54" fmla="*/ 1585356 h 2143787"/>
              <a:gd name="connsiteX55" fmla="*/ 3556660 w 4120737"/>
              <a:gd name="connsiteY55" fmla="*/ 2101932 h 2143787"/>
              <a:gd name="connsiteX56" fmla="*/ 3562597 w 4120737"/>
              <a:gd name="connsiteY56" fmla="*/ 2113807 h 2143787"/>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1145969 w 4138550"/>
              <a:gd name="connsiteY15" fmla="*/ 356260 h 2145625"/>
              <a:gd name="connsiteX16" fmla="*/ 1145969 w 4138550"/>
              <a:gd name="connsiteY16" fmla="*/ 409699 h 2145625"/>
              <a:gd name="connsiteX17" fmla="*/ 1145969 w 4138550"/>
              <a:gd name="connsiteY17" fmla="*/ 469075 h 2145625"/>
              <a:gd name="connsiteX18" fmla="*/ 1134093 w 4138550"/>
              <a:gd name="connsiteY18" fmla="*/ 504701 h 2145625"/>
              <a:gd name="connsiteX19" fmla="*/ 1128156 w 4138550"/>
              <a:gd name="connsiteY19" fmla="*/ 528452 h 2145625"/>
              <a:gd name="connsiteX20" fmla="*/ 1128156 w 4138550"/>
              <a:gd name="connsiteY20" fmla="*/ 558140 h 2145625"/>
              <a:gd name="connsiteX21" fmla="*/ 1157844 w 4138550"/>
              <a:gd name="connsiteY21" fmla="*/ 558140 h 2145625"/>
              <a:gd name="connsiteX22" fmla="*/ 1181595 w 4138550"/>
              <a:gd name="connsiteY22" fmla="*/ 552203 h 2145625"/>
              <a:gd name="connsiteX23" fmla="*/ 2487880 w 4138550"/>
              <a:gd name="connsiteY23" fmla="*/ 0 h 2145625"/>
              <a:gd name="connsiteX24" fmla="*/ 3307278 w 4138550"/>
              <a:gd name="connsiteY24" fmla="*/ 0 h 2145625"/>
              <a:gd name="connsiteX25" fmla="*/ 3307278 w 4138550"/>
              <a:gd name="connsiteY25" fmla="*/ 100940 h 2145625"/>
              <a:gd name="connsiteX26" fmla="*/ 3325091 w 4138550"/>
              <a:gd name="connsiteY26" fmla="*/ 225631 h 2145625"/>
              <a:gd name="connsiteX27" fmla="*/ 3336966 w 4138550"/>
              <a:gd name="connsiteY27" fmla="*/ 302821 h 2145625"/>
              <a:gd name="connsiteX28" fmla="*/ 3342904 w 4138550"/>
              <a:gd name="connsiteY28" fmla="*/ 380010 h 2145625"/>
              <a:gd name="connsiteX29" fmla="*/ 3342904 w 4138550"/>
              <a:gd name="connsiteY29" fmla="*/ 439387 h 2145625"/>
              <a:gd name="connsiteX30" fmla="*/ 3336966 w 4138550"/>
              <a:gd name="connsiteY30" fmla="*/ 480951 h 2145625"/>
              <a:gd name="connsiteX31" fmla="*/ 3325091 w 4138550"/>
              <a:gd name="connsiteY31" fmla="*/ 528452 h 2145625"/>
              <a:gd name="connsiteX32" fmla="*/ 3360717 w 4138550"/>
              <a:gd name="connsiteY32" fmla="*/ 587829 h 2145625"/>
              <a:gd name="connsiteX33" fmla="*/ 3360717 w 4138550"/>
              <a:gd name="connsiteY33" fmla="*/ 647205 h 2145625"/>
              <a:gd name="connsiteX34" fmla="*/ 3360717 w 4138550"/>
              <a:gd name="connsiteY34" fmla="*/ 724395 h 2145625"/>
              <a:gd name="connsiteX35" fmla="*/ 3360717 w 4138550"/>
              <a:gd name="connsiteY35" fmla="*/ 783771 h 2145625"/>
              <a:gd name="connsiteX36" fmla="*/ 3348841 w 4138550"/>
              <a:gd name="connsiteY36" fmla="*/ 849086 h 2145625"/>
              <a:gd name="connsiteX37" fmla="*/ 3348841 w 4138550"/>
              <a:gd name="connsiteY37" fmla="*/ 884712 h 2145625"/>
              <a:gd name="connsiteX38" fmla="*/ 3996047 w 4138550"/>
              <a:gd name="connsiteY38" fmla="*/ 890649 h 2145625"/>
              <a:gd name="connsiteX39" fmla="*/ 3996047 w 4138550"/>
              <a:gd name="connsiteY39" fmla="*/ 967839 h 2145625"/>
              <a:gd name="connsiteX40" fmla="*/ 4049485 w 4138550"/>
              <a:gd name="connsiteY40" fmla="*/ 1074717 h 2145625"/>
              <a:gd name="connsiteX41" fmla="*/ 4102924 w 4138550"/>
              <a:gd name="connsiteY41" fmla="*/ 1128156 h 2145625"/>
              <a:gd name="connsiteX42" fmla="*/ 4120737 w 4138550"/>
              <a:gd name="connsiteY42" fmla="*/ 1175657 h 2145625"/>
              <a:gd name="connsiteX43" fmla="*/ 4120737 w 4138550"/>
              <a:gd name="connsiteY43" fmla="*/ 1217221 h 2145625"/>
              <a:gd name="connsiteX44" fmla="*/ 4091049 w 4138550"/>
              <a:gd name="connsiteY44" fmla="*/ 1223158 h 2145625"/>
              <a:gd name="connsiteX45" fmla="*/ 4055423 w 4138550"/>
              <a:gd name="connsiteY45" fmla="*/ 1240971 h 2145625"/>
              <a:gd name="connsiteX46" fmla="*/ 4025735 w 4138550"/>
              <a:gd name="connsiteY46" fmla="*/ 1270660 h 2145625"/>
              <a:gd name="connsiteX47" fmla="*/ 4037610 w 4138550"/>
              <a:gd name="connsiteY47" fmla="*/ 1312223 h 2145625"/>
              <a:gd name="connsiteX48" fmla="*/ 3996047 w 4138550"/>
              <a:gd name="connsiteY48" fmla="*/ 1377538 h 2145625"/>
              <a:gd name="connsiteX49" fmla="*/ 3978234 w 4138550"/>
              <a:gd name="connsiteY49" fmla="*/ 1425039 h 2145625"/>
              <a:gd name="connsiteX50" fmla="*/ 3426031 w 4138550"/>
              <a:gd name="connsiteY50" fmla="*/ 1419101 h 2145625"/>
              <a:gd name="connsiteX51" fmla="*/ 3437906 w 4138550"/>
              <a:gd name="connsiteY51" fmla="*/ 1502229 h 2145625"/>
              <a:gd name="connsiteX52" fmla="*/ 3473532 w 4138550"/>
              <a:gd name="connsiteY52" fmla="*/ 1520042 h 2145625"/>
              <a:gd name="connsiteX53" fmla="*/ 3473532 w 4138550"/>
              <a:gd name="connsiteY53" fmla="*/ 1525979 h 2145625"/>
              <a:gd name="connsiteX54" fmla="*/ 3473532 w 4138550"/>
              <a:gd name="connsiteY54" fmla="*/ 1585356 h 2145625"/>
              <a:gd name="connsiteX55" fmla="*/ 3556660 w 4138550"/>
              <a:gd name="connsiteY55" fmla="*/ 2101932 h 2145625"/>
              <a:gd name="connsiteX56" fmla="*/ 4138550 w 4138550"/>
              <a:gd name="connsiteY56"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1145969 w 4138550"/>
              <a:gd name="connsiteY15" fmla="*/ 356260 h 2145625"/>
              <a:gd name="connsiteX16" fmla="*/ 1145969 w 4138550"/>
              <a:gd name="connsiteY16" fmla="*/ 409699 h 2145625"/>
              <a:gd name="connsiteX17" fmla="*/ 1145969 w 4138550"/>
              <a:gd name="connsiteY17" fmla="*/ 469075 h 2145625"/>
              <a:gd name="connsiteX18" fmla="*/ 1134093 w 4138550"/>
              <a:gd name="connsiteY18" fmla="*/ 504701 h 2145625"/>
              <a:gd name="connsiteX19" fmla="*/ 1128156 w 4138550"/>
              <a:gd name="connsiteY19" fmla="*/ 528452 h 2145625"/>
              <a:gd name="connsiteX20" fmla="*/ 1128156 w 4138550"/>
              <a:gd name="connsiteY20" fmla="*/ 558140 h 2145625"/>
              <a:gd name="connsiteX21" fmla="*/ 1157844 w 4138550"/>
              <a:gd name="connsiteY21" fmla="*/ 558140 h 2145625"/>
              <a:gd name="connsiteX22" fmla="*/ 2487880 w 4138550"/>
              <a:gd name="connsiteY22" fmla="*/ 0 h 2145625"/>
              <a:gd name="connsiteX23" fmla="*/ 3307278 w 4138550"/>
              <a:gd name="connsiteY23" fmla="*/ 0 h 2145625"/>
              <a:gd name="connsiteX24" fmla="*/ 3307278 w 4138550"/>
              <a:gd name="connsiteY24" fmla="*/ 100940 h 2145625"/>
              <a:gd name="connsiteX25" fmla="*/ 3325091 w 4138550"/>
              <a:gd name="connsiteY25" fmla="*/ 225631 h 2145625"/>
              <a:gd name="connsiteX26" fmla="*/ 3336966 w 4138550"/>
              <a:gd name="connsiteY26" fmla="*/ 302821 h 2145625"/>
              <a:gd name="connsiteX27" fmla="*/ 3342904 w 4138550"/>
              <a:gd name="connsiteY27" fmla="*/ 380010 h 2145625"/>
              <a:gd name="connsiteX28" fmla="*/ 3342904 w 4138550"/>
              <a:gd name="connsiteY28" fmla="*/ 439387 h 2145625"/>
              <a:gd name="connsiteX29" fmla="*/ 3336966 w 4138550"/>
              <a:gd name="connsiteY29" fmla="*/ 480951 h 2145625"/>
              <a:gd name="connsiteX30" fmla="*/ 3325091 w 4138550"/>
              <a:gd name="connsiteY30" fmla="*/ 528452 h 2145625"/>
              <a:gd name="connsiteX31" fmla="*/ 3360717 w 4138550"/>
              <a:gd name="connsiteY31" fmla="*/ 587829 h 2145625"/>
              <a:gd name="connsiteX32" fmla="*/ 3360717 w 4138550"/>
              <a:gd name="connsiteY32" fmla="*/ 647205 h 2145625"/>
              <a:gd name="connsiteX33" fmla="*/ 3360717 w 4138550"/>
              <a:gd name="connsiteY33" fmla="*/ 724395 h 2145625"/>
              <a:gd name="connsiteX34" fmla="*/ 3360717 w 4138550"/>
              <a:gd name="connsiteY34" fmla="*/ 783771 h 2145625"/>
              <a:gd name="connsiteX35" fmla="*/ 3348841 w 4138550"/>
              <a:gd name="connsiteY35" fmla="*/ 849086 h 2145625"/>
              <a:gd name="connsiteX36" fmla="*/ 3348841 w 4138550"/>
              <a:gd name="connsiteY36" fmla="*/ 884712 h 2145625"/>
              <a:gd name="connsiteX37" fmla="*/ 3996047 w 4138550"/>
              <a:gd name="connsiteY37" fmla="*/ 890649 h 2145625"/>
              <a:gd name="connsiteX38" fmla="*/ 3996047 w 4138550"/>
              <a:gd name="connsiteY38" fmla="*/ 967839 h 2145625"/>
              <a:gd name="connsiteX39" fmla="*/ 4049485 w 4138550"/>
              <a:gd name="connsiteY39" fmla="*/ 1074717 h 2145625"/>
              <a:gd name="connsiteX40" fmla="*/ 4102924 w 4138550"/>
              <a:gd name="connsiteY40" fmla="*/ 1128156 h 2145625"/>
              <a:gd name="connsiteX41" fmla="*/ 4120737 w 4138550"/>
              <a:gd name="connsiteY41" fmla="*/ 1175657 h 2145625"/>
              <a:gd name="connsiteX42" fmla="*/ 4120737 w 4138550"/>
              <a:gd name="connsiteY42" fmla="*/ 1217221 h 2145625"/>
              <a:gd name="connsiteX43" fmla="*/ 4091049 w 4138550"/>
              <a:gd name="connsiteY43" fmla="*/ 1223158 h 2145625"/>
              <a:gd name="connsiteX44" fmla="*/ 4055423 w 4138550"/>
              <a:gd name="connsiteY44" fmla="*/ 1240971 h 2145625"/>
              <a:gd name="connsiteX45" fmla="*/ 4025735 w 4138550"/>
              <a:gd name="connsiteY45" fmla="*/ 1270660 h 2145625"/>
              <a:gd name="connsiteX46" fmla="*/ 4037610 w 4138550"/>
              <a:gd name="connsiteY46" fmla="*/ 1312223 h 2145625"/>
              <a:gd name="connsiteX47" fmla="*/ 3996047 w 4138550"/>
              <a:gd name="connsiteY47" fmla="*/ 1377538 h 2145625"/>
              <a:gd name="connsiteX48" fmla="*/ 3978234 w 4138550"/>
              <a:gd name="connsiteY48" fmla="*/ 1425039 h 2145625"/>
              <a:gd name="connsiteX49" fmla="*/ 3426031 w 4138550"/>
              <a:gd name="connsiteY49" fmla="*/ 1419101 h 2145625"/>
              <a:gd name="connsiteX50" fmla="*/ 3437906 w 4138550"/>
              <a:gd name="connsiteY50" fmla="*/ 1502229 h 2145625"/>
              <a:gd name="connsiteX51" fmla="*/ 3473532 w 4138550"/>
              <a:gd name="connsiteY51" fmla="*/ 1520042 h 2145625"/>
              <a:gd name="connsiteX52" fmla="*/ 3473532 w 4138550"/>
              <a:gd name="connsiteY52" fmla="*/ 1525979 h 2145625"/>
              <a:gd name="connsiteX53" fmla="*/ 3473532 w 4138550"/>
              <a:gd name="connsiteY53" fmla="*/ 1585356 h 2145625"/>
              <a:gd name="connsiteX54" fmla="*/ 3556660 w 4138550"/>
              <a:gd name="connsiteY54" fmla="*/ 2101932 h 2145625"/>
              <a:gd name="connsiteX55" fmla="*/ 4138550 w 4138550"/>
              <a:gd name="connsiteY55"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1145969 w 4138550"/>
              <a:gd name="connsiteY15" fmla="*/ 356260 h 2145625"/>
              <a:gd name="connsiteX16" fmla="*/ 1145969 w 4138550"/>
              <a:gd name="connsiteY16" fmla="*/ 409699 h 2145625"/>
              <a:gd name="connsiteX17" fmla="*/ 1145969 w 4138550"/>
              <a:gd name="connsiteY17" fmla="*/ 469075 h 2145625"/>
              <a:gd name="connsiteX18" fmla="*/ 1134093 w 4138550"/>
              <a:gd name="connsiteY18" fmla="*/ 504701 h 2145625"/>
              <a:gd name="connsiteX19" fmla="*/ 1128156 w 4138550"/>
              <a:gd name="connsiteY19" fmla="*/ 528452 h 2145625"/>
              <a:gd name="connsiteX20" fmla="*/ 1128156 w 4138550"/>
              <a:gd name="connsiteY20" fmla="*/ 558140 h 2145625"/>
              <a:gd name="connsiteX21" fmla="*/ 1157844 w 4138550"/>
              <a:gd name="connsiteY21" fmla="*/ 575953 h 2145625"/>
              <a:gd name="connsiteX22" fmla="*/ 2487880 w 4138550"/>
              <a:gd name="connsiteY22" fmla="*/ 0 h 2145625"/>
              <a:gd name="connsiteX23" fmla="*/ 3307278 w 4138550"/>
              <a:gd name="connsiteY23" fmla="*/ 0 h 2145625"/>
              <a:gd name="connsiteX24" fmla="*/ 3307278 w 4138550"/>
              <a:gd name="connsiteY24" fmla="*/ 100940 h 2145625"/>
              <a:gd name="connsiteX25" fmla="*/ 3325091 w 4138550"/>
              <a:gd name="connsiteY25" fmla="*/ 225631 h 2145625"/>
              <a:gd name="connsiteX26" fmla="*/ 3336966 w 4138550"/>
              <a:gd name="connsiteY26" fmla="*/ 302821 h 2145625"/>
              <a:gd name="connsiteX27" fmla="*/ 3342904 w 4138550"/>
              <a:gd name="connsiteY27" fmla="*/ 380010 h 2145625"/>
              <a:gd name="connsiteX28" fmla="*/ 3342904 w 4138550"/>
              <a:gd name="connsiteY28" fmla="*/ 439387 h 2145625"/>
              <a:gd name="connsiteX29" fmla="*/ 3336966 w 4138550"/>
              <a:gd name="connsiteY29" fmla="*/ 480951 h 2145625"/>
              <a:gd name="connsiteX30" fmla="*/ 3325091 w 4138550"/>
              <a:gd name="connsiteY30" fmla="*/ 528452 h 2145625"/>
              <a:gd name="connsiteX31" fmla="*/ 3360717 w 4138550"/>
              <a:gd name="connsiteY31" fmla="*/ 587829 h 2145625"/>
              <a:gd name="connsiteX32" fmla="*/ 3360717 w 4138550"/>
              <a:gd name="connsiteY32" fmla="*/ 647205 h 2145625"/>
              <a:gd name="connsiteX33" fmla="*/ 3360717 w 4138550"/>
              <a:gd name="connsiteY33" fmla="*/ 724395 h 2145625"/>
              <a:gd name="connsiteX34" fmla="*/ 3360717 w 4138550"/>
              <a:gd name="connsiteY34" fmla="*/ 783771 h 2145625"/>
              <a:gd name="connsiteX35" fmla="*/ 3348841 w 4138550"/>
              <a:gd name="connsiteY35" fmla="*/ 849086 h 2145625"/>
              <a:gd name="connsiteX36" fmla="*/ 3348841 w 4138550"/>
              <a:gd name="connsiteY36" fmla="*/ 884712 h 2145625"/>
              <a:gd name="connsiteX37" fmla="*/ 3996047 w 4138550"/>
              <a:gd name="connsiteY37" fmla="*/ 890649 h 2145625"/>
              <a:gd name="connsiteX38" fmla="*/ 3996047 w 4138550"/>
              <a:gd name="connsiteY38" fmla="*/ 967839 h 2145625"/>
              <a:gd name="connsiteX39" fmla="*/ 4049485 w 4138550"/>
              <a:gd name="connsiteY39" fmla="*/ 1074717 h 2145625"/>
              <a:gd name="connsiteX40" fmla="*/ 4102924 w 4138550"/>
              <a:gd name="connsiteY40" fmla="*/ 1128156 h 2145625"/>
              <a:gd name="connsiteX41" fmla="*/ 4120737 w 4138550"/>
              <a:gd name="connsiteY41" fmla="*/ 1175657 h 2145625"/>
              <a:gd name="connsiteX42" fmla="*/ 4120737 w 4138550"/>
              <a:gd name="connsiteY42" fmla="*/ 1217221 h 2145625"/>
              <a:gd name="connsiteX43" fmla="*/ 4091049 w 4138550"/>
              <a:gd name="connsiteY43" fmla="*/ 1223158 h 2145625"/>
              <a:gd name="connsiteX44" fmla="*/ 4055423 w 4138550"/>
              <a:gd name="connsiteY44" fmla="*/ 1240971 h 2145625"/>
              <a:gd name="connsiteX45" fmla="*/ 4025735 w 4138550"/>
              <a:gd name="connsiteY45" fmla="*/ 1270660 h 2145625"/>
              <a:gd name="connsiteX46" fmla="*/ 4037610 w 4138550"/>
              <a:gd name="connsiteY46" fmla="*/ 1312223 h 2145625"/>
              <a:gd name="connsiteX47" fmla="*/ 3996047 w 4138550"/>
              <a:gd name="connsiteY47" fmla="*/ 1377538 h 2145625"/>
              <a:gd name="connsiteX48" fmla="*/ 3978234 w 4138550"/>
              <a:gd name="connsiteY48" fmla="*/ 1425039 h 2145625"/>
              <a:gd name="connsiteX49" fmla="*/ 3426031 w 4138550"/>
              <a:gd name="connsiteY49" fmla="*/ 1419101 h 2145625"/>
              <a:gd name="connsiteX50" fmla="*/ 3437906 w 4138550"/>
              <a:gd name="connsiteY50" fmla="*/ 1502229 h 2145625"/>
              <a:gd name="connsiteX51" fmla="*/ 3473532 w 4138550"/>
              <a:gd name="connsiteY51" fmla="*/ 1520042 h 2145625"/>
              <a:gd name="connsiteX52" fmla="*/ 3473532 w 4138550"/>
              <a:gd name="connsiteY52" fmla="*/ 1525979 h 2145625"/>
              <a:gd name="connsiteX53" fmla="*/ 3473532 w 4138550"/>
              <a:gd name="connsiteY53" fmla="*/ 1585356 h 2145625"/>
              <a:gd name="connsiteX54" fmla="*/ 3556660 w 4138550"/>
              <a:gd name="connsiteY54" fmla="*/ 2101932 h 2145625"/>
              <a:gd name="connsiteX55" fmla="*/ 4138550 w 4138550"/>
              <a:gd name="connsiteY55"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1145969 w 4138550"/>
              <a:gd name="connsiteY15" fmla="*/ 356260 h 2145625"/>
              <a:gd name="connsiteX16" fmla="*/ 1145969 w 4138550"/>
              <a:gd name="connsiteY16" fmla="*/ 409699 h 2145625"/>
              <a:gd name="connsiteX17" fmla="*/ 1145969 w 4138550"/>
              <a:gd name="connsiteY17" fmla="*/ 469075 h 2145625"/>
              <a:gd name="connsiteX18" fmla="*/ 1134093 w 4138550"/>
              <a:gd name="connsiteY18" fmla="*/ 504701 h 2145625"/>
              <a:gd name="connsiteX19" fmla="*/ 1128156 w 4138550"/>
              <a:gd name="connsiteY19" fmla="*/ 528452 h 2145625"/>
              <a:gd name="connsiteX20" fmla="*/ 1128156 w 4138550"/>
              <a:gd name="connsiteY20" fmla="*/ 558140 h 2145625"/>
              <a:gd name="connsiteX21" fmla="*/ 2487880 w 4138550"/>
              <a:gd name="connsiteY21" fmla="*/ 0 h 2145625"/>
              <a:gd name="connsiteX22" fmla="*/ 3307278 w 4138550"/>
              <a:gd name="connsiteY22" fmla="*/ 0 h 2145625"/>
              <a:gd name="connsiteX23" fmla="*/ 3307278 w 4138550"/>
              <a:gd name="connsiteY23" fmla="*/ 100940 h 2145625"/>
              <a:gd name="connsiteX24" fmla="*/ 3325091 w 4138550"/>
              <a:gd name="connsiteY24" fmla="*/ 225631 h 2145625"/>
              <a:gd name="connsiteX25" fmla="*/ 3336966 w 4138550"/>
              <a:gd name="connsiteY25" fmla="*/ 302821 h 2145625"/>
              <a:gd name="connsiteX26" fmla="*/ 3342904 w 4138550"/>
              <a:gd name="connsiteY26" fmla="*/ 380010 h 2145625"/>
              <a:gd name="connsiteX27" fmla="*/ 3342904 w 4138550"/>
              <a:gd name="connsiteY27" fmla="*/ 439387 h 2145625"/>
              <a:gd name="connsiteX28" fmla="*/ 3336966 w 4138550"/>
              <a:gd name="connsiteY28" fmla="*/ 480951 h 2145625"/>
              <a:gd name="connsiteX29" fmla="*/ 3325091 w 4138550"/>
              <a:gd name="connsiteY29" fmla="*/ 528452 h 2145625"/>
              <a:gd name="connsiteX30" fmla="*/ 3360717 w 4138550"/>
              <a:gd name="connsiteY30" fmla="*/ 587829 h 2145625"/>
              <a:gd name="connsiteX31" fmla="*/ 3360717 w 4138550"/>
              <a:gd name="connsiteY31" fmla="*/ 647205 h 2145625"/>
              <a:gd name="connsiteX32" fmla="*/ 3360717 w 4138550"/>
              <a:gd name="connsiteY32" fmla="*/ 724395 h 2145625"/>
              <a:gd name="connsiteX33" fmla="*/ 3360717 w 4138550"/>
              <a:gd name="connsiteY33" fmla="*/ 783771 h 2145625"/>
              <a:gd name="connsiteX34" fmla="*/ 3348841 w 4138550"/>
              <a:gd name="connsiteY34" fmla="*/ 849086 h 2145625"/>
              <a:gd name="connsiteX35" fmla="*/ 3348841 w 4138550"/>
              <a:gd name="connsiteY35" fmla="*/ 884712 h 2145625"/>
              <a:gd name="connsiteX36" fmla="*/ 3996047 w 4138550"/>
              <a:gd name="connsiteY36" fmla="*/ 890649 h 2145625"/>
              <a:gd name="connsiteX37" fmla="*/ 3996047 w 4138550"/>
              <a:gd name="connsiteY37" fmla="*/ 967839 h 2145625"/>
              <a:gd name="connsiteX38" fmla="*/ 4049485 w 4138550"/>
              <a:gd name="connsiteY38" fmla="*/ 1074717 h 2145625"/>
              <a:gd name="connsiteX39" fmla="*/ 4102924 w 4138550"/>
              <a:gd name="connsiteY39" fmla="*/ 1128156 h 2145625"/>
              <a:gd name="connsiteX40" fmla="*/ 4120737 w 4138550"/>
              <a:gd name="connsiteY40" fmla="*/ 1175657 h 2145625"/>
              <a:gd name="connsiteX41" fmla="*/ 4120737 w 4138550"/>
              <a:gd name="connsiteY41" fmla="*/ 1217221 h 2145625"/>
              <a:gd name="connsiteX42" fmla="*/ 4091049 w 4138550"/>
              <a:gd name="connsiteY42" fmla="*/ 1223158 h 2145625"/>
              <a:gd name="connsiteX43" fmla="*/ 4055423 w 4138550"/>
              <a:gd name="connsiteY43" fmla="*/ 1240971 h 2145625"/>
              <a:gd name="connsiteX44" fmla="*/ 4025735 w 4138550"/>
              <a:gd name="connsiteY44" fmla="*/ 1270660 h 2145625"/>
              <a:gd name="connsiteX45" fmla="*/ 4037610 w 4138550"/>
              <a:gd name="connsiteY45" fmla="*/ 1312223 h 2145625"/>
              <a:gd name="connsiteX46" fmla="*/ 3996047 w 4138550"/>
              <a:gd name="connsiteY46" fmla="*/ 1377538 h 2145625"/>
              <a:gd name="connsiteX47" fmla="*/ 3978234 w 4138550"/>
              <a:gd name="connsiteY47" fmla="*/ 1425039 h 2145625"/>
              <a:gd name="connsiteX48" fmla="*/ 3426031 w 4138550"/>
              <a:gd name="connsiteY48" fmla="*/ 1419101 h 2145625"/>
              <a:gd name="connsiteX49" fmla="*/ 3437906 w 4138550"/>
              <a:gd name="connsiteY49" fmla="*/ 1502229 h 2145625"/>
              <a:gd name="connsiteX50" fmla="*/ 3473532 w 4138550"/>
              <a:gd name="connsiteY50" fmla="*/ 1520042 h 2145625"/>
              <a:gd name="connsiteX51" fmla="*/ 3473532 w 4138550"/>
              <a:gd name="connsiteY51" fmla="*/ 1525979 h 2145625"/>
              <a:gd name="connsiteX52" fmla="*/ 3473532 w 4138550"/>
              <a:gd name="connsiteY52" fmla="*/ 1585356 h 2145625"/>
              <a:gd name="connsiteX53" fmla="*/ 3556660 w 4138550"/>
              <a:gd name="connsiteY53" fmla="*/ 2101932 h 2145625"/>
              <a:gd name="connsiteX54" fmla="*/ 4138550 w 4138550"/>
              <a:gd name="connsiteY54"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1145969 w 4138550"/>
              <a:gd name="connsiteY15" fmla="*/ 356260 h 2145625"/>
              <a:gd name="connsiteX16" fmla="*/ 1145969 w 4138550"/>
              <a:gd name="connsiteY16" fmla="*/ 409699 h 2145625"/>
              <a:gd name="connsiteX17" fmla="*/ 1145969 w 4138550"/>
              <a:gd name="connsiteY17" fmla="*/ 469075 h 2145625"/>
              <a:gd name="connsiteX18" fmla="*/ 1134093 w 4138550"/>
              <a:gd name="connsiteY18" fmla="*/ 504701 h 2145625"/>
              <a:gd name="connsiteX19" fmla="*/ 1128156 w 4138550"/>
              <a:gd name="connsiteY19" fmla="*/ 528452 h 2145625"/>
              <a:gd name="connsiteX20" fmla="*/ 2487880 w 4138550"/>
              <a:gd name="connsiteY20" fmla="*/ 0 h 2145625"/>
              <a:gd name="connsiteX21" fmla="*/ 3307278 w 4138550"/>
              <a:gd name="connsiteY21" fmla="*/ 0 h 2145625"/>
              <a:gd name="connsiteX22" fmla="*/ 3307278 w 4138550"/>
              <a:gd name="connsiteY22" fmla="*/ 100940 h 2145625"/>
              <a:gd name="connsiteX23" fmla="*/ 3325091 w 4138550"/>
              <a:gd name="connsiteY23" fmla="*/ 225631 h 2145625"/>
              <a:gd name="connsiteX24" fmla="*/ 3336966 w 4138550"/>
              <a:gd name="connsiteY24" fmla="*/ 302821 h 2145625"/>
              <a:gd name="connsiteX25" fmla="*/ 3342904 w 4138550"/>
              <a:gd name="connsiteY25" fmla="*/ 380010 h 2145625"/>
              <a:gd name="connsiteX26" fmla="*/ 3342904 w 4138550"/>
              <a:gd name="connsiteY26" fmla="*/ 439387 h 2145625"/>
              <a:gd name="connsiteX27" fmla="*/ 3336966 w 4138550"/>
              <a:gd name="connsiteY27" fmla="*/ 480951 h 2145625"/>
              <a:gd name="connsiteX28" fmla="*/ 3325091 w 4138550"/>
              <a:gd name="connsiteY28" fmla="*/ 528452 h 2145625"/>
              <a:gd name="connsiteX29" fmla="*/ 3360717 w 4138550"/>
              <a:gd name="connsiteY29" fmla="*/ 587829 h 2145625"/>
              <a:gd name="connsiteX30" fmla="*/ 3360717 w 4138550"/>
              <a:gd name="connsiteY30" fmla="*/ 647205 h 2145625"/>
              <a:gd name="connsiteX31" fmla="*/ 3360717 w 4138550"/>
              <a:gd name="connsiteY31" fmla="*/ 724395 h 2145625"/>
              <a:gd name="connsiteX32" fmla="*/ 3360717 w 4138550"/>
              <a:gd name="connsiteY32" fmla="*/ 783771 h 2145625"/>
              <a:gd name="connsiteX33" fmla="*/ 3348841 w 4138550"/>
              <a:gd name="connsiteY33" fmla="*/ 849086 h 2145625"/>
              <a:gd name="connsiteX34" fmla="*/ 3348841 w 4138550"/>
              <a:gd name="connsiteY34" fmla="*/ 884712 h 2145625"/>
              <a:gd name="connsiteX35" fmla="*/ 3996047 w 4138550"/>
              <a:gd name="connsiteY35" fmla="*/ 890649 h 2145625"/>
              <a:gd name="connsiteX36" fmla="*/ 3996047 w 4138550"/>
              <a:gd name="connsiteY36" fmla="*/ 967839 h 2145625"/>
              <a:gd name="connsiteX37" fmla="*/ 4049485 w 4138550"/>
              <a:gd name="connsiteY37" fmla="*/ 1074717 h 2145625"/>
              <a:gd name="connsiteX38" fmla="*/ 4102924 w 4138550"/>
              <a:gd name="connsiteY38" fmla="*/ 1128156 h 2145625"/>
              <a:gd name="connsiteX39" fmla="*/ 4120737 w 4138550"/>
              <a:gd name="connsiteY39" fmla="*/ 1175657 h 2145625"/>
              <a:gd name="connsiteX40" fmla="*/ 4120737 w 4138550"/>
              <a:gd name="connsiteY40" fmla="*/ 1217221 h 2145625"/>
              <a:gd name="connsiteX41" fmla="*/ 4091049 w 4138550"/>
              <a:gd name="connsiteY41" fmla="*/ 1223158 h 2145625"/>
              <a:gd name="connsiteX42" fmla="*/ 4055423 w 4138550"/>
              <a:gd name="connsiteY42" fmla="*/ 1240971 h 2145625"/>
              <a:gd name="connsiteX43" fmla="*/ 4025735 w 4138550"/>
              <a:gd name="connsiteY43" fmla="*/ 1270660 h 2145625"/>
              <a:gd name="connsiteX44" fmla="*/ 4037610 w 4138550"/>
              <a:gd name="connsiteY44" fmla="*/ 1312223 h 2145625"/>
              <a:gd name="connsiteX45" fmla="*/ 3996047 w 4138550"/>
              <a:gd name="connsiteY45" fmla="*/ 1377538 h 2145625"/>
              <a:gd name="connsiteX46" fmla="*/ 3978234 w 4138550"/>
              <a:gd name="connsiteY46" fmla="*/ 1425039 h 2145625"/>
              <a:gd name="connsiteX47" fmla="*/ 3426031 w 4138550"/>
              <a:gd name="connsiteY47" fmla="*/ 1419101 h 2145625"/>
              <a:gd name="connsiteX48" fmla="*/ 3437906 w 4138550"/>
              <a:gd name="connsiteY48" fmla="*/ 1502229 h 2145625"/>
              <a:gd name="connsiteX49" fmla="*/ 3473532 w 4138550"/>
              <a:gd name="connsiteY49" fmla="*/ 1520042 h 2145625"/>
              <a:gd name="connsiteX50" fmla="*/ 3473532 w 4138550"/>
              <a:gd name="connsiteY50" fmla="*/ 1525979 h 2145625"/>
              <a:gd name="connsiteX51" fmla="*/ 3473532 w 4138550"/>
              <a:gd name="connsiteY51" fmla="*/ 1585356 h 2145625"/>
              <a:gd name="connsiteX52" fmla="*/ 3556660 w 4138550"/>
              <a:gd name="connsiteY52" fmla="*/ 2101932 h 2145625"/>
              <a:gd name="connsiteX53" fmla="*/ 4138550 w 4138550"/>
              <a:gd name="connsiteY53"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1145969 w 4138550"/>
              <a:gd name="connsiteY15" fmla="*/ 356260 h 2145625"/>
              <a:gd name="connsiteX16" fmla="*/ 1145969 w 4138550"/>
              <a:gd name="connsiteY16" fmla="*/ 409699 h 2145625"/>
              <a:gd name="connsiteX17" fmla="*/ 1145969 w 4138550"/>
              <a:gd name="connsiteY17" fmla="*/ 469075 h 2145625"/>
              <a:gd name="connsiteX18" fmla="*/ 1134093 w 4138550"/>
              <a:gd name="connsiteY18" fmla="*/ 504701 h 2145625"/>
              <a:gd name="connsiteX19" fmla="*/ 2487880 w 4138550"/>
              <a:gd name="connsiteY19" fmla="*/ 0 h 2145625"/>
              <a:gd name="connsiteX20" fmla="*/ 3307278 w 4138550"/>
              <a:gd name="connsiteY20" fmla="*/ 0 h 2145625"/>
              <a:gd name="connsiteX21" fmla="*/ 3307278 w 4138550"/>
              <a:gd name="connsiteY21" fmla="*/ 100940 h 2145625"/>
              <a:gd name="connsiteX22" fmla="*/ 3325091 w 4138550"/>
              <a:gd name="connsiteY22" fmla="*/ 225631 h 2145625"/>
              <a:gd name="connsiteX23" fmla="*/ 3336966 w 4138550"/>
              <a:gd name="connsiteY23" fmla="*/ 302821 h 2145625"/>
              <a:gd name="connsiteX24" fmla="*/ 3342904 w 4138550"/>
              <a:gd name="connsiteY24" fmla="*/ 380010 h 2145625"/>
              <a:gd name="connsiteX25" fmla="*/ 3342904 w 4138550"/>
              <a:gd name="connsiteY25" fmla="*/ 439387 h 2145625"/>
              <a:gd name="connsiteX26" fmla="*/ 3336966 w 4138550"/>
              <a:gd name="connsiteY26" fmla="*/ 480951 h 2145625"/>
              <a:gd name="connsiteX27" fmla="*/ 3325091 w 4138550"/>
              <a:gd name="connsiteY27" fmla="*/ 528452 h 2145625"/>
              <a:gd name="connsiteX28" fmla="*/ 3360717 w 4138550"/>
              <a:gd name="connsiteY28" fmla="*/ 587829 h 2145625"/>
              <a:gd name="connsiteX29" fmla="*/ 3360717 w 4138550"/>
              <a:gd name="connsiteY29" fmla="*/ 647205 h 2145625"/>
              <a:gd name="connsiteX30" fmla="*/ 3360717 w 4138550"/>
              <a:gd name="connsiteY30" fmla="*/ 724395 h 2145625"/>
              <a:gd name="connsiteX31" fmla="*/ 3360717 w 4138550"/>
              <a:gd name="connsiteY31" fmla="*/ 783771 h 2145625"/>
              <a:gd name="connsiteX32" fmla="*/ 3348841 w 4138550"/>
              <a:gd name="connsiteY32" fmla="*/ 849086 h 2145625"/>
              <a:gd name="connsiteX33" fmla="*/ 3348841 w 4138550"/>
              <a:gd name="connsiteY33" fmla="*/ 884712 h 2145625"/>
              <a:gd name="connsiteX34" fmla="*/ 3996047 w 4138550"/>
              <a:gd name="connsiteY34" fmla="*/ 890649 h 2145625"/>
              <a:gd name="connsiteX35" fmla="*/ 3996047 w 4138550"/>
              <a:gd name="connsiteY35" fmla="*/ 967839 h 2145625"/>
              <a:gd name="connsiteX36" fmla="*/ 4049485 w 4138550"/>
              <a:gd name="connsiteY36" fmla="*/ 1074717 h 2145625"/>
              <a:gd name="connsiteX37" fmla="*/ 4102924 w 4138550"/>
              <a:gd name="connsiteY37" fmla="*/ 1128156 h 2145625"/>
              <a:gd name="connsiteX38" fmla="*/ 4120737 w 4138550"/>
              <a:gd name="connsiteY38" fmla="*/ 1175657 h 2145625"/>
              <a:gd name="connsiteX39" fmla="*/ 4120737 w 4138550"/>
              <a:gd name="connsiteY39" fmla="*/ 1217221 h 2145625"/>
              <a:gd name="connsiteX40" fmla="*/ 4091049 w 4138550"/>
              <a:gd name="connsiteY40" fmla="*/ 1223158 h 2145625"/>
              <a:gd name="connsiteX41" fmla="*/ 4055423 w 4138550"/>
              <a:gd name="connsiteY41" fmla="*/ 1240971 h 2145625"/>
              <a:gd name="connsiteX42" fmla="*/ 4025735 w 4138550"/>
              <a:gd name="connsiteY42" fmla="*/ 1270660 h 2145625"/>
              <a:gd name="connsiteX43" fmla="*/ 4037610 w 4138550"/>
              <a:gd name="connsiteY43" fmla="*/ 1312223 h 2145625"/>
              <a:gd name="connsiteX44" fmla="*/ 3996047 w 4138550"/>
              <a:gd name="connsiteY44" fmla="*/ 1377538 h 2145625"/>
              <a:gd name="connsiteX45" fmla="*/ 3978234 w 4138550"/>
              <a:gd name="connsiteY45" fmla="*/ 1425039 h 2145625"/>
              <a:gd name="connsiteX46" fmla="*/ 3426031 w 4138550"/>
              <a:gd name="connsiteY46" fmla="*/ 1419101 h 2145625"/>
              <a:gd name="connsiteX47" fmla="*/ 3437906 w 4138550"/>
              <a:gd name="connsiteY47" fmla="*/ 1502229 h 2145625"/>
              <a:gd name="connsiteX48" fmla="*/ 3473532 w 4138550"/>
              <a:gd name="connsiteY48" fmla="*/ 1520042 h 2145625"/>
              <a:gd name="connsiteX49" fmla="*/ 3473532 w 4138550"/>
              <a:gd name="connsiteY49" fmla="*/ 1525979 h 2145625"/>
              <a:gd name="connsiteX50" fmla="*/ 3473532 w 4138550"/>
              <a:gd name="connsiteY50" fmla="*/ 1585356 h 2145625"/>
              <a:gd name="connsiteX51" fmla="*/ 3556660 w 4138550"/>
              <a:gd name="connsiteY51" fmla="*/ 2101932 h 2145625"/>
              <a:gd name="connsiteX52" fmla="*/ 4138550 w 4138550"/>
              <a:gd name="connsiteY52"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1145969 w 4138550"/>
              <a:gd name="connsiteY15" fmla="*/ 356260 h 2145625"/>
              <a:gd name="connsiteX16" fmla="*/ 1145969 w 4138550"/>
              <a:gd name="connsiteY16" fmla="*/ 409699 h 2145625"/>
              <a:gd name="connsiteX17" fmla="*/ 1145969 w 4138550"/>
              <a:gd name="connsiteY17" fmla="*/ 469075 h 2145625"/>
              <a:gd name="connsiteX18" fmla="*/ 2487880 w 4138550"/>
              <a:gd name="connsiteY18" fmla="*/ 0 h 2145625"/>
              <a:gd name="connsiteX19" fmla="*/ 3307278 w 4138550"/>
              <a:gd name="connsiteY19" fmla="*/ 0 h 2145625"/>
              <a:gd name="connsiteX20" fmla="*/ 3307278 w 4138550"/>
              <a:gd name="connsiteY20" fmla="*/ 100940 h 2145625"/>
              <a:gd name="connsiteX21" fmla="*/ 3325091 w 4138550"/>
              <a:gd name="connsiteY21" fmla="*/ 225631 h 2145625"/>
              <a:gd name="connsiteX22" fmla="*/ 3336966 w 4138550"/>
              <a:gd name="connsiteY22" fmla="*/ 302821 h 2145625"/>
              <a:gd name="connsiteX23" fmla="*/ 3342904 w 4138550"/>
              <a:gd name="connsiteY23" fmla="*/ 380010 h 2145625"/>
              <a:gd name="connsiteX24" fmla="*/ 3342904 w 4138550"/>
              <a:gd name="connsiteY24" fmla="*/ 439387 h 2145625"/>
              <a:gd name="connsiteX25" fmla="*/ 3336966 w 4138550"/>
              <a:gd name="connsiteY25" fmla="*/ 480951 h 2145625"/>
              <a:gd name="connsiteX26" fmla="*/ 3325091 w 4138550"/>
              <a:gd name="connsiteY26" fmla="*/ 528452 h 2145625"/>
              <a:gd name="connsiteX27" fmla="*/ 3360717 w 4138550"/>
              <a:gd name="connsiteY27" fmla="*/ 587829 h 2145625"/>
              <a:gd name="connsiteX28" fmla="*/ 3360717 w 4138550"/>
              <a:gd name="connsiteY28" fmla="*/ 647205 h 2145625"/>
              <a:gd name="connsiteX29" fmla="*/ 3360717 w 4138550"/>
              <a:gd name="connsiteY29" fmla="*/ 724395 h 2145625"/>
              <a:gd name="connsiteX30" fmla="*/ 3360717 w 4138550"/>
              <a:gd name="connsiteY30" fmla="*/ 783771 h 2145625"/>
              <a:gd name="connsiteX31" fmla="*/ 3348841 w 4138550"/>
              <a:gd name="connsiteY31" fmla="*/ 849086 h 2145625"/>
              <a:gd name="connsiteX32" fmla="*/ 3348841 w 4138550"/>
              <a:gd name="connsiteY32" fmla="*/ 884712 h 2145625"/>
              <a:gd name="connsiteX33" fmla="*/ 3996047 w 4138550"/>
              <a:gd name="connsiteY33" fmla="*/ 890649 h 2145625"/>
              <a:gd name="connsiteX34" fmla="*/ 3996047 w 4138550"/>
              <a:gd name="connsiteY34" fmla="*/ 967839 h 2145625"/>
              <a:gd name="connsiteX35" fmla="*/ 4049485 w 4138550"/>
              <a:gd name="connsiteY35" fmla="*/ 1074717 h 2145625"/>
              <a:gd name="connsiteX36" fmla="*/ 4102924 w 4138550"/>
              <a:gd name="connsiteY36" fmla="*/ 1128156 h 2145625"/>
              <a:gd name="connsiteX37" fmla="*/ 4120737 w 4138550"/>
              <a:gd name="connsiteY37" fmla="*/ 1175657 h 2145625"/>
              <a:gd name="connsiteX38" fmla="*/ 4120737 w 4138550"/>
              <a:gd name="connsiteY38" fmla="*/ 1217221 h 2145625"/>
              <a:gd name="connsiteX39" fmla="*/ 4091049 w 4138550"/>
              <a:gd name="connsiteY39" fmla="*/ 1223158 h 2145625"/>
              <a:gd name="connsiteX40" fmla="*/ 4055423 w 4138550"/>
              <a:gd name="connsiteY40" fmla="*/ 1240971 h 2145625"/>
              <a:gd name="connsiteX41" fmla="*/ 4025735 w 4138550"/>
              <a:gd name="connsiteY41" fmla="*/ 1270660 h 2145625"/>
              <a:gd name="connsiteX42" fmla="*/ 4037610 w 4138550"/>
              <a:gd name="connsiteY42" fmla="*/ 1312223 h 2145625"/>
              <a:gd name="connsiteX43" fmla="*/ 3996047 w 4138550"/>
              <a:gd name="connsiteY43" fmla="*/ 1377538 h 2145625"/>
              <a:gd name="connsiteX44" fmla="*/ 3978234 w 4138550"/>
              <a:gd name="connsiteY44" fmla="*/ 1425039 h 2145625"/>
              <a:gd name="connsiteX45" fmla="*/ 3426031 w 4138550"/>
              <a:gd name="connsiteY45" fmla="*/ 1419101 h 2145625"/>
              <a:gd name="connsiteX46" fmla="*/ 3437906 w 4138550"/>
              <a:gd name="connsiteY46" fmla="*/ 1502229 h 2145625"/>
              <a:gd name="connsiteX47" fmla="*/ 3473532 w 4138550"/>
              <a:gd name="connsiteY47" fmla="*/ 1520042 h 2145625"/>
              <a:gd name="connsiteX48" fmla="*/ 3473532 w 4138550"/>
              <a:gd name="connsiteY48" fmla="*/ 1525979 h 2145625"/>
              <a:gd name="connsiteX49" fmla="*/ 3473532 w 4138550"/>
              <a:gd name="connsiteY49" fmla="*/ 1585356 h 2145625"/>
              <a:gd name="connsiteX50" fmla="*/ 3556660 w 4138550"/>
              <a:gd name="connsiteY50" fmla="*/ 2101932 h 2145625"/>
              <a:gd name="connsiteX51" fmla="*/ 4138550 w 4138550"/>
              <a:gd name="connsiteY51"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1145969 w 4138550"/>
              <a:gd name="connsiteY15" fmla="*/ 356260 h 2145625"/>
              <a:gd name="connsiteX16" fmla="*/ 1145969 w 4138550"/>
              <a:gd name="connsiteY16" fmla="*/ 409699 h 2145625"/>
              <a:gd name="connsiteX17" fmla="*/ 2487880 w 4138550"/>
              <a:gd name="connsiteY17" fmla="*/ 0 h 2145625"/>
              <a:gd name="connsiteX18" fmla="*/ 3307278 w 4138550"/>
              <a:gd name="connsiteY18" fmla="*/ 0 h 2145625"/>
              <a:gd name="connsiteX19" fmla="*/ 3307278 w 4138550"/>
              <a:gd name="connsiteY19" fmla="*/ 100940 h 2145625"/>
              <a:gd name="connsiteX20" fmla="*/ 3325091 w 4138550"/>
              <a:gd name="connsiteY20" fmla="*/ 225631 h 2145625"/>
              <a:gd name="connsiteX21" fmla="*/ 3336966 w 4138550"/>
              <a:gd name="connsiteY21" fmla="*/ 302821 h 2145625"/>
              <a:gd name="connsiteX22" fmla="*/ 3342904 w 4138550"/>
              <a:gd name="connsiteY22" fmla="*/ 380010 h 2145625"/>
              <a:gd name="connsiteX23" fmla="*/ 3342904 w 4138550"/>
              <a:gd name="connsiteY23" fmla="*/ 439387 h 2145625"/>
              <a:gd name="connsiteX24" fmla="*/ 3336966 w 4138550"/>
              <a:gd name="connsiteY24" fmla="*/ 480951 h 2145625"/>
              <a:gd name="connsiteX25" fmla="*/ 3325091 w 4138550"/>
              <a:gd name="connsiteY25" fmla="*/ 528452 h 2145625"/>
              <a:gd name="connsiteX26" fmla="*/ 3360717 w 4138550"/>
              <a:gd name="connsiteY26" fmla="*/ 587829 h 2145625"/>
              <a:gd name="connsiteX27" fmla="*/ 3360717 w 4138550"/>
              <a:gd name="connsiteY27" fmla="*/ 647205 h 2145625"/>
              <a:gd name="connsiteX28" fmla="*/ 3360717 w 4138550"/>
              <a:gd name="connsiteY28" fmla="*/ 724395 h 2145625"/>
              <a:gd name="connsiteX29" fmla="*/ 3360717 w 4138550"/>
              <a:gd name="connsiteY29" fmla="*/ 783771 h 2145625"/>
              <a:gd name="connsiteX30" fmla="*/ 3348841 w 4138550"/>
              <a:gd name="connsiteY30" fmla="*/ 849086 h 2145625"/>
              <a:gd name="connsiteX31" fmla="*/ 3348841 w 4138550"/>
              <a:gd name="connsiteY31" fmla="*/ 884712 h 2145625"/>
              <a:gd name="connsiteX32" fmla="*/ 3996047 w 4138550"/>
              <a:gd name="connsiteY32" fmla="*/ 890649 h 2145625"/>
              <a:gd name="connsiteX33" fmla="*/ 3996047 w 4138550"/>
              <a:gd name="connsiteY33" fmla="*/ 967839 h 2145625"/>
              <a:gd name="connsiteX34" fmla="*/ 4049485 w 4138550"/>
              <a:gd name="connsiteY34" fmla="*/ 1074717 h 2145625"/>
              <a:gd name="connsiteX35" fmla="*/ 4102924 w 4138550"/>
              <a:gd name="connsiteY35" fmla="*/ 1128156 h 2145625"/>
              <a:gd name="connsiteX36" fmla="*/ 4120737 w 4138550"/>
              <a:gd name="connsiteY36" fmla="*/ 1175657 h 2145625"/>
              <a:gd name="connsiteX37" fmla="*/ 4120737 w 4138550"/>
              <a:gd name="connsiteY37" fmla="*/ 1217221 h 2145625"/>
              <a:gd name="connsiteX38" fmla="*/ 4091049 w 4138550"/>
              <a:gd name="connsiteY38" fmla="*/ 1223158 h 2145625"/>
              <a:gd name="connsiteX39" fmla="*/ 4055423 w 4138550"/>
              <a:gd name="connsiteY39" fmla="*/ 1240971 h 2145625"/>
              <a:gd name="connsiteX40" fmla="*/ 4025735 w 4138550"/>
              <a:gd name="connsiteY40" fmla="*/ 1270660 h 2145625"/>
              <a:gd name="connsiteX41" fmla="*/ 4037610 w 4138550"/>
              <a:gd name="connsiteY41" fmla="*/ 1312223 h 2145625"/>
              <a:gd name="connsiteX42" fmla="*/ 3996047 w 4138550"/>
              <a:gd name="connsiteY42" fmla="*/ 1377538 h 2145625"/>
              <a:gd name="connsiteX43" fmla="*/ 3978234 w 4138550"/>
              <a:gd name="connsiteY43" fmla="*/ 1425039 h 2145625"/>
              <a:gd name="connsiteX44" fmla="*/ 3426031 w 4138550"/>
              <a:gd name="connsiteY44" fmla="*/ 1419101 h 2145625"/>
              <a:gd name="connsiteX45" fmla="*/ 3437906 w 4138550"/>
              <a:gd name="connsiteY45" fmla="*/ 1502229 h 2145625"/>
              <a:gd name="connsiteX46" fmla="*/ 3473532 w 4138550"/>
              <a:gd name="connsiteY46" fmla="*/ 1520042 h 2145625"/>
              <a:gd name="connsiteX47" fmla="*/ 3473532 w 4138550"/>
              <a:gd name="connsiteY47" fmla="*/ 1525979 h 2145625"/>
              <a:gd name="connsiteX48" fmla="*/ 3473532 w 4138550"/>
              <a:gd name="connsiteY48" fmla="*/ 1585356 h 2145625"/>
              <a:gd name="connsiteX49" fmla="*/ 3556660 w 4138550"/>
              <a:gd name="connsiteY49" fmla="*/ 2101932 h 2145625"/>
              <a:gd name="connsiteX50" fmla="*/ 4138550 w 4138550"/>
              <a:gd name="connsiteY50"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1145969 w 4138550"/>
              <a:gd name="connsiteY15" fmla="*/ 356260 h 2145625"/>
              <a:gd name="connsiteX16" fmla="*/ 2487880 w 4138550"/>
              <a:gd name="connsiteY16" fmla="*/ 0 h 2145625"/>
              <a:gd name="connsiteX17" fmla="*/ 3307278 w 4138550"/>
              <a:gd name="connsiteY17" fmla="*/ 0 h 2145625"/>
              <a:gd name="connsiteX18" fmla="*/ 3307278 w 4138550"/>
              <a:gd name="connsiteY18" fmla="*/ 100940 h 2145625"/>
              <a:gd name="connsiteX19" fmla="*/ 3325091 w 4138550"/>
              <a:gd name="connsiteY19" fmla="*/ 225631 h 2145625"/>
              <a:gd name="connsiteX20" fmla="*/ 3336966 w 4138550"/>
              <a:gd name="connsiteY20" fmla="*/ 302821 h 2145625"/>
              <a:gd name="connsiteX21" fmla="*/ 3342904 w 4138550"/>
              <a:gd name="connsiteY21" fmla="*/ 380010 h 2145625"/>
              <a:gd name="connsiteX22" fmla="*/ 3342904 w 4138550"/>
              <a:gd name="connsiteY22" fmla="*/ 439387 h 2145625"/>
              <a:gd name="connsiteX23" fmla="*/ 3336966 w 4138550"/>
              <a:gd name="connsiteY23" fmla="*/ 480951 h 2145625"/>
              <a:gd name="connsiteX24" fmla="*/ 3325091 w 4138550"/>
              <a:gd name="connsiteY24" fmla="*/ 528452 h 2145625"/>
              <a:gd name="connsiteX25" fmla="*/ 3360717 w 4138550"/>
              <a:gd name="connsiteY25" fmla="*/ 587829 h 2145625"/>
              <a:gd name="connsiteX26" fmla="*/ 3360717 w 4138550"/>
              <a:gd name="connsiteY26" fmla="*/ 647205 h 2145625"/>
              <a:gd name="connsiteX27" fmla="*/ 3360717 w 4138550"/>
              <a:gd name="connsiteY27" fmla="*/ 724395 h 2145625"/>
              <a:gd name="connsiteX28" fmla="*/ 3360717 w 4138550"/>
              <a:gd name="connsiteY28" fmla="*/ 783771 h 2145625"/>
              <a:gd name="connsiteX29" fmla="*/ 3348841 w 4138550"/>
              <a:gd name="connsiteY29" fmla="*/ 849086 h 2145625"/>
              <a:gd name="connsiteX30" fmla="*/ 3348841 w 4138550"/>
              <a:gd name="connsiteY30" fmla="*/ 884712 h 2145625"/>
              <a:gd name="connsiteX31" fmla="*/ 3996047 w 4138550"/>
              <a:gd name="connsiteY31" fmla="*/ 890649 h 2145625"/>
              <a:gd name="connsiteX32" fmla="*/ 3996047 w 4138550"/>
              <a:gd name="connsiteY32" fmla="*/ 967839 h 2145625"/>
              <a:gd name="connsiteX33" fmla="*/ 4049485 w 4138550"/>
              <a:gd name="connsiteY33" fmla="*/ 1074717 h 2145625"/>
              <a:gd name="connsiteX34" fmla="*/ 4102924 w 4138550"/>
              <a:gd name="connsiteY34" fmla="*/ 1128156 h 2145625"/>
              <a:gd name="connsiteX35" fmla="*/ 4120737 w 4138550"/>
              <a:gd name="connsiteY35" fmla="*/ 1175657 h 2145625"/>
              <a:gd name="connsiteX36" fmla="*/ 4120737 w 4138550"/>
              <a:gd name="connsiteY36" fmla="*/ 1217221 h 2145625"/>
              <a:gd name="connsiteX37" fmla="*/ 4091049 w 4138550"/>
              <a:gd name="connsiteY37" fmla="*/ 1223158 h 2145625"/>
              <a:gd name="connsiteX38" fmla="*/ 4055423 w 4138550"/>
              <a:gd name="connsiteY38" fmla="*/ 1240971 h 2145625"/>
              <a:gd name="connsiteX39" fmla="*/ 4025735 w 4138550"/>
              <a:gd name="connsiteY39" fmla="*/ 1270660 h 2145625"/>
              <a:gd name="connsiteX40" fmla="*/ 4037610 w 4138550"/>
              <a:gd name="connsiteY40" fmla="*/ 1312223 h 2145625"/>
              <a:gd name="connsiteX41" fmla="*/ 3996047 w 4138550"/>
              <a:gd name="connsiteY41" fmla="*/ 1377538 h 2145625"/>
              <a:gd name="connsiteX42" fmla="*/ 3978234 w 4138550"/>
              <a:gd name="connsiteY42" fmla="*/ 1425039 h 2145625"/>
              <a:gd name="connsiteX43" fmla="*/ 3426031 w 4138550"/>
              <a:gd name="connsiteY43" fmla="*/ 1419101 h 2145625"/>
              <a:gd name="connsiteX44" fmla="*/ 3437906 w 4138550"/>
              <a:gd name="connsiteY44" fmla="*/ 1502229 h 2145625"/>
              <a:gd name="connsiteX45" fmla="*/ 3473532 w 4138550"/>
              <a:gd name="connsiteY45" fmla="*/ 1520042 h 2145625"/>
              <a:gd name="connsiteX46" fmla="*/ 3473532 w 4138550"/>
              <a:gd name="connsiteY46" fmla="*/ 1525979 h 2145625"/>
              <a:gd name="connsiteX47" fmla="*/ 3473532 w 4138550"/>
              <a:gd name="connsiteY47" fmla="*/ 1585356 h 2145625"/>
              <a:gd name="connsiteX48" fmla="*/ 3556660 w 4138550"/>
              <a:gd name="connsiteY48" fmla="*/ 2101932 h 2145625"/>
              <a:gd name="connsiteX49" fmla="*/ 4138550 w 4138550"/>
              <a:gd name="connsiteY49"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1122218 w 4138550"/>
              <a:gd name="connsiteY14" fmla="*/ 356260 h 2145625"/>
              <a:gd name="connsiteX15" fmla="*/ 2487880 w 4138550"/>
              <a:gd name="connsiteY15" fmla="*/ 0 h 2145625"/>
              <a:gd name="connsiteX16" fmla="*/ 3307278 w 4138550"/>
              <a:gd name="connsiteY16" fmla="*/ 0 h 2145625"/>
              <a:gd name="connsiteX17" fmla="*/ 3307278 w 4138550"/>
              <a:gd name="connsiteY17" fmla="*/ 100940 h 2145625"/>
              <a:gd name="connsiteX18" fmla="*/ 3325091 w 4138550"/>
              <a:gd name="connsiteY18" fmla="*/ 225631 h 2145625"/>
              <a:gd name="connsiteX19" fmla="*/ 3336966 w 4138550"/>
              <a:gd name="connsiteY19" fmla="*/ 302821 h 2145625"/>
              <a:gd name="connsiteX20" fmla="*/ 3342904 w 4138550"/>
              <a:gd name="connsiteY20" fmla="*/ 380010 h 2145625"/>
              <a:gd name="connsiteX21" fmla="*/ 3342904 w 4138550"/>
              <a:gd name="connsiteY21" fmla="*/ 439387 h 2145625"/>
              <a:gd name="connsiteX22" fmla="*/ 3336966 w 4138550"/>
              <a:gd name="connsiteY22" fmla="*/ 480951 h 2145625"/>
              <a:gd name="connsiteX23" fmla="*/ 3325091 w 4138550"/>
              <a:gd name="connsiteY23" fmla="*/ 528452 h 2145625"/>
              <a:gd name="connsiteX24" fmla="*/ 3360717 w 4138550"/>
              <a:gd name="connsiteY24" fmla="*/ 587829 h 2145625"/>
              <a:gd name="connsiteX25" fmla="*/ 3360717 w 4138550"/>
              <a:gd name="connsiteY25" fmla="*/ 647205 h 2145625"/>
              <a:gd name="connsiteX26" fmla="*/ 3360717 w 4138550"/>
              <a:gd name="connsiteY26" fmla="*/ 724395 h 2145625"/>
              <a:gd name="connsiteX27" fmla="*/ 3360717 w 4138550"/>
              <a:gd name="connsiteY27" fmla="*/ 783771 h 2145625"/>
              <a:gd name="connsiteX28" fmla="*/ 3348841 w 4138550"/>
              <a:gd name="connsiteY28" fmla="*/ 849086 h 2145625"/>
              <a:gd name="connsiteX29" fmla="*/ 3348841 w 4138550"/>
              <a:gd name="connsiteY29" fmla="*/ 884712 h 2145625"/>
              <a:gd name="connsiteX30" fmla="*/ 3996047 w 4138550"/>
              <a:gd name="connsiteY30" fmla="*/ 890649 h 2145625"/>
              <a:gd name="connsiteX31" fmla="*/ 3996047 w 4138550"/>
              <a:gd name="connsiteY31" fmla="*/ 967839 h 2145625"/>
              <a:gd name="connsiteX32" fmla="*/ 4049485 w 4138550"/>
              <a:gd name="connsiteY32" fmla="*/ 1074717 h 2145625"/>
              <a:gd name="connsiteX33" fmla="*/ 4102924 w 4138550"/>
              <a:gd name="connsiteY33" fmla="*/ 1128156 h 2145625"/>
              <a:gd name="connsiteX34" fmla="*/ 4120737 w 4138550"/>
              <a:gd name="connsiteY34" fmla="*/ 1175657 h 2145625"/>
              <a:gd name="connsiteX35" fmla="*/ 4120737 w 4138550"/>
              <a:gd name="connsiteY35" fmla="*/ 1217221 h 2145625"/>
              <a:gd name="connsiteX36" fmla="*/ 4091049 w 4138550"/>
              <a:gd name="connsiteY36" fmla="*/ 1223158 h 2145625"/>
              <a:gd name="connsiteX37" fmla="*/ 4055423 w 4138550"/>
              <a:gd name="connsiteY37" fmla="*/ 1240971 h 2145625"/>
              <a:gd name="connsiteX38" fmla="*/ 4025735 w 4138550"/>
              <a:gd name="connsiteY38" fmla="*/ 1270660 h 2145625"/>
              <a:gd name="connsiteX39" fmla="*/ 4037610 w 4138550"/>
              <a:gd name="connsiteY39" fmla="*/ 1312223 h 2145625"/>
              <a:gd name="connsiteX40" fmla="*/ 3996047 w 4138550"/>
              <a:gd name="connsiteY40" fmla="*/ 1377538 h 2145625"/>
              <a:gd name="connsiteX41" fmla="*/ 3978234 w 4138550"/>
              <a:gd name="connsiteY41" fmla="*/ 1425039 h 2145625"/>
              <a:gd name="connsiteX42" fmla="*/ 3426031 w 4138550"/>
              <a:gd name="connsiteY42" fmla="*/ 1419101 h 2145625"/>
              <a:gd name="connsiteX43" fmla="*/ 3437906 w 4138550"/>
              <a:gd name="connsiteY43" fmla="*/ 1502229 h 2145625"/>
              <a:gd name="connsiteX44" fmla="*/ 3473532 w 4138550"/>
              <a:gd name="connsiteY44" fmla="*/ 1520042 h 2145625"/>
              <a:gd name="connsiteX45" fmla="*/ 3473532 w 4138550"/>
              <a:gd name="connsiteY45" fmla="*/ 1525979 h 2145625"/>
              <a:gd name="connsiteX46" fmla="*/ 3473532 w 4138550"/>
              <a:gd name="connsiteY46" fmla="*/ 1585356 h 2145625"/>
              <a:gd name="connsiteX47" fmla="*/ 3556660 w 4138550"/>
              <a:gd name="connsiteY47" fmla="*/ 2101932 h 2145625"/>
              <a:gd name="connsiteX48" fmla="*/ 4138550 w 4138550"/>
              <a:gd name="connsiteY48"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1110343 w 4138550"/>
              <a:gd name="connsiteY13" fmla="*/ 356260 h 2145625"/>
              <a:gd name="connsiteX14" fmla="*/ 2487880 w 4138550"/>
              <a:gd name="connsiteY14" fmla="*/ 0 h 2145625"/>
              <a:gd name="connsiteX15" fmla="*/ 3307278 w 4138550"/>
              <a:gd name="connsiteY15" fmla="*/ 0 h 2145625"/>
              <a:gd name="connsiteX16" fmla="*/ 3307278 w 4138550"/>
              <a:gd name="connsiteY16" fmla="*/ 100940 h 2145625"/>
              <a:gd name="connsiteX17" fmla="*/ 3325091 w 4138550"/>
              <a:gd name="connsiteY17" fmla="*/ 225631 h 2145625"/>
              <a:gd name="connsiteX18" fmla="*/ 3336966 w 4138550"/>
              <a:gd name="connsiteY18" fmla="*/ 302821 h 2145625"/>
              <a:gd name="connsiteX19" fmla="*/ 3342904 w 4138550"/>
              <a:gd name="connsiteY19" fmla="*/ 380010 h 2145625"/>
              <a:gd name="connsiteX20" fmla="*/ 3342904 w 4138550"/>
              <a:gd name="connsiteY20" fmla="*/ 439387 h 2145625"/>
              <a:gd name="connsiteX21" fmla="*/ 3336966 w 4138550"/>
              <a:gd name="connsiteY21" fmla="*/ 480951 h 2145625"/>
              <a:gd name="connsiteX22" fmla="*/ 3325091 w 4138550"/>
              <a:gd name="connsiteY22" fmla="*/ 528452 h 2145625"/>
              <a:gd name="connsiteX23" fmla="*/ 3360717 w 4138550"/>
              <a:gd name="connsiteY23" fmla="*/ 587829 h 2145625"/>
              <a:gd name="connsiteX24" fmla="*/ 3360717 w 4138550"/>
              <a:gd name="connsiteY24" fmla="*/ 647205 h 2145625"/>
              <a:gd name="connsiteX25" fmla="*/ 3360717 w 4138550"/>
              <a:gd name="connsiteY25" fmla="*/ 724395 h 2145625"/>
              <a:gd name="connsiteX26" fmla="*/ 3360717 w 4138550"/>
              <a:gd name="connsiteY26" fmla="*/ 783771 h 2145625"/>
              <a:gd name="connsiteX27" fmla="*/ 3348841 w 4138550"/>
              <a:gd name="connsiteY27" fmla="*/ 849086 h 2145625"/>
              <a:gd name="connsiteX28" fmla="*/ 3348841 w 4138550"/>
              <a:gd name="connsiteY28" fmla="*/ 884712 h 2145625"/>
              <a:gd name="connsiteX29" fmla="*/ 3996047 w 4138550"/>
              <a:gd name="connsiteY29" fmla="*/ 890649 h 2145625"/>
              <a:gd name="connsiteX30" fmla="*/ 3996047 w 4138550"/>
              <a:gd name="connsiteY30" fmla="*/ 967839 h 2145625"/>
              <a:gd name="connsiteX31" fmla="*/ 4049485 w 4138550"/>
              <a:gd name="connsiteY31" fmla="*/ 1074717 h 2145625"/>
              <a:gd name="connsiteX32" fmla="*/ 4102924 w 4138550"/>
              <a:gd name="connsiteY32" fmla="*/ 1128156 h 2145625"/>
              <a:gd name="connsiteX33" fmla="*/ 4120737 w 4138550"/>
              <a:gd name="connsiteY33" fmla="*/ 1175657 h 2145625"/>
              <a:gd name="connsiteX34" fmla="*/ 4120737 w 4138550"/>
              <a:gd name="connsiteY34" fmla="*/ 1217221 h 2145625"/>
              <a:gd name="connsiteX35" fmla="*/ 4091049 w 4138550"/>
              <a:gd name="connsiteY35" fmla="*/ 1223158 h 2145625"/>
              <a:gd name="connsiteX36" fmla="*/ 4055423 w 4138550"/>
              <a:gd name="connsiteY36" fmla="*/ 1240971 h 2145625"/>
              <a:gd name="connsiteX37" fmla="*/ 4025735 w 4138550"/>
              <a:gd name="connsiteY37" fmla="*/ 1270660 h 2145625"/>
              <a:gd name="connsiteX38" fmla="*/ 4037610 w 4138550"/>
              <a:gd name="connsiteY38" fmla="*/ 1312223 h 2145625"/>
              <a:gd name="connsiteX39" fmla="*/ 3996047 w 4138550"/>
              <a:gd name="connsiteY39" fmla="*/ 1377538 h 2145625"/>
              <a:gd name="connsiteX40" fmla="*/ 3978234 w 4138550"/>
              <a:gd name="connsiteY40" fmla="*/ 1425039 h 2145625"/>
              <a:gd name="connsiteX41" fmla="*/ 3426031 w 4138550"/>
              <a:gd name="connsiteY41" fmla="*/ 1419101 h 2145625"/>
              <a:gd name="connsiteX42" fmla="*/ 3437906 w 4138550"/>
              <a:gd name="connsiteY42" fmla="*/ 1502229 h 2145625"/>
              <a:gd name="connsiteX43" fmla="*/ 3473532 w 4138550"/>
              <a:gd name="connsiteY43" fmla="*/ 1520042 h 2145625"/>
              <a:gd name="connsiteX44" fmla="*/ 3473532 w 4138550"/>
              <a:gd name="connsiteY44" fmla="*/ 1525979 h 2145625"/>
              <a:gd name="connsiteX45" fmla="*/ 3473532 w 4138550"/>
              <a:gd name="connsiteY45" fmla="*/ 1585356 h 2145625"/>
              <a:gd name="connsiteX46" fmla="*/ 3556660 w 4138550"/>
              <a:gd name="connsiteY46" fmla="*/ 2101932 h 2145625"/>
              <a:gd name="connsiteX47" fmla="*/ 4138550 w 4138550"/>
              <a:gd name="connsiteY47"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1045028 w 4138550"/>
              <a:gd name="connsiteY12" fmla="*/ 219694 h 2145625"/>
              <a:gd name="connsiteX13" fmla="*/ 2487880 w 4138550"/>
              <a:gd name="connsiteY13" fmla="*/ 0 h 2145625"/>
              <a:gd name="connsiteX14" fmla="*/ 3307278 w 4138550"/>
              <a:gd name="connsiteY14" fmla="*/ 0 h 2145625"/>
              <a:gd name="connsiteX15" fmla="*/ 3307278 w 4138550"/>
              <a:gd name="connsiteY15" fmla="*/ 100940 h 2145625"/>
              <a:gd name="connsiteX16" fmla="*/ 3325091 w 4138550"/>
              <a:gd name="connsiteY16" fmla="*/ 225631 h 2145625"/>
              <a:gd name="connsiteX17" fmla="*/ 3336966 w 4138550"/>
              <a:gd name="connsiteY17" fmla="*/ 302821 h 2145625"/>
              <a:gd name="connsiteX18" fmla="*/ 3342904 w 4138550"/>
              <a:gd name="connsiteY18" fmla="*/ 380010 h 2145625"/>
              <a:gd name="connsiteX19" fmla="*/ 3342904 w 4138550"/>
              <a:gd name="connsiteY19" fmla="*/ 439387 h 2145625"/>
              <a:gd name="connsiteX20" fmla="*/ 3336966 w 4138550"/>
              <a:gd name="connsiteY20" fmla="*/ 480951 h 2145625"/>
              <a:gd name="connsiteX21" fmla="*/ 3325091 w 4138550"/>
              <a:gd name="connsiteY21" fmla="*/ 528452 h 2145625"/>
              <a:gd name="connsiteX22" fmla="*/ 3360717 w 4138550"/>
              <a:gd name="connsiteY22" fmla="*/ 587829 h 2145625"/>
              <a:gd name="connsiteX23" fmla="*/ 3360717 w 4138550"/>
              <a:gd name="connsiteY23" fmla="*/ 647205 h 2145625"/>
              <a:gd name="connsiteX24" fmla="*/ 3360717 w 4138550"/>
              <a:gd name="connsiteY24" fmla="*/ 724395 h 2145625"/>
              <a:gd name="connsiteX25" fmla="*/ 3360717 w 4138550"/>
              <a:gd name="connsiteY25" fmla="*/ 783771 h 2145625"/>
              <a:gd name="connsiteX26" fmla="*/ 3348841 w 4138550"/>
              <a:gd name="connsiteY26" fmla="*/ 849086 h 2145625"/>
              <a:gd name="connsiteX27" fmla="*/ 3348841 w 4138550"/>
              <a:gd name="connsiteY27" fmla="*/ 884712 h 2145625"/>
              <a:gd name="connsiteX28" fmla="*/ 3996047 w 4138550"/>
              <a:gd name="connsiteY28" fmla="*/ 890649 h 2145625"/>
              <a:gd name="connsiteX29" fmla="*/ 3996047 w 4138550"/>
              <a:gd name="connsiteY29" fmla="*/ 967839 h 2145625"/>
              <a:gd name="connsiteX30" fmla="*/ 4049485 w 4138550"/>
              <a:gd name="connsiteY30" fmla="*/ 1074717 h 2145625"/>
              <a:gd name="connsiteX31" fmla="*/ 4102924 w 4138550"/>
              <a:gd name="connsiteY31" fmla="*/ 1128156 h 2145625"/>
              <a:gd name="connsiteX32" fmla="*/ 4120737 w 4138550"/>
              <a:gd name="connsiteY32" fmla="*/ 1175657 h 2145625"/>
              <a:gd name="connsiteX33" fmla="*/ 4120737 w 4138550"/>
              <a:gd name="connsiteY33" fmla="*/ 1217221 h 2145625"/>
              <a:gd name="connsiteX34" fmla="*/ 4091049 w 4138550"/>
              <a:gd name="connsiteY34" fmla="*/ 1223158 h 2145625"/>
              <a:gd name="connsiteX35" fmla="*/ 4055423 w 4138550"/>
              <a:gd name="connsiteY35" fmla="*/ 1240971 h 2145625"/>
              <a:gd name="connsiteX36" fmla="*/ 4025735 w 4138550"/>
              <a:gd name="connsiteY36" fmla="*/ 1270660 h 2145625"/>
              <a:gd name="connsiteX37" fmla="*/ 4037610 w 4138550"/>
              <a:gd name="connsiteY37" fmla="*/ 1312223 h 2145625"/>
              <a:gd name="connsiteX38" fmla="*/ 3996047 w 4138550"/>
              <a:gd name="connsiteY38" fmla="*/ 1377538 h 2145625"/>
              <a:gd name="connsiteX39" fmla="*/ 3978234 w 4138550"/>
              <a:gd name="connsiteY39" fmla="*/ 1425039 h 2145625"/>
              <a:gd name="connsiteX40" fmla="*/ 3426031 w 4138550"/>
              <a:gd name="connsiteY40" fmla="*/ 1419101 h 2145625"/>
              <a:gd name="connsiteX41" fmla="*/ 3437906 w 4138550"/>
              <a:gd name="connsiteY41" fmla="*/ 1502229 h 2145625"/>
              <a:gd name="connsiteX42" fmla="*/ 3473532 w 4138550"/>
              <a:gd name="connsiteY42" fmla="*/ 1520042 h 2145625"/>
              <a:gd name="connsiteX43" fmla="*/ 3473532 w 4138550"/>
              <a:gd name="connsiteY43" fmla="*/ 1525979 h 2145625"/>
              <a:gd name="connsiteX44" fmla="*/ 3473532 w 4138550"/>
              <a:gd name="connsiteY44" fmla="*/ 1585356 h 2145625"/>
              <a:gd name="connsiteX45" fmla="*/ 3556660 w 4138550"/>
              <a:gd name="connsiteY45" fmla="*/ 2101932 h 2145625"/>
              <a:gd name="connsiteX46" fmla="*/ 4138550 w 4138550"/>
              <a:gd name="connsiteY46"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1039091 w 4138550"/>
              <a:gd name="connsiteY11" fmla="*/ 154379 h 2145625"/>
              <a:gd name="connsiteX12" fmla="*/ 2487880 w 4138550"/>
              <a:gd name="connsiteY12" fmla="*/ 0 h 2145625"/>
              <a:gd name="connsiteX13" fmla="*/ 3307278 w 4138550"/>
              <a:gd name="connsiteY13" fmla="*/ 0 h 2145625"/>
              <a:gd name="connsiteX14" fmla="*/ 3307278 w 4138550"/>
              <a:gd name="connsiteY14" fmla="*/ 100940 h 2145625"/>
              <a:gd name="connsiteX15" fmla="*/ 3325091 w 4138550"/>
              <a:gd name="connsiteY15" fmla="*/ 225631 h 2145625"/>
              <a:gd name="connsiteX16" fmla="*/ 3336966 w 4138550"/>
              <a:gd name="connsiteY16" fmla="*/ 302821 h 2145625"/>
              <a:gd name="connsiteX17" fmla="*/ 3342904 w 4138550"/>
              <a:gd name="connsiteY17" fmla="*/ 380010 h 2145625"/>
              <a:gd name="connsiteX18" fmla="*/ 3342904 w 4138550"/>
              <a:gd name="connsiteY18" fmla="*/ 439387 h 2145625"/>
              <a:gd name="connsiteX19" fmla="*/ 3336966 w 4138550"/>
              <a:gd name="connsiteY19" fmla="*/ 480951 h 2145625"/>
              <a:gd name="connsiteX20" fmla="*/ 3325091 w 4138550"/>
              <a:gd name="connsiteY20" fmla="*/ 528452 h 2145625"/>
              <a:gd name="connsiteX21" fmla="*/ 3360717 w 4138550"/>
              <a:gd name="connsiteY21" fmla="*/ 587829 h 2145625"/>
              <a:gd name="connsiteX22" fmla="*/ 3360717 w 4138550"/>
              <a:gd name="connsiteY22" fmla="*/ 647205 h 2145625"/>
              <a:gd name="connsiteX23" fmla="*/ 3360717 w 4138550"/>
              <a:gd name="connsiteY23" fmla="*/ 724395 h 2145625"/>
              <a:gd name="connsiteX24" fmla="*/ 3360717 w 4138550"/>
              <a:gd name="connsiteY24" fmla="*/ 783771 h 2145625"/>
              <a:gd name="connsiteX25" fmla="*/ 3348841 w 4138550"/>
              <a:gd name="connsiteY25" fmla="*/ 849086 h 2145625"/>
              <a:gd name="connsiteX26" fmla="*/ 3348841 w 4138550"/>
              <a:gd name="connsiteY26" fmla="*/ 884712 h 2145625"/>
              <a:gd name="connsiteX27" fmla="*/ 3996047 w 4138550"/>
              <a:gd name="connsiteY27" fmla="*/ 890649 h 2145625"/>
              <a:gd name="connsiteX28" fmla="*/ 3996047 w 4138550"/>
              <a:gd name="connsiteY28" fmla="*/ 967839 h 2145625"/>
              <a:gd name="connsiteX29" fmla="*/ 4049485 w 4138550"/>
              <a:gd name="connsiteY29" fmla="*/ 1074717 h 2145625"/>
              <a:gd name="connsiteX30" fmla="*/ 4102924 w 4138550"/>
              <a:gd name="connsiteY30" fmla="*/ 1128156 h 2145625"/>
              <a:gd name="connsiteX31" fmla="*/ 4120737 w 4138550"/>
              <a:gd name="connsiteY31" fmla="*/ 1175657 h 2145625"/>
              <a:gd name="connsiteX32" fmla="*/ 4120737 w 4138550"/>
              <a:gd name="connsiteY32" fmla="*/ 1217221 h 2145625"/>
              <a:gd name="connsiteX33" fmla="*/ 4091049 w 4138550"/>
              <a:gd name="connsiteY33" fmla="*/ 1223158 h 2145625"/>
              <a:gd name="connsiteX34" fmla="*/ 4055423 w 4138550"/>
              <a:gd name="connsiteY34" fmla="*/ 1240971 h 2145625"/>
              <a:gd name="connsiteX35" fmla="*/ 4025735 w 4138550"/>
              <a:gd name="connsiteY35" fmla="*/ 1270660 h 2145625"/>
              <a:gd name="connsiteX36" fmla="*/ 4037610 w 4138550"/>
              <a:gd name="connsiteY36" fmla="*/ 1312223 h 2145625"/>
              <a:gd name="connsiteX37" fmla="*/ 3996047 w 4138550"/>
              <a:gd name="connsiteY37" fmla="*/ 1377538 h 2145625"/>
              <a:gd name="connsiteX38" fmla="*/ 3978234 w 4138550"/>
              <a:gd name="connsiteY38" fmla="*/ 1425039 h 2145625"/>
              <a:gd name="connsiteX39" fmla="*/ 3426031 w 4138550"/>
              <a:gd name="connsiteY39" fmla="*/ 1419101 h 2145625"/>
              <a:gd name="connsiteX40" fmla="*/ 3437906 w 4138550"/>
              <a:gd name="connsiteY40" fmla="*/ 1502229 h 2145625"/>
              <a:gd name="connsiteX41" fmla="*/ 3473532 w 4138550"/>
              <a:gd name="connsiteY41" fmla="*/ 1520042 h 2145625"/>
              <a:gd name="connsiteX42" fmla="*/ 3473532 w 4138550"/>
              <a:gd name="connsiteY42" fmla="*/ 1525979 h 2145625"/>
              <a:gd name="connsiteX43" fmla="*/ 3473532 w 4138550"/>
              <a:gd name="connsiteY43" fmla="*/ 1585356 h 2145625"/>
              <a:gd name="connsiteX44" fmla="*/ 3556660 w 4138550"/>
              <a:gd name="connsiteY44" fmla="*/ 2101932 h 2145625"/>
              <a:gd name="connsiteX45" fmla="*/ 4138550 w 4138550"/>
              <a:gd name="connsiteY45"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1045028 w 4138550"/>
              <a:gd name="connsiteY10" fmla="*/ 89065 h 2145625"/>
              <a:gd name="connsiteX11" fmla="*/ 2487880 w 4138550"/>
              <a:gd name="connsiteY11" fmla="*/ 0 h 2145625"/>
              <a:gd name="connsiteX12" fmla="*/ 3307278 w 4138550"/>
              <a:gd name="connsiteY12" fmla="*/ 0 h 2145625"/>
              <a:gd name="connsiteX13" fmla="*/ 3307278 w 4138550"/>
              <a:gd name="connsiteY13" fmla="*/ 100940 h 2145625"/>
              <a:gd name="connsiteX14" fmla="*/ 3325091 w 4138550"/>
              <a:gd name="connsiteY14" fmla="*/ 225631 h 2145625"/>
              <a:gd name="connsiteX15" fmla="*/ 3336966 w 4138550"/>
              <a:gd name="connsiteY15" fmla="*/ 302821 h 2145625"/>
              <a:gd name="connsiteX16" fmla="*/ 3342904 w 4138550"/>
              <a:gd name="connsiteY16" fmla="*/ 380010 h 2145625"/>
              <a:gd name="connsiteX17" fmla="*/ 3342904 w 4138550"/>
              <a:gd name="connsiteY17" fmla="*/ 439387 h 2145625"/>
              <a:gd name="connsiteX18" fmla="*/ 3336966 w 4138550"/>
              <a:gd name="connsiteY18" fmla="*/ 480951 h 2145625"/>
              <a:gd name="connsiteX19" fmla="*/ 3325091 w 4138550"/>
              <a:gd name="connsiteY19" fmla="*/ 528452 h 2145625"/>
              <a:gd name="connsiteX20" fmla="*/ 3360717 w 4138550"/>
              <a:gd name="connsiteY20" fmla="*/ 587829 h 2145625"/>
              <a:gd name="connsiteX21" fmla="*/ 3360717 w 4138550"/>
              <a:gd name="connsiteY21" fmla="*/ 647205 h 2145625"/>
              <a:gd name="connsiteX22" fmla="*/ 3360717 w 4138550"/>
              <a:gd name="connsiteY22" fmla="*/ 724395 h 2145625"/>
              <a:gd name="connsiteX23" fmla="*/ 3360717 w 4138550"/>
              <a:gd name="connsiteY23" fmla="*/ 783771 h 2145625"/>
              <a:gd name="connsiteX24" fmla="*/ 3348841 w 4138550"/>
              <a:gd name="connsiteY24" fmla="*/ 849086 h 2145625"/>
              <a:gd name="connsiteX25" fmla="*/ 3348841 w 4138550"/>
              <a:gd name="connsiteY25" fmla="*/ 884712 h 2145625"/>
              <a:gd name="connsiteX26" fmla="*/ 3996047 w 4138550"/>
              <a:gd name="connsiteY26" fmla="*/ 890649 h 2145625"/>
              <a:gd name="connsiteX27" fmla="*/ 3996047 w 4138550"/>
              <a:gd name="connsiteY27" fmla="*/ 967839 h 2145625"/>
              <a:gd name="connsiteX28" fmla="*/ 4049485 w 4138550"/>
              <a:gd name="connsiteY28" fmla="*/ 1074717 h 2145625"/>
              <a:gd name="connsiteX29" fmla="*/ 4102924 w 4138550"/>
              <a:gd name="connsiteY29" fmla="*/ 1128156 h 2145625"/>
              <a:gd name="connsiteX30" fmla="*/ 4120737 w 4138550"/>
              <a:gd name="connsiteY30" fmla="*/ 1175657 h 2145625"/>
              <a:gd name="connsiteX31" fmla="*/ 4120737 w 4138550"/>
              <a:gd name="connsiteY31" fmla="*/ 1217221 h 2145625"/>
              <a:gd name="connsiteX32" fmla="*/ 4091049 w 4138550"/>
              <a:gd name="connsiteY32" fmla="*/ 1223158 h 2145625"/>
              <a:gd name="connsiteX33" fmla="*/ 4055423 w 4138550"/>
              <a:gd name="connsiteY33" fmla="*/ 1240971 h 2145625"/>
              <a:gd name="connsiteX34" fmla="*/ 4025735 w 4138550"/>
              <a:gd name="connsiteY34" fmla="*/ 1270660 h 2145625"/>
              <a:gd name="connsiteX35" fmla="*/ 4037610 w 4138550"/>
              <a:gd name="connsiteY35" fmla="*/ 1312223 h 2145625"/>
              <a:gd name="connsiteX36" fmla="*/ 3996047 w 4138550"/>
              <a:gd name="connsiteY36" fmla="*/ 1377538 h 2145625"/>
              <a:gd name="connsiteX37" fmla="*/ 3978234 w 4138550"/>
              <a:gd name="connsiteY37" fmla="*/ 1425039 h 2145625"/>
              <a:gd name="connsiteX38" fmla="*/ 3426031 w 4138550"/>
              <a:gd name="connsiteY38" fmla="*/ 1419101 h 2145625"/>
              <a:gd name="connsiteX39" fmla="*/ 3437906 w 4138550"/>
              <a:gd name="connsiteY39" fmla="*/ 1502229 h 2145625"/>
              <a:gd name="connsiteX40" fmla="*/ 3473532 w 4138550"/>
              <a:gd name="connsiteY40" fmla="*/ 1520042 h 2145625"/>
              <a:gd name="connsiteX41" fmla="*/ 3473532 w 4138550"/>
              <a:gd name="connsiteY41" fmla="*/ 1525979 h 2145625"/>
              <a:gd name="connsiteX42" fmla="*/ 3473532 w 4138550"/>
              <a:gd name="connsiteY42" fmla="*/ 1585356 h 2145625"/>
              <a:gd name="connsiteX43" fmla="*/ 3556660 w 4138550"/>
              <a:gd name="connsiteY43" fmla="*/ 2101932 h 2145625"/>
              <a:gd name="connsiteX44" fmla="*/ 4138550 w 4138550"/>
              <a:gd name="connsiteY44" fmla="*/ 2119745 h 2145625"/>
              <a:gd name="connsiteX0" fmla="*/ 0 w 4138550"/>
              <a:gd name="connsiteY0" fmla="*/ 451262 h 2145625"/>
              <a:gd name="connsiteX1" fmla="*/ 77189 w 4138550"/>
              <a:gd name="connsiteY1" fmla="*/ 463138 h 2145625"/>
              <a:gd name="connsiteX2" fmla="*/ 112815 w 4138550"/>
              <a:gd name="connsiteY2" fmla="*/ 546265 h 2145625"/>
              <a:gd name="connsiteX3" fmla="*/ 261257 w 4138550"/>
              <a:gd name="connsiteY3" fmla="*/ 528452 h 2145625"/>
              <a:gd name="connsiteX4" fmla="*/ 409698 w 4138550"/>
              <a:gd name="connsiteY4" fmla="*/ 522514 h 2145625"/>
              <a:gd name="connsiteX5" fmla="*/ 558140 w 4138550"/>
              <a:gd name="connsiteY5" fmla="*/ 486888 h 2145625"/>
              <a:gd name="connsiteX6" fmla="*/ 718457 w 4138550"/>
              <a:gd name="connsiteY6" fmla="*/ 469075 h 2145625"/>
              <a:gd name="connsiteX7" fmla="*/ 837210 w 4138550"/>
              <a:gd name="connsiteY7" fmla="*/ 469075 h 2145625"/>
              <a:gd name="connsiteX8" fmla="*/ 944088 w 4138550"/>
              <a:gd name="connsiteY8" fmla="*/ 0 h 2145625"/>
              <a:gd name="connsiteX9" fmla="*/ 1045028 w 4138550"/>
              <a:gd name="connsiteY9" fmla="*/ 5938 h 2145625"/>
              <a:gd name="connsiteX10" fmla="*/ 2487880 w 4138550"/>
              <a:gd name="connsiteY10" fmla="*/ 0 h 2145625"/>
              <a:gd name="connsiteX11" fmla="*/ 3307278 w 4138550"/>
              <a:gd name="connsiteY11" fmla="*/ 0 h 2145625"/>
              <a:gd name="connsiteX12" fmla="*/ 3307278 w 4138550"/>
              <a:gd name="connsiteY12" fmla="*/ 100940 h 2145625"/>
              <a:gd name="connsiteX13" fmla="*/ 3325091 w 4138550"/>
              <a:gd name="connsiteY13" fmla="*/ 225631 h 2145625"/>
              <a:gd name="connsiteX14" fmla="*/ 3336966 w 4138550"/>
              <a:gd name="connsiteY14" fmla="*/ 302821 h 2145625"/>
              <a:gd name="connsiteX15" fmla="*/ 3342904 w 4138550"/>
              <a:gd name="connsiteY15" fmla="*/ 380010 h 2145625"/>
              <a:gd name="connsiteX16" fmla="*/ 3342904 w 4138550"/>
              <a:gd name="connsiteY16" fmla="*/ 439387 h 2145625"/>
              <a:gd name="connsiteX17" fmla="*/ 3336966 w 4138550"/>
              <a:gd name="connsiteY17" fmla="*/ 480951 h 2145625"/>
              <a:gd name="connsiteX18" fmla="*/ 3325091 w 4138550"/>
              <a:gd name="connsiteY18" fmla="*/ 528452 h 2145625"/>
              <a:gd name="connsiteX19" fmla="*/ 3360717 w 4138550"/>
              <a:gd name="connsiteY19" fmla="*/ 587829 h 2145625"/>
              <a:gd name="connsiteX20" fmla="*/ 3360717 w 4138550"/>
              <a:gd name="connsiteY20" fmla="*/ 647205 h 2145625"/>
              <a:gd name="connsiteX21" fmla="*/ 3360717 w 4138550"/>
              <a:gd name="connsiteY21" fmla="*/ 724395 h 2145625"/>
              <a:gd name="connsiteX22" fmla="*/ 3360717 w 4138550"/>
              <a:gd name="connsiteY22" fmla="*/ 783771 h 2145625"/>
              <a:gd name="connsiteX23" fmla="*/ 3348841 w 4138550"/>
              <a:gd name="connsiteY23" fmla="*/ 849086 h 2145625"/>
              <a:gd name="connsiteX24" fmla="*/ 3348841 w 4138550"/>
              <a:gd name="connsiteY24" fmla="*/ 884712 h 2145625"/>
              <a:gd name="connsiteX25" fmla="*/ 3996047 w 4138550"/>
              <a:gd name="connsiteY25" fmla="*/ 890649 h 2145625"/>
              <a:gd name="connsiteX26" fmla="*/ 3996047 w 4138550"/>
              <a:gd name="connsiteY26" fmla="*/ 967839 h 2145625"/>
              <a:gd name="connsiteX27" fmla="*/ 4049485 w 4138550"/>
              <a:gd name="connsiteY27" fmla="*/ 1074717 h 2145625"/>
              <a:gd name="connsiteX28" fmla="*/ 4102924 w 4138550"/>
              <a:gd name="connsiteY28" fmla="*/ 1128156 h 2145625"/>
              <a:gd name="connsiteX29" fmla="*/ 4120737 w 4138550"/>
              <a:gd name="connsiteY29" fmla="*/ 1175657 h 2145625"/>
              <a:gd name="connsiteX30" fmla="*/ 4120737 w 4138550"/>
              <a:gd name="connsiteY30" fmla="*/ 1217221 h 2145625"/>
              <a:gd name="connsiteX31" fmla="*/ 4091049 w 4138550"/>
              <a:gd name="connsiteY31" fmla="*/ 1223158 h 2145625"/>
              <a:gd name="connsiteX32" fmla="*/ 4055423 w 4138550"/>
              <a:gd name="connsiteY32" fmla="*/ 1240971 h 2145625"/>
              <a:gd name="connsiteX33" fmla="*/ 4025735 w 4138550"/>
              <a:gd name="connsiteY33" fmla="*/ 1270660 h 2145625"/>
              <a:gd name="connsiteX34" fmla="*/ 4037610 w 4138550"/>
              <a:gd name="connsiteY34" fmla="*/ 1312223 h 2145625"/>
              <a:gd name="connsiteX35" fmla="*/ 3996047 w 4138550"/>
              <a:gd name="connsiteY35" fmla="*/ 1377538 h 2145625"/>
              <a:gd name="connsiteX36" fmla="*/ 3978234 w 4138550"/>
              <a:gd name="connsiteY36" fmla="*/ 1425039 h 2145625"/>
              <a:gd name="connsiteX37" fmla="*/ 3426031 w 4138550"/>
              <a:gd name="connsiteY37" fmla="*/ 1419101 h 2145625"/>
              <a:gd name="connsiteX38" fmla="*/ 3437906 w 4138550"/>
              <a:gd name="connsiteY38" fmla="*/ 1502229 h 2145625"/>
              <a:gd name="connsiteX39" fmla="*/ 3473532 w 4138550"/>
              <a:gd name="connsiteY39" fmla="*/ 1520042 h 2145625"/>
              <a:gd name="connsiteX40" fmla="*/ 3473532 w 4138550"/>
              <a:gd name="connsiteY40" fmla="*/ 1525979 h 2145625"/>
              <a:gd name="connsiteX41" fmla="*/ 3473532 w 4138550"/>
              <a:gd name="connsiteY41" fmla="*/ 1585356 h 2145625"/>
              <a:gd name="connsiteX42" fmla="*/ 3556660 w 4138550"/>
              <a:gd name="connsiteY42" fmla="*/ 2101932 h 2145625"/>
              <a:gd name="connsiteX43" fmla="*/ 4138550 w 4138550"/>
              <a:gd name="connsiteY43" fmla="*/ 2119745 h 2145625"/>
              <a:gd name="connsiteX0" fmla="*/ 0 w 4178390"/>
              <a:gd name="connsiteY0" fmla="*/ 451262 h 2145625"/>
              <a:gd name="connsiteX1" fmla="*/ 77189 w 4178390"/>
              <a:gd name="connsiteY1" fmla="*/ 463138 h 2145625"/>
              <a:gd name="connsiteX2" fmla="*/ 112815 w 4178390"/>
              <a:gd name="connsiteY2" fmla="*/ 546265 h 2145625"/>
              <a:gd name="connsiteX3" fmla="*/ 261257 w 4178390"/>
              <a:gd name="connsiteY3" fmla="*/ 528452 h 2145625"/>
              <a:gd name="connsiteX4" fmla="*/ 409698 w 4178390"/>
              <a:gd name="connsiteY4" fmla="*/ 522514 h 2145625"/>
              <a:gd name="connsiteX5" fmla="*/ 558140 w 4178390"/>
              <a:gd name="connsiteY5" fmla="*/ 486888 h 2145625"/>
              <a:gd name="connsiteX6" fmla="*/ 718457 w 4178390"/>
              <a:gd name="connsiteY6" fmla="*/ 469075 h 2145625"/>
              <a:gd name="connsiteX7" fmla="*/ 837210 w 4178390"/>
              <a:gd name="connsiteY7" fmla="*/ 469075 h 2145625"/>
              <a:gd name="connsiteX8" fmla="*/ 944088 w 4178390"/>
              <a:gd name="connsiteY8" fmla="*/ 0 h 2145625"/>
              <a:gd name="connsiteX9" fmla="*/ 1045028 w 4178390"/>
              <a:gd name="connsiteY9" fmla="*/ 5938 h 2145625"/>
              <a:gd name="connsiteX10" fmla="*/ 2487880 w 4178390"/>
              <a:gd name="connsiteY10" fmla="*/ 0 h 2145625"/>
              <a:gd name="connsiteX11" fmla="*/ 3307278 w 4178390"/>
              <a:gd name="connsiteY11" fmla="*/ 0 h 2145625"/>
              <a:gd name="connsiteX12" fmla="*/ 3307278 w 4178390"/>
              <a:gd name="connsiteY12" fmla="*/ 100940 h 2145625"/>
              <a:gd name="connsiteX13" fmla="*/ 3325091 w 4178390"/>
              <a:gd name="connsiteY13" fmla="*/ 225631 h 2145625"/>
              <a:gd name="connsiteX14" fmla="*/ 3336966 w 4178390"/>
              <a:gd name="connsiteY14" fmla="*/ 302821 h 2145625"/>
              <a:gd name="connsiteX15" fmla="*/ 3342904 w 4178390"/>
              <a:gd name="connsiteY15" fmla="*/ 380010 h 2145625"/>
              <a:gd name="connsiteX16" fmla="*/ 3342904 w 4178390"/>
              <a:gd name="connsiteY16" fmla="*/ 439387 h 2145625"/>
              <a:gd name="connsiteX17" fmla="*/ 3336966 w 4178390"/>
              <a:gd name="connsiteY17" fmla="*/ 480951 h 2145625"/>
              <a:gd name="connsiteX18" fmla="*/ 3325091 w 4178390"/>
              <a:gd name="connsiteY18" fmla="*/ 528452 h 2145625"/>
              <a:gd name="connsiteX19" fmla="*/ 3360717 w 4178390"/>
              <a:gd name="connsiteY19" fmla="*/ 587829 h 2145625"/>
              <a:gd name="connsiteX20" fmla="*/ 3360717 w 4178390"/>
              <a:gd name="connsiteY20" fmla="*/ 647205 h 2145625"/>
              <a:gd name="connsiteX21" fmla="*/ 3360717 w 4178390"/>
              <a:gd name="connsiteY21" fmla="*/ 724395 h 2145625"/>
              <a:gd name="connsiteX22" fmla="*/ 3360717 w 4178390"/>
              <a:gd name="connsiteY22" fmla="*/ 783771 h 2145625"/>
              <a:gd name="connsiteX23" fmla="*/ 3348841 w 4178390"/>
              <a:gd name="connsiteY23" fmla="*/ 849086 h 2145625"/>
              <a:gd name="connsiteX24" fmla="*/ 3348841 w 4178390"/>
              <a:gd name="connsiteY24" fmla="*/ 884712 h 2145625"/>
              <a:gd name="connsiteX25" fmla="*/ 3996047 w 4178390"/>
              <a:gd name="connsiteY25" fmla="*/ 890649 h 2145625"/>
              <a:gd name="connsiteX26" fmla="*/ 3996047 w 4178390"/>
              <a:gd name="connsiteY26" fmla="*/ 967839 h 2145625"/>
              <a:gd name="connsiteX27" fmla="*/ 4049485 w 4178390"/>
              <a:gd name="connsiteY27" fmla="*/ 1074717 h 2145625"/>
              <a:gd name="connsiteX28" fmla="*/ 4102924 w 4178390"/>
              <a:gd name="connsiteY28" fmla="*/ 1128156 h 2145625"/>
              <a:gd name="connsiteX29" fmla="*/ 4120737 w 4178390"/>
              <a:gd name="connsiteY29" fmla="*/ 1175657 h 2145625"/>
              <a:gd name="connsiteX30" fmla="*/ 4120737 w 4178390"/>
              <a:gd name="connsiteY30" fmla="*/ 1217221 h 2145625"/>
              <a:gd name="connsiteX31" fmla="*/ 4091049 w 4178390"/>
              <a:gd name="connsiteY31" fmla="*/ 1223158 h 2145625"/>
              <a:gd name="connsiteX32" fmla="*/ 4055423 w 4178390"/>
              <a:gd name="connsiteY32" fmla="*/ 1240971 h 2145625"/>
              <a:gd name="connsiteX33" fmla="*/ 4025735 w 4178390"/>
              <a:gd name="connsiteY33" fmla="*/ 1270660 h 2145625"/>
              <a:gd name="connsiteX34" fmla="*/ 4037610 w 4178390"/>
              <a:gd name="connsiteY34" fmla="*/ 1312223 h 2145625"/>
              <a:gd name="connsiteX35" fmla="*/ 3996047 w 4178390"/>
              <a:gd name="connsiteY35" fmla="*/ 1377538 h 2145625"/>
              <a:gd name="connsiteX36" fmla="*/ 3978234 w 4178390"/>
              <a:gd name="connsiteY36" fmla="*/ 1425039 h 2145625"/>
              <a:gd name="connsiteX37" fmla="*/ 3426031 w 4178390"/>
              <a:gd name="connsiteY37" fmla="*/ 1419101 h 2145625"/>
              <a:gd name="connsiteX38" fmla="*/ 3437906 w 4178390"/>
              <a:gd name="connsiteY38" fmla="*/ 1502229 h 2145625"/>
              <a:gd name="connsiteX39" fmla="*/ 3473532 w 4178390"/>
              <a:gd name="connsiteY39" fmla="*/ 1520042 h 2145625"/>
              <a:gd name="connsiteX40" fmla="*/ 3473532 w 4178390"/>
              <a:gd name="connsiteY40" fmla="*/ 1525979 h 2145625"/>
              <a:gd name="connsiteX41" fmla="*/ 3473532 w 4178390"/>
              <a:gd name="connsiteY41" fmla="*/ 1585356 h 2145625"/>
              <a:gd name="connsiteX42" fmla="*/ 3556660 w 4178390"/>
              <a:gd name="connsiteY42" fmla="*/ 2101932 h 2145625"/>
              <a:gd name="connsiteX43" fmla="*/ 4138550 w 4178390"/>
              <a:gd name="connsiteY43" fmla="*/ 2119745 h 2145625"/>
              <a:gd name="connsiteX44" fmla="*/ 4126674 w 4178390"/>
              <a:gd name="connsiteY44" fmla="*/ 2125682 h 2145625"/>
              <a:gd name="connsiteX0" fmla="*/ 0 w 4178390"/>
              <a:gd name="connsiteY0" fmla="*/ 451262 h 2214747"/>
              <a:gd name="connsiteX1" fmla="*/ 77189 w 4178390"/>
              <a:gd name="connsiteY1" fmla="*/ 463138 h 2214747"/>
              <a:gd name="connsiteX2" fmla="*/ 112815 w 4178390"/>
              <a:gd name="connsiteY2" fmla="*/ 546265 h 2214747"/>
              <a:gd name="connsiteX3" fmla="*/ 261257 w 4178390"/>
              <a:gd name="connsiteY3" fmla="*/ 528452 h 2214747"/>
              <a:gd name="connsiteX4" fmla="*/ 409698 w 4178390"/>
              <a:gd name="connsiteY4" fmla="*/ 522514 h 2214747"/>
              <a:gd name="connsiteX5" fmla="*/ 558140 w 4178390"/>
              <a:gd name="connsiteY5" fmla="*/ 486888 h 2214747"/>
              <a:gd name="connsiteX6" fmla="*/ 718457 w 4178390"/>
              <a:gd name="connsiteY6" fmla="*/ 469075 h 2214747"/>
              <a:gd name="connsiteX7" fmla="*/ 837210 w 4178390"/>
              <a:gd name="connsiteY7" fmla="*/ 469075 h 2214747"/>
              <a:gd name="connsiteX8" fmla="*/ 944088 w 4178390"/>
              <a:gd name="connsiteY8" fmla="*/ 0 h 2214747"/>
              <a:gd name="connsiteX9" fmla="*/ 1045028 w 4178390"/>
              <a:gd name="connsiteY9" fmla="*/ 5938 h 2214747"/>
              <a:gd name="connsiteX10" fmla="*/ 2487880 w 4178390"/>
              <a:gd name="connsiteY10" fmla="*/ 0 h 2214747"/>
              <a:gd name="connsiteX11" fmla="*/ 3307278 w 4178390"/>
              <a:gd name="connsiteY11" fmla="*/ 0 h 2214747"/>
              <a:gd name="connsiteX12" fmla="*/ 3307278 w 4178390"/>
              <a:gd name="connsiteY12" fmla="*/ 100940 h 2214747"/>
              <a:gd name="connsiteX13" fmla="*/ 3325091 w 4178390"/>
              <a:gd name="connsiteY13" fmla="*/ 225631 h 2214747"/>
              <a:gd name="connsiteX14" fmla="*/ 3336966 w 4178390"/>
              <a:gd name="connsiteY14" fmla="*/ 302821 h 2214747"/>
              <a:gd name="connsiteX15" fmla="*/ 3342904 w 4178390"/>
              <a:gd name="connsiteY15" fmla="*/ 380010 h 2214747"/>
              <a:gd name="connsiteX16" fmla="*/ 3342904 w 4178390"/>
              <a:gd name="connsiteY16" fmla="*/ 439387 h 2214747"/>
              <a:gd name="connsiteX17" fmla="*/ 3336966 w 4178390"/>
              <a:gd name="connsiteY17" fmla="*/ 480951 h 2214747"/>
              <a:gd name="connsiteX18" fmla="*/ 3325091 w 4178390"/>
              <a:gd name="connsiteY18" fmla="*/ 528452 h 2214747"/>
              <a:gd name="connsiteX19" fmla="*/ 3360717 w 4178390"/>
              <a:gd name="connsiteY19" fmla="*/ 587829 h 2214747"/>
              <a:gd name="connsiteX20" fmla="*/ 3360717 w 4178390"/>
              <a:gd name="connsiteY20" fmla="*/ 647205 h 2214747"/>
              <a:gd name="connsiteX21" fmla="*/ 3360717 w 4178390"/>
              <a:gd name="connsiteY21" fmla="*/ 724395 h 2214747"/>
              <a:gd name="connsiteX22" fmla="*/ 3360717 w 4178390"/>
              <a:gd name="connsiteY22" fmla="*/ 783771 h 2214747"/>
              <a:gd name="connsiteX23" fmla="*/ 3348841 w 4178390"/>
              <a:gd name="connsiteY23" fmla="*/ 849086 h 2214747"/>
              <a:gd name="connsiteX24" fmla="*/ 3348841 w 4178390"/>
              <a:gd name="connsiteY24" fmla="*/ 884712 h 2214747"/>
              <a:gd name="connsiteX25" fmla="*/ 3996047 w 4178390"/>
              <a:gd name="connsiteY25" fmla="*/ 890649 h 2214747"/>
              <a:gd name="connsiteX26" fmla="*/ 3996047 w 4178390"/>
              <a:gd name="connsiteY26" fmla="*/ 967839 h 2214747"/>
              <a:gd name="connsiteX27" fmla="*/ 4049485 w 4178390"/>
              <a:gd name="connsiteY27" fmla="*/ 1074717 h 2214747"/>
              <a:gd name="connsiteX28" fmla="*/ 4102924 w 4178390"/>
              <a:gd name="connsiteY28" fmla="*/ 1128156 h 2214747"/>
              <a:gd name="connsiteX29" fmla="*/ 4120737 w 4178390"/>
              <a:gd name="connsiteY29" fmla="*/ 1175657 h 2214747"/>
              <a:gd name="connsiteX30" fmla="*/ 4120737 w 4178390"/>
              <a:gd name="connsiteY30" fmla="*/ 1217221 h 2214747"/>
              <a:gd name="connsiteX31" fmla="*/ 4091049 w 4178390"/>
              <a:gd name="connsiteY31" fmla="*/ 1223158 h 2214747"/>
              <a:gd name="connsiteX32" fmla="*/ 4055423 w 4178390"/>
              <a:gd name="connsiteY32" fmla="*/ 1240971 h 2214747"/>
              <a:gd name="connsiteX33" fmla="*/ 4025735 w 4178390"/>
              <a:gd name="connsiteY33" fmla="*/ 1270660 h 2214747"/>
              <a:gd name="connsiteX34" fmla="*/ 4037610 w 4178390"/>
              <a:gd name="connsiteY34" fmla="*/ 1312223 h 2214747"/>
              <a:gd name="connsiteX35" fmla="*/ 3996047 w 4178390"/>
              <a:gd name="connsiteY35" fmla="*/ 1377538 h 2214747"/>
              <a:gd name="connsiteX36" fmla="*/ 3978234 w 4178390"/>
              <a:gd name="connsiteY36" fmla="*/ 1425039 h 2214747"/>
              <a:gd name="connsiteX37" fmla="*/ 3426031 w 4178390"/>
              <a:gd name="connsiteY37" fmla="*/ 1419101 h 2214747"/>
              <a:gd name="connsiteX38" fmla="*/ 3437906 w 4178390"/>
              <a:gd name="connsiteY38" fmla="*/ 1502229 h 2214747"/>
              <a:gd name="connsiteX39" fmla="*/ 3473532 w 4178390"/>
              <a:gd name="connsiteY39" fmla="*/ 1520042 h 2214747"/>
              <a:gd name="connsiteX40" fmla="*/ 3473532 w 4178390"/>
              <a:gd name="connsiteY40" fmla="*/ 1525979 h 2214747"/>
              <a:gd name="connsiteX41" fmla="*/ 3473532 w 4178390"/>
              <a:gd name="connsiteY41" fmla="*/ 1585356 h 2214747"/>
              <a:gd name="connsiteX42" fmla="*/ 3556660 w 4178390"/>
              <a:gd name="connsiteY42" fmla="*/ 2101932 h 2214747"/>
              <a:gd name="connsiteX43" fmla="*/ 4138550 w 4178390"/>
              <a:gd name="connsiteY43" fmla="*/ 2119745 h 2214747"/>
              <a:gd name="connsiteX44" fmla="*/ 4126674 w 4178390"/>
              <a:gd name="connsiteY44" fmla="*/ 2214747 h 2214747"/>
              <a:gd name="connsiteX0" fmla="*/ 0 w 4178390"/>
              <a:gd name="connsiteY0" fmla="*/ 451262 h 2222029"/>
              <a:gd name="connsiteX1" fmla="*/ 77189 w 4178390"/>
              <a:gd name="connsiteY1" fmla="*/ 463138 h 2222029"/>
              <a:gd name="connsiteX2" fmla="*/ 112815 w 4178390"/>
              <a:gd name="connsiteY2" fmla="*/ 546265 h 2222029"/>
              <a:gd name="connsiteX3" fmla="*/ 261257 w 4178390"/>
              <a:gd name="connsiteY3" fmla="*/ 528452 h 2222029"/>
              <a:gd name="connsiteX4" fmla="*/ 409698 w 4178390"/>
              <a:gd name="connsiteY4" fmla="*/ 522514 h 2222029"/>
              <a:gd name="connsiteX5" fmla="*/ 558140 w 4178390"/>
              <a:gd name="connsiteY5" fmla="*/ 486888 h 2222029"/>
              <a:gd name="connsiteX6" fmla="*/ 718457 w 4178390"/>
              <a:gd name="connsiteY6" fmla="*/ 469075 h 2222029"/>
              <a:gd name="connsiteX7" fmla="*/ 837210 w 4178390"/>
              <a:gd name="connsiteY7" fmla="*/ 469075 h 2222029"/>
              <a:gd name="connsiteX8" fmla="*/ 944088 w 4178390"/>
              <a:gd name="connsiteY8" fmla="*/ 0 h 2222029"/>
              <a:gd name="connsiteX9" fmla="*/ 1045028 w 4178390"/>
              <a:gd name="connsiteY9" fmla="*/ 5938 h 2222029"/>
              <a:gd name="connsiteX10" fmla="*/ 2487880 w 4178390"/>
              <a:gd name="connsiteY10" fmla="*/ 0 h 2222029"/>
              <a:gd name="connsiteX11" fmla="*/ 3307278 w 4178390"/>
              <a:gd name="connsiteY11" fmla="*/ 0 h 2222029"/>
              <a:gd name="connsiteX12" fmla="*/ 3307278 w 4178390"/>
              <a:gd name="connsiteY12" fmla="*/ 100940 h 2222029"/>
              <a:gd name="connsiteX13" fmla="*/ 3325091 w 4178390"/>
              <a:gd name="connsiteY13" fmla="*/ 225631 h 2222029"/>
              <a:gd name="connsiteX14" fmla="*/ 3336966 w 4178390"/>
              <a:gd name="connsiteY14" fmla="*/ 302821 h 2222029"/>
              <a:gd name="connsiteX15" fmla="*/ 3342904 w 4178390"/>
              <a:gd name="connsiteY15" fmla="*/ 380010 h 2222029"/>
              <a:gd name="connsiteX16" fmla="*/ 3342904 w 4178390"/>
              <a:gd name="connsiteY16" fmla="*/ 439387 h 2222029"/>
              <a:gd name="connsiteX17" fmla="*/ 3336966 w 4178390"/>
              <a:gd name="connsiteY17" fmla="*/ 480951 h 2222029"/>
              <a:gd name="connsiteX18" fmla="*/ 3325091 w 4178390"/>
              <a:gd name="connsiteY18" fmla="*/ 528452 h 2222029"/>
              <a:gd name="connsiteX19" fmla="*/ 3360717 w 4178390"/>
              <a:gd name="connsiteY19" fmla="*/ 587829 h 2222029"/>
              <a:gd name="connsiteX20" fmla="*/ 3360717 w 4178390"/>
              <a:gd name="connsiteY20" fmla="*/ 647205 h 2222029"/>
              <a:gd name="connsiteX21" fmla="*/ 3360717 w 4178390"/>
              <a:gd name="connsiteY21" fmla="*/ 724395 h 2222029"/>
              <a:gd name="connsiteX22" fmla="*/ 3360717 w 4178390"/>
              <a:gd name="connsiteY22" fmla="*/ 783771 h 2222029"/>
              <a:gd name="connsiteX23" fmla="*/ 3348841 w 4178390"/>
              <a:gd name="connsiteY23" fmla="*/ 849086 h 2222029"/>
              <a:gd name="connsiteX24" fmla="*/ 3348841 w 4178390"/>
              <a:gd name="connsiteY24" fmla="*/ 884712 h 2222029"/>
              <a:gd name="connsiteX25" fmla="*/ 3996047 w 4178390"/>
              <a:gd name="connsiteY25" fmla="*/ 890649 h 2222029"/>
              <a:gd name="connsiteX26" fmla="*/ 3996047 w 4178390"/>
              <a:gd name="connsiteY26" fmla="*/ 967839 h 2222029"/>
              <a:gd name="connsiteX27" fmla="*/ 4049485 w 4178390"/>
              <a:gd name="connsiteY27" fmla="*/ 1074717 h 2222029"/>
              <a:gd name="connsiteX28" fmla="*/ 4102924 w 4178390"/>
              <a:gd name="connsiteY28" fmla="*/ 1128156 h 2222029"/>
              <a:gd name="connsiteX29" fmla="*/ 4120737 w 4178390"/>
              <a:gd name="connsiteY29" fmla="*/ 1175657 h 2222029"/>
              <a:gd name="connsiteX30" fmla="*/ 4120737 w 4178390"/>
              <a:gd name="connsiteY30" fmla="*/ 1217221 h 2222029"/>
              <a:gd name="connsiteX31" fmla="*/ 4091049 w 4178390"/>
              <a:gd name="connsiteY31" fmla="*/ 1223158 h 2222029"/>
              <a:gd name="connsiteX32" fmla="*/ 4055423 w 4178390"/>
              <a:gd name="connsiteY32" fmla="*/ 1240971 h 2222029"/>
              <a:gd name="connsiteX33" fmla="*/ 4025735 w 4178390"/>
              <a:gd name="connsiteY33" fmla="*/ 1270660 h 2222029"/>
              <a:gd name="connsiteX34" fmla="*/ 4037610 w 4178390"/>
              <a:gd name="connsiteY34" fmla="*/ 1312223 h 2222029"/>
              <a:gd name="connsiteX35" fmla="*/ 3996047 w 4178390"/>
              <a:gd name="connsiteY35" fmla="*/ 1377538 h 2222029"/>
              <a:gd name="connsiteX36" fmla="*/ 3978234 w 4178390"/>
              <a:gd name="connsiteY36" fmla="*/ 1425039 h 2222029"/>
              <a:gd name="connsiteX37" fmla="*/ 3426031 w 4178390"/>
              <a:gd name="connsiteY37" fmla="*/ 1419101 h 2222029"/>
              <a:gd name="connsiteX38" fmla="*/ 3437906 w 4178390"/>
              <a:gd name="connsiteY38" fmla="*/ 1502229 h 2222029"/>
              <a:gd name="connsiteX39" fmla="*/ 3473532 w 4178390"/>
              <a:gd name="connsiteY39" fmla="*/ 1520042 h 2222029"/>
              <a:gd name="connsiteX40" fmla="*/ 3473532 w 4178390"/>
              <a:gd name="connsiteY40" fmla="*/ 1525979 h 2222029"/>
              <a:gd name="connsiteX41" fmla="*/ 3473532 w 4178390"/>
              <a:gd name="connsiteY41" fmla="*/ 1585356 h 2222029"/>
              <a:gd name="connsiteX42" fmla="*/ 3556660 w 4178390"/>
              <a:gd name="connsiteY42" fmla="*/ 2101932 h 2222029"/>
              <a:gd name="connsiteX43" fmla="*/ 4138550 w 4178390"/>
              <a:gd name="connsiteY43" fmla="*/ 2119745 h 2222029"/>
              <a:gd name="connsiteX44" fmla="*/ 4126674 w 4178390"/>
              <a:gd name="connsiteY44" fmla="*/ 2214747 h 2222029"/>
              <a:gd name="connsiteX45" fmla="*/ 4120292 w 4178390"/>
              <a:gd name="connsiteY45" fmla="*/ 2215586 h 2222029"/>
              <a:gd name="connsiteX0" fmla="*/ 0 w 4201998"/>
              <a:gd name="connsiteY0" fmla="*/ 451262 h 2220825"/>
              <a:gd name="connsiteX1" fmla="*/ 77189 w 4201998"/>
              <a:gd name="connsiteY1" fmla="*/ 463138 h 2220825"/>
              <a:gd name="connsiteX2" fmla="*/ 112815 w 4201998"/>
              <a:gd name="connsiteY2" fmla="*/ 546265 h 2220825"/>
              <a:gd name="connsiteX3" fmla="*/ 261257 w 4201998"/>
              <a:gd name="connsiteY3" fmla="*/ 528452 h 2220825"/>
              <a:gd name="connsiteX4" fmla="*/ 409698 w 4201998"/>
              <a:gd name="connsiteY4" fmla="*/ 522514 h 2220825"/>
              <a:gd name="connsiteX5" fmla="*/ 558140 w 4201998"/>
              <a:gd name="connsiteY5" fmla="*/ 486888 h 2220825"/>
              <a:gd name="connsiteX6" fmla="*/ 718457 w 4201998"/>
              <a:gd name="connsiteY6" fmla="*/ 469075 h 2220825"/>
              <a:gd name="connsiteX7" fmla="*/ 837210 w 4201998"/>
              <a:gd name="connsiteY7" fmla="*/ 469075 h 2220825"/>
              <a:gd name="connsiteX8" fmla="*/ 944088 w 4201998"/>
              <a:gd name="connsiteY8" fmla="*/ 0 h 2220825"/>
              <a:gd name="connsiteX9" fmla="*/ 1045028 w 4201998"/>
              <a:gd name="connsiteY9" fmla="*/ 5938 h 2220825"/>
              <a:gd name="connsiteX10" fmla="*/ 2487880 w 4201998"/>
              <a:gd name="connsiteY10" fmla="*/ 0 h 2220825"/>
              <a:gd name="connsiteX11" fmla="*/ 3307278 w 4201998"/>
              <a:gd name="connsiteY11" fmla="*/ 0 h 2220825"/>
              <a:gd name="connsiteX12" fmla="*/ 3307278 w 4201998"/>
              <a:gd name="connsiteY12" fmla="*/ 100940 h 2220825"/>
              <a:gd name="connsiteX13" fmla="*/ 3325091 w 4201998"/>
              <a:gd name="connsiteY13" fmla="*/ 225631 h 2220825"/>
              <a:gd name="connsiteX14" fmla="*/ 3336966 w 4201998"/>
              <a:gd name="connsiteY14" fmla="*/ 302821 h 2220825"/>
              <a:gd name="connsiteX15" fmla="*/ 3342904 w 4201998"/>
              <a:gd name="connsiteY15" fmla="*/ 380010 h 2220825"/>
              <a:gd name="connsiteX16" fmla="*/ 3342904 w 4201998"/>
              <a:gd name="connsiteY16" fmla="*/ 439387 h 2220825"/>
              <a:gd name="connsiteX17" fmla="*/ 3336966 w 4201998"/>
              <a:gd name="connsiteY17" fmla="*/ 480951 h 2220825"/>
              <a:gd name="connsiteX18" fmla="*/ 3325091 w 4201998"/>
              <a:gd name="connsiteY18" fmla="*/ 528452 h 2220825"/>
              <a:gd name="connsiteX19" fmla="*/ 3360717 w 4201998"/>
              <a:gd name="connsiteY19" fmla="*/ 587829 h 2220825"/>
              <a:gd name="connsiteX20" fmla="*/ 3360717 w 4201998"/>
              <a:gd name="connsiteY20" fmla="*/ 647205 h 2220825"/>
              <a:gd name="connsiteX21" fmla="*/ 3360717 w 4201998"/>
              <a:gd name="connsiteY21" fmla="*/ 724395 h 2220825"/>
              <a:gd name="connsiteX22" fmla="*/ 3360717 w 4201998"/>
              <a:gd name="connsiteY22" fmla="*/ 783771 h 2220825"/>
              <a:gd name="connsiteX23" fmla="*/ 3348841 w 4201998"/>
              <a:gd name="connsiteY23" fmla="*/ 849086 h 2220825"/>
              <a:gd name="connsiteX24" fmla="*/ 3348841 w 4201998"/>
              <a:gd name="connsiteY24" fmla="*/ 884712 h 2220825"/>
              <a:gd name="connsiteX25" fmla="*/ 3996047 w 4201998"/>
              <a:gd name="connsiteY25" fmla="*/ 890649 h 2220825"/>
              <a:gd name="connsiteX26" fmla="*/ 3996047 w 4201998"/>
              <a:gd name="connsiteY26" fmla="*/ 967839 h 2220825"/>
              <a:gd name="connsiteX27" fmla="*/ 4049485 w 4201998"/>
              <a:gd name="connsiteY27" fmla="*/ 1074717 h 2220825"/>
              <a:gd name="connsiteX28" fmla="*/ 4102924 w 4201998"/>
              <a:gd name="connsiteY28" fmla="*/ 1128156 h 2220825"/>
              <a:gd name="connsiteX29" fmla="*/ 4120737 w 4201998"/>
              <a:gd name="connsiteY29" fmla="*/ 1175657 h 2220825"/>
              <a:gd name="connsiteX30" fmla="*/ 4120737 w 4201998"/>
              <a:gd name="connsiteY30" fmla="*/ 1217221 h 2220825"/>
              <a:gd name="connsiteX31" fmla="*/ 4091049 w 4201998"/>
              <a:gd name="connsiteY31" fmla="*/ 1223158 h 2220825"/>
              <a:gd name="connsiteX32" fmla="*/ 4055423 w 4201998"/>
              <a:gd name="connsiteY32" fmla="*/ 1240971 h 2220825"/>
              <a:gd name="connsiteX33" fmla="*/ 4025735 w 4201998"/>
              <a:gd name="connsiteY33" fmla="*/ 1270660 h 2220825"/>
              <a:gd name="connsiteX34" fmla="*/ 4037610 w 4201998"/>
              <a:gd name="connsiteY34" fmla="*/ 1312223 h 2220825"/>
              <a:gd name="connsiteX35" fmla="*/ 3996047 w 4201998"/>
              <a:gd name="connsiteY35" fmla="*/ 1377538 h 2220825"/>
              <a:gd name="connsiteX36" fmla="*/ 3978234 w 4201998"/>
              <a:gd name="connsiteY36" fmla="*/ 1425039 h 2220825"/>
              <a:gd name="connsiteX37" fmla="*/ 3426031 w 4201998"/>
              <a:gd name="connsiteY37" fmla="*/ 1419101 h 2220825"/>
              <a:gd name="connsiteX38" fmla="*/ 3437906 w 4201998"/>
              <a:gd name="connsiteY38" fmla="*/ 1502229 h 2220825"/>
              <a:gd name="connsiteX39" fmla="*/ 3473532 w 4201998"/>
              <a:gd name="connsiteY39" fmla="*/ 1520042 h 2220825"/>
              <a:gd name="connsiteX40" fmla="*/ 3473532 w 4201998"/>
              <a:gd name="connsiteY40" fmla="*/ 1525979 h 2220825"/>
              <a:gd name="connsiteX41" fmla="*/ 3473532 w 4201998"/>
              <a:gd name="connsiteY41" fmla="*/ 1585356 h 2220825"/>
              <a:gd name="connsiteX42" fmla="*/ 3556660 w 4201998"/>
              <a:gd name="connsiteY42" fmla="*/ 2101932 h 2220825"/>
              <a:gd name="connsiteX43" fmla="*/ 4138550 w 4201998"/>
              <a:gd name="connsiteY43" fmla="*/ 2119745 h 2220825"/>
              <a:gd name="connsiteX44" fmla="*/ 4126674 w 4201998"/>
              <a:gd name="connsiteY44" fmla="*/ 2214747 h 2220825"/>
              <a:gd name="connsiteX45" fmla="*/ 4201982 w 4201998"/>
              <a:gd name="connsiteY45" fmla="*/ 2210316 h 2220825"/>
              <a:gd name="connsiteX0" fmla="*/ 0 w 4209348"/>
              <a:gd name="connsiteY0" fmla="*/ 451262 h 2231397"/>
              <a:gd name="connsiteX1" fmla="*/ 77189 w 4209348"/>
              <a:gd name="connsiteY1" fmla="*/ 463138 h 2231397"/>
              <a:gd name="connsiteX2" fmla="*/ 112815 w 4209348"/>
              <a:gd name="connsiteY2" fmla="*/ 546265 h 2231397"/>
              <a:gd name="connsiteX3" fmla="*/ 261257 w 4209348"/>
              <a:gd name="connsiteY3" fmla="*/ 528452 h 2231397"/>
              <a:gd name="connsiteX4" fmla="*/ 409698 w 4209348"/>
              <a:gd name="connsiteY4" fmla="*/ 522514 h 2231397"/>
              <a:gd name="connsiteX5" fmla="*/ 558140 w 4209348"/>
              <a:gd name="connsiteY5" fmla="*/ 486888 h 2231397"/>
              <a:gd name="connsiteX6" fmla="*/ 718457 w 4209348"/>
              <a:gd name="connsiteY6" fmla="*/ 469075 h 2231397"/>
              <a:gd name="connsiteX7" fmla="*/ 837210 w 4209348"/>
              <a:gd name="connsiteY7" fmla="*/ 469075 h 2231397"/>
              <a:gd name="connsiteX8" fmla="*/ 944088 w 4209348"/>
              <a:gd name="connsiteY8" fmla="*/ 0 h 2231397"/>
              <a:gd name="connsiteX9" fmla="*/ 1045028 w 4209348"/>
              <a:gd name="connsiteY9" fmla="*/ 5938 h 2231397"/>
              <a:gd name="connsiteX10" fmla="*/ 2487880 w 4209348"/>
              <a:gd name="connsiteY10" fmla="*/ 0 h 2231397"/>
              <a:gd name="connsiteX11" fmla="*/ 3307278 w 4209348"/>
              <a:gd name="connsiteY11" fmla="*/ 0 h 2231397"/>
              <a:gd name="connsiteX12" fmla="*/ 3307278 w 4209348"/>
              <a:gd name="connsiteY12" fmla="*/ 100940 h 2231397"/>
              <a:gd name="connsiteX13" fmla="*/ 3325091 w 4209348"/>
              <a:gd name="connsiteY13" fmla="*/ 225631 h 2231397"/>
              <a:gd name="connsiteX14" fmla="*/ 3336966 w 4209348"/>
              <a:gd name="connsiteY14" fmla="*/ 302821 h 2231397"/>
              <a:gd name="connsiteX15" fmla="*/ 3342904 w 4209348"/>
              <a:gd name="connsiteY15" fmla="*/ 380010 h 2231397"/>
              <a:gd name="connsiteX16" fmla="*/ 3342904 w 4209348"/>
              <a:gd name="connsiteY16" fmla="*/ 439387 h 2231397"/>
              <a:gd name="connsiteX17" fmla="*/ 3336966 w 4209348"/>
              <a:gd name="connsiteY17" fmla="*/ 480951 h 2231397"/>
              <a:gd name="connsiteX18" fmla="*/ 3325091 w 4209348"/>
              <a:gd name="connsiteY18" fmla="*/ 528452 h 2231397"/>
              <a:gd name="connsiteX19" fmla="*/ 3360717 w 4209348"/>
              <a:gd name="connsiteY19" fmla="*/ 587829 h 2231397"/>
              <a:gd name="connsiteX20" fmla="*/ 3360717 w 4209348"/>
              <a:gd name="connsiteY20" fmla="*/ 647205 h 2231397"/>
              <a:gd name="connsiteX21" fmla="*/ 3360717 w 4209348"/>
              <a:gd name="connsiteY21" fmla="*/ 724395 h 2231397"/>
              <a:gd name="connsiteX22" fmla="*/ 3360717 w 4209348"/>
              <a:gd name="connsiteY22" fmla="*/ 783771 h 2231397"/>
              <a:gd name="connsiteX23" fmla="*/ 3348841 w 4209348"/>
              <a:gd name="connsiteY23" fmla="*/ 849086 h 2231397"/>
              <a:gd name="connsiteX24" fmla="*/ 3348841 w 4209348"/>
              <a:gd name="connsiteY24" fmla="*/ 884712 h 2231397"/>
              <a:gd name="connsiteX25" fmla="*/ 3996047 w 4209348"/>
              <a:gd name="connsiteY25" fmla="*/ 890649 h 2231397"/>
              <a:gd name="connsiteX26" fmla="*/ 3996047 w 4209348"/>
              <a:gd name="connsiteY26" fmla="*/ 967839 h 2231397"/>
              <a:gd name="connsiteX27" fmla="*/ 4049485 w 4209348"/>
              <a:gd name="connsiteY27" fmla="*/ 1074717 h 2231397"/>
              <a:gd name="connsiteX28" fmla="*/ 4102924 w 4209348"/>
              <a:gd name="connsiteY28" fmla="*/ 1128156 h 2231397"/>
              <a:gd name="connsiteX29" fmla="*/ 4120737 w 4209348"/>
              <a:gd name="connsiteY29" fmla="*/ 1175657 h 2231397"/>
              <a:gd name="connsiteX30" fmla="*/ 4120737 w 4209348"/>
              <a:gd name="connsiteY30" fmla="*/ 1217221 h 2231397"/>
              <a:gd name="connsiteX31" fmla="*/ 4091049 w 4209348"/>
              <a:gd name="connsiteY31" fmla="*/ 1223158 h 2231397"/>
              <a:gd name="connsiteX32" fmla="*/ 4055423 w 4209348"/>
              <a:gd name="connsiteY32" fmla="*/ 1240971 h 2231397"/>
              <a:gd name="connsiteX33" fmla="*/ 4025735 w 4209348"/>
              <a:gd name="connsiteY33" fmla="*/ 1270660 h 2231397"/>
              <a:gd name="connsiteX34" fmla="*/ 4037610 w 4209348"/>
              <a:gd name="connsiteY34" fmla="*/ 1312223 h 2231397"/>
              <a:gd name="connsiteX35" fmla="*/ 3996047 w 4209348"/>
              <a:gd name="connsiteY35" fmla="*/ 1377538 h 2231397"/>
              <a:gd name="connsiteX36" fmla="*/ 3978234 w 4209348"/>
              <a:gd name="connsiteY36" fmla="*/ 1425039 h 2231397"/>
              <a:gd name="connsiteX37" fmla="*/ 3426031 w 4209348"/>
              <a:gd name="connsiteY37" fmla="*/ 1419101 h 2231397"/>
              <a:gd name="connsiteX38" fmla="*/ 3437906 w 4209348"/>
              <a:gd name="connsiteY38" fmla="*/ 1502229 h 2231397"/>
              <a:gd name="connsiteX39" fmla="*/ 3473532 w 4209348"/>
              <a:gd name="connsiteY39" fmla="*/ 1520042 h 2231397"/>
              <a:gd name="connsiteX40" fmla="*/ 3473532 w 4209348"/>
              <a:gd name="connsiteY40" fmla="*/ 1525979 h 2231397"/>
              <a:gd name="connsiteX41" fmla="*/ 3473532 w 4209348"/>
              <a:gd name="connsiteY41" fmla="*/ 1585356 h 2231397"/>
              <a:gd name="connsiteX42" fmla="*/ 3556660 w 4209348"/>
              <a:gd name="connsiteY42" fmla="*/ 2101932 h 2231397"/>
              <a:gd name="connsiteX43" fmla="*/ 4138550 w 4209348"/>
              <a:gd name="connsiteY43" fmla="*/ 2119745 h 2231397"/>
              <a:gd name="connsiteX44" fmla="*/ 4126674 w 4209348"/>
              <a:gd name="connsiteY44" fmla="*/ 2214747 h 2231397"/>
              <a:gd name="connsiteX45" fmla="*/ 4201982 w 4209348"/>
              <a:gd name="connsiteY45" fmla="*/ 2210316 h 2231397"/>
              <a:gd name="connsiteX46" fmla="*/ 4207252 w 4209348"/>
              <a:gd name="connsiteY46" fmla="*/ 2231397 h 2231397"/>
              <a:gd name="connsiteX0" fmla="*/ 0 w 4203590"/>
              <a:gd name="connsiteY0" fmla="*/ 451262 h 2378966"/>
              <a:gd name="connsiteX1" fmla="*/ 77189 w 4203590"/>
              <a:gd name="connsiteY1" fmla="*/ 463138 h 2378966"/>
              <a:gd name="connsiteX2" fmla="*/ 112815 w 4203590"/>
              <a:gd name="connsiteY2" fmla="*/ 546265 h 2378966"/>
              <a:gd name="connsiteX3" fmla="*/ 261257 w 4203590"/>
              <a:gd name="connsiteY3" fmla="*/ 528452 h 2378966"/>
              <a:gd name="connsiteX4" fmla="*/ 409698 w 4203590"/>
              <a:gd name="connsiteY4" fmla="*/ 522514 h 2378966"/>
              <a:gd name="connsiteX5" fmla="*/ 558140 w 4203590"/>
              <a:gd name="connsiteY5" fmla="*/ 486888 h 2378966"/>
              <a:gd name="connsiteX6" fmla="*/ 718457 w 4203590"/>
              <a:gd name="connsiteY6" fmla="*/ 469075 h 2378966"/>
              <a:gd name="connsiteX7" fmla="*/ 837210 w 4203590"/>
              <a:gd name="connsiteY7" fmla="*/ 469075 h 2378966"/>
              <a:gd name="connsiteX8" fmla="*/ 944088 w 4203590"/>
              <a:gd name="connsiteY8" fmla="*/ 0 h 2378966"/>
              <a:gd name="connsiteX9" fmla="*/ 1045028 w 4203590"/>
              <a:gd name="connsiteY9" fmla="*/ 5938 h 2378966"/>
              <a:gd name="connsiteX10" fmla="*/ 2487880 w 4203590"/>
              <a:gd name="connsiteY10" fmla="*/ 0 h 2378966"/>
              <a:gd name="connsiteX11" fmla="*/ 3307278 w 4203590"/>
              <a:gd name="connsiteY11" fmla="*/ 0 h 2378966"/>
              <a:gd name="connsiteX12" fmla="*/ 3307278 w 4203590"/>
              <a:gd name="connsiteY12" fmla="*/ 100940 h 2378966"/>
              <a:gd name="connsiteX13" fmla="*/ 3325091 w 4203590"/>
              <a:gd name="connsiteY13" fmla="*/ 225631 h 2378966"/>
              <a:gd name="connsiteX14" fmla="*/ 3336966 w 4203590"/>
              <a:gd name="connsiteY14" fmla="*/ 302821 h 2378966"/>
              <a:gd name="connsiteX15" fmla="*/ 3342904 w 4203590"/>
              <a:gd name="connsiteY15" fmla="*/ 380010 h 2378966"/>
              <a:gd name="connsiteX16" fmla="*/ 3342904 w 4203590"/>
              <a:gd name="connsiteY16" fmla="*/ 439387 h 2378966"/>
              <a:gd name="connsiteX17" fmla="*/ 3336966 w 4203590"/>
              <a:gd name="connsiteY17" fmla="*/ 480951 h 2378966"/>
              <a:gd name="connsiteX18" fmla="*/ 3325091 w 4203590"/>
              <a:gd name="connsiteY18" fmla="*/ 528452 h 2378966"/>
              <a:gd name="connsiteX19" fmla="*/ 3360717 w 4203590"/>
              <a:gd name="connsiteY19" fmla="*/ 587829 h 2378966"/>
              <a:gd name="connsiteX20" fmla="*/ 3360717 w 4203590"/>
              <a:gd name="connsiteY20" fmla="*/ 647205 h 2378966"/>
              <a:gd name="connsiteX21" fmla="*/ 3360717 w 4203590"/>
              <a:gd name="connsiteY21" fmla="*/ 724395 h 2378966"/>
              <a:gd name="connsiteX22" fmla="*/ 3360717 w 4203590"/>
              <a:gd name="connsiteY22" fmla="*/ 783771 h 2378966"/>
              <a:gd name="connsiteX23" fmla="*/ 3348841 w 4203590"/>
              <a:gd name="connsiteY23" fmla="*/ 849086 h 2378966"/>
              <a:gd name="connsiteX24" fmla="*/ 3348841 w 4203590"/>
              <a:gd name="connsiteY24" fmla="*/ 884712 h 2378966"/>
              <a:gd name="connsiteX25" fmla="*/ 3996047 w 4203590"/>
              <a:gd name="connsiteY25" fmla="*/ 890649 h 2378966"/>
              <a:gd name="connsiteX26" fmla="*/ 3996047 w 4203590"/>
              <a:gd name="connsiteY26" fmla="*/ 967839 h 2378966"/>
              <a:gd name="connsiteX27" fmla="*/ 4049485 w 4203590"/>
              <a:gd name="connsiteY27" fmla="*/ 1074717 h 2378966"/>
              <a:gd name="connsiteX28" fmla="*/ 4102924 w 4203590"/>
              <a:gd name="connsiteY28" fmla="*/ 1128156 h 2378966"/>
              <a:gd name="connsiteX29" fmla="*/ 4120737 w 4203590"/>
              <a:gd name="connsiteY29" fmla="*/ 1175657 h 2378966"/>
              <a:gd name="connsiteX30" fmla="*/ 4120737 w 4203590"/>
              <a:gd name="connsiteY30" fmla="*/ 1217221 h 2378966"/>
              <a:gd name="connsiteX31" fmla="*/ 4091049 w 4203590"/>
              <a:gd name="connsiteY31" fmla="*/ 1223158 h 2378966"/>
              <a:gd name="connsiteX32" fmla="*/ 4055423 w 4203590"/>
              <a:gd name="connsiteY32" fmla="*/ 1240971 h 2378966"/>
              <a:gd name="connsiteX33" fmla="*/ 4025735 w 4203590"/>
              <a:gd name="connsiteY33" fmla="*/ 1270660 h 2378966"/>
              <a:gd name="connsiteX34" fmla="*/ 4037610 w 4203590"/>
              <a:gd name="connsiteY34" fmla="*/ 1312223 h 2378966"/>
              <a:gd name="connsiteX35" fmla="*/ 3996047 w 4203590"/>
              <a:gd name="connsiteY35" fmla="*/ 1377538 h 2378966"/>
              <a:gd name="connsiteX36" fmla="*/ 3978234 w 4203590"/>
              <a:gd name="connsiteY36" fmla="*/ 1425039 h 2378966"/>
              <a:gd name="connsiteX37" fmla="*/ 3426031 w 4203590"/>
              <a:gd name="connsiteY37" fmla="*/ 1419101 h 2378966"/>
              <a:gd name="connsiteX38" fmla="*/ 3437906 w 4203590"/>
              <a:gd name="connsiteY38" fmla="*/ 1502229 h 2378966"/>
              <a:gd name="connsiteX39" fmla="*/ 3473532 w 4203590"/>
              <a:gd name="connsiteY39" fmla="*/ 1520042 h 2378966"/>
              <a:gd name="connsiteX40" fmla="*/ 3473532 w 4203590"/>
              <a:gd name="connsiteY40" fmla="*/ 1525979 h 2378966"/>
              <a:gd name="connsiteX41" fmla="*/ 3473532 w 4203590"/>
              <a:gd name="connsiteY41" fmla="*/ 1585356 h 2378966"/>
              <a:gd name="connsiteX42" fmla="*/ 3556660 w 4203590"/>
              <a:gd name="connsiteY42" fmla="*/ 2101932 h 2378966"/>
              <a:gd name="connsiteX43" fmla="*/ 4138550 w 4203590"/>
              <a:gd name="connsiteY43" fmla="*/ 2119745 h 2378966"/>
              <a:gd name="connsiteX44" fmla="*/ 4126674 w 4203590"/>
              <a:gd name="connsiteY44" fmla="*/ 2214747 h 2378966"/>
              <a:gd name="connsiteX45" fmla="*/ 4201982 w 4203590"/>
              <a:gd name="connsiteY45" fmla="*/ 2210316 h 2378966"/>
              <a:gd name="connsiteX46" fmla="*/ 4141373 w 4203590"/>
              <a:gd name="connsiteY46" fmla="*/ 2378966 h 2378966"/>
              <a:gd name="connsiteX0" fmla="*/ 0 w 4203590"/>
              <a:gd name="connsiteY0" fmla="*/ 451262 h 2388236"/>
              <a:gd name="connsiteX1" fmla="*/ 77189 w 4203590"/>
              <a:gd name="connsiteY1" fmla="*/ 463138 h 2388236"/>
              <a:gd name="connsiteX2" fmla="*/ 112815 w 4203590"/>
              <a:gd name="connsiteY2" fmla="*/ 546265 h 2388236"/>
              <a:gd name="connsiteX3" fmla="*/ 261257 w 4203590"/>
              <a:gd name="connsiteY3" fmla="*/ 528452 h 2388236"/>
              <a:gd name="connsiteX4" fmla="*/ 409698 w 4203590"/>
              <a:gd name="connsiteY4" fmla="*/ 522514 h 2388236"/>
              <a:gd name="connsiteX5" fmla="*/ 558140 w 4203590"/>
              <a:gd name="connsiteY5" fmla="*/ 486888 h 2388236"/>
              <a:gd name="connsiteX6" fmla="*/ 718457 w 4203590"/>
              <a:gd name="connsiteY6" fmla="*/ 469075 h 2388236"/>
              <a:gd name="connsiteX7" fmla="*/ 837210 w 4203590"/>
              <a:gd name="connsiteY7" fmla="*/ 469075 h 2388236"/>
              <a:gd name="connsiteX8" fmla="*/ 944088 w 4203590"/>
              <a:gd name="connsiteY8" fmla="*/ 0 h 2388236"/>
              <a:gd name="connsiteX9" fmla="*/ 1045028 w 4203590"/>
              <a:gd name="connsiteY9" fmla="*/ 5938 h 2388236"/>
              <a:gd name="connsiteX10" fmla="*/ 2487880 w 4203590"/>
              <a:gd name="connsiteY10" fmla="*/ 0 h 2388236"/>
              <a:gd name="connsiteX11" fmla="*/ 3307278 w 4203590"/>
              <a:gd name="connsiteY11" fmla="*/ 0 h 2388236"/>
              <a:gd name="connsiteX12" fmla="*/ 3307278 w 4203590"/>
              <a:gd name="connsiteY12" fmla="*/ 100940 h 2388236"/>
              <a:gd name="connsiteX13" fmla="*/ 3325091 w 4203590"/>
              <a:gd name="connsiteY13" fmla="*/ 225631 h 2388236"/>
              <a:gd name="connsiteX14" fmla="*/ 3336966 w 4203590"/>
              <a:gd name="connsiteY14" fmla="*/ 302821 h 2388236"/>
              <a:gd name="connsiteX15" fmla="*/ 3342904 w 4203590"/>
              <a:gd name="connsiteY15" fmla="*/ 380010 h 2388236"/>
              <a:gd name="connsiteX16" fmla="*/ 3342904 w 4203590"/>
              <a:gd name="connsiteY16" fmla="*/ 439387 h 2388236"/>
              <a:gd name="connsiteX17" fmla="*/ 3336966 w 4203590"/>
              <a:gd name="connsiteY17" fmla="*/ 480951 h 2388236"/>
              <a:gd name="connsiteX18" fmla="*/ 3325091 w 4203590"/>
              <a:gd name="connsiteY18" fmla="*/ 528452 h 2388236"/>
              <a:gd name="connsiteX19" fmla="*/ 3360717 w 4203590"/>
              <a:gd name="connsiteY19" fmla="*/ 587829 h 2388236"/>
              <a:gd name="connsiteX20" fmla="*/ 3360717 w 4203590"/>
              <a:gd name="connsiteY20" fmla="*/ 647205 h 2388236"/>
              <a:gd name="connsiteX21" fmla="*/ 3360717 w 4203590"/>
              <a:gd name="connsiteY21" fmla="*/ 724395 h 2388236"/>
              <a:gd name="connsiteX22" fmla="*/ 3360717 w 4203590"/>
              <a:gd name="connsiteY22" fmla="*/ 783771 h 2388236"/>
              <a:gd name="connsiteX23" fmla="*/ 3348841 w 4203590"/>
              <a:gd name="connsiteY23" fmla="*/ 849086 h 2388236"/>
              <a:gd name="connsiteX24" fmla="*/ 3348841 w 4203590"/>
              <a:gd name="connsiteY24" fmla="*/ 884712 h 2388236"/>
              <a:gd name="connsiteX25" fmla="*/ 3996047 w 4203590"/>
              <a:gd name="connsiteY25" fmla="*/ 890649 h 2388236"/>
              <a:gd name="connsiteX26" fmla="*/ 3996047 w 4203590"/>
              <a:gd name="connsiteY26" fmla="*/ 967839 h 2388236"/>
              <a:gd name="connsiteX27" fmla="*/ 4049485 w 4203590"/>
              <a:gd name="connsiteY27" fmla="*/ 1074717 h 2388236"/>
              <a:gd name="connsiteX28" fmla="*/ 4102924 w 4203590"/>
              <a:gd name="connsiteY28" fmla="*/ 1128156 h 2388236"/>
              <a:gd name="connsiteX29" fmla="*/ 4120737 w 4203590"/>
              <a:gd name="connsiteY29" fmla="*/ 1175657 h 2388236"/>
              <a:gd name="connsiteX30" fmla="*/ 4120737 w 4203590"/>
              <a:gd name="connsiteY30" fmla="*/ 1217221 h 2388236"/>
              <a:gd name="connsiteX31" fmla="*/ 4091049 w 4203590"/>
              <a:gd name="connsiteY31" fmla="*/ 1223158 h 2388236"/>
              <a:gd name="connsiteX32" fmla="*/ 4055423 w 4203590"/>
              <a:gd name="connsiteY32" fmla="*/ 1240971 h 2388236"/>
              <a:gd name="connsiteX33" fmla="*/ 4025735 w 4203590"/>
              <a:gd name="connsiteY33" fmla="*/ 1270660 h 2388236"/>
              <a:gd name="connsiteX34" fmla="*/ 4037610 w 4203590"/>
              <a:gd name="connsiteY34" fmla="*/ 1312223 h 2388236"/>
              <a:gd name="connsiteX35" fmla="*/ 3996047 w 4203590"/>
              <a:gd name="connsiteY35" fmla="*/ 1377538 h 2388236"/>
              <a:gd name="connsiteX36" fmla="*/ 3978234 w 4203590"/>
              <a:gd name="connsiteY36" fmla="*/ 1425039 h 2388236"/>
              <a:gd name="connsiteX37" fmla="*/ 3426031 w 4203590"/>
              <a:gd name="connsiteY37" fmla="*/ 1419101 h 2388236"/>
              <a:gd name="connsiteX38" fmla="*/ 3437906 w 4203590"/>
              <a:gd name="connsiteY38" fmla="*/ 1502229 h 2388236"/>
              <a:gd name="connsiteX39" fmla="*/ 3473532 w 4203590"/>
              <a:gd name="connsiteY39" fmla="*/ 1520042 h 2388236"/>
              <a:gd name="connsiteX40" fmla="*/ 3473532 w 4203590"/>
              <a:gd name="connsiteY40" fmla="*/ 1525979 h 2388236"/>
              <a:gd name="connsiteX41" fmla="*/ 3473532 w 4203590"/>
              <a:gd name="connsiteY41" fmla="*/ 1585356 h 2388236"/>
              <a:gd name="connsiteX42" fmla="*/ 3556660 w 4203590"/>
              <a:gd name="connsiteY42" fmla="*/ 2101932 h 2388236"/>
              <a:gd name="connsiteX43" fmla="*/ 4138550 w 4203590"/>
              <a:gd name="connsiteY43" fmla="*/ 2119745 h 2388236"/>
              <a:gd name="connsiteX44" fmla="*/ 4126674 w 4203590"/>
              <a:gd name="connsiteY44" fmla="*/ 2214747 h 2388236"/>
              <a:gd name="connsiteX45" fmla="*/ 4201982 w 4203590"/>
              <a:gd name="connsiteY45" fmla="*/ 2210316 h 2388236"/>
              <a:gd name="connsiteX46" fmla="*/ 4141373 w 4203590"/>
              <a:gd name="connsiteY46" fmla="*/ 2378966 h 2388236"/>
              <a:gd name="connsiteX47" fmla="*/ 4133467 w 4203590"/>
              <a:gd name="connsiteY47" fmla="*/ 2365789 h 2388236"/>
              <a:gd name="connsiteX0" fmla="*/ 0 w 4423341"/>
              <a:gd name="connsiteY0" fmla="*/ 451262 h 2389779"/>
              <a:gd name="connsiteX1" fmla="*/ 77189 w 4423341"/>
              <a:gd name="connsiteY1" fmla="*/ 463138 h 2389779"/>
              <a:gd name="connsiteX2" fmla="*/ 112815 w 4423341"/>
              <a:gd name="connsiteY2" fmla="*/ 546265 h 2389779"/>
              <a:gd name="connsiteX3" fmla="*/ 261257 w 4423341"/>
              <a:gd name="connsiteY3" fmla="*/ 528452 h 2389779"/>
              <a:gd name="connsiteX4" fmla="*/ 409698 w 4423341"/>
              <a:gd name="connsiteY4" fmla="*/ 522514 h 2389779"/>
              <a:gd name="connsiteX5" fmla="*/ 558140 w 4423341"/>
              <a:gd name="connsiteY5" fmla="*/ 486888 h 2389779"/>
              <a:gd name="connsiteX6" fmla="*/ 718457 w 4423341"/>
              <a:gd name="connsiteY6" fmla="*/ 469075 h 2389779"/>
              <a:gd name="connsiteX7" fmla="*/ 837210 w 4423341"/>
              <a:gd name="connsiteY7" fmla="*/ 469075 h 2389779"/>
              <a:gd name="connsiteX8" fmla="*/ 944088 w 4423341"/>
              <a:gd name="connsiteY8" fmla="*/ 0 h 2389779"/>
              <a:gd name="connsiteX9" fmla="*/ 1045028 w 4423341"/>
              <a:gd name="connsiteY9" fmla="*/ 5938 h 2389779"/>
              <a:gd name="connsiteX10" fmla="*/ 2487880 w 4423341"/>
              <a:gd name="connsiteY10" fmla="*/ 0 h 2389779"/>
              <a:gd name="connsiteX11" fmla="*/ 3307278 w 4423341"/>
              <a:gd name="connsiteY11" fmla="*/ 0 h 2389779"/>
              <a:gd name="connsiteX12" fmla="*/ 3307278 w 4423341"/>
              <a:gd name="connsiteY12" fmla="*/ 100940 h 2389779"/>
              <a:gd name="connsiteX13" fmla="*/ 3325091 w 4423341"/>
              <a:gd name="connsiteY13" fmla="*/ 225631 h 2389779"/>
              <a:gd name="connsiteX14" fmla="*/ 3336966 w 4423341"/>
              <a:gd name="connsiteY14" fmla="*/ 302821 h 2389779"/>
              <a:gd name="connsiteX15" fmla="*/ 3342904 w 4423341"/>
              <a:gd name="connsiteY15" fmla="*/ 380010 h 2389779"/>
              <a:gd name="connsiteX16" fmla="*/ 3342904 w 4423341"/>
              <a:gd name="connsiteY16" fmla="*/ 439387 h 2389779"/>
              <a:gd name="connsiteX17" fmla="*/ 3336966 w 4423341"/>
              <a:gd name="connsiteY17" fmla="*/ 480951 h 2389779"/>
              <a:gd name="connsiteX18" fmla="*/ 3325091 w 4423341"/>
              <a:gd name="connsiteY18" fmla="*/ 528452 h 2389779"/>
              <a:gd name="connsiteX19" fmla="*/ 3360717 w 4423341"/>
              <a:gd name="connsiteY19" fmla="*/ 587829 h 2389779"/>
              <a:gd name="connsiteX20" fmla="*/ 3360717 w 4423341"/>
              <a:gd name="connsiteY20" fmla="*/ 647205 h 2389779"/>
              <a:gd name="connsiteX21" fmla="*/ 3360717 w 4423341"/>
              <a:gd name="connsiteY21" fmla="*/ 724395 h 2389779"/>
              <a:gd name="connsiteX22" fmla="*/ 3360717 w 4423341"/>
              <a:gd name="connsiteY22" fmla="*/ 783771 h 2389779"/>
              <a:gd name="connsiteX23" fmla="*/ 3348841 w 4423341"/>
              <a:gd name="connsiteY23" fmla="*/ 849086 h 2389779"/>
              <a:gd name="connsiteX24" fmla="*/ 3348841 w 4423341"/>
              <a:gd name="connsiteY24" fmla="*/ 884712 h 2389779"/>
              <a:gd name="connsiteX25" fmla="*/ 3996047 w 4423341"/>
              <a:gd name="connsiteY25" fmla="*/ 890649 h 2389779"/>
              <a:gd name="connsiteX26" fmla="*/ 3996047 w 4423341"/>
              <a:gd name="connsiteY26" fmla="*/ 967839 h 2389779"/>
              <a:gd name="connsiteX27" fmla="*/ 4049485 w 4423341"/>
              <a:gd name="connsiteY27" fmla="*/ 1074717 h 2389779"/>
              <a:gd name="connsiteX28" fmla="*/ 4102924 w 4423341"/>
              <a:gd name="connsiteY28" fmla="*/ 1128156 h 2389779"/>
              <a:gd name="connsiteX29" fmla="*/ 4120737 w 4423341"/>
              <a:gd name="connsiteY29" fmla="*/ 1175657 h 2389779"/>
              <a:gd name="connsiteX30" fmla="*/ 4120737 w 4423341"/>
              <a:gd name="connsiteY30" fmla="*/ 1217221 h 2389779"/>
              <a:gd name="connsiteX31" fmla="*/ 4091049 w 4423341"/>
              <a:gd name="connsiteY31" fmla="*/ 1223158 h 2389779"/>
              <a:gd name="connsiteX32" fmla="*/ 4055423 w 4423341"/>
              <a:gd name="connsiteY32" fmla="*/ 1240971 h 2389779"/>
              <a:gd name="connsiteX33" fmla="*/ 4025735 w 4423341"/>
              <a:gd name="connsiteY33" fmla="*/ 1270660 h 2389779"/>
              <a:gd name="connsiteX34" fmla="*/ 4037610 w 4423341"/>
              <a:gd name="connsiteY34" fmla="*/ 1312223 h 2389779"/>
              <a:gd name="connsiteX35" fmla="*/ 3996047 w 4423341"/>
              <a:gd name="connsiteY35" fmla="*/ 1377538 h 2389779"/>
              <a:gd name="connsiteX36" fmla="*/ 3978234 w 4423341"/>
              <a:gd name="connsiteY36" fmla="*/ 1425039 h 2389779"/>
              <a:gd name="connsiteX37" fmla="*/ 3426031 w 4423341"/>
              <a:gd name="connsiteY37" fmla="*/ 1419101 h 2389779"/>
              <a:gd name="connsiteX38" fmla="*/ 3437906 w 4423341"/>
              <a:gd name="connsiteY38" fmla="*/ 1502229 h 2389779"/>
              <a:gd name="connsiteX39" fmla="*/ 3473532 w 4423341"/>
              <a:gd name="connsiteY39" fmla="*/ 1520042 h 2389779"/>
              <a:gd name="connsiteX40" fmla="*/ 3473532 w 4423341"/>
              <a:gd name="connsiteY40" fmla="*/ 1525979 h 2389779"/>
              <a:gd name="connsiteX41" fmla="*/ 3473532 w 4423341"/>
              <a:gd name="connsiteY41" fmla="*/ 1585356 h 2389779"/>
              <a:gd name="connsiteX42" fmla="*/ 3556660 w 4423341"/>
              <a:gd name="connsiteY42" fmla="*/ 2101932 h 2389779"/>
              <a:gd name="connsiteX43" fmla="*/ 4138550 w 4423341"/>
              <a:gd name="connsiteY43" fmla="*/ 2119745 h 2389779"/>
              <a:gd name="connsiteX44" fmla="*/ 4126674 w 4423341"/>
              <a:gd name="connsiteY44" fmla="*/ 2214747 h 2389779"/>
              <a:gd name="connsiteX45" fmla="*/ 4201982 w 4423341"/>
              <a:gd name="connsiteY45" fmla="*/ 2210316 h 2389779"/>
              <a:gd name="connsiteX46" fmla="*/ 4141373 w 4423341"/>
              <a:gd name="connsiteY46" fmla="*/ 2378966 h 2389779"/>
              <a:gd name="connsiteX47" fmla="*/ 4423335 w 4423341"/>
              <a:gd name="connsiteY47" fmla="*/ 2373695 h 2389779"/>
              <a:gd name="connsiteX0" fmla="*/ 0 w 4444221"/>
              <a:gd name="connsiteY0" fmla="*/ 451262 h 2389779"/>
              <a:gd name="connsiteX1" fmla="*/ 77189 w 4444221"/>
              <a:gd name="connsiteY1" fmla="*/ 463138 h 2389779"/>
              <a:gd name="connsiteX2" fmla="*/ 112815 w 4444221"/>
              <a:gd name="connsiteY2" fmla="*/ 546265 h 2389779"/>
              <a:gd name="connsiteX3" fmla="*/ 261257 w 4444221"/>
              <a:gd name="connsiteY3" fmla="*/ 528452 h 2389779"/>
              <a:gd name="connsiteX4" fmla="*/ 409698 w 4444221"/>
              <a:gd name="connsiteY4" fmla="*/ 522514 h 2389779"/>
              <a:gd name="connsiteX5" fmla="*/ 558140 w 4444221"/>
              <a:gd name="connsiteY5" fmla="*/ 486888 h 2389779"/>
              <a:gd name="connsiteX6" fmla="*/ 718457 w 4444221"/>
              <a:gd name="connsiteY6" fmla="*/ 469075 h 2389779"/>
              <a:gd name="connsiteX7" fmla="*/ 837210 w 4444221"/>
              <a:gd name="connsiteY7" fmla="*/ 469075 h 2389779"/>
              <a:gd name="connsiteX8" fmla="*/ 944088 w 4444221"/>
              <a:gd name="connsiteY8" fmla="*/ 0 h 2389779"/>
              <a:gd name="connsiteX9" fmla="*/ 1045028 w 4444221"/>
              <a:gd name="connsiteY9" fmla="*/ 5938 h 2389779"/>
              <a:gd name="connsiteX10" fmla="*/ 2487880 w 4444221"/>
              <a:gd name="connsiteY10" fmla="*/ 0 h 2389779"/>
              <a:gd name="connsiteX11" fmla="*/ 3307278 w 4444221"/>
              <a:gd name="connsiteY11" fmla="*/ 0 h 2389779"/>
              <a:gd name="connsiteX12" fmla="*/ 3307278 w 4444221"/>
              <a:gd name="connsiteY12" fmla="*/ 100940 h 2389779"/>
              <a:gd name="connsiteX13" fmla="*/ 3325091 w 4444221"/>
              <a:gd name="connsiteY13" fmla="*/ 225631 h 2389779"/>
              <a:gd name="connsiteX14" fmla="*/ 3336966 w 4444221"/>
              <a:gd name="connsiteY14" fmla="*/ 302821 h 2389779"/>
              <a:gd name="connsiteX15" fmla="*/ 3342904 w 4444221"/>
              <a:gd name="connsiteY15" fmla="*/ 380010 h 2389779"/>
              <a:gd name="connsiteX16" fmla="*/ 3342904 w 4444221"/>
              <a:gd name="connsiteY16" fmla="*/ 439387 h 2389779"/>
              <a:gd name="connsiteX17" fmla="*/ 3336966 w 4444221"/>
              <a:gd name="connsiteY17" fmla="*/ 480951 h 2389779"/>
              <a:gd name="connsiteX18" fmla="*/ 3325091 w 4444221"/>
              <a:gd name="connsiteY18" fmla="*/ 528452 h 2389779"/>
              <a:gd name="connsiteX19" fmla="*/ 3360717 w 4444221"/>
              <a:gd name="connsiteY19" fmla="*/ 587829 h 2389779"/>
              <a:gd name="connsiteX20" fmla="*/ 3360717 w 4444221"/>
              <a:gd name="connsiteY20" fmla="*/ 647205 h 2389779"/>
              <a:gd name="connsiteX21" fmla="*/ 3360717 w 4444221"/>
              <a:gd name="connsiteY21" fmla="*/ 724395 h 2389779"/>
              <a:gd name="connsiteX22" fmla="*/ 3360717 w 4444221"/>
              <a:gd name="connsiteY22" fmla="*/ 783771 h 2389779"/>
              <a:gd name="connsiteX23" fmla="*/ 3348841 w 4444221"/>
              <a:gd name="connsiteY23" fmla="*/ 849086 h 2389779"/>
              <a:gd name="connsiteX24" fmla="*/ 3348841 w 4444221"/>
              <a:gd name="connsiteY24" fmla="*/ 884712 h 2389779"/>
              <a:gd name="connsiteX25" fmla="*/ 3996047 w 4444221"/>
              <a:gd name="connsiteY25" fmla="*/ 890649 h 2389779"/>
              <a:gd name="connsiteX26" fmla="*/ 3996047 w 4444221"/>
              <a:gd name="connsiteY26" fmla="*/ 967839 h 2389779"/>
              <a:gd name="connsiteX27" fmla="*/ 4049485 w 4444221"/>
              <a:gd name="connsiteY27" fmla="*/ 1074717 h 2389779"/>
              <a:gd name="connsiteX28" fmla="*/ 4102924 w 4444221"/>
              <a:gd name="connsiteY28" fmla="*/ 1128156 h 2389779"/>
              <a:gd name="connsiteX29" fmla="*/ 4120737 w 4444221"/>
              <a:gd name="connsiteY29" fmla="*/ 1175657 h 2389779"/>
              <a:gd name="connsiteX30" fmla="*/ 4120737 w 4444221"/>
              <a:gd name="connsiteY30" fmla="*/ 1217221 h 2389779"/>
              <a:gd name="connsiteX31" fmla="*/ 4091049 w 4444221"/>
              <a:gd name="connsiteY31" fmla="*/ 1223158 h 2389779"/>
              <a:gd name="connsiteX32" fmla="*/ 4055423 w 4444221"/>
              <a:gd name="connsiteY32" fmla="*/ 1240971 h 2389779"/>
              <a:gd name="connsiteX33" fmla="*/ 4025735 w 4444221"/>
              <a:gd name="connsiteY33" fmla="*/ 1270660 h 2389779"/>
              <a:gd name="connsiteX34" fmla="*/ 4037610 w 4444221"/>
              <a:gd name="connsiteY34" fmla="*/ 1312223 h 2389779"/>
              <a:gd name="connsiteX35" fmla="*/ 3996047 w 4444221"/>
              <a:gd name="connsiteY35" fmla="*/ 1377538 h 2389779"/>
              <a:gd name="connsiteX36" fmla="*/ 3978234 w 4444221"/>
              <a:gd name="connsiteY36" fmla="*/ 1425039 h 2389779"/>
              <a:gd name="connsiteX37" fmla="*/ 3426031 w 4444221"/>
              <a:gd name="connsiteY37" fmla="*/ 1419101 h 2389779"/>
              <a:gd name="connsiteX38" fmla="*/ 3437906 w 4444221"/>
              <a:gd name="connsiteY38" fmla="*/ 1502229 h 2389779"/>
              <a:gd name="connsiteX39" fmla="*/ 3473532 w 4444221"/>
              <a:gd name="connsiteY39" fmla="*/ 1520042 h 2389779"/>
              <a:gd name="connsiteX40" fmla="*/ 3473532 w 4444221"/>
              <a:gd name="connsiteY40" fmla="*/ 1525979 h 2389779"/>
              <a:gd name="connsiteX41" fmla="*/ 3473532 w 4444221"/>
              <a:gd name="connsiteY41" fmla="*/ 1585356 h 2389779"/>
              <a:gd name="connsiteX42" fmla="*/ 3556660 w 4444221"/>
              <a:gd name="connsiteY42" fmla="*/ 2101932 h 2389779"/>
              <a:gd name="connsiteX43" fmla="*/ 4138550 w 4444221"/>
              <a:gd name="connsiteY43" fmla="*/ 2119745 h 2389779"/>
              <a:gd name="connsiteX44" fmla="*/ 4126674 w 4444221"/>
              <a:gd name="connsiteY44" fmla="*/ 2214747 h 2389779"/>
              <a:gd name="connsiteX45" fmla="*/ 4201982 w 4444221"/>
              <a:gd name="connsiteY45" fmla="*/ 2210316 h 2389779"/>
              <a:gd name="connsiteX46" fmla="*/ 4141373 w 4444221"/>
              <a:gd name="connsiteY46" fmla="*/ 2378966 h 2389779"/>
              <a:gd name="connsiteX47" fmla="*/ 4423335 w 4444221"/>
              <a:gd name="connsiteY47" fmla="*/ 2373695 h 2389779"/>
              <a:gd name="connsiteX48" fmla="*/ 4423335 w 4444221"/>
              <a:gd name="connsiteY48" fmla="*/ 2386870 h 2389779"/>
              <a:gd name="connsiteX0" fmla="*/ 0 w 4436447"/>
              <a:gd name="connsiteY0" fmla="*/ 451262 h 2908631"/>
              <a:gd name="connsiteX1" fmla="*/ 77189 w 4436447"/>
              <a:gd name="connsiteY1" fmla="*/ 463138 h 2908631"/>
              <a:gd name="connsiteX2" fmla="*/ 112815 w 4436447"/>
              <a:gd name="connsiteY2" fmla="*/ 546265 h 2908631"/>
              <a:gd name="connsiteX3" fmla="*/ 261257 w 4436447"/>
              <a:gd name="connsiteY3" fmla="*/ 528452 h 2908631"/>
              <a:gd name="connsiteX4" fmla="*/ 409698 w 4436447"/>
              <a:gd name="connsiteY4" fmla="*/ 522514 h 2908631"/>
              <a:gd name="connsiteX5" fmla="*/ 558140 w 4436447"/>
              <a:gd name="connsiteY5" fmla="*/ 486888 h 2908631"/>
              <a:gd name="connsiteX6" fmla="*/ 718457 w 4436447"/>
              <a:gd name="connsiteY6" fmla="*/ 469075 h 2908631"/>
              <a:gd name="connsiteX7" fmla="*/ 837210 w 4436447"/>
              <a:gd name="connsiteY7" fmla="*/ 469075 h 2908631"/>
              <a:gd name="connsiteX8" fmla="*/ 944088 w 4436447"/>
              <a:gd name="connsiteY8" fmla="*/ 0 h 2908631"/>
              <a:gd name="connsiteX9" fmla="*/ 1045028 w 4436447"/>
              <a:gd name="connsiteY9" fmla="*/ 5938 h 2908631"/>
              <a:gd name="connsiteX10" fmla="*/ 2487880 w 4436447"/>
              <a:gd name="connsiteY10" fmla="*/ 0 h 2908631"/>
              <a:gd name="connsiteX11" fmla="*/ 3307278 w 4436447"/>
              <a:gd name="connsiteY11" fmla="*/ 0 h 2908631"/>
              <a:gd name="connsiteX12" fmla="*/ 3307278 w 4436447"/>
              <a:gd name="connsiteY12" fmla="*/ 100940 h 2908631"/>
              <a:gd name="connsiteX13" fmla="*/ 3325091 w 4436447"/>
              <a:gd name="connsiteY13" fmla="*/ 225631 h 2908631"/>
              <a:gd name="connsiteX14" fmla="*/ 3336966 w 4436447"/>
              <a:gd name="connsiteY14" fmla="*/ 302821 h 2908631"/>
              <a:gd name="connsiteX15" fmla="*/ 3342904 w 4436447"/>
              <a:gd name="connsiteY15" fmla="*/ 380010 h 2908631"/>
              <a:gd name="connsiteX16" fmla="*/ 3342904 w 4436447"/>
              <a:gd name="connsiteY16" fmla="*/ 439387 h 2908631"/>
              <a:gd name="connsiteX17" fmla="*/ 3336966 w 4436447"/>
              <a:gd name="connsiteY17" fmla="*/ 480951 h 2908631"/>
              <a:gd name="connsiteX18" fmla="*/ 3325091 w 4436447"/>
              <a:gd name="connsiteY18" fmla="*/ 528452 h 2908631"/>
              <a:gd name="connsiteX19" fmla="*/ 3360717 w 4436447"/>
              <a:gd name="connsiteY19" fmla="*/ 587829 h 2908631"/>
              <a:gd name="connsiteX20" fmla="*/ 3360717 w 4436447"/>
              <a:gd name="connsiteY20" fmla="*/ 647205 h 2908631"/>
              <a:gd name="connsiteX21" fmla="*/ 3360717 w 4436447"/>
              <a:gd name="connsiteY21" fmla="*/ 724395 h 2908631"/>
              <a:gd name="connsiteX22" fmla="*/ 3360717 w 4436447"/>
              <a:gd name="connsiteY22" fmla="*/ 783771 h 2908631"/>
              <a:gd name="connsiteX23" fmla="*/ 3348841 w 4436447"/>
              <a:gd name="connsiteY23" fmla="*/ 849086 h 2908631"/>
              <a:gd name="connsiteX24" fmla="*/ 3348841 w 4436447"/>
              <a:gd name="connsiteY24" fmla="*/ 884712 h 2908631"/>
              <a:gd name="connsiteX25" fmla="*/ 3996047 w 4436447"/>
              <a:gd name="connsiteY25" fmla="*/ 890649 h 2908631"/>
              <a:gd name="connsiteX26" fmla="*/ 3996047 w 4436447"/>
              <a:gd name="connsiteY26" fmla="*/ 967839 h 2908631"/>
              <a:gd name="connsiteX27" fmla="*/ 4049485 w 4436447"/>
              <a:gd name="connsiteY27" fmla="*/ 1074717 h 2908631"/>
              <a:gd name="connsiteX28" fmla="*/ 4102924 w 4436447"/>
              <a:gd name="connsiteY28" fmla="*/ 1128156 h 2908631"/>
              <a:gd name="connsiteX29" fmla="*/ 4120737 w 4436447"/>
              <a:gd name="connsiteY29" fmla="*/ 1175657 h 2908631"/>
              <a:gd name="connsiteX30" fmla="*/ 4120737 w 4436447"/>
              <a:gd name="connsiteY30" fmla="*/ 1217221 h 2908631"/>
              <a:gd name="connsiteX31" fmla="*/ 4091049 w 4436447"/>
              <a:gd name="connsiteY31" fmla="*/ 1223158 h 2908631"/>
              <a:gd name="connsiteX32" fmla="*/ 4055423 w 4436447"/>
              <a:gd name="connsiteY32" fmla="*/ 1240971 h 2908631"/>
              <a:gd name="connsiteX33" fmla="*/ 4025735 w 4436447"/>
              <a:gd name="connsiteY33" fmla="*/ 1270660 h 2908631"/>
              <a:gd name="connsiteX34" fmla="*/ 4037610 w 4436447"/>
              <a:gd name="connsiteY34" fmla="*/ 1312223 h 2908631"/>
              <a:gd name="connsiteX35" fmla="*/ 3996047 w 4436447"/>
              <a:gd name="connsiteY35" fmla="*/ 1377538 h 2908631"/>
              <a:gd name="connsiteX36" fmla="*/ 3978234 w 4436447"/>
              <a:gd name="connsiteY36" fmla="*/ 1425039 h 2908631"/>
              <a:gd name="connsiteX37" fmla="*/ 3426031 w 4436447"/>
              <a:gd name="connsiteY37" fmla="*/ 1419101 h 2908631"/>
              <a:gd name="connsiteX38" fmla="*/ 3437906 w 4436447"/>
              <a:gd name="connsiteY38" fmla="*/ 1502229 h 2908631"/>
              <a:gd name="connsiteX39" fmla="*/ 3473532 w 4436447"/>
              <a:gd name="connsiteY39" fmla="*/ 1520042 h 2908631"/>
              <a:gd name="connsiteX40" fmla="*/ 3473532 w 4436447"/>
              <a:gd name="connsiteY40" fmla="*/ 1525979 h 2908631"/>
              <a:gd name="connsiteX41" fmla="*/ 3473532 w 4436447"/>
              <a:gd name="connsiteY41" fmla="*/ 1585356 h 2908631"/>
              <a:gd name="connsiteX42" fmla="*/ 3556660 w 4436447"/>
              <a:gd name="connsiteY42" fmla="*/ 2101932 h 2908631"/>
              <a:gd name="connsiteX43" fmla="*/ 4138550 w 4436447"/>
              <a:gd name="connsiteY43" fmla="*/ 2119745 h 2908631"/>
              <a:gd name="connsiteX44" fmla="*/ 4126674 w 4436447"/>
              <a:gd name="connsiteY44" fmla="*/ 2214747 h 2908631"/>
              <a:gd name="connsiteX45" fmla="*/ 4201982 w 4436447"/>
              <a:gd name="connsiteY45" fmla="*/ 2210316 h 2908631"/>
              <a:gd name="connsiteX46" fmla="*/ 4141373 w 4436447"/>
              <a:gd name="connsiteY46" fmla="*/ 2378966 h 2908631"/>
              <a:gd name="connsiteX47" fmla="*/ 4423335 w 4436447"/>
              <a:gd name="connsiteY47" fmla="*/ 2373695 h 2908631"/>
              <a:gd name="connsiteX48" fmla="*/ 4375902 w 4436447"/>
              <a:gd name="connsiteY48" fmla="*/ 2908631 h 2908631"/>
              <a:gd name="connsiteX0" fmla="*/ 0 w 4436447"/>
              <a:gd name="connsiteY0" fmla="*/ 451262 h 2947507"/>
              <a:gd name="connsiteX1" fmla="*/ 77189 w 4436447"/>
              <a:gd name="connsiteY1" fmla="*/ 463138 h 2947507"/>
              <a:gd name="connsiteX2" fmla="*/ 112815 w 4436447"/>
              <a:gd name="connsiteY2" fmla="*/ 546265 h 2947507"/>
              <a:gd name="connsiteX3" fmla="*/ 261257 w 4436447"/>
              <a:gd name="connsiteY3" fmla="*/ 528452 h 2947507"/>
              <a:gd name="connsiteX4" fmla="*/ 409698 w 4436447"/>
              <a:gd name="connsiteY4" fmla="*/ 522514 h 2947507"/>
              <a:gd name="connsiteX5" fmla="*/ 558140 w 4436447"/>
              <a:gd name="connsiteY5" fmla="*/ 486888 h 2947507"/>
              <a:gd name="connsiteX6" fmla="*/ 718457 w 4436447"/>
              <a:gd name="connsiteY6" fmla="*/ 469075 h 2947507"/>
              <a:gd name="connsiteX7" fmla="*/ 837210 w 4436447"/>
              <a:gd name="connsiteY7" fmla="*/ 469075 h 2947507"/>
              <a:gd name="connsiteX8" fmla="*/ 944088 w 4436447"/>
              <a:gd name="connsiteY8" fmla="*/ 0 h 2947507"/>
              <a:gd name="connsiteX9" fmla="*/ 1045028 w 4436447"/>
              <a:gd name="connsiteY9" fmla="*/ 5938 h 2947507"/>
              <a:gd name="connsiteX10" fmla="*/ 2487880 w 4436447"/>
              <a:gd name="connsiteY10" fmla="*/ 0 h 2947507"/>
              <a:gd name="connsiteX11" fmla="*/ 3307278 w 4436447"/>
              <a:gd name="connsiteY11" fmla="*/ 0 h 2947507"/>
              <a:gd name="connsiteX12" fmla="*/ 3307278 w 4436447"/>
              <a:gd name="connsiteY12" fmla="*/ 100940 h 2947507"/>
              <a:gd name="connsiteX13" fmla="*/ 3325091 w 4436447"/>
              <a:gd name="connsiteY13" fmla="*/ 225631 h 2947507"/>
              <a:gd name="connsiteX14" fmla="*/ 3336966 w 4436447"/>
              <a:gd name="connsiteY14" fmla="*/ 302821 h 2947507"/>
              <a:gd name="connsiteX15" fmla="*/ 3342904 w 4436447"/>
              <a:gd name="connsiteY15" fmla="*/ 380010 h 2947507"/>
              <a:gd name="connsiteX16" fmla="*/ 3342904 w 4436447"/>
              <a:gd name="connsiteY16" fmla="*/ 439387 h 2947507"/>
              <a:gd name="connsiteX17" fmla="*/ 3336966 w 4436447"/>
              <a:gd name="connsiteY17" fmla="*/ 480951 h 2947507"/>
              <a:gd name="connsiteX18" fmla="*/ 3325091 w 4436447"/>
              <a:gd name="connsiteY18" fmla="*/ 528452 h 2947507"/>
              <a:gd name="connsiteX19" fmla="*/ 3360717 w 4436447"/>
              <a:gd name="connsiteY19" fmla="*/ 587829 h 2947507"/>
              <a:gd name="connsiteX20" fmla="*/ 3360717 w 4436447"/>
              <a:gd name="connsiteY20" fmla="*/ 647205 h 2947507"/>
              <a:gd name="connsiteX21" fmla="*/ 3360717 w 4436447"/>
              <a:gd name="connsiteY21" fmla="*/ 724395 h 2947507"/>
              <a:gd name="connsiteX22" fmla="*/ 3360717 w 4436447"/>
              <a:gd name="connsiteY22" fmla="*/ 783771 h 2947507"/>
              <a:gd name="connsiteX23" fmla="*/ 3348841 w 4436447"/>
              <a:gd name="connsiteY23" fmla="*/ 849086 h 2947507"/>
              <a:gd name="connsiteX24" fmla="*/ 3348841 w 4436447"/>
              <a:gd name="connsiteY24" fmla="*/ 884712 h 2947507"/>
              <a:gd name="connsiteX25" fmla="*/ 3996047 w 4436447"/>
              <a:gd name="connsiteY25" fmla="*/ 890649 h 2947507"/>
              <a:gd name="connsiteX26" fmla="*/ 3996047 w 4436447"/>
              <a:gd name="connsiteY26" fmla="*/ 967839 h 2947507"/>
              <a:gd name="connsiteX27" fmla="*/ 4049485 w 4436447"/>
              <a:gd name="connsiteY27" fmla="*/ 1074717 h 2947507"/>
              <a:gd name="connsiteX28" fmla="*/ 4102924 w 4436447"/>
              <a:gd name="connsiteY28" fmla="*/ 1128156 h 2947507"/>
              <a:gd name="connsiteX29" fmla="*/ 4120737 w 4436447"/>
              <a:gd name="connsiteY29" fmla="*/ 1175657 h 2947507"/>
              <a:gd name="connsiteX30" fmla="*/ 4120737 w 4436447"/>
              <a:gd name="connsiteY30" fmla="*/ 1217221 h 2947507"/>
              <a:gd name="connsiteX31" fmla="*/ 4091049 w 4436447"/>
              <a:gd name="connsiteY31" fmla="*/ 1223158 h 2947507"/>
              <a:gd name="connsiteX32" fmla="*/ 4055423 w 4436447"/>
              <a:gd name="connsiteY32" fmla="*/ 1240971 h 2947507"/>
              <a:gd name="connsiteX33" fmla="*/ 4025735 w 4436447"/>
              <a:gd name="connsiteY33" fmla="*/ 1270660 h 2947507"/>
              <a:gd name="connsiteX34" fmla="*/ 4037610 w 4436447"/>
              <a:gd name="connsiteY34" fmla="*/ 1312223 h 2947507"/>
              <a:gd name="connsiteX35" fmla="*/ 3996047 w 4436447"/>
              <a:gd name="connsiteY35" fmla="*/ 1377538 h 2947507"/>
              <a:gd name="connsiteX36" fmla="*/ 3978234 w 4436447"/>
              <a:gd name="connsiteY36" fmla="*/ 1425039 h 2947507"/>
              <a:gd name="connsiteX37" fmla="*/ 3426031 w 4436447"/>
              <a:gd name="connsiteY37" fmla="*/ 1419101 h 2947507"/>
              <a:gd name="connsiteX38" fmla="*/ 3437906 w 4436447"/>
              <a:gd name="connsiteY38" fmla="*/ 1502229 h 2947507"/>
              <a:gd name="connsiteX39" fmla="*/ 3473532 w 4436447"/>
              <a:gd name="connsiteY39" fmla="*/ 1520042 h 2947507"/>
              <a:gd name="connsiteX40" fmla="*/ 3473532 w 4436447"/>
              <a:gd name="connsiteY40" fmla="*/ 1525979 h 2947507"/>
              <a:gd name="connsiteX41" fmla="*/ 3473532 w 4436447"/>
              <a:gd name="connsiteY41" fmla="*/ 1585356 h 2947507"/>
              <a:gd name="connsiteX42" fmla="*/ 3556660 w 4436447"/>
              <a:gd name="connsiteY42" fmla="*/ 2101932 h 2947507"/>
              <a:gd name="connsiteX43" fmla="*/ 4138550 w 4436447"/>
              <a:gd name="connsiteY43" fmla="*/ 2119745 h 2947507"/>
              <a:gd name="connsiteX44" fmla="*/ 4126674 w 4436447"/>
              <a:gd name="connsiteY44" fmla="*/ 2214747 h 2947507"/>
              <a:gd name="connsiteX45" fmla="*/ 4201982 w 4436447"/>
              <a:gd name="connsiteY45" fmla="*/ 2210316 h 2947507"/>
              <a:gd name="connsiteX46" fmla="*/ 4141373 w 4436447"/>
              <a:gd name="connsiteY46" fmla="*/ 2378966 h 2947507"/>
              <a:gd name="connsiteX47" fmla="*/ 4423335 w 4436447"/>
              <a:gd name="connsiteY47" fmla="*/ 2373695 h 2947507"/>
              <a:gd name="connsiteX48" fmla="*/ 4375902 w 4436447"/>
              <a:gd name="connsiteY48" fmla="*/ 2908631 h 2947507"/>
              <a:gd name="connsiteX49" fmla="*/ 4381172 w 4436447"/>
              <a:gd name="connsiteY49" fmla="*/ 2905996 h 2947507"/>
              <a:gd name="connsiteX0" fmla="*/ 0 w 4436447"/>
              <a:gd name="connsiteY0" fmla="*/ 451262 h 3209040"/>
              <a:gd name="connsiteX1" fmla="*/ 77189 w 4436447"/>
              <a:gd name="connsiteY1" fmla="*/ 463138 h 3209040"/>
              <a:gd name="connsiteX2" fmla="*/ 112815 w 4436447"/>
              <a:gd name="connsiteY2" fmla="*/ 546265 h 3209040"/>
              <a:gd name="connsiteX3" fmla="*/ 261257 w 4436447"/>
              <a:gd name="connsiteY3" fmla="*/ 528452 h 3209040"/>
              <a:gd name="connsiteX4" fmla="*/ 409698 w 4436447"/>
              <a:gd name="connsiteY4" fmla="*/ 522514 h 3209040"/>
              <a:gd name="connsiteX5" fmla="*/ 558140 w 4436447"/>
              <a:gd name="connsiteY5" fmla="*/ 486888 h 3209040"/>
              <a:gd name="connsiteX6" fmla="*/ 718457 w 4436447"/>
              <a:gd name="connsiteY6" fmla="*/ 469075 h 3209040"/>
              <a:gd name="connsiteX7" fmla="*/ 837210 w 4436447"/>
              <a:gd name="connsiteY7" fmla="*/ 469075 h 3209040"/>
              <a:gd name="connsiteX8" fmla="*/ 944088 w 4436447"/>
              <a:gd name="connsiteY8" fmla="*/ 0 h 3209040"/>
              <a:gd name="connsiteX9" fmla="*/ 1045028 w 4436447"/>
              <a:gd name="connsiteY9" fmla="*/ 5938 h 3209040"/>
              <a:gd name="connsiteX10" fmla="*/ 2487880 w 4436447"/>
              <a:gd name="connsiteY10" fmla="*/ 0 h 3209040"/>
              <a:gd name="connsiteX11" fmla="*/ 3307278 w 4436447"/>
              <a:gd name="connsiteY11" fmla="*/ 0 h 3209040"/>
              <a:gd name="connsiteX12" fmla="*/ 3307278 w 4436447"/>
              <a:gd name="connsiteY12" fmla="*/ 100940 h 3209040"/>
              <a:gd name="connsiteX13" fmla="*/ 3325091 w 4436447"/>
              <a:gd name="connsiteY13" fmla="*/ 225631 h 3209040"/>
              <a:gd name="connsiteX14" fmla="*/ 3336966 w 4436447"/>
              <a:gd name="connsiteY14" fmla="*/ 302821 h 3209040"/>
              <a:gd name="connsiteX15" fmla="*/ 3342904 w 4436447"/>
              <a:gd name="connsiteY15" fmla="*/ 380010 h 3209040"/>
              <a:gd name="connsiteX16" fmla="*/ 3342904 w 4436447"/>
              <a:gd name="connsiteY16" fmla="*/ 439387 h 3209040"/>
              <a:gd name="connsiteX17" fmla="*/ 3336966 w 4436447"/>
              <a:gd name="connsiteY17" fmla="*/ 480951 h 3209040"/>
              <a:gd name="connsiteX18" fmla="*/ 3325091 w 4436447"/>
              <a:gd name="connsiteY18" fmla="*/ 528452 h 3209040"/>
              <a:gd name="connsiteX19" fmla="*/ 3360717 w 4436447"/>
              <a:gd name="connsiteY19" fmla="*/ 587829 h 3209040"/>
              <a:gd name="connsiteX20" fmla="*/ 3360717 w 4436447"/>
              <a:gd name="connsiteY20" fmla="*/ 647205 h 3209040"/>
              <a:gd name="connsiteX21" fmla="*/ 3360717 w 4436447"/>
              <a:gd name="connsiteY21" fmla="*/ 724395 h 3209040"/>
              <a:gd name="connsiteX22" fmla="*/ 3360717 w 4436447"/>
              <a:gd name="connsiteY22" fmla="*/ 783771 h 3209040"/>
              <a:gd name="connsiteX23" fmla="*/ 3348841 w 4436447"/>
              <a:gd name="connsiteY23" fmla="*/ 849086 h 3209040"/>
              <a:gd name="connsiteX24" fmla="*/ 3348841 w 4436447"/>
              <a:gd name="connsiteY24" fmla="*/ 884712 h 3209040"/>
              <a:gd name="connsiteX25" fmla="*/ 3996047 w 4436447"/>
              <a:gd name="connsiteY25" fmla="*/ 890649 h 3209040"/>
              <a:gd name="connsiteX26" fmla="*/ 3996047 w 4436447"/>
              <a:gd name="connsiteY26" fmla="*/ 967839 h 3209040"/>
              <a:gd name="connsiteX27" fmla="*/ 4049485 w 4436447"/>
              <a:gd name="connsiteY27" fmla="*/ 1074717 h 3209040"/>
              <a:gd name="connsiteX28" fmla="*/ 4102924 w 4436447"/>
              <a:gd name="connsiteY28" fmla="*/ 1128156 h 3209040"/>
              <a:gd name="connsiteX29" fmla="*/ 4120737 w 4436447"/>
              <a:gd name="connsiteY29" fmla="*/ 1175657 h 3209040"/>
              <a:gd name="connsiteX30" fmla="*/ 4120737 w 4436447"/>
              <a:gd name="connsiteY30" fmla="*/ 1217221 h 3209040"/>
              <a:gd name="connsiteX31" fmla="*/ 4091049 w 4436447"/>
              <a:gd name="connsiteY31" fmla="*/ 1223158 h 3209040"/>
              <a:gd name="connsiteX32" fmla="*/ 4055423 w 4436447"/>
              <a:gd name="connsiteY32" fmla="*/ 1240971 h 3209040"/>
              <a:gd name="connsiteX33" fmla="*/ 4025735 w 4436447"/>
              <a:gd name="connsiteY33" fmla="*/ 1270660 h 3209040"/>
              <a:gd name="connsiteX34" fmla="*/ 4037610 w 4436447"/>
              <a:gd name="connsiteY34" fmla="*/ 1312223 h 3209040"/>
              <a:gd name="connsiteX35" fmla="*/ 3996047 w 4436447"/>
              <a:gd name="connsiteY35" fmla="*/ 1377538 h 3209040"/>
              <a:gd name="connsiteX36" fmla="*/ 3978234 w 4436447"/>
              <a:gd name="connsiteY36" fmla="*/ 1425039 h 3209040"/>
              <a:gd name="connsiteX37" fmla="*/ 3426031 w 4436447"/>
              <a:gd name="connsiteY37" fmla="*/ 1419101 h 3209040"/>
              <a:gd name="connsiteX38" fmla="*/ 3437906 w 4436447"/>
              <a:gd name="connsiteY38" fmla="*/ 1502229 h 3209040"/>
              <a:gd name="connsiteX39" fmla="*/ 3473532 w 4436447"/>
              <a:gd name="connsiteY39" fmla="*/ 1520042 h 3209040"/>
              <a:gd name="connsiteX40" fmla="*/ 3473532 w 4436447"/>
              <a:gd name="connsiteY40" fmla="*/ 1525979 h 3209040"/>
              <a:gd name="connsiteX41" fmla="*/ 3473532 w 4436447"/>
              <a:gd name="connsiteY41" fmla="*/ 1585356 h 3209040"/>
              <a:gd name="connsiteX42" fmla="*/ 3556660 w 4436447"/>
              <a:gd name="connsiteY42" fmla="*/ 2101932 h 3209040"/>
              <a:gd name="connsiteX43" fmla="*/ 4138550 w 4436447"/>
              <a:gd name="connsiteY43" fmla="*/ 2119745 h 3209040"/>
              <a:gd name="connsiteX44" fmla="*/ 4126674 w 4436447"/>
              <a:gd name="connsiteY44" fmla="*/ 2214747 h 3209040"/>
              <a:gd name="connsiteX45" fmla="*/ 4201982 w 4436447"/>
              <a:gd name="connsiteY45" fmla="*/ 2210316 h 3209040"/>
              <a:gd name="connsiteX46" fmla="*/ 4141373 w 4436447"/>
              <a:gd name="connsiteY46" fmla="*/ 2378966 h 3209040"/>
              <a:gd name="connsiteX47" fmla="*/ 4423335 w 4436447"/>
              <a:gd name="connsiteY47" fmla="*/ 2373695 h 3209040"/>
              <a:gd name="connsiteX48" fmla="*/ 4375902 w 4436447"/>
              <a:gd name="connsiteY48" fmla="*/ 2908631 h 3209040"/>
              <a:gd name="connsiteX49" fmla="*/ 4394348 w 4436447"/>
              <a:gd name="connsiteY49" fmla="*/ 3209039 h 3209040"/>
              <a:gd name="connsiteX0" fmla="*/ 0 w 4436447"/>
              <a:gd name="connsiteY0" fmla="*/ 451262 h 3229146"/>
              <a:gd name="connsiteX1" fmla="*/ 77189 w 4436447"/>
              <a:gd name="connsiteY1" fmla="*/ 463138 h 3229146"/>
              <a:gd name="connsiteX2" fmla="*/ 112815 w 4436447"/>
              <a:gd name="connsiteY2" fmla="*/ 546265 h 3229146"/>
              <a:gd name="connsiteX3" fmla="*/ 261257 w 4436447"/>
              <a:gd name="connsiteY3" fmla="*/ 528452 h 3229146"/>
              <a:gd name="connsiteX4" fmla="*/ 409698 w 4436447"/>
              <a:gd name="connsiteY4" fmla="*/ 522514 h 3229146"/>
              <a:gd name="connsiteX5" fmla="*/ 558140 w 4436447"/>
              <a:gd name="connsiteY5" fmla="*/ 486888 h 3229146"/>
              <a:gd name="connsiteX6" fmla="*/ 718457 w 4436447"/>
              <a:gd name="connsiteY6" fmla="*/ 469075 h 3229146"/>
              <a:gd name="connsiteX7" fmla="*/ 837210 w 4436447"/>
              <a:gd name="connsiteY7" fmla="*/ 469075 h 3229146"/>
              <a:gd name="connsiteX8" fmla="*/ 944088 w 4436447"/>
              <a:gd name="connsiteY8" fmla="*/ 0 h 3229146"/>
              <a:gd name="connsiteX9" fmla="*/ 1045028 w 4436447"/>
              <a:gd name="connsiteY9" fmla="*/ 5938 h 3229146"/>
              <a:gd name="connsiteX10" fmla="*/ 2487880 w 4436447"/>
              <a:gd name="connsiteY10" fmla="*/ 0 h 3229146"/>
              <a:gd name="connsiteX11" fmla="*/ 3307278 w 4436447"/>
              <a:gd name="connsiteY11" fmla="*/ 0 h 3229146"/>
              <a:gd name="connsiteX12" fmla="*/ 3307278 w 4436447"/>
              <a:gd name="connsiteY12" fmla="*/ 100940 h 3229146"/>
              <a:gd name="connsiteX13" fmla="*/ 3325091 w 4436447"/>
              <a:gd name="connsiteY13" fmla="*/ 225631 h 3229146"/>
              <a:gd name="connsiteX14" fmla="*/ 3336966 w 4436447"/>
              <a:gd name="connsiteY14" fmla="*/ 302821 h 3229146"/>
              <a:gd name="connsiteX15" fmla="*/ 3342904 w 4436447"/>
              <a:gd name="connsiteY15" fmla="*/ 380010 h 3229146"/>
              <a:gd name="connsiteX16" fmla="*/ 3342904 w 4436447"/>
              <a:gd name="connsiteY16" fmla="*/ 439387 h 3229146"/>
              <a:gd name="connsiteX17" fmla="*/ 3336966 w 4436447"/>
              <a:gd name="connsiteY17" fmla="*/ 480951 h 3229146"/>
              <a:gd name="connsiteX18" fmla="*/ 3325091 w 4436447"/>
              <a:gd name="connsiteY18" fmla="*/ 528452 h 3229146"/>
              <a:gd name="connsiteX19" fmla="*/ 3360717 w 4436447"/>
              <a:gd name="connsiteY19" fmla="*/ 587829 h 3229146"/>
              <a:gd name="connsiteX20" fmla="*/ 3360717 w 4436447"/>
              <a:gd name="connsiteY20" fmla="*/ 647205 h 3229146"/>
              <a:gd name="connsiteX21" fmla="*/ 3360717 w 4436447"/>
              <a:gd name="connsiteY21" fmla="*/ 724395 h 3229146"/>
              <a:gd name="connsiteX22" fmla="*/ 3360717 w 4436447"/>
              <a:gd name="connsiteY22" fmla="*/ 783771 h 3229146"/>
              <a:gd name="connsiteX23" fmla="*/ 3348841 w 4436447"/>
              <a:gd name="connsiteY23" fmla="*/ 849086 h 3229146"/>
              <a:gd name="connsiteX24" fmla="*/ 3348841 w 4436447"/>
              <a:gd name="connsiteY24" fmla="*/ 884712 h 3229146"/>
              <a:gd name="connsiteX25" fmla="*/ 3996047 w 4436447"/>
              <a:gd name="connsiteY25" fmla="*/ 890649 h 3229146"/>
              <a:gd name="connsiteX26" fmla="*/ 3996047 w 4436447"/>
              <a:gd name="connsiteY26" fmla="*/ 967839 h 3229146"/>
              <a:gd name="connsiteX27" fmla="*/ 4049485 w 4436447"/>
              <a:gd name="connsiteY27" fmla="*/ 1074717 h 3229146"/>
              <a:gd name="connsiteX28" fmla="*/ 4102924 w 4436447"/>
              <a:gd name="connsiteY28" fmla="*/ 1128156 h 3229146"/>
              <a:gd name="connsiteX29" fmla="*/ 4120737 w 4436447"/>
              <a:gd name="connsiteY29" fmla="*/ 1175657 h 3229146"/>
              <a:gd name="connsiteX30" fmla="*/ 4120737 w 4436447"/>
              <a:gd name="connsiteY30" fmla="*/ 1217221 h 3229146"/>
              <a:gd name="connsiteX31" fmla="*/ 4091049 w 4436447"/>
              <a:gd name="connsiteY31" fmla="*/ 1223158 h 3229146"/>
              <a:gd name="connsiteX32" fmla="*/ 4055423 w 4436447"/>
              <a:gd name="connsiteY32" fmla="*/ 1240971 h 3229146"/>
              <a:gd name="connsiteX33" fmla="*/ 4025735 w 4436447"/>
              <a:gd name="connsiteY33" fmla="*/ 1270660 h 3229146"/>
              <a:gd name="connsiteX34" fmla="*/ 4037610 w 4436447"/>
              <a:gd name="connsiteY34" fmla="*/ 1312223 h 3229146"/>
              <a:gd name="connsiteX35" fmla="*/ 3996047 w 4436447"/>
              <a:gd name="connsiteY35" fmla="*/ 1377538 h 3229146"/>
              <a:gd name="connsiteX36" fmla="*/ 3978234 w 4436447"/>
              <a:gd name="connsiteY36" fmla="*/ 1425039 h 3229146"/>
              <a:gd name="connsiteX37" fmla="*/ 3426031 w 4436447"/>
              <a:gd name="connsiteY37" fmla="*/ 1419101 h 3229146"/>
              <a:gd name="connsiteX38" fmla="*/ 3437906 w 4436447"/>
              <a:gd name="connsiteY38" fmla="*/ 1502229 h 3229146"/>
              <a:gd name="connsiteX39" fmla="*/ 3473532 w 4436447"/>
              <a:gd name="connsiteY39" fmla="*/ 1520042 h 3229146"/>
              <a:gd name="connsiteX40" fmla="*/ 3473532 w 4436447"/>
              <a:gd name="connsiteY40" fmla="*/ 1525979 h 3229146"/>
              <a:gd name="connsiteX41" fmla="*/ 3473532 w 4436447"/>
              <a:gd name="connsiteY41" fmla="*/ 1585356 h 3229146"/>
              <a:gd name="connsiteX42" fmla="*/ 3556660 w 4436447"/>
              <a:gd name="connsiteY42" fmla="*/ 2101932 h 3229146"/>
              <a:gd name="connsiteX43" fmla="*/ 4138550 w 4436447"/>
              <a:gd name="connsiteY43" fmla="*/ 2119745 h 3229146"/>
              <a:gd name="connsiteX44" fmla="*/ 4126674 w 4436447"/>
              <a:gd name="connsiteY44" fmla="*/ 2214747 h 3229146"/>
              <a:gd name="connsiteX45" fmla="*/ 4201982 w 4436447"/>
              <a:gd name="connsiteY45" fmla="*/ 2210316 h 3229146"/>
              <a:gd name="connsiteX46" fmla="*/ 4141373 w 4436447"/>
              <a:gd name="connsiteY46" fmla="*/ 2378966 h 3229146"/>
              <a:gd name="connsiteX47" fmla="*/ 4423335 w 4436447"/>
              <a:gd name="connsiteY47" fmla="*/ 2373695 h 3229146"/>
              <a:gd name="connsiteX48" fmla="*/ 4375902 w 4436447"/>
              <a:gd name="connsiteY48" fmla="*/ 2908631 h 3229146"/>
              <a:gd name="connsiteX49" fmla="*/ 4394348 w 4436447"/>
              <a:gd name="connsiteY49" fmla="*/ 3209039 h 3229146"/>
              <a:gd name="connsiteX50" fmla="*/ 4407524 w 4436447"/>
              <a:gd name="connsiteY50" fmla="*/ 3201133 h 3229146"/>
              <a:gd name="connsiteX0" fmla="*/ 0 w 4436447"/>
              <a:gd name="connsiteY0" fmla="*/ 451262 h 3202100"/>
              <a:gd name="connsiteX1" fmla="*/ 77189 w 4436447"/>
              <a:gd name="connsiteY1" fmla="*/ 463138 h 3202100"/>
              <a:gd name="connsiteX2" fmla="*/ 112815 w 4436447"/>
              <a:gd name="connsiteY2" fmla="*/ 546265 h 3202100"/>
              <a:gd name="connsiteX3" fmla="*/ 261257 w 4436447"/>
              <a:gd name="connsiteY3" fmla="*/ 528452 h 3202100"/>
              <a:gd name="connsiteX4" fmla="*/ 409698 w 4436447"/>
              <a:gd name="connsiteY4" fmla="*/ 522514 h 3202100"/>
              <a:gd name="connsiteX5" fmla="*/ 558140 w 4436447"/>
              <a:gd name="connsiteY5" fmla="*/ 486888 h 3202100"/>
              <a:gd name="connsiteX6" fmla="*/ 718457 w 4436447"/>
              <a:gd name="connsiteY6" fmla="*/ 469075 h 3202100"/>
              <a:gd name="connsiteX7" fmla="*/ 837210 w 4436447"/>
              <a:gd name="connsiteY7" fmla="*/ 469075 h 3202100"/>
              <a:gd name="connsiteX8" fmla="*/ 944088 w 4436447"/>
              <a:gd name="connsiteY8" fmla="*/ 0 h 3202100"/>
              <a:gd name="connsiteX9" fmla="*/ 1045028 w 4436447"/>
              <a:gd name="connsiteY9" fmla="*/ 5938 h 3202100"/>
              <a:gd name="connsiteX10" fmla="*/ 2487880 w 4436447"/>
              <a:gd name="connsiteY10" fmla="*/ 0 h 3202100"/>
              <a:gd name="connsiteX11" fmla="*/ 3307278 w 4436447"/>
              <a:gd name="connsiteY11" fmla="*/ 0 h 3202100"/>
              <a:gd name="connsiteX12" fmla="*/ 3307278 w 4436447"/>
              <a:gd name="connsiteY12" fmla="*/ 100940 h 3202100"/>
              <a:gd name="connsiteX13" fmla="*/ 3325091 w 4436447"/>
              <a:gd name="connsiteY13" fmla="*/ 225631 h 3202100"/>
              <a:gd name="connsiteX14" fmla="*/ 3336966 w 4436447"/>
              <a:gd name="connsiteY14" fmla="*/ 302821 h 3202100"/>
              <a:gd name="connsiteX15" fmla="*/ 3342904 w 4436447"/>
              <a:gd name="connsiteY15" fmla="*/ 380010 h 3202100"/>
              <a:gd name="connsiteX16" fmla="*/ 3342904 w 4436447"/>
              <a:gd name="connsiteY16" fmla="*/ 439387 h 3202100"/>
              <a:gd name="connsiteX17" fmla="*/ 3336966 w 4436447"/>
              <a:gd name="connsiteY17" fmla="*/ 480951 h 3202100"/>
              <a:gd name="connsiteX18" fmla="*/ 3325091 w 4436447"/>
              <a:gd name="connsiteY18" fmla="*/ 528452 h 3202100"/>
              <a:gd name="connsiteX19" fmla="*/ 3360717 w 4436447"/>
              <a:gd name="connsiteY19" fmla="*/ 587829 h 3202100"/>
              <a:gd name="connsiteX20" fmla="*/ 3360717 w 4436447"/>
              <a:gd name="connsiteY20" fmla="*/ 647205 h 3202100"/>
              <a:gd name="connsiteX21" fmla="*/ 3360717 w 4436447"/>
              <a:gd name="connsiteY21" fmla="*/ 724395 h 3202100"/>
              <a:gd name="connsiteX22" fmla="*/ 3360717 w 4436447"/>
              <a:gd name="connsiteY22" fmla="*/ 783771 h 3202100"/>
              <a:gd name="connsiteX23" fmla="*/ 3348841 w 4436447"/>
              <a:gd name="connsiteY23" fmla="*/ 849086 h 3202100"/>
              <a:gd name="connsiteX24" fmla="*/ 3348841 w 4436447"/>
              <a:gd name="connsiteY24" fmla="*/ 884712 h 3202100"/>
              <a:gd name="connsiteX25" fmla="*/ 3996047 w 4436447"/>
              <a:gd name="connsiteY25" fmla="*/ 890649 h 3202100"/>
              <a:gd name="connsiteX26" fmla="*/ 3996047 w 4436447"/>
              <a:gd name="connsiteY26" fmla="*/ 967839 h 3202100"/>
              <a:gd name="connsiteX27" fmla="*/ 4049485 w 4436447"/>
              <a:gd name="connsiteY27" fmla="*/ 1074717 h 3202100"/>
              <a:gd name="connsiteX28" fmla="*/ 4102924 w 4436447"/>
              <a:gd name="connsiteY28" fmla="*/ 1128156 h 3202100"/>
              <a:gd name="connsiteX29" fmla="*/ 4120737 w 4436447"/>
              <a:gd name="connsiteY29" fmla="*/ 1175657 h 3202100"/>
              <a:gd name="connsiteX30" fmla="*/ 4120737 w 4436447"/>
              <a:gd name="connsiteY30" fmla="*/ 1217221 h 3202100"/>
              <a:gd name="connsiteX31" fmla="*/ 4091049 w 4436447"/>
              <a:gd name="connsiteY31" fmla="*/ 1223158 h 3202100"/>
              <a:gd name="connsiteX32" fmla="*/ 4055423 w 4436447"/>
              <a:gd name="connsiteY32" fmla="*/ 1240971 h 3202100"/>
              <a:gd name="connsiteX33" fmla="*/ 4025735 w 4436447"/>
              <a:gd name="connsiteY33" fmla="*/ 1270660 h 3202100"/>
              <a:gd name="connsiteX34" fmla="*/ 4037610 w 4436447"/>
              <a:gd name="connsiteY34" fmla="*/ 1312223 h 3202100"/>
              <a:gd name="connsiteX35" fmla="*/ 3996047 w 4436447"/>
              <a:gd name="connsiteY35" fmla="*/ 1377538 h 3202100"/>
              <a:gd name="connsiteX36" fmla="*/ 3978234 w 4436447"/>
              <a:gd name="connsiteY36" fmla="*/ 1425039 h 3202100"/>
              <a:gd name="connsiteX37" fmla="*/ 3426031 w 4436447"/>
              <a:gd name="connsiteY37" fmla="*/ 1419101 h 3202100"/>
              <a:gd name="connsiteX38" fmla="*/ 3437906 w 4436447"/>
              <a:gd name="connsiteY38" fmla="*/ 1502229 h 3202100"/>
              <a:gd name="connsiteX39" fmla="*/ 3473532 w 4436447"/>
              <a:gd name="connsiteY39" fmla="*/ 1520042 h 3202100"/>
              <a:gd name="connsiteX40" fmla="*/ 3473532 w 4436447"/>
              <a:gd name="connsiteY40" fmla="*/ 1525979 h 3202100"/>
              <a:gd name="connsiteX41" fmla="*/ 3473532 w 4436447"/>
              <a:gd name="connsiteY41" fmla="*/ 1585356 h 3202100"/>
              <a:gd name="connsiteX42" fmla="*/ 3556660 w 4436447"/>
              <a:gd name="connsiteY42" fmla="*/ 2101932 h 3202100"/>
              <a:gd name="connsiteX43" fmla="*/ 4138550 w 4436447"/>
              <a:gd name="connsiteY43" fmla="*/ 2119745 h 3202100"/>
              <a:gd name="connsiteX44" fmla="*/ 4126674 w 4436447"/>
              <a:gd name="connsiteY44" fmla="*/ 2214747 h 3202100"/>
              <a:gd name="connsiteX45" fmla="*/ 4201982 w 4436447"/>
              <a:gd name="connsiteY45" fmla="*/ 2210316 h 3202100"/>
              <a:gd name="connsiteX46" fmla="*/ 4141373 w 4436447"/>
              <a:gd name="connsiteY46" fmla="*/ 2378966 h 3202100"/>
              <a:gd name="connsiteX47" fmla="*/ 4423335 w 4436447"/>
              <a:gd name="connsiteY47" fmla="*/ 2373695 h 3202100"/>
              <a:gd name="connsiteX48" fmla="*/ 4375902 w 4436447"/>
              <a:gd name="connsiteY48" fmla="*/ 2908631 h 3202100"/>
              <a:gd name="connsiteX49" fmla="*/ 4386443 w 4436447"/>
              <a:gd name="connsiteY49" fmla="*/ 3158971 h 3202100"/>
              <a:gd name="connsiteX50" fmla="*/ 4407524 w 4436447"/>
              <a:gd name="connsiteY50" fmla="*/ 3201133 h 3202100"/>
              <a:gd name="connsiteX0" fmla="*/ 0 w 4436447"/>
              <a:gd name="connsiteY0" fmla="*/ 451262 h 3232826"/>
              <a:gd name="connsiteX1" fmla="*/ 77189 w 4436447"/>
              <a:gd name="connsiteY1" fmla="*/ 463138 h 3232826"/>
              <a:gd name="connsiteX2" fmla="*/ 112815 w 4436447"/>
              <a:gd name="connsiteY2" fmla="*/ 546265 h 3232826"/>
              <a:gd name="connsiteX3" fmla="*/ 261257 w 4436447"/>
              <a:gd name="connsiteY3" fmla="*/ 528452 h 3232826"/>
              <a:gd name="connsiteX4" fmla="*/ 409698 w 4436447"/>
              <a:gd name="connsiteY4" fmla="*/ 522514 h 3232826"/>
              <a:gd name="connsiteX5" fmla="*/ 558140 w 4436447"/>
              <a:gd name="connsiteY5" fmla="*/ 486888 h 3232826"/>
              <a:gd name="connsiteX6" fmla="*/ 718457 w 4436447"/>
              <a:gd name="connsiteY6" fmla="*/ 469075 h 3232826"/>
              <a:gd name="connsiteX7" fmla="*/ 837210 w 4436447"/>
              <a:gd name="connsiteY7" fmla="*/ 469075 h 3232826"/>
              <a:gd name="connsiteX8" fmla="*/ 944088 w 4436447"/>
              <a:gd name="connsiteY8" fmla="*/ 0 h 3232826"/>
              <a:gd name="connsiteX9" fmla="*/ 1045028 w 4436447"/>
              <a:gd name="connsiteY9" fmla="*/ 5938 h 3232826"/>
              <a:gd name="connsiteX10" fmla="*/ 2487880 w 4436447"/>
              <a:gd name="connsiteY10" fmla="*/ 0 h 3232826"/>
              <a:gd name="connsiteX11" fmla="*/ 3307278 w 4436447"/>
              <a:gd name="connsiteY11" fmla="*/ 0 h 3232826"/>
              <a:gd name="connsiteX12" fmla="*/ 3307278 w 4436447"/>
              <a:gd name="connsiteY12" fmla="*/ 100940 h 3232826"/>
              <a:gd name="connsiteX13" fmla="*/ 3325091 w 4436447"/>
              <a:gd name="connsiteY13" fmla="*/ 225631 h 3232826"/>
              <a:gd name="connsiteX14" fmla="*/ 3336966 w 4436447"/>
              <a:gd name="connsiteY14" fmla="*/ 302821 h 3232826"/>
              <a:gd name="connsiteX15" fmla="*/ 3342904 w 4436447"/>
              <a:gd name="connsiteY15" fmla="*/ 380010 h 3232826"/>
              <a:gd name="connsiteX16" fmla="*/ 3342904 w 4436447"/>
              <a:gd name="connsiteY16" fmla="*/ 439387 h 3232826"/>
              <a:gd name="connsiteX17" fmla="*/ 3336966 w 4436447"/>
              <a:gd name="connsiteY17" fmla="*/ 480951 h 3232826"/>
              <a:gd name="connsiteX18" fmla="*/ 3325091 w 4436447"/>
              <a:gd name="connsiteY18" fmla="*/ 528452 h 3232826"/>
              <a:gd name="connsiteX19" fmla="*/ 3360717 w 4436447"/>
              <a:gd name="connsiteY19" fmla="*/ 587829 h 3232826"/>
              <a:gd name="connsiteX20" fmla="*/ 3360717 w 4436447"/>
              <a:gd name="connsiteY20" fmla="*/ 647205 h 3232826"/>
              <a:gd name="connsiteX21" fmla="*/ 3360717 w 4436447"/>
              <a:gd name="connsiteY21" fmla="*/ 724395 h 3232826"/>
              <a:gd name="connsiteX22" fmla="*/ 3360717 w 4436447"/>
              <a:gd name="connsiteY22" fmla="*/ 783771 h 3232826"/>
              <a:gd name="connsiteX23" fmla="*/ 3348841 w 4436447"/>
              <a:gd name="connsiteY23" fmla="*/ 849086 h 3232826"/>
              <a:gd name="connsiteX24" fmla="*/ 3348841 w 4436447"/>
              <a:gd name="connsiteY24" fmla="*/ 884712 h 3232826"/>
              <a:gd name="connsiteX25" fmla="*/ 3996047 w 4436447"/>
              <a:gd name="connsiteY25" fmla="*/ 890649 h 3232826"/>
              <a:gd name="connsiteX26" fmla="*/ 3996047 w 4436447"/>
              <a:gd name="connsiteY26" fmla="*/ 967839 h 3232826"/>
              <a:gd name="connsiteX27" fmla="*/ 4049485 w 4436447"/>
              <a:gd name="connsiteY27" fmla="*/ 1074717 h 3232826"/>
              <a:gd name="connsiteX28" fmla="*/ 4102924 w 4436447"/>
              <a:gd name="connsiteY28" fmla="*/ 1128156 h 3232826"/>
              <a:gd name="connsiteX29" fmla="*/ 4120737 w 4436447"/>
              <a:gd name="connsiteY29" fmla="*/ 1175657 h 3232826"/>
              <a:gd name="connsiteX30" fmla="*/ 4120737 w 4436447"/>
              <a:gd name="connsiteY30" fmla="*/ 1217221 h 3232826"/>
              <a:gd name="connsiteX31" fmla="*/ 4091049 w 4436447"/>
              <a:gd name="connsiteY31" fmla="*/ 1223158 h 3232826"/>
              <a:gd name="connsiteX32" fmla="*/ 4055423 w 4436447"/>
              <a:gd name="connsiteY32" fmla="*/ 1240971 h 3232826"/>
              <a:gd name="connsiteX33" fmla="*/ 4025735 w 4436447"/>
              <a:gd name="connsiteY33" fmla="*/ 1270660 h 3232826"/>
              <a:gd name="connsiteX34" fmla="*/ 4037610 w 4436447"/>
              <a:gd name="connsiteY34" fmla="*/ 1312223 h 3232826"/>
              <a:gd name="connsiteX35" fmla="*/ 3996047 w 4436447"/>
              <a:gd name="connsiteY35" fmla="*/ 1377538 h 3232826"/>
              <a:gd name="connsiteX36" fmla="*/ 3978234 w 4436447"/>
              <a:gd name="connsiteY36" fmla="*/ 1425039 h 3232826"/>
              <a:gd name="connsiteX37" fmla="*/ 3426031 w 4436447"/>
              <a:gd name="connsiteY37" fmla="*/ 1419101 h 3232826"/>
              <a:gd name="connsiteX38" fmla="*/ 3437906 w 4436447"/>
              <a:gd name="connsiteY38" fmla="*/ 1502229 h 3232826"/>
              <a:gd name="connsiteX39" fmla="*/ 3473532 w 4436447"/>
              <a:gd name="connsiteY39" fmla="*/ 1520042 h 3232826"/>
              <a:gd name="connsiteX40" fmla="*/ 3473532 w 4436447"/>
              <a:gd name="connsiteY40" fmla="*/ 1525979 h 3232826"/>
              <a:gd name="connsiteX41" fmla="*/ 3473532 w 4436447"/>
              <a:gd name="connsiteY41" fmla="*/ 1585356 h 3232826"/>
              <a:gd name="connsiteX42" fmla="*/ 3556660 w 4436447"/>
              <a:gd name="connsiteY42" fmla="*/ 2101932 h 3232826"/>
              <a:gd name="connsiteX43" fmla="*/ 4138550 w 4436447"/>
              <a:gd name="connsiteY43" fmla="*/ 2119745 h 3232826"/>
              <a:gd name="connsiteX44" fmla="*/ 4126674 w 4436447"/>
              <a:gd name="connsiteY44" fmla="*/ 2214747 h 3232826"/>
              <a:gd name="connsiteX45" fmla="*/ 4201982 w 4436447"/>
              <a:gd name="connsiteY45" fmla="*/ 2210316 h 3232826"/>
              <a:gd name="connsiteX46" fmla="*/ 4141373 w 4436447"/>
              <a:gd name="connsiteY46" fmla="*/ 2378966 h 3232826"/>
              <a:gd name="connsiteX47" fmla="*/ 4423335 w 4436447"/>
              <a:gd name="connsiteY47" fmla="*/ 2373695 h 3232826"/>
              <a:gd name="connsiteX48" fmla="*/ 4375902 w 4436447"/>
              <a:gd name="connsiteY48" fmla="*/ 2908631 h 3232826"/>
              <a:gd name="connsiteX49" fmla="*/ 4386443 w 4436447"/>
              <a:gd name="connsiteY49" fmla="*/ 3158971 h 3232826"/>
              <a:gd name="connsiteX50" fmla="*/ 4230968 w 4436447"/>
              <a:gd name="connsiteY50" fmla="*/ 3232755 h 3232826"/>
              <a:gd name="connsiteX0" fmla="*/ 0 w 4441874"/>
              <a:gd name="connsiteY0" fmla="*/ 451262 h 3357796"/>
              <a:gd name="connsiteX1" fmla="*/ 77189 w 4441874"/>
              <a:gd name="connsiteY1" fmla="*/ 463138 h 3357796"/>
              <a:gd name="connsiteX2" fmla="*/ 112815 w 4441874"/>
              <a:gd name="connsiteY2" fmla="*/ 546265 h 3357796"/>
              <a:gd name="connsiteX3" fmla="*/ 261257 w 4441874"/>
              <a:gd name="connsiteY3" fmla="*/ 528452 h 3357796"/>
              <a:gd name="connsiteX4" fmla="*/ 409698 w 4441874"/>
              <a:gd name="connsiteY4" fmla="*/ 522514 h 3357796"/>
              <a:gd name="connsiteX5" fmla="*/ 558140 w 4441874"/>
              <a:gd name="connsiteY5" fmla="*/ 486888 h 3357796"/>
              <a:gd name="connsiteX6" fmla="*/ 718457 w 4441874"/>
              <a:gd name="connsiteY6" fmla="*/ 469075 h 3357796"/>
              <a:gd name="connsiteX7" fmla="*/ 837210 w 4441874"/>
              <a:gd name="connsiteY7" fmla="*/ 469075 h 3357796"/>
              <a:gd name="connsiteX8" fmla="*/ 944088 w 4441874"/>
              <a:gd name="connsiteY8" fmla="*/ 0 h 3357796"/>
              <a:gd name="connsiteX9" fmla="*/ 1045028 w 4441874"/>
              <a:gd name="connsiteY9" fmla="*/ 5938 h 3357796"/>
              <a:gd name="connsiteX10" fmla="*/ 2487880 w 4441874"/>
              <a:gd name="connsiteY10" fmla="*/ 0 h 3357796"/>
              <a:gd name="connsiteX11" fmla="*/ 3307278 w 4441874"/>
              <a:gd name="connsiteY11" fmla="*/ 0 h 3357796"/>
              <a:gd name="connsiteX12" fmla="*/ 3307278 w 4441874"/>
              <a:gd name="connsiteY12" fmla="*/ 100940 h 3357796"/>
              <a:gd name="connsiteX13" fmla="*/ 3325091 w 4441874"/>
              <a:gd name="connsiteY13" fmla="*/ 225631 h 3357796"/>
              <a:gd name="connsiteX14" fmla="*/ 3336966 w 4441874"/>
              <a:gd name="connsiteY14" fmla="*/ 302821 h 3357796"/>
              <a:gd name="connsiteX15" fmla="*/ 3342904 w 4441874"/>
              <a:gd name="connsiteY15" fmla="*/ 380010 h 3357796"/>
              <a:gd name="connsiteX16" fmla="*/ 3342904 w 4441874"/>
              <a:gd name="connsiteY16" fmla="*/ 439387 h 3357796"/>
              <a:gd name="connsiteX17" fmla="*/ 3336966 w 4441874"/>
              <a:gd name="connsiteY17" fmla="*/ 480951 h 3357796"/>
              <a:gd name="connsiteX18" fmla="*/ 3325091 w 4441874"/>
              <a:gd name="connsiteY18" fmla="*/ 528452 h 3357796"/>
              <a:gd name="connsiteX19" fmla="*/ 3360717 w 4441874"/>
              <a:gd name="connsiteY19" fmla="*/ 587829 h 3357796"/>
              <a:gd name="connsiteX20" fmla="*/ 3360717 w 4441874"/>
              <a:gd name="connsiteY20" fmla="*/ 647205 h 3357796"/>
              <a:gd name="connsiteX21" fmla="*/ 3360717 w 4441874"/>
              <a:gd name="connsiteY21" fmla="*/ 724395 h 3357796"/>
              <a:gd name="connsiteX22" fmla="*/ 3360717 w 4441874"/>
              <a:gd name="connsiteY22" fmla="*/ 783771 h 3357796"/>
              <a:gd name="connsiteX23" fmla="*/ 3348841 w 4441874"/>
              <a:gd name="connsiteY23" fmla="*/ 849086 h 3357796"/>
              <a:gd name="connsiteX24" fmla="*/ 3348841 w 4441874"/>
              <a:gd name="connsiteY24" fmla="*/ 884712 h 3357796"/>
              <a:gd name="connsiteX25" fmla="*/ 3996047 w 4441874"/>
              <a:gd name="connsiteY25" fmla="*/ 890649 h 3357796"/>
              <a:gd name="connsiteX26" fmla="*/ 3996047 w 4441874"/>
              <a:gd name="connsiteY26" fmla="*/ 967839 h 3357796"/>
              <a:gd name="connsiteX27" fmla="*/ 4049485 w 4441874"/>
              <a:gd name="connsiteY27" fmla="*/ 1074717 h 3357796"/>
              <a:gd name="connsiteX28" fmla="*/ 4102924 w 4441874"/>
              <a:gd name="connsiteY28" fmla="*/ 1128156 h 3357796"/>
              <a:gd name="connsiteX29" fmla="*/ 4120737 w 4441874"/>
              <a:gd name="connsiteY29" fmla="*/ 1175657 h 3357796"/>
              <a:gd name="connsiteX30" fmla="*/ 4120737 w 4441874"/>
              <a:gd name="connsiteY30" fmla="*/ 1217221 h 3357796"/>
              <a:gd name="connsiteX31" fmla="*/ 4091049 w 4441874"/>
              <a:gd name="connsiteY31" fmla="*/ 1223158 h 3357796"/>
              <a:gd name="connsiteX32" fmla="*/ 4055423 w 4441874"/>
              <a:gd name="connsiteY32" fmla="*/ 1240971 h 3357796"/>
              <a:gd name="connsiteX33" fmla="*/ 4025735 w 4441874"/>
              <a:gd name="connsiteY33" fmla="*/ 1270660 h 3357796"/>
              <a:gd name="connsiteX34" fmla="*/ 4037610 w 4441874"/>
              <a:gd name="connsiteY34" fmla="*/ 1312223 h 3357796"/>
              <a:gd name="connsiteX35" fmla="*/ 3996047 w 4441874"/>
              <a:gd name="connsiteY35" fmla="*/ 1377538 h 3357796"/>
              <a:gd name="connsiteX36" fmla="*/ 3978234 w 4441874"/>
              <a:gd name="connsiteY36" fmla="*/ 1425039 h 3357796"/>
              <a:gd name="connsiteX37" fmla="*/ 3426031 w 4441874"/>
              <a:gd name="connsiteY37" fmla="*/ 1419101 h 3357796"/>
              <a:gd name="connsiteX38" fmla="*/ 3437906 w 4441874"/>
              <a:gd name="connsiteY38" fmla="*/ 1502229 h 3357796"/>
              <a:gd name="connsiteX39" fmla="*/ 3473532 w 4441874"/>
              <a:gd name="connsiteY39" fmla="*/ 1520042 h 3357796"/>
              <a:gd name="connsiteX40" fmla="*/ 3473532 w 4441874"/>
              <a:gd name="connsiteY40" fmla="*/ 1525979 h 3357796"/>
              <a:gd name="connsiteX41" fmla="*/ 3473532 w 4441874"/>
              <a:gd name="connsiteY41" fmla="*/ 1585356 h 3357796"/>
              <a:gd name="connsiteX42" fmla="*/ 3556660 w 4441874"/>
              <a:gd name="connsiteY42" fmla="*/ 2101932 h 3357796"/>
              <a:gd name="connsiteX43" fmla="*/ 4138550 w 4441874"/>
              <a:gd name="connsiteY43" fmla="*/ 2119745 h 3357796"/>
              <a:gd name="connsiteX44" fmla="*/ 4126674 w 4441874"/>
              <a:gd name="connsiteY44" fmla="*/ 2214747 h 3357796"/>
              <a:gd name="connsiteX45" fmla="*/ 4201982 w 4441874"/>
              <a:gd name="connsiteY45" fmla="*/ 2210316 h 3357796"/>
              <a:gd name="connsiteX46" fmla="*/ 4141373 w 4441874"/>
              <a:gd name="connsiteY46" fmla="*/ 2378966 h 3357796"/>
              <a:gd name="connsiteX47" fmla="*/ 4423335 w 4441874"/>
              <a:gd name="connsiteY47" fmla="*/ 2373695 h 3357796"/>
              <a:gd name="connsiteX48" fmla="*/ 4375902 w 4441874"/>
              <a:gd name="connsiteY48" fmla="*/ 2908631 h 3357796"/>
              <a:gd name="connsiteX49" fmla="*/ 4441781 w 4441874"/>
              <a:gd name="connsiteY49" fmla="*/ 3348702 h 3357796"/>
              <a:gd name="connsiteX50" fmla="*/ 4230968 w 4441874"/>
              <a:gd name="connsiteY50" fmla="*/ 3232755 h 3357796"/>
              <a:gd name="connsiteX0" fmla="*/ 0 w 4436447"/>
              <a:gd name="connsiteY0" fmla="*/ 451262 h 3242613"/>
              <a:gd name="connsiteX1" fmla="*/ 77189 w 4436447"/>
              <a:gd name="connsiteY1" fmla="*/ 463138 h 3242613"/>
              <a:gd name="connsiteX2" fmla="*/ 112815 w 4436447"/>
              <a:gd name="connsiteY2" fmla="*/ 546265 h 3242613"/>
              <a:gd name="connsiteX3" fmla="*/ 261257 w 4436447"/>
              <a:gd name="connsiteY3" fmla="*/ 528452 h 3242613"/>
              <a:gd name="connsiteX4" fmla="*/ 409698 w 4436447"/>
              <a:gd name="connsiteY4" fmla="*/ 522514 h 3242613"/>
              <a:gd name="connsiteX5" fmla="*/ 558140 w 4436447"/>
              <a:gd name="connsiteY5" fmla="*/ 486888 h 3242613"/>
              <a:gd name="connsiteX6" fmla="*/ 718457 w 4436447"/>
              <a:gd name="connsiteY6" fmla="*/ 469075 h 3242613"/>
              <a:gd name="connsiteX7" fmla="*/ 837210 w 4436447"/>
              <a:gd name="connsiteY7" fmla="*/ 469075 h 3242613"/>
              <a:gd name="connsiteX8" fmla="*/ 944088 w 4436447"/>
              <a:gd name="connsiteY8" fmla="*/ 0 h 3242613"/>
              <a:gd name="connsiteX9" fmla="*/ 1045028 w 4436447"/>
              <a:gd name="connsiteY9" fmla="*/ 5938 h 3242613"/>
              <a:gd name="connsiteX10" fmla="*/ 2487880 w 4436447"/>
              <a:gd name="connsiteY10" fmla="*/ 0 h 3242613"/>
              <a:gd name="connsiteX11" fmla="*/ 3307278 w 4436447"/>
              <a:gd name="connsiteY11" fmla="*/ 0 h 3242613"/>
              <a:gd name="connsiteX12" fmla="*/ 3307278 w 4436447"/>
              <a:gd name="connsiteY12" fmla="*/ 100940 h 3242613"/>
              <a:gd name="connsiteX13" fmla="*/ 3325091 w 4436447"/>
              <a:gd name="connsiteY13" fmla="*/ 225631 h 3242613"/>
              <a:gd name="connsiteX14" fmla="*/ 3336966 w 4436447"/>
              <a:gd name="connsiteY14" fmla="*/ 302821 h 3242613"/>
              <a:gd name="connsiteX15" fmla="*/ 3342904 w 4436447"/>
              <a:gd name="connsiteY15" fmla="*/ 380010 h 3242613"/>
              <a:gd name="connsiteX16" fmla="*/ 3342904 w 4436447"/>
              <a:gd name="connsiteY16" fmla="*/ 439387 h 3242613"/>
              <a:gd name="connsiteX17" fmla="*/ 3336966 w 4436447"/>
              <a:gd name="connsiteY17" fmla="*/ 480951 h 3242613"/>
              <a:gd name="connsiteX18" fmla="*/ 3325091 w 4436447"/>
              <a:gd name="connsiteY18" fmla="*/ 528452 h 3242613"/>
              <a:gd name="connsiteX19" fmla="*/ 3360717 w 4436447"/>
              <a:gd name="connsiteY19" fmla="*/ 587829 h 3242613"/>
              <a:gd name="connsiteX20" fmla="*/ 3360717 w 4436447"/>
              <a:gd name="connsiteY20" fmla="*/ 647205 h 3242613"/>
              <a:gd name="connsiteX21" fmla="*/ 3360717 w 4436447"/>
              <a:gd name="connsiteY21" fmla="*/ 724395 h 3242613"/>
              <a:gd name="connsiteX22" fmla="*/ 3360717 w 4436447"/>
              <a:gd name="connsiteY22" fmla="*/ 783771 h 3242613"/>
              <a:gd name="connsiteX23" fmla="*/ 3348841 w 4436447"/>
              <a:gd name="connsiteY23" fmla="*/ 849086 h 3242613"/>
              <a:gd name="connsiteX24" fmla="*/ 3348841 w 4436447"/>
              <a:gd name="connsiteY24" fmla="*/ 884712 h 3242613"/>
              <a:gd name="connsiteX25" fmla="*/ 3996047 w 4436447"/>
              <a:gd name="connsiteY25" fmla="*/ 890649 h 3242613"/>
              <a:gd name="connsiteX26" fmla="*/ 3996047 w 4436447"/>
              <a:gd name="connsiteY26" fmla="*/ 967839 h 3242613"/>
              <a:gd name="connsiteX27" fmla="*/ 4049485 w 4436447"/>
              <a:gd name="connsiteY27" fmla="*/ 1074717 h 3242613"/>
              <a:gd name="connsiteX28" fmla="*/ 4102924 w 4436447"/>
              <a:gd name="connsiteY28" fmla="*/ 1128156 h 3242613"/>
              <a:gd name="connsiteX29" fmla="*/ 4120737 w 4436447"/>
              <a:gd name="connsiteY29" fmla="*/ 1175657 h 3242613"/>
              <a:gd name="connsiteX30" fmla="*/ 4120737 w 4436447"/>
              <a:gd name="connsiteY30" fmla="*/ 1217221 h 3242613"/>
              <a:gd name="connsiteX31" fmla="*/ 4091049 w 4436447"/>
              <a:gd name="connsiteY31" fmla="*/ 1223158 h 3242613"/>
              <a:gd name="connsiteX32" fmla="*/ 4055423 w 4436447"/>
              <a:gd name="connsiteY32" fmla="*/ 1240971 h 3242613"/>
              <a:gd name="connsiteX33" fmla="*/ 4025735 w 4436447"/>
              <a:gd name="connsiteY33" fmla="*/ 1270660 h 3242613"/>
              <a:gd name="connsiteX34" fmla="*/ 4037610 w 4436447"/>
              <a:gd name="connsiteY34" fmla="*/ 1312223 h 3242613"/>
              <a:gd name="connsiteX35" fmla="*/ 3996047 w 4436447"/>
              <a:gd name="connsiteY35" fmla="*/ 1377538 h 3242613"/>
              <a:gd name="connsiteX36" fmla="*/ 3978234 w 4436447"/>
              <a:gd name="connsiteY36" fmla="*/ 1425039 h 3242613"/>
              <a:gd name="connsiteX37" fmla="*/ 3426031 w 4436447"/>
              <a:gd name="connsiteY37" fmla="*/ 1419101 h 3242613"/>
              <a:gd name="connsiteX38" fmla="*/ 3437906 w 4436447"/>
              <a:gd name="connsiteY38" fmla="*/ 1502229 h 3242613"/>
              <a:gd name="connsiteX39" fmla="*/ 3473532 w 4436447"/>
              <a:gd name="connsiteY39" fmla="*/ 1520042 h 3242613"/>
              <a:gd name="connsiteX40" fmla="*/ 3473532 w 4436447"/>
              <a:gd name="connsiteY40" fmla="*/ 1525979 h 3242613"/>
              <a:gd name="connsiteX41" fmla="*/ 3473532 w 4436447"/>
              <a:gd name="connsiteY41" fmla="*/ 1585356 h 3242613"/>
              <a:gd name="connsiteX42" fmla="*/ 3556660 w 4436447"/>
              <a:gd name="connsiteY42" fmla="*/ 2101932 h 3242613"/>
              <a:gd name="connsiteX43" fmla="*/ 4138550 w 4436447"/>
              <a:gd name="connsiteY43" fmla="*/ 2119745 h 3242613"/>
              <a:gd name="connsiteX44" fmla="*/ 4126674 w 4436447"/>
              <a:gd name="connsiteY44" fmla="*/ 2214747 h 3242613"/>
              <a:gd name="connsiteX45" fmla="*/ 4201982 w 4436447"/>
              <a:gd name="connsiteY45" fmla="*/ 2210316 h 3242613"/>
              <a:gd name="connsiteX46" fmla="*/ 4141373 w 4436447"/>
              <a:gd name="connsiteY46" fmla="*/ 2378966 h 3242613"/>
              <a:gd name="connsiteX47" fmla="*/ 4423335 w 4436447"/>
              <a:gd name="connsiteY47" fmla="*/ 2373695 h 3242613"/>
              <a:gd name="connsiteX48" fmla="*/ 4375902 w 4436447"/>
              <a:gd name="connsiteY48" fmla="*/ 2908631 h 3242613"/>
              <a:gd name="connsiteX49" fmla="*/ 4375902 w 4436447"/>
              <a:gd name="connsiteY49" fmla="*/ 3214309 h 3242613"/>
              <a:gd name="connsiteX50" fmla="*/ 4230968 w 4436447"/>
              <a:gd name="connsiteY50" fmla="*/ 3232755 h 3242613"/>
              <a:gd name="connsiteX0" fmla="*/ 0 w 4436447"/>
              <a:gd name="connsiteY0" fmla="*/ 451262 h 3232755"/>
              <a:gd name="connsiteX1" fmla="*/ 77189 w 4436447"/>
              <a:gd name="connsiteY1" fmla="*/ 463138 h 3232755"/>
              <a:gd name="connsiteX2" fmla="*/ 112815 w 4436447"/>
              <a:gd name="connsiteY2" fmla="*/ 546265 h 3232755"/>
              <a:gd name="connsiteX3" fmla="*/ 261257 w 4436447"/>
              <a:gd name="connsiteY3" fmla="*/ 528452 h 3232755"/>
              <a:gd name="connsiteX4" fmla="*/ 409698 w 4436447"/>
              <a:gd name="connsiteY4" fmla="*/ 522514 h 3232755"/>
              <a:gd name="connsiteX5" fmla="*/ 558140 w 4436447"/>
              <a:gd name="connsiteY5" fmla="*/ 486888 h 3232755"/>
              <a:gd name="connsiteX6" fmla="*/ 718457 w 4436447"/>
              <a:gd name="connsiteY6" fmla="*/ 469075 h 3232755"/>
              <a:gd name="connsiteX7" fmla="*/ 837210 w 4436447"/>
              <a:gd name="connsiteY7" fmla="*/ 469075 h 3232755"/>
              <a:gd name="connsiteX8" fmla="*/ 944088 w 4436447"/>
              <a:gd name="connsiteY8" fmla="*/ 0 h 3232755"/>
              <a:gd name="connsiteX9" fmla="*/ 1045028 w 4436447"/>
              <a:gd name="connsiteY9" fmla="*/ 5938 h 3232755"/>
              <a:gd name="connsiteX10" fmla="*/ 2487880 w 4436447"/>
              <a:gd name="connsiteY10" fmla="*/ 0 h 3232755"/>
              <a:gd name="connsiteX11" fmla="*/ 3307278 w 4436447"/>
              <a:gd name="connsiteY11" fmla="*/ 0 h 3232755"/>
              <a:gd name="connsiteX12" fmla="*/ 3307278 w 4436447"/>
              <a:gd name="connsiteY12" fmla="*/ 100940 h 3232755"/>
              <a:gd name="connsiteX13" fmla="*/ 3325091 w 4436447"/>
              <a:gd name="connsiteY13" fmla="*/ 225631 h 3232755"/>
              <a:gd name="connsiteX14" fmla="*/ 3336966 w 4436447"/>
              <a:gd name="connsiteY14" fmla="*/ 302821 h 3232755"/>
              <a:gd name="connsiteX15" fmla="*/ 3342904 w 4436447"/>
              <a:gd name="connsiteY15" fmla="*/ 380010 h 3232755"/>
              <a:gd name="connsiteX16" fmla="*/ 3342904 w 4436447"/>
              <a:gd name="connsiteY16" fmla="*/ 439387 h 3232755"/>
              <a:gd name="connsiteX17" fmla="*/ 3336966 w 4436447"/>
              <a:gd name="connsiteY17" fmla="*/ 480951 h 3232755"/>
              <a:gd name="connsiteX18" fmla="*/ 3325091 w 4436447"/>
              <a:gd name="connsiteY18" fmla="*/ 528452 h 3232755"/>
              <a:gd name="connsiteX19" fmla="*/ 3360717 w 4436447"/>
              <a:gd name="connsiteY19" fmla="*/ 587829 h 3232755"/>
              <a:gd name="connsiteX20" fmla="*/ 3360717 w 4436447"/>
              <a:gd name="connsiteY20" fmla="*/ 647205 h 3232755"/>
              <a:gd name="connsiteX21" fmla="*/ 3360717 w 4436447"/>
              <a:gd name="connsiteY21" fmla="*/ 724395 h 3232755"/>
              <a:gd name="connsiteX22" fmla="*/ 3360717 w 4436447"/>
              <a:gd name="connsiteY22" fmla="*/ 783771 h 3232755"/>
              <a:gd name="connsiteX23" fmla="*/ 3348841 w 4436447"/>
              <a:gd name="connsiteY23" fmla="*/ 849086 h 3232755"/>
              <a:gd name="connsiteX24" fmla="*/ 3348841 w 4436447"/>
              <a:gd name="connsiteY24" fmla="*/ 884712 h 3232755"/>
              <a:gd name="connsiteX25" fmla="*/ 3996047 w 4436447"/>
              <a:gd name="connsiteY25" fmla="*/ 890649 h 3232755"/>
              <a:gd name="connsiteX26" fmla="*/ 3996047 w 4436447"/>
              <a:gd name="connsiteY26" fmla="*/ 967839 h 3232755"/>
              <a:gd name="connsiteX27" fmla="*/ 4049485 w 4436447"/>
              <a:gd name="connsiteY27" fmla="*/ 1074717 h 3232755"/>
              <a:gd name="connsiteX28" fmla="*/ 4102924 w 4436447"/>
              <a:gd name="connsiteY28" fmla="*/ 1128156 h 3232755"/>
              <a:gd name="connsiteX29" fmla="*/ 4120737 w 4436447"/>
              <a:gd name="connsiteY29" fmla="*/ 1175657 h 3232755"/>
              <a:gd name="connsiteX30" fmla="*/ 4120737 w 4436447"/>
              <a:gd name="connsiteY30" fmla="*/ 1217221 h 3232755"/>
              <a:gd name="connsiteX31" fmla="*/ 4091049 w 4436447"/>
              <a:gd name="connsiteY31" fmla="*/ 1223158 h 3232755"/>
              <a:gd name="connsiteX32" fmla="*/ 4055423 w 4436447"/>
              <a:gd name="connsiteY32" fmla="*/ 1240971 h 3232755"/>
              <a:gd name="connsiteX33" fmla="*/ 4025735 w 4436447"/>
              <a:gd name="connsiteY33" fmla="*/ 1270660 h 3232755"/>
              <a:gd name="connsiteX34" fmla="*/ 4037610 w 4436447"/>
              <a:gd name="connsiteY34" fmla="*/ 1312223 h 3232755"/>
              <a:gd name="connsiteX35" fmla="*/ 3996047 w 4436447"/>
              <a:gd name="connsiteY35" fmla="*/ 1377538 h 3232755"/>
              <a:gd name="connsiteX36" fmla="*/ 3978234 w 4436447"/>
              <a:gd name="connsiteY36" fmla="*/ 1425039 h 3232755"/>
              <a:gd name="connsiteX37" fmla="*/ 3426031 w 4436447"/>
              <a:gd name="connsiteY37" fmla="*/ 1419101 h 3232755"/>
              <a:gd name="connsiteX38" fmla="*/ 3437906 w 4436447"/>
              <a:gd name="connsiteY38" fmla="*/ 1502229 h 3232755"/>
              <a:gd name="connsiteX39" fmla="*/ 3473532 w 4436447"/>
              <a:gd name="connsiteY39" fmla="*/ 1520042 h 3232755"/>
              <a:gd name="connsiteX40" fmla="*/ 3473532 w 4436447"/>
              <a:gd name="connsiteY40" fmla="*/ 1525979 h 3232755"/>
              <a:gd name="connsiteX41" fmla="*/ 3473532 w 4436447"/>
              <a:gd name="connsiteY41" fmla="*/ 1585356 h 3232755"/>
              <a:gd name="connsiteX42" fmla="*/ 3556660 w 4436447"/>
              <a:gd name="connsiteY42" fmla="*/ 2101932 h 3232755"/>
              <a:gd name="connsiteX43" fmla="*/ 4138550 w 4436447"/>
              <a:gd name="connsiteY43" fmla="*/ 2119745 h 3232755"/>
              <a:gd name="connsiteX44" fmla="*/ 4126674 w 4436447"/>
              <a:gd name="connsiteY44" fmla="*/ 2214747 h 3232755"/>
              <a:gd name="connsiteX45" fmla="*/ 4201982 w 4436447"/>
              <a:gd name="connsiteY45" fmla="*/ 2210316 h 3232755"/>
              <a:gd name="connsiteX46" fmla="*/ 4141373 w 4436447"/>
              <a:gd name="connsiteY46" fmla="*/ 2378966 h 3232755"/>
              <a:gd name="connsiteX47" fmla="*/ 4423335 w 4436447"/>
              <a:gd name="connsiteY47" fmla="*/ 2373695 h 3232755"/>
              <a:gd name="connsiteX48" fmla="*/ 4375902 w 4436447"/>
              <a:gd name="connsiteY48" fmla="*/ 2908631 h 3232755"/>
              <a:gd name="connsiteX49" fmla="*/ 4375902 w 4436447"/>
              <a:gd name="connsiteY49" fmla="*/ 3214309 h 3232755"/>
              <a:gd name="connsiteX50" fmla="*/ 4230968 w 4436447"/>
              <a:gd name="connsiteY50" fmla="*/ 3232755 h 3232755"/>
              <a:gd name="connsiteX0" fmla="*/ 0 w 4423341"/>
              <a:gd name="connsiteY0" fmla="*/ 451262 h 3232755"/>
              <a:gd name="connsiteX1" fmla="*/ 77189 w 4423341"/>
              <a:gd name="connsiteY1" fmla="*/ 463138 h 3232755"/>
              <a:gd name="connsiteX2" fmla="*/ 112815 w 4423341"/>
              <a:gd name="connsiteY2" fmla="*/ 546265 h 3232755"/>
              <a:gd name="connsiteX3" fmla="*/ 261257 w 4423341"/>
              <a:gd name="connsiteY3" fmla="*/ 528452 h 3232755"/>
              <a:gd name="connsiteX4" fmla="*/ 409698 w 4423341"/>
              <a:gd name="connsiteY4" fmla="*/ 522514 h 3232755"/>
              <a:gd name="connsiteX5" fmla="*/ 558140 w 4423341"/>
              <a:gd name="connsiteY5" fmla="*/ 486888 h 3232755"/>
              <a:gd name="connsiteX6" fmla="*/ 718457 w 4423341"/>
              <a:gd name="connsiteY6" fmla="*/ 469075 h 3232755"/>
              <a:gd name="connsiteX7" fmla="*/ 837210 w 4423341"/>
              <a:gd name="connsiteY7" fmla="*/ 469075 h 3232755"/>
              <a:gd name="connsiteX8" fmla="*/ 944088 w 4423341"/>
              <a:gd name="connsiteY8" fmla="*/ 0 h 3232755"/>
              <a:gd name="connsiteX9" fmla="*/ 1045028 w 4423341"/>
              <a:gd name="connsiteY9" fmla="*/ 5938 h 3232755"/>
              <a:gd name="connsiteX10" fmla="*/ 2487880 w 4423341"/>
              <a:gd name="connsiteY10" fmla="*/ 0 h 3232755"/>
              <a:gd name="connsiteX11" fmla="*/ 3307278 w 4423341"/>
              <a:gd name="connsiteY11" fmla="*/ 0 h 3232755"/>
              <a:gd name="connsiteX12" fmla="*/ 3307278 w 4423341"/>
              <a:gd name="connsiteY12" fmla="*/ 100940 h 3232755"/>
              <a:gd name="connsiteX13" fmla="*/ 3325091 w 4423341"/>
              <a:gd name="connsiteY13" fmla="*/ 225631 h 3232755"/>
              <a:gd name="connsiteX14" fmla="*/ 3336966 w 4423341"/>
              <a:gd name="connsiteY14" fmla="*/ 302821 h 3232755"/>
              <a:gd name="connsiteX15" fmla="*/ 3342904 w 4423341"/>
              <a:gd name="connsiteY15" fmla="*/ 380010 h 3232755"/>
              <a:gd name="connsiteX16" fmla="*/ 3342904 w 4423341"/>
              <a:gd name="connsiteY16" fmla="*/ 439387 h 3232755"/>
              <a:gd name="connsiteX17" fmla="*/ 3336966 w 4423341"/>
              <a:gd name="connsiteY17" fmla="*/ 480951 h 3232755"/>
              <a:gd name="connsiteX18" fmla="*/ 3325091 w 4423341"/>
              <a:gd name="connsiteY18" fmla="*/ 528452 h 3232755"/>
              <a:gd name="connsiteX19" fmla="*/ 3360717 w 4423341"/>
              <a:gd name="connsiteY19" fmla="*/ 587829 h 3232755"/>
              <a:gd name="connsiteX20" fmla="*/ 3360717 w 4423341"/>
              <a:gd name="connsiteY20" fmla="*/ 647205 h 3232755"/>
              <a:gd name="connsiteX21" fmla="*/ 3360717 w 4423341"/>
              <a:gd name="connsiteY21" fmla="*/ 724395 h 3232755"/>
              <a:gd name="connsiteX22" fmla="*/ 3360717 w 4423341"/>
              <a:gd name="connsiteY22" fmla="*/ 783771 h 3232755"/>
              <a:gd name="connsiteX23" fmla="*/ 3348841 w 4423341"/>
              <a:gd name="connsiteY23" fmla="*/ 849086 h 3232755"/>
              <a:gd name="connsiteX24" fmla="*/ 3348841 w 4423341"/>
              <a:gd name="connsiteY24" fmla="*/ 884712 h 3232755"/>
              <a:gd name="connsiteX25" fmla="*/ 3996047 w 4423341"/>
              <a:gd name="connsiteY25" fmla="*/ 890649 h 3232755"/>
              <a:gd name="connsiteX26" fmla="*/ 3996047 w 4423341"/>
              <a:gd name="connsiteY26" fmla="*/ 967839 h 3232755"/>
              <a:gd name="connsiteX27" fmla="*/ 4049485 w 4423341"/>
              <a:gd name="connsiteY27" fmla="*/ 1074717 h 3232755"/>
              <a:gd name="connsiteX28" fmla="*/ 4102924 w 4423341"/>
              <a:gd name="connsiteY28" fmla="*/ 1128156 h 3232755"/>
              <a:gd name="connsiteX29" fmla="*/ 4120737 w 4423341"/>
              <a:gd name="connsiteY29" fmla="*/ 1175657 h 3232755"/>
              <a:gd name="connsiteX30" fmla="*/ 4120737 w 4423341"/>
              <a:gd name="connsiteY30" fmla="*/ 1217221 h 3232755"/>
              <a:gd name="connsiteX31" fmla="*/ 4091049 w 4423341"/>
              <a:gd name="connsiteY31" fmla="*/ 1223158 h 3232755"/>
              <a:gd name="connsiteX32" fmla="*/ 4055423 w 4423341"/>
              <a:gd name="connsiteY32" fmla="*/ 1240971 h 3232755"/>
              <a:gd name="connsiteX33" fmla="*/ 4025735 w 4423341"/>
              <a:gd name="connsiteY33" fmla="*/ 1270660 h 3232755"/>
              <a:gd name="connsiteX34" fmla="*/ 4037610 w 4423341"/>
              <a:gd name="connsiteY34" fmla="*/ 1312223 h 3232755"/>
              <a:gd name="connsiteX35" fmla="*/ 3996047 w 4423341"/>
              <a:gd name="connsiteY35" fmla="*/ 1377538 h 3232755"/>
              <a:gd name="connsiteX36" fmla="*/ 3978234 w 4423341"/>
              <a:gd name="connsiteY36" fmla="*/ 1425039 h 3232755"/>
              <a:gd name="connsiteX37" fmla="*/ 3426031 w 4423341"/>
              <a:gd name="connsiteY37" fmla="*/ 1419101 h 3232755"/>
              <a:gd name="connsiteX38" fmla="*/ 3437906 w 4423341"/>
              <a:gd name="connsiteY38" fmla="*/ 1502229 h 3232755"/>
              <a:gd name="connsiteX39" fmla="*/ 3473532 w 4423341"/>
              <a:gd name="connsiteY39" fmla="*/ 1520042 h 3232755"/>
              <a:gd name="connsiteX40" fmla="*/ 3473532 w 4423341"/>
              <a:gd name="connsiteY40" fmla="*/ 1525979 h 3232755"/>
              <a:gd name="connsiteX41" fmla="*/ 3473532 w 4423341"/>
              <a:gd name="connsiteY41" fmla="*/ 1585356 h 3232755"/>
              <a:gd name="connsiteX42" fmla="*/ 3556660 w 4423341"/>
              <a:gd name="connsiteY42" fmla="*/ 2101932 h 3232755"/>
              <a:gd name="connsiteX43" fmla="*/ 4138550 w 4423341"/>
              <a:gd name="connsiteY43" fmla="*/ 2119745 h 3232755"/>
              <a:gd name="connsiteX44" fmla="*/ 4126674 w 4423341"/>
              <a:gd name="connsiteY44" fmla="*/ 2214747 h 3232755"/>
              <a:gd name="connsiteX45" fmla="*/ 4201982 w 4423341"/>
              <a:gd name="connsiteY45" fmla="*/ 2210316 h 3232755"/>
              <a:gd name="connsiteX46" fmla="*/ 4141373 w 4423341"/>
              <a:gd name="connsiteY46" fmla="*/ 2378966 h 3232755"/>
              <a:gd name="connsiteX47" fmla="*/ 4423335 w 4423341"/>
              <a:gd name="connsiteY47" fmla="*/ 2373695 h 3232755"/>
              <a:gd name="connsiteX48" fmla="*/ 4375902 w 4423341"/>
              <a:gd name="connsiteY48" fmla="*/ 2908631 h 3232755"/>
              <a:gd name="connsiteX49" fmla="*/ 4375902 w 4423341"/>
              <a:gd name="connsiteY49" fmla="*/ 3214309 h 3232755"/>
              <a:gd name="connsiteX50" fmla="*/ 4230968 w 4423341"/>
              <a:gd name="connsiteY50" fmla="*/ 3232755 h 3232755"/>
              <a:gd name="connsiteX0" fmla="*/ 0 w 4423341"/>
              <a:gd name="connsiteY0" fmla="*/ 451262 h 3232755"/>
              <a:gd name="connsiteX1" fmla="*/ 77189 w 4423341"/>
              <a:gd name="connsiteY1" fmla="*/ 463138 h 3232755"/>
              <a:gd name="connsiteX2" fmla="*/ 112815 w 4423341"/>
              <a:gd name="connsiteY2" fmla="*/ 546265 h 3232755"/>
              <a:gd name="connsiteX3" fmla="*/ 261257 w 4423341"/>
              <a:gd name="connsiteY3" fmla="*/ 528452 h 3232755"/>
              <a:gd name="connsiteX4" fmla="*/ 409698 w 4423341"/>
              <a:gd name="connsiteY4" fmla="*/ 522514 h 3232755"/>
              <a:gd name="connsiteX5" fmla="*/ 558140 w 4423341"/>
              <a:gd name="connsiteY5" fmla="*/ 486888 h 3232755"/>
              <a:gd name="connsiteX6" fmla="*/ 718457 w 4423341"/>
              <a:gd name="connsiteY6" fmla="*/ 469075 h 3232755"/>
              <a:gd name="connsiteX7" fmla="*/ 837210 w 4423341"/>
              <a:gd name="connsiteY7" fmla="*/ 469075 h 3232755"/>
              <a:gd name="connsiteX8" fmla="*/ 944088 w 4423341"/>
              <a:gd name="connsiteY8" fmla="*/ 0 h 3232755"/>
              <a:gd name="connsiteX9" fmla="*/ 1045028 w 4423341"/>
              <a:gd name="connsiteY9" fmla="*/ 5938 h 3232755"/>
              <a:gd name="connsiteX10" fmla="*/ 2487880 w 4423341"/>
              <a:gd name="connsiteY10" fmla="*/ 0 h 3232755"/>
              <a:gd name="connsiteX11" fmla="*/ 3307278 w 4423341"/>
              <a:gd name="connsiteY11" fmla="*/ 0 h 3232755"/>
              <a:gd name="connsiteX12" fmla="*/ 3307278 w 4423341"/>
              <a:gd name="connsiteY12" fmla="*/ 100940 h 3232755"/>
              <a:gd name="connsiteX13" fmla="*/ 3325091 w 4423341"/>
              <a:gd name="connsiteY13" fmla="*/ 225631 h 3232755"/>
              <a:gd name="connsiteX14" fmla="*/ 3336966 w 4423341"/>
              <a:gd name="connsiteY14" fmla="*/ 302821 h 3232755"/>
              <a:gd name="connsiteX15" fmla="*/ 3342904 w 4423341"/>
              <a:gd name="connsiteY15" fmla="*/ 380010 h 3232755"/>
              <a:gd name="connsiteX16" fmla="*/ 3342904 w 4423341"/>
              <a:gd name="connsiteY16" fmla="*/ 439387 h 3232755"/>
              <a:gd name="connsiteX17" fmla="*/ 3336966 w 4423341"/>
              <a:gd name="connsiteY17" fmla="*/ 480951 h 3232755"/>
              <a:gd name="connsiteX18" fmla="*/ 3325091 w 4423341"/>
              <a:gd name="connsiteY18" fmla="*/ 528452 h 3232755"/>
              <a:gd name="connsiteX19" fmla="*/ 3360717 w 4423341"/>
              <a:gd name="connsiteY19" fmla="*/ 587829 h 3232755"/>
              <a:gd name="connsiteX20" fmla="*/ 3360717 w 4423341"/>
              <a:gd name="connsiteY20" fmla="*/ 647205 h 3232755"/>
              <a:gd name="connsiteX21" fmla="*/ 3360717 w 4423341"/>
              <a:gd name="connsiteY21" fmla="*/ 724395 h 3232755"/>
              <a:gd name="connsiteX22" fmla="*/ 3360717 w 4423341"/>
              <a:gd name="connsiteY22" fmla="*/ 783771 h 3232755"/>
              <a:gd name="connsiteX23" fmla="*/ 3348841 w 4423341"/>
              <a:gd name="connsiteY23" fmla="*/ 849086 h 3232755"/>
              <a:gd name="connsiteX24" fmla="*/ 3348841 w 4423341"/>
              <a:gd name="connsiteY24" fmla="*/ 884712 h 3232755"/>
              <a:gd name="connsiteX25" fmla="*/ 3996047 w 4423341"/>
              <a:gd name="connsiteY25" fmla="*/ 890649 h 3232755"/>
              <a:gd name="connsiteX26" fmla="*/ 3996047 w 4423341"/>
              <a:gd name="connsiteY26" fmla="*/ 967839 h 3232755"/>
              <a:gd name="connsiteX27" fmla="*/ 4049485 w 4423341"/>
              <a:gd name="connsiteY27" fmla="*/ 1074717 h 3232755"/>
              <a:gd name="connsiteX28" fmla="*/ 4102924 w 4423341"/>
              <a:gd name="connsiteY28" fmla="*/ 1128156 h 3232755"/>
              <a:gd name="connsiteX29" fmla="*/ 4120737 w 4423341"/>
              <a:gd name="connsiteY29" fmla="*/ 1175657 h 3232755"/>
              <a:gd name="connsiteX30" fmla="*/ 4120737 w 4423341"/>
              <a:gd name="connsiteY30" fmla="*/ 1217221 h 3232755"/>
              <a:gd name="connsiteX31" fmla="*/ 4091049 w 4423341"/>
              <a:gd name="connsiteY31" fmla="*/ 1223158 h 3232755"/>
              <a:gd name="connsiteX32" fmla="*/ 4055423 w 4423341"/>
              <a:gd name="connsiteY32" fmla="*/ 1240971 h 3232755"/>
              <a:gd name="connsiteX33" fmla="*/ 4025735 w 4423341"/>
              <a:gd name="connsiteY33" fmla="*/ 1270660 h 3232755"/>
              <a:gd name="connsiteX34" fmla="*/ 4037610 w 4423341"/>
              <a:gd name="connsiteY34" fmla="*/ 1312223 h 3232755"/>
              <a:gd name="connsiteX35" fmla="*/ 3996047 w 4423341"/>
              <a:gd name="connsiteY35" fmla="*/ 1377538 h 3232755"/>
              <a:gd name="connsiteX36" fmla="*/ 3978234 w 4423341"/>
              <a:gd name="connsiteY36" fmla="*/ 1425039 h 3232755"/>
              <a:gd name="connsiteX37" fmla="*/ 3426031 w 4423341"/>
              <a:gd name="connsiteY37" fmla="*/ 1419101 h 3232755"/>
              <a:gd name="connsiteX38" fmla="*/ 3437906 w 4423341"/>
              <a:gd name="connsiteY38" fmla="*/ 1502229 h 3232755"/>
              <a:gd name="connsiteX39" fmla="*/ 3473532 w 4423341"/>
              <a:gd name="connsiteY39" fmla="*/ 1520042 h 3232755"/>
              <a:gd name="connsiteX40" fmla="*/ 3473532 w 4423341"/>
              <a:gd name="connsiteY40" fmla="*/ 1525979 h 3232755"/>
              <a:gd name="connsiteX41" fmla="*/ 3473532 w 4423341"/>
              <a:gd name="connsiteY41" fmla="*/ 1585356 h 3232755"/>
              <a:gd name="connsiteX42" fmla="*/ 3556660 w 4423341"/>
              <a:gd name="connsiteY42" fmla="*/ 2101932 h 3232755"/>
              <a:gd name="connsiteX43" fmla="*/ 4138550 w 4423341"/>
              <a:gd name="connsiteY43" fmla="*/ 2119745 h 3232755"/>
              <a:gd name="connsiteX44" fmla="*/ 4126674 w 4423341"/>
              <a:gd name="connsiteY44" fmla="*/ 2214747 h 3232755"/>
              <a:gd name="connsiteX45" fmla="*/ 4201982 w 4423341"/>
              <a:gd name="connsiteY45" fmla="*/ 2210316 h 3232755"/>
              <a:gd name="connsiteX46" fmla="*/ 4141373 w 4423341"/>
              <a:gd name="connsiteY46" fmla="*/ 2378966 h 3232755"/>
              <a:gd name="connsiteX47" fmla="*/ 4423335 w 4423341"/>
              <a:gd name="connsiteY47" fmla="*/ 2373695 h 3232755"/>
              <a:gd name="connsiteX48" fmla="*/ 4375902 w 4423341"/>
              <a:gd name="connsiteY48" fmla="*/ 2908631 h 3232755"/>
              <a:gd name="connsiteX49" fmla="*/ 4375902 w 4423341"/>
              <a:gd name="connsiteY49" fmla="*/ 3214309 h 3232755"/>
              <a:gd name="connsiteX50" fmla="*/ 4230968 w 4423341"/>
              <a:gd name="connsiteY50" fmla="*/ 3232755 h 3232755"/>
              <a:gd name="connsiteX0" fmla="*/ 0 w 4423341"/>
              <a:gd name="connsiteY0" fmla="*/ 451262 h 3232755"/>
              <a:gd name="connsiteX1" fmla="*/ 77189 w 4423341"/>
              <a:gd name="connsiteY1" fmla="*/ 463138 h 3232755"/>
              <a:gd name="connsiteX2" fmla="*/ 112815 w 4423341"/>
              <a:gd name="connsiteY2" fmla="*/ 546265 h 3232755"/>
              <a:gd name="connsiteX3" fmla="*/ 261257 w 4423341"/>
              <a:gd name="connsiteY3" fmla="*/ 528452 h 3232755"/>
              <a:gd name="connsiteX4" fmla="*/ 409698 w 4423341"/>
              <a:gd name="connsiteY4" fmla="*/ 522514 h 3232755"/>
              <a:gd name="connsiteX5" fmla="*/ 558140 w 4423341"/>
              <a:gd name="connsiteY5" fmla="*/ 486888 h 3232755"/>
              <a:gd name="connsiteX6" fmla="*/ 718457 w 4423341"/>
              <a:gd name="connsiteY6" fmla="*/ 469075 h 3232755"/>
              <a:gd name="connsiteX7" fmla="*/ 837210 w 4423341"/>
              <a:gd name="connsiteY7" fmla="*/ 469075 h 3232755"/>
              <a:gd name="connsiteX8" fmla="*/ 944088 w 4423341"/>
              <a:gd name="connsiteY8" fmla="*/ 0 h 3232755"/>
              <a:gd name="connsiteX9" fmla="*/ 1045028 w 4423341"/>
              <a:gd name="connsiteY9" fmla="*/ 5938 h 3232755"/>
              <a:gd name="connsiteX10" fmla="*/ 2487880 w 4423341"/>
              <a:gd name="connsiteY10" fmla="*/ 0 h 3232755"/>
              <a:gd name="connsiteX11" fmla="*/ 3307278 w 4423341"/>
              <a:gd name="connsiteY11" fmla="*/ 0 h 3232755"/>
              <a:gd name="connsiteX12" fmla="*/ 3307278 w 4423341"/>
              <a:gd name="connsiteY12" fmla="*/ 100940 h 3232755"/>
              <a:gd name="connsiteX13" fmla="*/ 3325091 w 4423341"/>
              <a:gd name="connsiteY13" fmla="*/ 225631 h 3232755"/>
              <a:gd name="connsiteX14" fmla="*/ 3336966 w 4423341"/>
              <a:gd name="connsiteY14" fmla="*/ 302821 h 3232755"/>
              <a:gd name="connsiteX15" fmla="*/ 3342904 w 4423341"/>
              <a:gd name="connsiteY15" fmla="*/ 380010 h 3232755"/>
              <a:gd name="connsiteX16" fmla="*/ 3342904 w 4423341"/>
              <a:gd name="connsiteY16" fmla="*/ 439387 h 3232755"/>
              <a:gd name="connsiteX17" fmla="*/ 3336966 w 4423341"/>
              <a:gd name="connsiteY17" fmla="*/ 480951 h 3232755"/>
              <a:gd name="connsiteX18" fmla="*/ 3325091 w 4423341"/>
              <a:gd name="connsiteY18" fmla="*/ 528452 h 3232755"/>
              <a:gd name="connsiteX19" fmla="*/ 3360717 w 4423341"/>
              <a:gd name="connsiteY19" fmla="*/ 587829 h 3232755"/>
              <a:gd name="connsiteX20" fmla="*/ 3360717 w 4423341"/>
              <a:gd name="connsiteY20" fmla="*/ 647205 h 3232755"/>
              <a:gd name="connsiteX21" fmla="*/ 3360717 w 4423341"/>
              <a:gd name="connsiteY21" fmla="*/ 724395 h 3232755"/>
              <a:gd name="connsiteX22" fmla="*/ 3360717 w 4423341"/>
              <a:gd name="connsiteY22" fmla="*/ 783771 h 3232755"/>
              <a:gd name="connsiteX23" fmla="*/ 3348841 w 4423341"/>
              <a:gd name="connsiteY23" fmla="*/ 849086 h 3232755"/>
              <a:gd name="connsiteX24" fmla="*/ 3348841 w 4423341"/>
              <a:gd name="connsiteY24" fmla="*/ 884712 h 3232755"/>
              <a:gd name="connsiteX25" fmla="*/ 3996047 w 4423341"/>
              <a:gd name="connsiteY25" fmla="*/ 890649 h 3232755"/>
              <a:gd name="connsiteX26" fmla="*/ 3996047 w 4423341"/>
              <a:gd name="connsiteY26" fmla="*/ 967839 h 3232755"/>
              <a:gd name="connsiteX27" fmla="*/ 4049485 w 4423341"/>
              <a:gd name="connsiteY27" fmla="*/ 1074717 h 3232755"/>
              <a:gd name="connsiteX28" fmla="*/ 4102924 w 4423341"/>
              <a:gd name="connsiteY28" fmla="*/ 1128156 h 3232755"/>
              <a:gd name="connsiteX29" fmla="*/ 4120737 w 4423341"/>
              <a:gd name="connsiteY29" fmla="*/ 1175657 h 3232755"/>
              <a:gd name="connsiteX30" fmla="*/ 4120737 w 4423341"/>
              <a:gd name="connsiteY30" fmla="*/ 1217221 h 3232755"/>
              <a:gd name="connsiteX31" fmla="*/ 4091049 w 4423341"/>
              <a:gd name="connsiteY31" fmla="*/ 1223158 h 3232755"/>
              <a:gd name="connsiteX32" fmla="*/ 4055423 w 4423341"/>
              <a:gd name="connsiteY32" fmla="*/ 1240971 h 3232755"/>
              <a:gd name="connsiteX33" fmla="*/ 4025735 w 4423341"/>
              <a:gd name="connsiteY33" fmla="*/ 1270660 h 3232755"/>
              <a:gd name="connsiteX34" fmla="*/ 4037610 w 4423341"/>
              <a:gd name="connsiteY34" fmla="*/ 1312223 h 3232755"/>
              <a:gd name="connsiteX35" fmla="*/ 3996047 w 4423341"/>
              <a:gd name="connsiteY35" fmla="*/ 1377538 h 3232755"/>
              <a:gd name="connsiteX36" fmla="*/ 3978234 w 4423341"/>
              <a:gd name="connsiteY36" fmla="*/ 1425039 h 3232755"/>
              <a:gd name="connsiteX37" fmla="*/ 3426031 w 4423341"/>
              <a:gd name="connsiteY37" fmla="*/ 1419101 h 3232755"/>
              <a:gd name="connsiteX38" fmla="*/ 3437906 w 4423341"/>
              <a:gd name="connsiteY38" fmla="*/ 1502229 h 3232755"/>
              <a:gd name="connsiteX39" fmla="*/ 3473532 w 4423341"/>
              <a:gd name="connsiteY39" fmla="*/ 1520042 h 3232755"/>
              <a:gd name="connsiteX40" fmla="*/ 3473532 w 4423341"/>
              <a:gd name="connsiteY40" fmla="*/ 1525979 h 3232755"/>
              <a:gd name="connsiteX41" fmla="*/ 3473532 w 4423341"/>
              <a:gd name="connsiteY41" fmla="*/ 1585356 h 3232755"/>
              <a:gd name="connsiteX42" fmla="*/ 3556660 w 4423341"/>
              <a:gd name="connsiteY42" fmla="*/ 2101932 h 3232755"/>
              <a:gd name="connsiteX43" fmla="*/ 4138550 w 4423341"/>
              <a:gd name="connsiteY43" fmla="*/ 2119745 h 3232755"/>
              <a:gd name="connsiteX44" fmla="*/ 4126674 w 4423341"/>
              <a:gd name="connsiteY44" fmla="*/ 2214747 h 3232755"/>
              <a:gd name="connsiteX45" fmla="*/ 4201982 w 4423341"/>
              <a:gd name="connsiteY45" fmla="*/ 2210316 h 3232755"/>
              <a:gd name="connsiteX46" fmla="*/ 4141373 w 4423341"/>
              <a:gd name="connsiteY46" fmla="*/ 2378966 h 3232755"/>
              <a:gd name="connsiteX47" fmla="*/ 4423335 w 4423341"/>
              <a:gd name="connsiteY47" fmla="*/ 2373695 h 3232755"/>
              <a:gd name="connsiteX48" fmla="*/ 4375902 w 4423341"/>
              <a:gd name="connsiteY48" fmla="*/ 2908631 h 3232755"/>
              <a:gd name="connsiteX49" fmla="*/ 4375902 w 4423341"/>
              <a:gd name="connsiteY49" fmla="*/ 3214309 h 3232755"/>
              <a:gd name="connsiteX50" fmla="*/ 4230968 w 4423341"/>
              <a:gd name="connsiteY50" fmla="*/ 3232755 h 3232755"/>
              <a:gd name="connsiteX0" fmla="*/ 0 w 4423341"/>
              <a:gd name="connsiteY0" fmla="*/ 451262 h 3233549"/>
              <a:gd name="connsiteX1" fmla="*/ 77189 w 4423341"/>
              <a:gd name="connsiteY1" fmla="*/ 463138 h 3233549"/>
              <a:gd name="connsiteX2" fmla="*/ 112815 w 4423341"/>
              <a:gd name="connsiteY2" fmla="*/ 546265 h 3233549"/>
              <a:gd name="connsiteX3" fmla="*/ 261257 w 4423341"/>
              <a:gd name="connsiteY3" fmla="*/ 528452 h 3233549"/>
              <a:gd name="connsiteX4" fmla="*/ 409698 w 4423341"/>
              <a:gd name="connsiteY4" fmla="*/ 522514 h 3233549"/>
              <a:gd name="connsiteX5" fmla="*/ 558140 w 4423341"/>
              <a:gd name="connsiteY5" fmla="*/ 486888 h 3233549"/>
              <a:gd name="connsiteX6" fmla="*/ 718457 w 4423341"/>
              <a:gd name="connsiteY6" fmla="*/ 469075 h 3233549"/>
              <a:gd name="connsiteX7" fmla="*/ 837210 w 4423341"/>
              <a:gd name="connsiteY7" fmla="*/ 469075 h 3233549"/>
              <a:gd name="connsiteX8" fmla="*/ 944088 w 4423341"/>
              <a:gd name="connsiteY8" fmla="*/ 0 h 3233549"/>
              <a:gd name="connsiteX9" fmla="*/ 1045028 w 4423341"/>
              <a:gd name="connsiteY9" fmla="*/ 5938 h 3233549"/>
              <a:gd name="connsiteX10" fmla="*/ 2487880 w 4423341"/>
              <a:gd name="connsiteY10" fmla="*/ 0 h 3233549"/>
              <a:gd name="connsiteX11" fmla="*/ 3307278 w 4423341"/>
              <a:gd name="connsiteY11" fmla="*/ 0 h 3233549"/>
              <a:gd name="connsiteX12" fmla="*/ 3307278 w 4423341"/>
              <a:gd name="connsiteY12" fmla="*/ 100940 h 3233549"/>
              <a:gd name="connsiteX13" fmla="*/ 3325091 w 4423341"/>
              <a:gd name="connsiteY13" fmla="*/ 225631 h 3233549"/>
              <a:gd name="connsiteX14" fmla="*/ 3336966 w 4423341"/>
              <a:gd name="connsiteY14" fmla="*/ 302821 h 3233549"/>
              <a:gd name="connsiteX15" fmla="*/ 3342904 w 4423341"/>
              <a:gd name="connsiteY15" fmla="*/ 380010 h 3233549"/>
              <a:gd name="connsiteX16" fmla="*/ 3342904 w 4423341"/>
              <a:gd name="connsiteY16" fmla="*/ 439387 h 3233549"/>
              <a:gd name="connsiteX17" fmla="*/ 3336966 w 4423341"/>
              <a:gd name="connsiteY17" fmla="*/ 480951 h 3233549"/>
              <a:gd name="connsiteX18" fmla="*/ 3325091 w 4423341"/>
              <a:gd name="connsiteY18" fmla="*/ 528452 h 3233549"/>
              <a:gd name="connsiteX19" fmla="*/ 3360717 w 4423341"/>
              <a:gd name="connsiteY19" fmla="*/ 587829 h 3233549"/>
              <a:gd name="connsiteX20" fmla="*/ 3360717 w 4423341"/>
              <a:gd name="connsiteY20" fmla="*/ 647205 h 3233549"/>
              <a:gd name="connsiteX21" fmla="*/ 3360717 w 4423341"/>
              <a:gd name="connsiteY21" fmla="*/ 724395 h 3233549"/>
              <a:gd name="connsiteX22" fmla="*/ 3360717 w 4423341"/>
              <a:gd name="connsiteY22" fmla="*/ 783771 h 3233549"/>
              <a:gd name="connsiteX23" fmla="*/ 3348841 w 4423341"/>
              <a:gd name="connsiteY23" fmla="*/ 849086 h 3233549"/>
              <a:gd name="connsiteX24" fmla="*/ 3348841 w 4423341"/>
              <a:gd name="connsiteY24" fmla="*/ 884712 h 3233549"/>
              <a:gd name="connsiteX25" fmla="*/ 3996047 w 4423341"/>
              <a:gd name="connsiteY25" fmla="*/ 890649 h 3233549"/>
              <a:gd name="connsiteX26" fmla="*/ 3996047 w 4423341"/>
              <a:gd name="connsiteY26" fmla="*/ 967839 h 3233549"/>
              <a:gd name="connsiteX27" fmla="*/ 4049485 w 4423341"/>
              <a:gd name="connsiteY27" fmla="*/ 1074717 h 3233549"/>
              <a:gd name="connsiteX28" fmla="*/ 4102924 w 4423341"/>
              <a:gd name="connsiteY28" fmla="*/ 1128156 h 3233549"/>
              <a:gd name="connsiteX29" fmla="*/ 4120737 w 4423341"/>
              <a:gd name="connsiteY29" fmla="*/ 1175657 h 3233549"/>
              <a:gd name="connsiteX30" fmla="*/ 4120737 w 4423341"/>
              <a:gd name="connsiteY30" fmla="*/ 1217221 h 3233549"/>
              <a:gd name="connsiteX31" fmla="*/ 4091049 w 4423341"/>
              <a:gd name="connsiteY31" fmla="*/ 1223158 h 3233549"/>
              <a:gd name="connsiteX32" fmla="*/ 4055423 w 4423341"/>
              <a:gd name="connsiteY32" fmla="*/ 1240971 h 3233549"/>
              <a:gd name="connsiteX33" fmla="*/ 4025735 w 4423341"/>
              <a:gd name="connsiteY33" fmla="*/ 1270660 h 3233549"/>
              <a:gd name="connsiteX34" fmla="*/ 4037610 w 4423341"/>
              <a:gd name="connsiteY34" fmla="*/ 1312223 h 3233549"/>
              <a:gd name="connsiteX35" fmla="*/ 3996047 w 4423341"/>
              <a:gd name="connsiteY35" fmla="*/ 1377538 h 3233549"/>
              <a:gd name="connsiteX36" fmla="*/ 3978234 w 4423341"/>
              <a:gd name="connsiteY36" fmla="*/ 1425039 h 3233549"/>
              <a:gd name="connsiteX37" fmla="*/ 3426031 w 4423341"/>
              <a:gd name="connsiteY37" fmla="*/ 1419101 h 3233549"/>
              <a:gd name="connsiteX38" fmla="*/ 3437906 w 4423341"/>
              <a:gd name="connsiteY38" fmla="*/ 1502229 h 3233549"/>
              <a:gd name="connsiteX39" fmla="*/ 3473532 w 4423341"/>
              <a:gd name="connsiteY39" fmla="*/ 1520042 h 3233549"/>
              <a:gd name="connsiteX40" fmla="*/ 3473532 w 4423341"/>
              <a:gd name="connsiteY40" fmla="*/ 1525979 h 3233549"/>
              <a:gd name="connsiteX41" fmla="*/ 3473532 w 4423341"/>
              <a:gd name="connsiteY41" fmla="*/ 1585356 h 3233549"/>
              <a:gd name="connsiteX42" fmla="*/ 3556660 w 4423341"/>
              <a:gd name="connsiteY42" fmla="*/ 2101932 h 3233549"/>
              <a:gd name="connsiteX43" fmla="*/ 4138550 w 4423341"/>
              <a:gd name="connsiteY43" fmla="*/ 2119745 h 3233549"/>
              <a:gd name="connsiteX44" fmla="*/ 4126674 w 4423341"/>
              <a:gd name="connsiteY44" fmla="*/ 2214747 h 3233549"/>
              <a:gd name="connsiteX45" fmla="*/ 4201982 w 4423341"/>
              <a:gd name="connsiteY45" fmla="*/ 2210316 h 3233549"/>
              <a:gd name="connsiteX46" fmla="*/ 4141373 w 4423341"/>
              <a:gd name="connsiteY46" fmla="*/ 2378966 h 3233549"/>
              <a:gd name="connsiteX47" fmla="*/ 4423335 w 4423341"/>
              <a:gd name="connsiteY47" fmla="*/ 2373695 h 3233549"/>
              <a:gd name="connsiteX48" fmla="*/ 4375902 w 4423341"/>
              <a:gd name="connsiteY48" fmla="*/ 2908631 h 3233549"/>
              <a:gd name="connsiteX49" fmla="*/ 4375902 w 4423341"/>
              <a:gd name="connsiteY49" fmla="*/ 3214309 h 3233549"/>
              <a:gd name="connsiteX50" fmla="*/ 4230968 w 4423341"/>
              <a:gd name="connsiteY50" fmla="*/ 3232755 h 3233549"/>
              <a:gd name="connsiteX51" fmla="*/ 4217792 w 4423341"/>
              <a:gd name="connsiteY51" fmla="*/ 3230121 h 3233549"/>
              <a:gd name="connsiteX0" fmla="*/ 0 w 4423341"/>
              <a:gd name="connsiteY0" fmla="*/ 451262 h 3272289"/>
              <a:gd name="connsiteX1" fmla="*/ 77189 w 4423341"/>
              <a:gd name="connsiteY1" fmla="*/ 463138 h 3272289"/>
              <a:gd name="connsiteX2" fmla="*/ 112815 w 4423341"/>
              <a:gd name="connsiteY2" fmla="*/ 546265 h 3272289"/>
              <a:gd name="connsiteX3" fmla="*/ 261257 w 4423341"/>
              <a:gd name="connsiteY3" fmla="*/ 528452 h 3272289"/>
              <a:gd name="connsiteX4" fmla="*/ 409698 w 4423341"/>
              <a:gd name="connsiteY4" fmla="*/ 522514 h 3272289"/>
              <a:gd name="connsiteX5" fmla="*/ 558140 w 4423341"/>
              <a:gd name="connsiteY5" fmla="*/ 486888 h 3272289"/>
              <a:gd name="connsiteX6" fmla="*/ 718457 w 4423341"/>
              <a:gd name="connsiteY6" fmla="*/ 469075 h 3272289"/>
              <a:gd name="connsiteX7" fmla="*/ 837210 w 4423341"/>
              <a:gd name="connsiteY7" fmla="*/ 469075 h 3272289"/>
              <a:gd name="connsiteX8" fmla="*/ 944088 w 4423341"/>
              <a:gd name="connsiteY8" fmla="*/ 0 h 3272289"/>
              <a:gd name="connsiteX9" fmla="*/ 1045028 w 4423341"/>
              <a:gd name="connsiteY9" fmla="*/ 5938 h 3272289"/>
              <a:gd name="connsiteX10" fmla="*/ 2487880 w 4423341"/>
              <a:gd name="connsiteY10" fmla="*/ 0 h 3272289"/>
              <a:gd name="connsiteX11" fmla="*/ 3307278 w 4423341"/>
              <a:gd name="connsiteY11" fmla="*/ 0 h 3272289"/>
              <a:gd name="connsiteX12" fmla="*/ 3307278 w 4423341"/>
              <a:gd name="connsiteY12" fmla="*/ 100940 h 3272289"/>
              <a:gd name="connsiteX13" fmla="*/ 3325091 w 4423341"/>
              <a:gd name="connsiteY13" fmla="*/ 225631 h 3272289"/>
              <a:gd name="connsiteX14" fmla="*/ 3336966 w 4423341"/>
              <a:gd name="connsiteY14" fmla="*/ 302821 h 3272289"/>
              <a:gd name="connsiteX15" fmla="*/ 3342904 w 4423341"/>
              <a:gd name="connsiteY15" fmla="*/ 380010 h 3272289"/>
              <a:gd name="connsiteX16" fmla="*/ 3342904 w 4423341"/>
              <a:gd name="connsiteY16" fmla="*/ 439387 h 3272289"/>
              <a:gd name="connsiteX17" fmla="*/ 3336966 w 4423341"/>
              <a:gd name="connsiteY17" fmla="*/ 480951 h 3272289"/>
              <a:gd name="connsiteX18" fmla="*/ 3325091 w 4423341"/>
              <a:gd name="connsiteY18" fmla="*/ 528452 h 3272289"/>
              <a:gd name="connsiteX19" fmla="*/ 3360717 w 4423341"/>
              <a:gd name="connsiteY19" fmla="*/ 587829 h 3272289"/>
              <a:gd name="connsiteX20" fmla="*/ 3360717 w 4423341"/>
              <a:gd name="connsiteY20" fmla="*/ 647205 h 3272289"/>
              <a:gd name="connsiteX21" fmla="*/ 3360717 w 4423341"/>
              <a:gd name="connsiteY21" fmla="*/ 724395 h 3272289"/>
              <a:gd name="connsiteX22" fmla="*/ 3360717 w 4423341"/>
              <a:gd name="connsiteY22" fmla="*/ 783771 h 3272289"/>
              <a:gd name="connsiteX23" fmla="*/ 3348841 w 4423341"/>
              <a:gd name="connsiteY23" fmla="*/ 849086 h 3272289"/>
              <a:gd name="connsiteX24" fmla="*/ 3348841 w 4423341"/>
              <a:gd name="connsiteY24" fmla="*/ 884712 h 3272289"/>
              <a:gd name="connsiteX25" fmla="*/ 3996047 w 4423341"/>
              <a:gd name="connsiteY25" fmla="*/ 890649 h 3272289"/>
              <a:gd name="connsiteX26" fmla="*/ 3996047 w 4423341"/>
              <a:gd name="connsiteY26" fmla="*/ 967839 h 3272289"/>
              <a:gd name="connsiteX27" fmla="*/ 4049485 w 4423341"/>
              <a:gd name="connsiteY27" fmla="*/ 1074717 h 3272289"/>
              <a:gd name="connsiteX28" fmla="*/ 4102924 w 4423341"/>
              <a:gd name="connsiteY28" fmla="*/ 1128156 h 3272289"/>
              <a:gd name="connsiteX29" fmla="*/ 4120737 w 4423341"/>
              <a:gd name="connsiteY29" fmla="*/ 1175657 h 3272289"/>
              <a:gd name="connsiteX30" fmla="*/ 4120737 w 4423341"/>
              <a:gd name="connsiteY30" fmla="*/ 1217221 h 3272289"/>
              <a:gd name="connsiteX31" fmla="*/ 4091049 w 4423341"/>
              <a:gd name="connsiteY31" fmla="*/ 1223158 h 3272289"/>
              <a:gd name="connsiteX32" fmla="*/ 4055423 w 4423341"/>
              <a:gd name="connsiteY32" fmla="*/ 1240971 h 3272289"/>
              <a:gd name="connsiteX33" fmla="*/ 4025735 w 4423341"/>
              <a:gd name="connsiteY33" fmla="*/ 1270660 h 3272289"/>
              <a:gd name="connsiteX34" fmla="*/ 4037610 w 4423341"/>
              <a:gd name="connsiteY34" fmla="*/ 1312223 h 3272289"/>
              <a:gd name="connsiteX35" fmla="*/ 3996047 w 4423341"/>
              <a:gd name="connsiteY35" fmla="*/ 1377538 h 3272289"/>
              <a:gd name="connsiteX36" fmla="*/ 3978234 w 4423341"/>
              <a:gd name="connsiteY36" fmla="*/ 1425039 h 3272289"/>
              <a:gd name="connsiteX37" fmla="*/ 3426031 w 4423341"/>
              <a:gd name="connsiteY37" fmla="*/ 1419101 h 3272289"/>
              <a:gd name="connsiteX38" fmla="*/ 3437906 w 4423341"/>
              <a:gd name="connsiteY38" fmla="*/ 1502229 h 3272289"/>
              <a:gd name="connsiteX39" fmla="*/ 3473532 w 4423341"/>
              <a:gd name="connsiteY39" fmla="*/ 1520042 h 3272289"/>
              <a:gd name="connsiteX40" fmla="*/ 3473532 w 4423341"/>
              <a:gd name="connsiteY40" fmla="*/ 1525979 h 3272289"/>
              <a:gd name="connsiteX41" fmla="*/ 3473532 w 4423341"/>
              <a:gd name="connsiteY41" fmla="*/ 1585356 h 3272289"/>
              <a:gd name="connsiteX42" fmla="*/ 3556660 w 4423341"/>
              <a:gd name="connsiteY42" fmla="*/ 2101932 h 3272289"/>
              <a:gd name="connsiteX43" fmla="*/ 4138550 w 4423341"/>
              <a:gd name="connsiteY43" fmla="*/ 2119745 h 3272289"/>
              <a:gd name="connsiteX44" fmla="*/ 4126674 w 4423341"/>
              <a:gd name="connsiteY44" fmla="*/ 2214747 h 3272289"/>
              <a:gd name="connsiteX45" fmla="*/ 4201982 w 4423341"/>
              <a:gd name="connsiteY45" fmla="*/ 2210316 h 3272289"/>
              <a:gd name="connsiteX46" fmla="*/ 4141373 w 4423341"/>
              <a:gd name="connsiteY46" fmla="*/ 2378966 h 3272289"/>
              <a:gd name="connsiteX47" fmla="*/ 4423335 w 4423341"/>
              <a:gd name="connsiteY47" fmla="*/ 2373695 h 3272289"/>
              <a:gd name="connsiteX48" fmla="*/ 4375902 w 4423341"/>
              <a:gd name="connsiteY48" fmla="*/ 2908631 h 3272289"/>
              <a:gd name="connsiteX49" fmla="*/ 4375902 w 4423341"/>
              <a:gd name="connsiteY49" fmla="*/ 3214309 h 3272289"/>
              <a:gd name="connsiteX50" fmla="*/ 4230968 w 4423341"/>
              <a:gd name="connsiteY50" fmla="*/ 3232755 h 3272289"/>
              <a:gd name="connsiteX51" fmla="*/ 4199346 w 4423341"/>
              <a:gd name="connsiteY51" fmla="*/ 3272284 h 3272289"/>
              <a:gd name="connsiteX0" fmla="*/ 0 w 4423341"/>
              <a:gd name="connsiteY0" fmla="*/ 451262 h 3276098"/>
              <a:gd name="connsiteX1" fmla="*/ 77189 w 4423341"/>
              <a:gd name="connsiteY1" fmla="*/ 463138 h 3276098"/>
              <a:gd name="connsiteX2" fmla="*/ 112815 w 4423341"/>
              <a:gd name="connsiteY2" fmla="*/ 546265 h 3276098"/>
              <a:gd name="connsiteX3" fmla="*/ 261257 w 4423341"/>
              <a:gd name="connsiteY3" fmla="*/ 528452 h 3276098"/>
              <a:gd name="connsiteX4" fmla="*/ 409698 w 4423341"/>
              <a:gd name="connsiteY4" fmla="*/ 522514 h 3276098"/>
              <a:gd name="connsiteX5" fmla="*/ 558140 w 4423341"/>
              <a:gd name="connsiteY5" fmla="*/ 486888 h 3276098"/>
              <a:gd name="connsiteX6" fmla="*/ 718457 w 4423341"/>
              <a:gd name="connsiteY6" fmla="*/ 469075 h 3276098"/>
              <a:gd name="connsiteX7" fmla="*/ 837210 w 4423341"/>
              <a:gd name="connsiteY7" fmla="*/ 469075 h 3276098"/>
              <a:gd name="connsiteX8" fmla="*/ 944088 w 4423341"/>
              <a:gd name="connsiteY8" fmla="*/ 0 h 3276098"/>
              <a:gd name="connsiteX9" fmla="*/ 1045028 w 4423341"/>
              <a:gd name="connsiteY9" fmla="*/ 5938 h 3276098"/>
              <a:gd name="connsiteX10" fmla="*/ 2487880 w 4423341"/>
              <a:gd name="connsiteY10" fmla="*/ 0 h 3276098"/>
              <a:gd name="connsiteX11" fmla="*/ 3307278 w 4423341"/>
              <a:gd name="connsiteY11" fmla="*/ 0 h 3276098"/>
              <a:gd name="connsiteX12" fmla="*/ 3307278 w 4423341"/>
              <a:gd name="connsiteY12" fmla="*/ 100940 h 3276098"/>
              <a:gd name="connsiteX13" fmla="*/ 3325091 w 4423341"/>
              <a:gd name="connsiteY13" fmla="*/ 225631 h 3276098"/>
              <a:gd name="connsiteX14" fmla="*/ 3336966 w 4423341"/>
              <a:gd name="connsiteY14" fmla="*/ 302821 h 3276098"/>
              <a:gd name="connsiteX15" fmla="*/ 3342904 w 4423341"/>
              <a:gd name="connsiteY15" fmla="*/ 380010 h 3276098"/>
              <a:gd name="connsiteX16" fmla="*/ 3342904 w 4423341"/>
              <a:gd name="connsiteY16" fmla="*/ 439387 h 3276098"/>
              <a:gd name="connsiteX17" fmla="*/ 3336966 w 4423341"/>
              <a:gd name="connsiteY17" fmla="*/ 480951 h 3276098"/>
              <a:gd name="connsiteX18" fmla="*/ 3325091 w 4423341"/>
              <a:gd name="connsiteY18" fmla="*/ 528452 h 3276098"/>
              <a:gd name="connsiteX19" fmla="*/ 3360717 w 4423341"/>
              <a:gd name="connsiteY19" fmla="*/ 587829 h 3276098"/>
              <a:gd name="connsiteX20" fmla="*/ 3360717 w 4423341"/>
              <a:gd name="connsiteY20" fmla="*/ 647205 h 3276098"/>
              <a:gd name="connsiteX21" fmla="*/ 3360717 w 4423341"/>
              <a:gd name="connsiteY21" fmla="*/ 724395 h 3276098"/>
              <a:gd name="connsiteX22" fmla="*/ 3360717 w 4423341"/>
              <a:gd name="connsiteY22" fmla="*/ 783771 h 3276098"/>
              <a:gd name="connsiteX23" fmla="*/ 3348841 w 4423341"/>
              <a:gd name="connsiteY23" fmla="*/ 849086 h 3276098"/>
              <a:gd name="connsiteX24" fmla="*/ 3348841 w 4423341"/>
              <a:gd name="connsiteY24" fmla="*/ 884712 h 3276098"/>
              <a:gd name="connsiteX25" fmla="*/ 3996047 w 4423341"/>
              <a:gd name="connsiteY25" fmla="*/ 890649 h 3276098"/>
              <a:gd name="connsiteX26" fmla="*/ 3996047 w 4423341"/>
              <a:gd name="connsiteY26" fmla="*/ 967839 h 3276098"/>
              <a:gd name="connsiteX27" fmla="*/ 4049485 w 4423341"/>
              <a:gd name="connsiteY27" fmla="*/ 1074717 h 3276098"/>
              <a:gd name="connsiteX28" fmla="*/ 4102924 w 4423341"/>
              <a:gd name="connsiteY28" fmla="*/ 1128156 h 3276098"/>
              <a:gd name="connsiteX29" fmla="*/ 4120737 w 4423341"/>
              <a:gd name="connsiteY29" fmla="*/ 1175657 h 3276098"/>
              <a:gd name="connsiteX30" fmla="*/ 4120737 w 4423341"/>
              <a:gd name="connsiteY30" fmla="*/ 1217221 h 3276098"/>
              <a:gd name="connsiteX31" fmla="*/ 4091049 w 4423341"/>
              <a:gd name="connsiteY31" fmla="*/ 1223158 h 3276098"/>
              <a:gd name="connsiteX32" fmla="*/ 4055423 w 4423341"/>
              <a:gd name="connsiteY32" fmla="*/ 1240971 h 3276098"/>
              <a:gd name="connsiteX33" fmla="*/ 4025735 w 4423341"/>
              <a:gd name="connsiteY33" fmla="*/ 1270660 h 3276098"/>
              <a:gd name="connsiteX34" fmla="*/ 4037610 w 4423341"/>
              <a:gd name="connsiteY34" fmla="*/ 1312223 h 3276098"/>
              <a:gd name="connsiteX35" fmla="*/ 3996047 w 4423341"/>
              <a:gd name="connsiteY35" fmla="*/ 1377538 h 3276098"/>
              <a:gd name="connsiteX36" fmla="*/ 3978234 w 4423341"/>
              <a:gd name="connsiteY36" fmla="*/ 1425039 h 3276098"/>
              <a:gd name="connsiteX37" fmla="*/ 3426031 w 4423341"/>
              <a:gd name="connsiteY37" fmla="*/ 1419101 h 3276098"/>
              <a:gd name="connsiteX38" fmla="*/ 3437906 w 4423341"/>
              <a:gd name="connsiteY38" fmla="*/ 1502229 h 3276098"/>
              <a:gd name="connsiteX39" fmla="*/ 3473532 w 4423341"/>
              <a:gd name="connsiteY39" fmla="*/ 1520042 h 3276098"/>
              <a:gd name="connsiteX40" fmla="*/ 3473532 w 4423341"/>
              <a:gd name="connsiteY40" fmla="*/ 1525979 h 3276098"/>
              <a:gd name="connsiteX41" fmla="*/ 3473532 w 4423341"/>
              <a:gd name="connsiteY41" fmla="*/ 1585356 h 3276098"/>
              <a:gd name="connsiteX42" fmla="*/ 3556660 w 4423341"/>
              <a:gd name="connsiteY42" fmla="*/ 2101932 h 3276098"/>
              <a:gd name="connsiteX43" fmla="*/ 4138550 w 4423341"/>
              <a:gd name="connsiteY43" fmla="*/ 2119745 h 3276098"/>
              <a:gd name="connsiteX44" fmla="*/ 4126674 w 4423341"/>
              <a:gd name="connsiteY44" fmla="*/ 2214747 h 3276098"/>
              <a:gd name="connsiteX45" fmla="*/ 4201982 w 4423341"/>
              <a:gd name="connsiteY45" fmla="*/ 2210316 h 3276098"/>
              <a:gd name="connsiteX46" fmla="*/ 4141373 w 4423341"/>
              <a:gd name="connsiteY46" fmla="*/ 2378966 h 3276098"/>
              <a:gd name="connsiteX47" fmla="*/ 4423335 w 4423341"/>
              <a:gd name="connsiteY47" fmla="*/ 2373695 h 3276098"/>
              <a:gd name="connsiteX48" fmla="*/ 4375902 w 4423341"/>
              <a:gd name="connsiteY48" fmla="*/ 2908631 h 3276098"/>
              <a:gd name="connsiteX49" fmla="*/ 4375902 w 4423341"/>
              <a:gd name="connsiteY49" fmla="*/ 3214309 h 3276098"/>
              <a:gd name="connsiteX50" fmla="*/ 4230968 w 4423341"/>
              <a:gd name="connsiteY50" fmla="*/ 3232755 h 3276098"/>
              <a:gd name="connsiteX51" fmla="*/ 4199346 w 4423341"/>
              <a:gd name="connsiteY51" fmla="*/ 3272284 h 3276098"/>
              <a:gd name="connsiteX52" fmla="*/ 4188806 w 4423341"/>
              <a:gd name="connsiteY52" fmla="*/ 3274918 h 3276098"/>
              <a:gd name="connsiteX0" fmla="*/ 0 w 4423341"/>
              <a:gd name="connsiteY0" fmla="*/ 451262 h 3280189"/>
              <a:gd name="connsiteX1" fmla="*/ 77189 w 4423341"/>
              <a:gd name="connsiteY1" fmla="*/ 463138 h 3280189"/>
              <a:gd name="connsiteX2" fmla="*/ 112815 w 4423341"/>
              <a:gd name="connsiteY2" fmla="*/ 546265 h 3280189"/>
              <a:gd name="connsiteX3" fmla="*/ 261257 w 4423341"/>
              <a:gd name="connsiteY3" fmla="*/ 528452 h 3280189"/>
              <a:gd name="connsiteX4" fmla="*/ 409698 w 4423341"/>
              <a:gd name="connsiteY4" fmla="*/ 522514 h 3280189"/>
              <a:gd name="connsiteX5" fmla="*/ 558140 w 4423341"/>
              <a:gd name="connsiteY5" fmla="*/ 486888 h 3280189"/>
              <a:gd name="connsiteX6" fmla="*/ 718457 w 4423341"/>
              <a:gd name="connsiteY6" fmla="*/ 469075 h 3280189"/>
              <a:gd name="connsiteX7" fmla="*/ 837210 w 4423341"/>
              <a:gd name="connsiteY7" fmla="*/ 469075 h 3280189"/>
              <a:gd name="connsiteX8" fmla="*/ 944088 w 4423341"/>
              <a:gd name="connsiteY8" fmla="*/ 0 h 3280189"/>
              <a:gd name="connsiteX9" fmla="*/ 1045028 w 4423341"/>
              <a:gd name="connsiteY9" fmla="*/ 5938 h 3280189"/>
              <a:gd name="connsiteX10" fmla="*/ 2487880 w 4423341"/>
              <a:gd name="connsiteY10" fmla="*/ 0 h 3280189"/>
              <a:gd name="connsiteX11" fmla="*/ 3307278 w 4423341"/>
              <a:gd name="connsiteY11" fmla="*/ 0 h 3280189"/>
              <a:gd name="connsiteX12" fmla="*/ 3307278 w 4423341"/>
              <a:gd name="connsiteY12" fmla="*/ 100940 h 3280189"/>
              <a:gd name="connsiteX13" fmla="*/ 3325091 w 4423341"/>
              <a:gd name="connsiteY13" fmla="*/ 225631 h 3280189"/>
              <a:gd name="connsiteX14" fmla="*/ 3336966 w 4423341"/>
              <a:gd name="connsiteY14" fmla="*/ 302821 h 3280189"/>
              <a:gd name="connsiteX15" fmla="*/ 3342904 w 4423341"/>
              <a:gd name="connsiteY15" fmla="*/ 380010 h 3280189"/>
              <a:gd name="connsiteX16" fmla="*/ 3342904 w 4423341"/>
              <a:gd name="connsiteY16" fmla="*/ 439387 h 3280189"/>
              <a:gd name="connsiteX17" fmla="*/ 3336966 w 4423341"/>
              <a:gd name="connsiteY17" fmla="*/ 480951 h 3280189"/>
              <a:gd name="connsiteX18" fmla="*/ 3325091 w 4423341"/>
              <a:gd name="connsiteY18" fmla="*/ 528452 h 3280189"/>
              <a:gd name="connsiteX19" fmla="*/ 3360717 w 4423341"/>
              <a:gd name="connsiteY19" fmla="*/ 587829 h 3280189"/>
              <a:gd name="connsiteX20" fmla="*/ 3360717 w 4423341"/>
              <a:gd name="connsiteY20" fmla="*/ 647205 h 3280189"/>
              <a:gd name="connsiteX21" fmla="*/ 3360717 w 4423341"/>
              <a:gd name="connsiteY21" fmla="*/ 724395 h 3280189"/>
              <a:gd name="connsiteX22" fmla="*/ 3360717 w 4423341"/>
              <a:gd name="connsiteY22" fmla="*/ 783771 h 3280189"/>
              <a:gd name="connsiteX23" fmla="*/ 3348841 w 4423341"/>
              <a:gd name="connsiteY23" fmla="*/ 849086 h 3280189"/>
              <a:gd name="connsiteX24" fmla="*/ 3348841 w 4423341"/>
              <a:gd name="connsiteY24" fmla="*/ 884712 h 3280189"/>
              <a:gd name="connsiteX25" fmla="*/ 3996047 w 4423341"/>
              <a:gd name="connsiteY25" fmla="*/ 890649 h 3280189"/>
              <a:gd name="connsiteX26" fmla="*/ 3996047 w 4423341"/>
              <a:gd name="connsiteY26" fmla="*/ 967839 h 3280189"/>
              <a:gd name="connsiteX27" fmla="*/ 4049485 w 4423341"/>
              <a:gd name="connsiteY27" fmla="*/ 1074717 h 3280189"/>
              <a:gd name="connsiteX28" fmla="*/ 4102924 w 4423341"/>
              <a:gd name="connsiteY28" fmla="*/ 1128156 h 3280189"/>
              <a:gd name="connsiteX29" fmla="*/ 4120737 w 4423341"/>
              <a:gd name="connsiteY29" fmla="*/ 1175657 h 3280189"/>
              <a:gd name="connsiteX30" fmla="*/ 4120737 w 4423341"/>
              <a:gd name="connsiteY30" fmla="*/ 1217221 h 3280189"/>
              <a:gd name="connsiteX31" fmla="*/ 4091049 w 4423341"/>
              <a:gd name="connsiteY31" fmla="*/ 1223158 h 3280189"/>
              <a:gd name="connsiteX32" fmla="*/ 4055423 w 4423341"/>
              <a:gd name="connsiteY32" fmla="*/ 1240971 h 3280189"/>
              <a:gd name="connsiteX33" fmla="*/ 4025735 w 4423341"/>
              <a:gd name="connsiteY33" fmla="*/ 1270660 h 3280189"/>
              <a:gd name="connsiteX34" fmla="*/ 4037610 w 4423341"/>
              <a:gd name="connsiteY34" fmla="*/ 1312223 h 3280189"/>
              <a:gd name="connsiteX35" fmla="*/ 3996047 w 4423341"/>
              <a:gd name="connsiteY35" fmla="*/ 1377538 h 3280189"/>
              <a:gd name="connsiteX36" fmla="*/ 3978234 w 4423341"/>
              <a:gd name="connsiteY36" fmla="*/ 1425039 h 3280189"/>
              <a:gd name="connsiteX37" fmla="*/ 3426031 w 4423341"/>
              <a:gd name="connsiteY37" fmla="*/ 1419101 h 3280189"/>
              <a:gd name="connsiteX38" fmla="*/ 3437906 w 4423341"/>
              <a:gd name="connsiteY38" fmla="*/ 1502229 h 3280189"/>
              <a:gd name="connsiteX39" fmla="*/ 3473532 w 4423341"/>
              <a:gd name="connsiteY39" fmla="*/ 1520042 h 3280189"/>
              <a:gd name="connsiteX40" fmla="*/ 3473532 w 4423341"/>
              <a:gd name="connsiteY40" fmla="*/ 1525979 h 3280189"/>
              <a:gd name="connsiteX41" fmla="*/ 3473532 w 4423341"/>
              <a:gd name="connsiteY41" fmla="*/ 1585356 h 3280189"/>
              <a:gd name="connsiteX42" fmla="*/ 3556660 w 4423341"/>
              <a:gd name="connsiteY42" fmla="*/ 2101932 h 3280189"/>
              <a:gd name="connsiteX43" fmla="*/ 4138550 w 4423341"/>
              <a:gd name="connsiteY43" fmla="*/ 2119745 h 3280189"/>
              <a:gd name="connsiteX44" fmla="*/ 4126674 w 4423341"/>
              <a:gd name="connsiteY44" fmla="*/ 2214747 h 3280189"/>
              <a:gd name="connsiteX45" fmla="*/ 4201982 w 4423341"/>
              <a:gd name="connsiteY45" fmla="*/ 2210316 h 3280189"/>
              <a:gd name="connsiteX46" fmla="*/ 4141373 w 4423341"/>
              <a:gd name="connsiteY46" fmla="*/ 2378966 h 3280189"/>
              <a:gd name="connsiteX47" fmla="*/ 4423335 w 4423341"/>
              <a:gd name="connsiteY47" fmla="*/ 2373695 h 3280189"/>
              <a:gd name="connsiteX48" fmla="*/ 4375902 w 4423341"/>
              <a:gd name="connsiteY48" fmla="*/ 2908631 h 3280189"/>
              <a:gd name="connsiteX49" fmla="*/ 4375902 w 4423341"/>
              <a:gd name="connsiteY49" fmla="*/ 3214309 h 3280189"/>
              <a:gd name="connsiteX50" fmla="*/ 4230968 w 4423341"/>
              <a:gd name="connsiteY50" fmla="*/ 3232755 h 3280189"/>
              <a:gd name="connsiteX51" fmla="*/ 4199346 w 4423341"/>
              <a:gd name="connsiteY51" fmla="*/ 3272284 h 3280189"/>
              <a:gd name="connsiteX52" fmla="*/ 4257320 w 4423341"/>
              <a:gd name="connsiteY52" fmla="*/ 3280189 h 3280189"/>
              <a:gd name="connsiteX0" fmla="*/ 0 w 4423341"/>
              <a:gd name="connsiteY0" fmla="*/ 451262 h 3282823"/>
              <a:gd name="connsiteX1" fmla="*/ 77189 w 4423341"/>
              <a:gd name="connsiteY1" fmla="*/ 463138 h 3282823"/>
              <a:gd name="connsiteX2" fmla="*/ 112815 w 4423341"/>
              <a:gd name="connsiteY2" fmla="*/ 546265 h 3282823"/>
              <a:gd name="connsiteX3" fmla="*/ 261257 w 4423341"/>
              <a:gd name="connsiteY3" fmla="*/ 528452 h 3282823"/>
              <a:gd name="connsiteX4" fmla="*/ 409698 w 4423341"/>
              <a:gd name="connsiteY4" fmla="*/ 522514 h 3282823"/>
              <a:gd name="connsiteX5" fmla="*/ 558140 w 4423341"/>
              <a:gd name="connsiteY5" fmla="*/ 486888 h 3282823"/>
              <a:gd name="connsiteX6" fmla="*/ 718457 w 4423341"/>
              <a:gd name="connsiteY6" fmla="*/ 469075 h 3282823"/>
              <a:gd name="connsiteX7" fmla="*/ 837210 w 4423341"/>
              <a:gd name="connsiteY7" fmla="*/ 469075 h 3282823"/>
              <a:gd name="connsiteX8" fmla="*/ 944088 w 4423341"/>
              <a:gd name="connsiteY8" fmla="*/ 0 h 3282823"/>
              <a:gd name="connsiteX9" fmla="*/ 1045028 w 4423341"/>
              <a:gd name="connsiteY9" fmla="*/ 5938 h 3282823"/>
              <a:gd name="connsiteX10" fmla="*/ 2487880 w 4423341"/>
              <a:gd name="connsiteY10" fmla="*/ 0 h 3282823"/>
              <a:gd name="connsiteX11" fmla="*/ 3307278 w 4423341"/>
              <a:gd name="connsiteY11" fmla="*/ 0 h 3282823"/>
              <a:gd name="connsiteX12" fmla="*/ 3307278 w 4423341"/>
              <a:gd name="connsiteY12" fmla="*/ 100940 h 3282823"/>
              <a:gd name="connsiteX13" fmla="*/ 3325091 w 4423341"/>
              <a:gd name="connsiteY13" fmla="*/ 225631 h 3282823"/>
              <a:gd name="connsiteX14" fmla="*/ 3336966 w 4423341"/>
              <a:gd name="connsiteY14" fmla="*/ 302821 h 3282823"/>
              <a:gd name="connsiteX15" fmla="*/ 3342904 w 4423341"/>
              <a:gd name="connsiteY15" fmla="*/ 380010 h 3282823"/>
              <a:gd name="connsiteX16" fmla="*/ 3342904 w 4423341"/>
              <a:gd name="connsiteY16" fmla="*/ 439387 h 3282823"/>
              <a:gd name="connsiteX17" fmla="*/ 3336966 w 4423341"/>
              <a:gd name="connsiteY17" fmla="*/ 480951 h 3282823"/>
              <a:gd name="connsiteX18" fmla="*/ 3325091 w 4423341"/>
              <a:gd name="connsiteY18" fmla="*/ 528452 h 3282823"/>
              <a:gd name="connsiteX19" fmla="*/ 3360717 w 4423341"/>
              <a:gd name="connsiteY19" fmla="*/ 587829 h 3282823"/>
              <a:gd name="connsiteX20" fmla="*/ 3360717 w 4423341"/>
              <a:gd name="connsiteY20" fmla="*/ 647205 h 3282823"/>
              <a:gd name="connsiteX21" fmla="*/ 3360717 w 4423341"/>
              <a:gd name="connsiteY21" fmla="*/ 724395 h 3282823"/>
              <a:gd name="connsiteX22" fmla="*/ 3360717 w 4423341"/>
              <a:gd name="connsiteY22" fmla="*/ 783771 h 3282823"/>
              <a:gd name="connsiteX23" fmla="*/ 3348841 w 4423341"/>
              <a:gd name="connsiteY23" fmla="*/ 849086 h 3282823"/>
              <a:gd name="connsiteX24" fmla="*/ 3348841 w 4423341"/>
              <a:gd name="connsiteY24" fmla="*/ 884712 h 3282823"/>
              <a:gd name="connsiteX25" fmla="*/ 3996047 w 4423341"/>
              <a:gd name="connsiteY25" fmla="*/ 890649 h 3282823"/>
              <a:gd name="connsiteX26" fmla="*/ 3996047 w 4423341"/>
              <a:gd name="connsiteY26" fmla="*/ 967839 h 3282823"/>
              <a:gd name="connsiteX27" fmla="*/ 4049485 w 4423341"/>
              <a:gd name="connsiteY27" fmla="*/ 1074717 h 3282823"/>
              <a:gd name="connsiteX28" fmla="*/ 4102924 w 4423341"/>
              <a:gd name="connsiteY28" fmla="*/ 1128156 h 3282823"/>
              <a:gd name="connsiteX29" fmla="*/ 4120737 w 4423341"/>
              <a:gd name="connsiteY29" fmla="*/ 1175657 h 3282823"/>
              <a:gd name="connsiteX30" fmla="*/ 4120737 w 4423341"/>
              <a:gd name="connsiteY30" fmla="*/ 1217221 h 3282823"/>
              <a:gd name="connsiteX31" fmla="*/ 4091049 w 4423341"/>
              <a:gd name="connsiteY31" fmla="*/ 1223158 h 3282823"/>
              <a:gd name="connsiteX32" fmla="*/ 4055423 w 4423341"/>
              <a:gd name="connsiteY32" fmla="*/ 1240971 h 3282823"/>
              <a:gd name="connsiteX33" fmla="*/ 4025735 w 4423341"/>
              <a:gd name="connsiteY33" fmla="*/ 1270660 h 3282823"/>
              <a:gd name="connsiteX34" fmla="*/ 4037610 w 4423341"/>
              <a:gd name="connsiteY34" fmla="*/ 1312223 h 3282823"/>
              <a:gd name="connsiteX35" fmla="*/ 3996047 w 4423341"/>
              <a:gd name="connsiteY35" fmla="*/ 1377538 h 3282823"/>
              <a:gd name="connsiteX36" fmla="*/ 3978234 w 4423341"/>
              <a:gd name="connsiteY36" fmla="*/ 1425039 h 3282823"/>
              <a:gd name="connsiteX37" fmla="*/ 3426031 w 4423341"/>
              <a:gd name="connsiteY37" fmla="*/ 1419101 h 3282823"/>
              <a:gd name="connsiteX38" fmla="*/ 3437906 w 4423341"/>
              <a:gd name="connsiteY38" fmla="*/ 1502229 h 3282823"/>
              <a:gd name="connsiteX39" fmla="*/ 3473532 w 4423341"/>
              <a:gd name="connsiteY39" fmla="*/ 1520042 h 3282823"/>
              <a:gd name="connsiteX40" fmla="*/ 3473532 w 4423341"/>
              <a:gd name="connsiteY40" fmla="*/ 1525979 h 3282823"/>
              <a:gd name="connsiteX41" fmla="*/ 3473532 w 4423341"/>
              <a:gd name="connsiteY41" fmla="*/ 1585356 h 3282823"/>
              <a:gd name="connsiteX42" fmla="*/ 3556660 w 4423341"/>
              <a:gd name="connsiteY42" fmla="*/ 2101932 h 3282823"/>
              <a:gd name="connsiteX43" fmla="*/ 4138550 w 4423341"/>
              <a:gd name="connsiteY43" fmla="*/ 2119745 h 3282823"/>
              <a:gd name="connsiteX44" fmla="*/ 4126674 w 4423341"/>
              <a:gd name="connsiteY44" fmla="*/ 2214747 h 3282823"/>
              <a:gd name="connsiteX45" fmla="*/ 4201982 w 4423341"/>
              <a:gd name="connsiteY45" fmla="*/ 2210316 h 3282823"/>
              <a:gd name="connsiteX46" fmla="*/ 4141373 w 4423341"/>
              <a:gd name="connsiteY46" fmla="*/ 2378966 h 3282823"/>
              <a:gd name="connsiteX47" fmla="*/ 4423335 w 4423341"/>
              <a:gd name="connsiteY47" fmla="*/ 2373695 h 3282823"/>
              <a:gd name="connsiteX48" fmla="*/ 4375902 w 4423341"/>
              <a:gd name="connsiteY48" fmla="*/ 2908631 h 3282823"/>
              <a:gd name="connsiteX49" fmla="*/ 4375902 w 4423341"/>
              <a:gd name="connsiteY49" fmla="*/ 3214309 h 3282823"/>
              <a:gd name="connsiteX50" fmla="*/ 4230968 w 4423341"/>
              <a:gd name="connsiteY50" fmla="*/ 3232755 h 3282823"/>
              <a:gd name="connsiteX51" fmla="*/ 4199346 w 4423341"/>
              <a:gd name="connsiteY51" fmla="*/ 3272284 h 3282823"/>
              <a:gd name="connsiteX52" fmla="*/ 4257320 w 4423341"/>
              <a:gd name="connsiteY52" fmla="*/ 3280189 h 3282823"/>
              <a:gd name="connsiteX53" fmla="*/ 4257320 w 4423341"/>
              <a:gd name="connsiteY53" fmla="*/ 3282823 h 3282823"/>
              <a:gd name="connsiteX0" fmla="*/ 0 w 4423341"/>
              <a:gd name="connsiteY0" fmla="*/ 451262 h 3356607"/>
              <a:gd name="connsiteX1" fmla="*/ 77189 w 4423341"/>
              <a:gd name="connsiteY1" fmla="*/ 463138 h 3356607"/>
              <a:gd name="connsiteX2" fmla="*/ 112815 w 4423341"/>
              <a:gd name="connsiteY2" fmla="*/ 546265 h 3356607"/>
              <a:gd name="connsiteX3" fmla="*/ 261257 w 4423341"/>
              <a:gd name="connsiteY3" fmla="*/ 528452 h 3356607"/>
              <a:gd name="connsiteX4" fmla="*/ 409698 w 4423341"/>
              <a:gd name="connsiteY4" fmla="*/ 522514 h 3356607"/>
              <a:gd name="connsiteX5" fmla="*/ 558140 w 4423341"/>
              <a:gd name="connsiteY5" fmla="*/ 486888 h 3356607"/>
              <a:gd name="connsiteX6" fmla="*/ 718457 w 4423341"/>
              <a:gd name="connsiteY6" fmla="*/ 469075 h 3356607"/>
              <a:gd name="connsiteX7" fmla="*/ 837210 w 4423341"/>
              <a:gd name="connsiteY7" fmla="*/ 469075 h 3356607"/>
              <a:gd name="connsiteX8" fmla="*/ 944088 w 4423341"/>
              <a:gd name="connsiteY8" fmla="*/ 0 h 3356607"/>
              <a:gd name="connsiteX9" fmla="*/ 1045028 w 4423341"/>
              <a:gd name="connsiteY9" fmla="*/ 5938 h 3356607"/>
              <a:gd name="connsiteX10" fmla="*/ 2487880 w 4423341"/>
              <a:gd name="connsiteY10" fmla="*/ 0 h 3356607"/>
              <a:gd name="connsiteX11" fmla="*/ 3307278 w 4423341"/>
              <a:gd name="connsiteY11" fmla="*/ 0 h 3356607"/>
              <a:gd name="connsiteX12" fmla="*/ 3307278 w 4423341"/>
              <a:gd name="connsiteY12" fmla="*/ 100940 h 3356607"/>
              <a:gd name="connsiteX13" fmla="*/ 3325091 w 4423341"/>
              <a:gd name="connsiteY13" fmla="*/ 225631 h 3356607"/>
              <a:gd name="connsiteX14" fmla="*/ 3336966 w 4423341"/>
              <a:gd name="connsiteY14" fmla="*/ 302821 h 3356607"/>
              <a:gd name="connsiteX15" fmla="*/ 3342904 w 4423341"/>
              <a:gd name="connsiteY15" fmla="*/ 380010 h 3356607"/>
              <a:gd name="connsiteX16" fmla="*/ 3342904 w 4423341"/>
              <a:gd name="connsiteY16" fmla="*/ 439387 h 3356607"/>
              <a:gd name="connsiteX17" fmla="*/ 3336966 w 4423341"/>
              <a:gd name="connsiteY17" fmla="*/ 480951 h 3356607"/>
              <a:gd name="connsiteX18" fmla="*/ 3325091 w 4423341"/>
              <a:gd name="connsiteY18" fmla="*/ 528452 h 3356607"/>
              <a:gd name="connsiteX19" fmla="*/ 3360717 w 4423341"/>
              <a:gd name="connsiteY19" fmla="*/ 587829 h 3356607"/>
              <a:gd name="connsiteX20" fmla="*/ 3360717 w 4423341"/>
              <a:gd name="connsiteY20" fmla="*/ 647205 h 3356607"/>
              <a:gd name="connsiteX21" fmla="*/ 3360717 w 4423341"/>
              <a:gd name="connsiteY21" fmla="*/ 724395 h 3356607"/>
              <a:gd name="connsiteX22" fmla="*/ 3360717 w 4423341"/>
              <a:gd name="connsiteY22" fmla="*/ 783771 h 3356607"/>
              <a:gd name="connsiteX23" fmla="*/ 3348841 w 4423341"/>
              <a:gd name="connsiteY23" fmla="*/ 849086 h 3356607"/>
              <a:gd name="connsiteX24" fmla="*/ 3348841 w 4423341"/>
              <a:gd name="connsiteY24" fmla="*/ 884712 h 3356607"/>
              <a:gd name="connsiteX25" fmla="*/ 3996047 w 4423341"/>
              <a:gd name="connsiteY25" fmla="*/ 890649 h 3356607"/>
              <a:gd name="connsiteX26" fmla="*/ 3996047 w 4423341"/>
              <a:gd name="connsiteY26" fmla="*/ 967839 h 3356607"/>
              <a:gd name="connsiteX27" fmla="*/ 4049485 w 4423341"/>
              <a:gd name="connsiteY27" fmla="*/ 1074717 h 3356607"/>
              <a:gd name="connsiteX28" fmla="*/ 4102924 w 4423341"/>
              <a:gd name="connsiteY28" fmla="*/ 1128156 h 3356607"/>
              <a:gd name="connsiteX29" fmla="*/ 4120737 w 4423341"/>
              <a:gd name="connsiteY29" fmla="*/ 1175657 h 3356607"/>
              <a:gd name="connsiteX30" fmla="*/ 4120737 w 4423341"/>
              <a:gd name="connsiteY30" fmla="*/ 1217221 h 3356607"/>
              <a:gd name="connsiteX31" fmla="*/ 4091049 w 4423341"/>
              <a:gd name="connsiteY31" fmla="*/ 1223158 h 3356607"/>
              <a:gd name="connsiteX32" fmla="*/ 4055423 w 4423341"/>
              <a:gd name="connsiteY32" fmla="*/ 1240971 h 3356607"/>
              <a:gd name="connsiteX33" fmla="*/ 4025735 w 4423341"/>
              <a:gd name="connsiteY33" fmla="*/ 1270660 h 3356607"/>
              <a:gd name="connsiteX34" fmla="*/ 4037610 w 4423341"/>
              <a:gd name="connsiteY34" fmla="*/ 1312223 h 3356607"/>
              <a:gd name="connsiteX35" fmla="*/ 3996047 w 4423341"/>
              <a:gd name="connsiteY35" fmla="*/ 1377538 h 3356607"/>
              <a:gd name="connsiteX36" fmla="*/ 3978234 w 4423341"/>
              <a:gd name="connsiteY36" fmla="*/ 1425039 h 3356607"/>
              <a:gd name="connsiteX37" fmla="*/ 3426031 w 4423341"/>
              <a:gd name="connsiteY37" fmla="*/ 1419101 h 3356607"/>
              <a:gd name="connsiteX38" fmla="*/ 3437906 w 4423341"/>
              <a:gd name="connsiteY38" fmla="*/ 1502229 h 3356607"/>
              <a:gd name="connsiteX39" fmla="*/ 3473532 w 4423341"/>
              <a:gd name="connsiteY39" fmla="*/ 1520042 h 3356607"/>
              <a:gd name="connsiteX40" fmla="*/ 3473532 w 4423341"/>
              <a:gd name="connsiteY40" fmla="*/ 1525979 h 3356607"/>
              <a:gd name="connsiteX41" fmla="*/ 3473532 w 4423341"/>
              <a:gd name="connsiteY41" fmla="*/ 1585356 h 3356607"/>
              <a:gd name="connsiteX42" fmla="*/ 3556660 w 4423341"/>
              <a:gd name="connsiteY42" fmla="*/ 2101932 h 3356607"/>
              <a:gd name="connsiteX43" fmla="*/ 4138550 w 4423341"/>
              <a:gd name="connsiteY43" fmla="*/ 2119745 h 3356607"/>
              <a:gd name="connsiteX44" fmla="*/ 4126674 w 4423341"/>
              <a:gd name="connsiteY44" fmla="*/ 2214747 h 3356607"/>
              <a:gd name="connsiteX45" fmla="*/ 4201982 w 4423341"/>
              <a:gd name="connsiteY45" fmla="*/ 2210316 h 3356607"/>
              <a:gd name="connsiteX46" fmla="*/ 4141373 w 4423341"/>
              <a:gd name="connsiteY46" fmla="*/ 2378966 h 3356607"/>
              <a:gd name="connsiteX47" fmla="*/ 4423335 w 4423341"/>
              <a:gd name="connsiteY47" fmla="*/ 2373695 h 3356607"/>
              <a:gd name="connsiteX48" fmla="*/ 4375902 w 4423341"/>
              <a:gd name="connsiteY48" fmla="*/ 2908631 h 3356607"/>
              <a:gd name="connsiteX49" fmla="*/ 4375902 w 4423341"/>
              <a:gd name="connsiteY49" fmla="*/ 3214309 h 3356607"/>
              <a:gd name="connsiteX50" fmla="*/ 4230968 w 4423341"/>
              <a:gd name="connsiteY50" fmla="*/ 3232755 h 3356607"/>
              <a:gd name="connsiteX51" fmla="*/ 4199346 w 4423341"/>
              <a:gd name="connsiteY51" fmla="*/ 3272284 h 3356607"/>
              <a:gd name="connsiteX52" fmla="*/ 4257320 w 4423341"/>
              <a:gd name="connsiteY52" fmla="*/ 3280189 h 3356607"/>
              <a:gd name="connsiteX53" fmla="*/ 4223063 w 4423341"/>
              <a:gd name="connsiteY53" fmla="*/ 3356607 h 3356607"/>
              <a:gd name="connsiteX0" fmla="*/ 0 w 4423341"/>
              <a:gd name="connsiteY0" fmla="*/ 451262 h 3362267"/>
              <a:gd name="connsiteX1" fmla="*/ 77189 w 4423341"/>
              <a:gd name="connsiteY1" fmla="*/ 463138 h 3362267"/>
              <a:gd name="connsiteX2" fmla="*/ 112815 w 4423341"/>
              <a:gd name="connsiteY2" fmla="*/ 546265 h 3362267"/>
              <a:gd name="connsiteX3" fmla="*/ 261257 w 4423341"/>
              <a:gd name="connsiteY3" fmla="*/ 528452 h 3362267"/>
              <a:gd name="connsiteX4" fmla="*/ 409698 w 4423341"/>
              <a:gd name="connsiteY4" fmla="*/ 522514 h 3362267"/>
              <a:gd name="connsiteX5" fmla="*/ 558140 w 4423341"/>
              <a:gd name="connsiteY5" fmla="*/ 486888 h 3362267"/>
              <a:gd name="connsiteX6" fmla="*/ 718457 w 4423341"/>
              <a:gd name="connsiteY6" fmla="*/ 469075 h 3362267"/>
              <a:gd name="connsiteX7" fmla="*/ 837210 w 4423341"/>
              <a:gd name="connsiteY7" fmla="*/ 469075 h 3362267"/>
              <a:gd name="connsiteX8" fmla="*/ 944088 w 4423341"/>
              <a:gd name="connsiteY8" fmla="*/ 0 h 3362267"/>
              <a:gd name="connsiteX9" fmla="*/ 1045028 w 4423341"/>
              <a:gd name="connsiteY9" fmla="*/ 5938 h 3362267"/>
              <a:gd name="connsiteX10" fmla="*/ 2487880 w 4423341"/>
              <a:gd name="connsiteY10" fmla="*/ 0 h 3362267"/>
              <a:gd name="connsiteX11" fmla="*/ 3307278 w 4423341"/>
              <a:gd name="connsiteY11" fmla="*/ 0 h 3362267"/>
              <a:gd name="connsiteX12" fmla="*/ 3307278 w 4423341"/>
              <a:gd name="connsiteY12" fmla="*/ 100940 h 3362267"/>
              <a:gd name="connsiteX13" fmla="*/ 3325091 w 4423341"/>
              <a:gd name="connsiteY13" fmla="*/ 225631 h 3362267"/>
              <a:gd name="connsiteX14" fmla="*/ 3336966 w 4423341"/>
              <a:gd name="connsiteY14" fmla="*/ 302821 h 3362267"/>
              <a:gd name="connsiteX15" fmla="*/ 3342904 w 4423341"/>
              <a:gd name="connsiteY15" fmla="*/ 380010 h 3362267"/>
              <a:gd name="connsiteX16" fmla="*/ 3342904 w 4423341"/>
              <a:gd name="connsiteY16" fmla="*/ 439387 h 3362267"/>
              <a:gd name="connsiteX17" fmla="*/ 3336966 w 4423341"/>
              <a:gd name="connsiteY17" fmla="*/ 480951 h 3362267"/>
              <a:gd name="connsiteX18" fmla="*/ 3325091 w 4423341"/>
              <a:gd name="connsiteY18" fmla="*/ 528452 h 3362267"/>
              <a:gd name="connsiteX19" fmla="*/ 3360717 w 4423341"/>
              <a:gd name="connsiteY19" fmla="*/ 587829 h 3362267"/>
              <a:gd name="connsiteX20" fmla="*/ 3360717 w 4423341"/>
              <a:gd name="connsiteY20" fmla="*/ 647205 h 3362267"/>
              <a:gd name="connsiteX21" fmla="*/ 3360717 w 4423341"/>
              <a:gd name="connsiteY21" fmla="*/ 724395 h 3362267"/>
              <a:gd name="connsiteX22" fmla="*/ 3360717 w 4423341"/>
              <a:gd name="connsiteY22" fmla="*/ 783771 h 3362267"/>
              <a:gd name="connsiteX23" fmla="*/ 3348841 w 4423341"/>
              <a:gd name="connsiteY23" fmla="*/ 849086 h 3362267"/>
              <a:gd name="connsiteX24" fmla="*/ 3348841 w 4423341"/>
              <a:gd name="connsiteY24" fmla="*/ 884712 h 3362267"/>
              <a:gd name="connsiteX25" fmla="*/ 3996047 w 4423341"/>
              <a:gd name="connsiteY25" fmla="*/ 890649 h 3362267"/>
              <a:gd name="connsiteX26" fmla="*/ 3996047 w 4423341"/>
              <a:gd name="connsiteY26" fmla="*/ 967839 h 3362267"/>
              <a:gd name="connsiteX27" fmla="*/ 4049485 w 4423341"/>
              <a:gd name="connsiteY27" fmla="*/ 1074717 h 3362267"/>
              <a:gd name="connsiteX28" fmla="*/ 4102924 w 4423341"/>
              <a:gd name="connsiteY28" fmla="*/ 1128156 h 3362267"/>
              <a:gd name="connsiteX29" fmla="*/ 4120737 w 4423341"/>
              <a:gd name="connsiteY29" fmla="*/ 1175657 h 3362267"/>
              <a:gd name="connsiteX30" fmla="*/ 4120737 w 4423341"/>
              <a:gd name="connsiteY30" fmla="*/ 1217221 h 3362267"/>
              <a:gd name="connsiteX31" fmla="*/ 4091049 w 4423341"/>
              <a:gd name="connsiteY31" fmla="*/ 1223158 h 3362267"/>
              <a:gd name="connsiteX32" fmla="*/ 4055423 w 4423341"/>
              <a:gd name="connsiteY32" fmla="*/ 1240971 h 3362267"/>
              <a:gd name="connsiteX33" fmla="*/ 4025735 w 4423341"/>
              <a:gd name="connsiteY33" fmla="*/ 1270660 h 3362267"/>
              <a:gd name="connsiteX34" fmla="*/ 4037610 w 4423341"/>
              <a:gd name="connsiteY34" fmla="*/ 1312223 h 3362267"/>
              <a:gd name="connsiteX35" fmla="*/ 3996047 w 4423341"/>
              <a:gd name="connsiteY35" fmla="*/ 1377538 h 3362267"/>
              <a:gd name="connsiteX36" fmla="*/ 3978234 w 4423341"/>
              <a:gd name="connsiteY36" fmla="*/ 1425039 h 3362267"/>
              <a:gd name="connsiteX37" fmla="*/ 3426031 w 4423341"/>
              <a:gd name="connsiteY37" fmla="*/ 1419101 h 3362267"/>
              <a:gd name="connsiteX38" fmla="*/ 3437906 w 4423341"/>
              <a:gd name="connsiteY38" fmla="*/ 1502229 h 3362267"/>
              <a:gd name="connsiteX39" fmla="*/ 3473532 w 4423341"/>
              <a:gd name="connsiteY39" fmla="*/ 1520042 h 3362267"/>
              <a:gd name="connsiteX40" fmla="*/ 3473532 w 4423341"/>
              <a:gd name="connsiteY40" fmla="*/ 1525979 h 3362267"/>
              <a:gd name="connsiteX41" fmla="*/ 3473532 w 4423341"/>
              <a:gd name="connsiteY41" fmla="*/ 1585356 h 3362267"/>
              <a:gd name="connsiteX42" fmla="*/ 3556660 w 4423341"/>
              <a:gd name="connsiteY42" fmla="*/ 2101932 h 3362267"/>
              <a:gd name="connsiteX43" fmla="*/ 4138550 w 4423341"/>
              <a:gd name="connsiteY43" fmla="*/ 2119745 h 3362267"/>
              <a:gd name="connsiteX44" fmla="*/ 4126674 w 4423341"/>
              <a:gd name="connsiteY44" fmla="*/ 2214747 h 3362267"/>
              <a:gd name="connsiteX45" fmla="*/ 4201982 w 4423341"/>
              <a:gd name="connsiteY45" fmla="*/ 2210316 h 3362267"/>
              <a:gd name="connsiteX46" fmla="*/ 4141373 w 4423341"/>
              <a:gd name="connsiteY46" fmla="*/ 2378966 h 3362267"/>
              <a:gd name="connsiteX47" fmla="*/ 4423335 w 4423341"/>
              <a:gd name="connsiteY47" fmla="*/ 2373695 h 3362267"/>
              <a:gd name="connsiteX48" fmla="*/ 4375902 w 4423341"/>
              <a:gd name="connsiteY48" fmla="*/ 2908631 h 3362267"/>
              <a:gd name="connsiteX49" fmla="*/ 4375902 w 4423341"/>
              <a:gd name="connsiteY49" fmla="*/ 3214309 h 3362267"/>
              <a:gd name="connsiteX50" fmla="*/ 4230968 w 4423341"/>
              <a:gd name="connsiteY50" fmla="*/ 3232755 h 3362267"/>
              <a:gd name="connsiteX51" fmla="*/ 4199346 w 4423341"/>
              <a:gd name="connsiteY51" fmla="*/ 3272284 h 3362267"/>
              <a:gd name="connsiteX52" fmla="*/ 4257320 w 4423341"/>
              <a:gd name="connsiteY52" fmla="*/ 3280189 h 3362267"/>
              <a:gd name="connsiteX53" fmla="*/ 4223063 w 4423341"/>
              <a:gd name="connsiteY53" fmla="*/ 3356607 h 3362267"/>
              <a:gd name="connsiteX54" fmla="*/ 4225698 w 4423341"/>
              <a:gd name="connsiteY54" fmla="*/ 3356607 h 3362267"/>
              <a:gd name="connsiteX0" fmla="*/ 0 w 4423341"/>
              <a:gd name="connsiteY0" fmla="*/ 451262 h 3419851"/>
              <a:gd name="connsiteX1" fmla="*/ 77189 w 4423341"/>
              <a:gd name="connsiteY1" fmla="*/ 463138 h 3419851"/>
              <a:gd name="connsiteX2" fmla="*/ 112815 w 4423341"/>
              <a:gd name="connsiteY2" fmla="*/ 546265 h 3419851"/>
              <a:gd name="connsiteX3" fmla="*/ 261257 w 4423341"/>
              <a:gd name="connsiteY3" fmla="*/ 528452 h 3419851"/>
              <a:gd name="connsiteX4" fmla="*/ 409698 w 4423341"/>
              <a:gd name="connsiteY4" fmla="*/ 522514 h 3419851"/>
              <a:gd name="connsiteX5" fmla="*/ 558140 w 4423341"/>
              <a:gd name="connsiteY5" fmla="*/ 486888 h 3419851"/>
              <a:gd name="connsiteX6" fmla="*/ 718457 w 4423341"/>
              <a:gd name="connsiteY6" fmla="*/ 469075 h 3419851"/>
              <a:gd name="connsiteX7" fmla="*/ 837210 w 4423341"/>
              <a:gd name="connsiteY7" fmla="*/ 469075 h 3419851"/>
              <a:gd name="connsiteX8" fmla="*/ 944088 w 4423341"/>
              <a:gd name="connsiteY8" fmla="*/ 0 h 3419851"/>
              <a:gd name="connsiteX9" fmla="*/ 1045028 w 4423341"/>
              <a:gd name="connsiteY9" fmla="*/ 5938 h 3419851"/>
              <a:gd name="connsiteX10" fmla="*/ 2487880 w 4423341"/>
              <a:gd name="connsiteY10" fmla="*/ 0 h 3419851"/>
              <a:gd name="connsiteX11" fmla="*/ 3307278 w 4423341"/>
              <a:gd name="connsiteY11" fmla="*/ 0 h 3419851"/>
              <a:gd name="connsiteX12" fmla="*/ 3307278 w 4423341"/>
              <a:gd name="connsiteY12" fmla="*/ 100940 h 3419851"/>
              <a:gd name="connsiteX13" fmla="*/ 3325091 w 4423341"/>
              <a:gd name="connsiteY13" fmla="*/ 225631 h 3419851"/>
              <a:gd name="connsiteX14" fmla="*/ 3336966 w 4423341"/>
              <a:gd name="connsiteY14" fmla="*/ 302821 h 3419851"/>
              <a:gd name="connsiteX15" fmla="*/ 3342904 w 4423341"/>
              <a:gd name="connsiteY15" fmla="*/ 380010 h 3419851"/>
              <a:gd name="connsiteX16" fmla="*/ 3342904 w 4423341"/>
              <a:gd name="connsiteY16" fmla="*/ 439387 h 3419851"/>
              <a:gd name="connsiteX17" fmla="*/ 3336966 w 4423341"/>
              <a:gd name="connsiteY17" fmla="*/ 480951 h 3419851"/>
              <a:gd name="connsiteX18" fmla="*/ 3325091 w 4423341"/>
              <a:gd name="connsiteY18" fmla="*/ 528452 h 3419851"/>
              <a:gd name="connsiteX19" fmla="*/ 3360717 w 4423341"/>
              <a:gd name="connsiteY19" fmla="*/ 587829 h 3419851"/>
              <a:gd name="connsiteX20" fmla="*/ 3360717 w 4423341"/>
              <a:gd name="connsiteY20" fmla="*/ 647205 h 3419851"/>
              <a:gd name="connsiteX21" fmla="*/ 3360717 w 4423341"/>
              <a:gd name="connsiteY21" fmla="*/ 724395 h 3419851"/>
              <a:gd name="connsiteX22" fmla="*/ 3360717 w 4423341"/>
              <a:gd name="connsiteY22" fmla="*/ 783771 h 3419851"/>
              <a:gd name="connsiteX23" fmla="*/ 3348841 w 4423341"/>
              <a:gd name="connsiteY23" fmla="*/ 849086 h 3419851"/>
              <a:gd name="connsiteX24" fmla="*/ 3348841 w 4423341"/>
              <a:gd name="connsiteY24" fmla="*/ 884712 h 3419851"/>
              <a:gd name="connsiteX25" fmla="*/ 3996047 w 4423341"/>
              <a:gd name="connsiteY25" fmla="*/ 890649 h 3419851"/>
              <a:gd name="connsiteX26" fmla="*/ 3996047 w 4423341"/>
              <a:gd name="connsiteY26" fmla="*/ 967839 h 3419851"/>
              <a:gd name="connsiteX27" fmla="*/ 4049485 w 4423341"/>
              <a:gd name="connsiteY27" fmla="*/ 1074717 h 3419851"/>
              <a:gd name="connsiteX28" fmla="*/ 4102924 w 4423341"/>
              <a:gd name="connsiteY28" fmla="*/ 1128156 h 3419851"/>
              <a:gd name="connsiteX29" fmla="*/ 4120737 w 4423341"/>
              <a:gd name="connsiteY29" fmla="*/ 1175657 h 3419851"/>
              <a:gd name="connsiteX30" fmla="*/ 4120737 w 4423341"/>
              <a:gd name="connsiteY30" fmla="*/ 1217221 h 3419851"/>
              <a:gd name="connsiteX31" fmla="*/ 4091049 w 4423341"/>
              <a:gd name="connsiteY31" fmla="*/ 1223158 h 3419851"/>
              <a:gd name="connsiteX32" fmla="*/ 4055423 w 4423341"/>
              <a:gd name="connsiteY32" fmla="*/ 1240971 h 3419851"/>
              <a:gd name="connsiteX33" fmla="*/ 4025735 w 4423341"/>
              <a:gd name="connsiteY33" fmla="*/ 1270660 h 3419851"/>
              <a:gd name="connsiteX34" fmla="*/ 4037610 w 4423341"/>
              <a:gd name="connsiteY34" fmla="*/ 1312223 h 3419851"/>
              <a:gd name="connsiteX35" fmla="*/ 3996047 w 4423341"/>
              <a:gd name="connsiteY35" fmla="*/ 1377538 h 3419851"/>
              <a:gd name="connsiteX36" fmla="*/ 3978234 w 4423341"/>
              <a:gd name="connsiteY36" fmla="*/ 1425039 h 3419851"/>
              <a:gd name="connsiteX37" fmla="*/ 3426031 w 4423341"/>
              <a:gd name="connsiteY37" fmla="*/ 1419101 h 3419851"/>
              <a:gd name="connsiteX38" fmla="*/ 3437906 w 4423341"/>
              <a:gd name="connsiteY38" fmla="*/ 1502229 h 3419851"/>
              <a:gd name="connsiteX39" fmla="*/ 3473532 w 4423341"/>
              <a:gd name="connsiteY39" fmla="*/ 1520042 h 3419851"/>
              <a:gd name="connsiteX40" fmla="*/ 3473532 w 4423341"/>
              <a:gd name="connsiteY40" fmla="*/ 1525979 h 3419851"/>
              <a:gd name="connsiteX41" fmla="*/ 3473532 w 4423341"/>
              <a:gd name="connsiteY41" fmla="*/ 1585356 h 3419851"/>
              <a:gd name="connsiteX42" fmla="*/ 3556660 w 4423341"/>
              <a:gd name="connsiteY42" fmla="*/ 2101932 h 3419851"/>
              <a:gd name="connsiteX43" fmla="*/ 4138550 w 4423341"/>
              <a:gd name="connsiteY43" fmla="*/ 2119745 h 3419851"/>
              <a:gd name="connsiteX44" fmla="*/ 4126674 w 4423341"/>
              <a:gd name="connsiteY44" fmla="*/ 2214747 h 3419851"/>
              <a:gd name="connsiteX45" fmla="*/ 4201982 w 4423341"/>
              <a:gd name="connsiteY45" fmla="*/ 2210316 h 3419851"/>
              <a:gd name="connsiteX46" fmla="*/ 4141373 w 4423341"/>
              <a:gd name="connsiteY46" fmla="*/ 2378966 h 3419851"/>
              <a:gd name="connsiteX47" fmla="*/ 4423335 w 4423341"/>
              <a:gd name="connsiteY47" fmla="*/ 2373695 h 3419851"/>
              <a:gd name="connsiteX48" fmla="*/ 4375902 w 4423341"/>
              <a:gd name="connsiteY48" fmla="*/ 2908631 h 3419851"/>
              <a:gd name="connsiteX49" fmla="*/ 4375902 w 4423341"/>
              <a:gd name="connsiteY49" fmla="*/ 3214309 h 3419851"/>
              <a:gd name="connsiteX50" fmla="*/ 4230968 w 4423341"/>
              <a:gd name="connsiteY50" fmla="*/ 3232755 h 3419851"/>
              <a:gd name="connsiteX51" fmla="*/ 4199346 w 4423341"/>
              <a:gd name="connsiteY51" fmla="*/ 3272284 h 3419851"/>
              <a:gd name="connsiteX52" fmla="*/ 4257320 w 4423341"/>
              <a:gd name="connsiteY52" fmla="*/ 3280189 h 3419851"/>
              <a:gd name="connsiteX53" fmla="*/ 4223063 w 4423341"/>
              <a:gd name="connsiteY53" fmla="*/ 3356607 h 3419851"/>
              <a:gd name="connsiteX54" fmla="*/ 4281036 w 4423341"/>
              <a:gd name="connsiteY54" fmla="*/ 3419851 h 3419851"/>
              <a:gd name="connsiteX0" fmla="*/ 0 w 4423341"/>
              <a:gd name="connsiteY0" fmla="*/ 451262 h 3435662"/>
              <a:gd name="connsiteX1" fmla="*/ 77189 w 4423341"/>
              <a:gd name="connsiteY1" fmla="*/ 463138 h 3435662"/>
              <a:gd name="connsiteX2" fmla="*/ 112815 w 4423341"/>
              <a:gd name="connsiteY2" fmla="*/ 546265 h 3435662"/>
              <a:gd name="connsiteX3" fmla="*/ 261257 w 4423341"/>
              <a:gd name="connsiteY3" fmla="*/ 528452 h 3435662"/>
              <a:gd name="connsiteX4" fmla="*/ 409698 w 4423341"/>
              <a:gd name="connsiteY4" fmla="*/ 522514 h 3435662"/>
              <a:gd name="connsiteX5" fmla="*/ 558140 w 4423341"/>
              <a:gd name="connsiteY5" fmla="*/ 486888 h 3435662"/>
              <a:gd name="connsiteX6" fmla="*/ 718457 w 4423341"/>
              <a:gd name="connsiteY6" fmla="*/ 469075 h 3435662"/>
              <a:gd name="connsiteX7" fmla="*/ 837210 w 4423341"/>
              <a:gd name="connsiteY7" fmla="*/ 469075 h 3435662"/>
              <a:gd name="connsiteX8" fmla="*/ 944088 w 4423341"/>
              <a:gd name="connsiteY8" fmla="*/ 0 h 3435662"/>
              <a:gd name="connsiteX9" fmla="*/ 1045028 w 4423341"/>
              <a:gd name="connsiteY9" fmla="*/ 5938 h 3435662"/>
              <a:gd name="connsiteX10" fmla="*/ 2487880 w 4423341"/>
              <a:gd name="connsiteY10" fmla="*/ 0 h 3435662"/>
              <a:gd name="connsiteX11" fmla="*/ 3307278 w 4423341"/>
              <a:gd name="connsiteY11" fmla="*/ 0 h 3435662"/>
              <a:gd name="connsiteX12" fmla="*/ 3307278 w 4423341"/>
              <a:gd name="connsiteY12" fmla="*/ 100940 h 3435662"/>
              <a:gd name="connsiteX13" fmla="*/ 3325091 w 4423341"/>
              <a:gd name="connsiteY13" fmla="*/ 225631 h 3435662"/>
              <a:gd name="connsiteX14" fmla="*/ 3336966 w 4423341"/>
              <a:gd name="connsiteY14" fmla="*/ 302821 h 3435662"/>
              <a:gd name="connsiteX15" fmla="*/ 3342904 w 4423341"/>
              <a:gd name="connsiteY15" fmla="*/ 380010 h 3435662"/>
              <a:gd name="connsiteX16" fmla="*/ 3342904 w 4423341"/>
              <a:gd name="connsiteY16" fmla="*/ 439387 h 3435662"/>
              <a:gd name="connsiteX17" fmla="*/ 3336966 w 4423341"/>
              <a:gd name="connsiteY17" fmla="*/ 480951 h 3435662"/>
              <a:gd name="connsiteX18" fmla="*/ 3325091 w 4423341"/>
              <a:gd name="connsiteY18" fmla="*/ 528452 h 3435662"/>
              <a:gd name="connsiteX19" fmla="*/ 3360717 w 4423341"/>
              <a:gd name="connsiteY19" fmla="*/ 587829 h 3435662"/>
              <a:gd name="connsiteX20" fmla="*/ 3360717 w 4423341"/>
              <a:gd name="connsiteY20" fmla="*/ 647205 h 3435662"/>
              <a:gd name="connsiteX21" fmla="*/ 3360717 w 4423341"/>
              <a:gd name="connsiteY21" fmla="*/ 724395 h 3435662"/>
              <a:gd name="connsiteX22" fmla="*/ 3360717 w 4423341"/>
              <a:gd name="connsiteY22" fmla="*/ 783771 h 3435662"/>
              <a:gd name="connsiteX23" fmla="*/ 3348841 w 4423341"/>
              <a:gd name="connsiteY23" fmla="*/ 849086 h 3435662"/>
              <a:gd name="connsiteX24" fmla="*/ 3348841 w 4423341"/>
              <a:gd name="connsiteY24" fmla="*/ 884712 h 3435662"/>
              <a:gd name="connsiteX25" fmla="*/ 3996047 w 4423341"/>
              <a:gd name="connsiteY25" fmla="*/ 890649 h 3435662"/>
              <a:gd name="connsiteX26" fmla="*/ 3996047 w 4423341"/>
              <a:gd name="connsiteY26" fmla="*/ 967839 h 3435662"/>
              <a:gd name="connsiteX27" fmla="*/ 4049485 w 4423341"/>
              <a:gd name="connsiteY27" fmla="*/ 1074717 h 3435662"/>
              <a:gd name="connsiteX28" fmla="*/ 4102924 w 4423341"/>
              <a:gd name="connsiteY28" fmla="*/ 1128156 h 3435662"/>
              <a:gd name="connsiteX29" fmla="*/ 4120737 w 4423341"/>
              <a:gd name="connsiteY29" fmla="*/ 1175657 h 3435662"/>
              <a:gd name="connsiteX30" fmla="*/ 4120737 w 4423341"/>
              <a:gd name="connsiteY30" fmla="*/ 1217221 h 3435662"/>
              <a:gd name="connsiteX31" fmla="*/ 4091049 w 4423341"/>
              <a:gd name="connsiteY31" fmla="*/ 1223158 h 3435662"/>
              <a:gd name="connsiteX32" fmla="*/ 4055423 w 4423341"/>
              <a:gd name="connsiteY32" fmla="*/ 1240971 h 3435662"/>
              <a:gd name="connsiteX33" fmla="*/ 4025735 w 4423341"/>
              <a:gd name="connsiteY33" fmla="*/ 1270660 h 3435662"/>
              <a:gd name="connsiteX34" fmla="*/ 4037610 w 4423341"/>
              <a:gd name="connsiteY34" fmla="*/ 1312223 h 3435662"/>
              <a:gd name="connsiteX35" fmla="*/ 3996047 w 4423341"/>
              <a:gd name="connsiteY35" fmla="*/ 1377538 h 3435662"/>
              <a:gd name="connsiteX36" fmla="*/ 3978234 w 4423341"/>
              <a:gd name="connsiteY36" fmla="*/ 1425039 h 3435662"/>
              <a:gd name="connsiteX37" fmla="*/ 3426031 w 4423341"/>
              <a:gd name="connsiteY37" fmla="*/ 1419101 h 3435662"/>
              <a:gd name="connsiteX38" fmla="*/ 3437906 w 4423341"/>
              <a:gd name="connsiteY38" fmla="*/ 1502229 h 3435662"/>
              <a:gd name="connsiteX39" fmla="*/ 3473532 w 4423341"/>
              <a:gd name="connsiteY39" fmla="*/ 1520042 h 3435662"/>
              <a:gd name="connsiteX40" fmla="*/ 3473532 w 4423341"/>
              <a:gd name="connsiteY40" fmla="*/ 1525979 h 3435662"/>
              <a:gd name="connsiteX41" fmla="*/ 3473532 w 4423341"/>
              <a:gd name="connsiteY41" fmla="*/ 1585356 h 3435662"/>
              <a:gd name="connsiteX42" fmla="*/ 3556660 w 4423341"/>
              <a:gd name="connsiteY42" fmla="*/ 2101932 h 3435662"/>
              <a:gd name="connsiteX43" fmla="*/ 4138550 w 4423341"/>
              <a:gd name="connsiteY43" fmla="*/ 2119745 h 3435662"/>
              <a:gd name="connsiteX44" fmla="*/ 4126674 w 4423341"/>
              <a:gd name="connsiteY44" fmla="*/ 2214747 h 3435662"/>
              <a:gd name="connsiteX45" fmla="*/ 4201982 w 4423341"/>
              <a:gd name="connsiteY45" fmla="*/ 2210316 h 3435662"/>
              <a:gd name="connsiteX46" fmla="*/ 4141373 w 4423341"/>
              <a:gd name="connsiteY46" fmla="*/ 2378966 h 3435662"/>
              <a:gd name="connsiteX47" fmla="*/ 4423335 w 4423341"/>
              <a:gd name="connsiteY47" fmla="*/ 2373695 h 3435662"/>
              <a:gd name="connsiteX48" fmla="*/ 4375902 w 4423341"/>
              <a:gd name="connsiteY48" fmla="*/ 2908631 h 3435662"/>
              <a:gd name="connsiteX49" fmla="*/ 4375902 w 4423341"/>
              <a:gd name="connsiteY49" fmla="*/ 3214309 h 3435662"/>
              <a:gd name="connsiteX50" fmla="*/ 4230968 w 4423341"/>
              <a:gd name="connsiteY50" fmla="*/ 3232755 h 3435662"/>
              <a:gd name="connsiteX51" fmla="*/ 4199346 w 4423341"/>
              <a:gd name="connsiteY51" fmla="*/ 3272284 h 3435662"/>
              <a:gd name="connsiteX52" fmla="*/ 4257320 w 4423341"/>
              <a:gd name="connsiteY52" fmla="*/ 3280189 h 3435662"/>
              <a:gd name="connsiteX53" fmla="*/ 4223063 w 4423341"/>
              <a:gd name="connsiteY53" fmla="*/ 3356607 h 3435662"/>
              <a:gd name="connsiteX54" fmla="*/ 4281036 w 4423341"/>
              <a:gd name="connsiteY54" fmla="*/ 3419851 h 3435662"/>
              <a:gd name="connsiteX55" fmla="*/ 4281036 w 4423341"/>
              <a:gd name="connsiteY55" fmla="*/ 3435662 h 3435662"/>
              <a:gd name="connsiteX0" fmla="*/ 0 w 4423341"/>
              <a:gd name="connsiteY0" fmla="*/ 451262 h 3469919"/>
              <a:gd name="connsiteX1" fmla="*/ 77189 w 4423341"/>
              <a:gd name="connsiteY1" fmla="*/ 463138 h 3469919"/>
              <a:gd name="connsiteX2" fmla="*/ 112815 w 4423341"/>
              <a:gd name="connsiteY2" fmla="*/ 546265 h 3469919"/>
              <a:gd name="connsiteX3" fmla="*/ 261257 w 4423341"/>
              <a:gd name="connsiteY3" fmla="*/ 528452 h 3469919"/>
              <a:gd name="connsiteX4" fmla="*/ 409698 w 4423341"/>
              <a:gd name="connsiteY4" fmla="*/ 522514 h 3469919"/>
              <a:gd name="connsiteX5" fmla="*/ 558140 w 4423341"/>
              <a:gd name="connsiteY5" fmla="*/ 486888 h 3469919"/>
              <a:gd name="connsiteX6" fmla="*/ 718457 w 4423341"/>
              <a:gd name="connsiteY6" fmla="*/ 469075 h 3469919"/>
              <a:gd name="connsiteX7" fmla="*/ 837210 w 4423341"/>
              <a:gd name="connsiteY7" fmla="*/ 469075 h 3469919"/>
              <a:gd name="connsiteX8" fmla="*/ 944088 w 4423341"/>
              <a:gd name="connsiteY8" fmla="*/ 0 h 3469919"/>
              <a:gd name="connsiteX9" fmla="*/ 1045028 w 4423341"/>
              <a:gd name="connsiteY9" fmla="*/ 5938 h 3469919"/>
              <a:gd name="connsiteX10" fmla="*/ 2487880 w 4423341"/>
              <a:gd name="connsiteY10" fmla="*/ 0 h 3469919"/>
              <a:gd name="connsiteX11" fmla="*/ 3307278 w 4423341"/>
              <a:gd name="connsiteY11" fmla="*/ 0 h 3469919"/>
              <a:gd name="connsiteX12" fmla="*/ 3307278 w 4423341"/>
              <a:gd name="connsiteY12" fmla="*/ 100940 h 3469919"/>
              <a:gd name="connsiteX13" fmla="*/ 3325091 w 4423341"/>
              <a:gd name="connsiteY13" fmla="*/ 225631 h 3469919"/>
              <a:gd name="connsiteX14" fmla="*/ 3336966 w 4423341"/>
              <a:gd name="connsiteY14" fmla="*/ 302821 h 3469919"/>
              <a:gd name="connsiteX15" fmla="*/ 3342904 w 4423341"/>
              <a:gd name="connsiteY15" fmla="*/ 380010 h 3469919"/>
              <a:gd name="connsiteX16" fmla="*/ 3342904 w 4423341"/>
              <a:gd name="connsiteY16" fmla="*/ 439387 h 3469919"/>
              <a:gd name="connsiteX17" fmla="*/ 3336966 w 4423341"/>
              <a:gd name="connsiteY17" fmla="*/ 480951 h 3469919"/>
              <a:gd name="connsiteX18" fmla="*/ 3325091 w 4423341"/>
              <a:gd name="connsiteY18" fmla="*/ 528452 h 3469919"/>
              <a:gd name="connsiteX19" fmla="*/ 3360717 w 4423341"/>
              <a:gd name="connsiteY19" fmla="*/ 587829 h 3469919"/>
              <a:gd name="connsiteX20" fmla="*/ 3360717 w 4423341"/>
              <a:gd name="connsiteY20" fmla="*/ 647205 h 3469919"/>
              <a:gd name="connsiteX21" fmla="*/ 3360717 w 4423341"/>
              <a:gd name="connsiteY21" fmla="*/ 724395 h 3469919"/>
              <a:gd name="connsiteX22" fmla="*/ 3360717 w 4423341"/>
              <a:gd name="connsiteY22" fmla="*/ 783771 h 3469919"/>
              <a:gd name="connsiteX23" fmla="*/ 3348841 w 4423341"/>
              <a:gd name="connsiteY23" fmla="*/ 849086 h 3469919"/>
              <a:gd name="connsiteX24" fmla="*/ 3348841 w 4423341"/>
              <a:gd name="connsiteY24" fmla="*/ 884712 h 3469919"/>
              <a:gd name="connsiteX25" fmla="*/ 3996047 w 4423341"/>
              <a:gd name="connsiteY25" fmla="*/ 890649 h 3469919"/>
              <a:gd name="connsiteX26" fmla="*/ 3996047 w 4423341"/>
              <a:gd name="connsiteY26" fmla="*/ 967839 h 3469919"/>
              <a:gd name="connsiteX27" fmla="*/ 4049485 w 4423341"/>
              <a:gd name="connsiteY27" fmla="*/ 1074717 h 3469919"/>
              <a:gd name="connsiteX28" fmla="*/ 4102924 w 4423341"/>
              <a:gd name="connsiteY28" fmla="*/ 1128156 h 3469919"/>
              <a:gd name="connsiteX29" fmla="*/ 4120737 w 4423341"/>
              <a:gd name="connsiteY29" fmla="*/ 1175657 h 3469919"/>
              <a:gd name="connsiteX30" fmla="*/ 4120737 w 4423341"/>
              <a:gd name="connsiteY30" fmla="*/ 1217221 h 3469919"/>
              <a:gd name="connsiteX31" fmla="*/ 4091049 w 4423341"/>
              <a:gd name="connsiteY31" fmla="*/ 1223158 h 3469919"/>
              <a:gd name="connsiteX32" fmla="*/ 4055423 w 4423341"/>
              <a:gd name="connsiteY32" fmla="*/ 1240971 h 3469919"/>
              <a:gd name="connsiteX33" fmla="*/ 4025735 w 4423341"/>
              <a:gd name="connsiteY33" fmla="*/ 1270660 h 3469919"/>
              <a:gd name="connsiteX34" fmla="*/ 4037610 w 4423341"/>
              <a:gd name="connsiteY34" fmla="*/ 1312223 h 3469919"/>
              <a:gd name="connsiteX35" fmla="*/ 3996047 w 4423341"/>
              <a:gd name="connsiteY35" fmla="*/ 1377538 h 3469919"/>
              <a:gd name="connsiteX36" fmla="*/ 3978234 w 4423341"/>
              <a:gd name="connsiteY36" fmla="*/ 1425039 h 3469919"/>
              <a:gd name="connsiteX37" fmla="*/ 3426031 w 4423341"/>
              <a:gd name="connsiteY37" fmla="*/ 1419101 h 3469919"/>
              <a:gd name="connsiteX38" fmla="*/ 3437906 w 4423341"/>
              <a:gd name="connsiteY38" fmla="*/ 1502229 h 3469919"/>
              <a:gd name="connsiteX39" fmla="*/ 3473532 w 4423341"/>
              <a:gd name="connsiteY39" fmla="*/ 1520042 h 3469919"/>
              <a:gd name="connsiteX40" fmla="*/ 3473532 w 4423341"/>
              <a:gd name="connsiteY40" fmla="*/ 1525979 h 3469919"/>
              <a:gd name="connsiteX41" fmla="*/ 3473532 w 4423341"/>
              <a:gd name="connsiteY41" fmla="*/ 1585356 h 3469919"/>
              <a:gd name="connsiteX42" fmla="*/ 3556660 w 4423341"/>
              <a:gd name="connsiteY42" fmla="*/ 2101932 h 3469919"/>
              <a:gd name="connsiteX43" fmla="*/ 4138550 w 4423341"/>
              <a:gd name="connsiteY43" fmla="*/ 2119745 h 3469919"/>
              <a:gd name="connsiteX44" fmla="*/ 4126674 w 4423341"/>
              <a:gd name="connsiteY44" fmla="*/ 2214747 h 3469919"/>
              <a:gd name="connsiteX45" fmla="*/ 4201982 w 4423341"/>
              <a:gd name="connsiteY45" fmla="*/ 2210316 h 3469919"/>
              <a:gd name="connsiteX46" fmla="*/ 4141373 w 4423341"/>
              <a:gd name="connsiteY46" fmla="*/ 2378966 h 3469919"/>
              <a:gd name="connsiteX47" fmla="*/ 4423335 w 4423341"/>
              <a:gd name="connsiteY47" fmla="*/ 2373695 h 3469919"/>
              <a:gd name="connsiteX48" fmla="*/ 4375902 w 4423341"/>
              <a:gd name="connsiteY48" fmla="*/ 2908631 h 3469919"/>
              <a:gd name="connsiteX49" fmla="*/ 4375902 w 4423341"/>
              <a:gd name="connsiteY49" fmla="*/ 3214309 h 3469919"/>
              <a:gd name="connsiteX50" fmla="*/ 4230968 w 4423341"/>
              <a:gd name="connsiteY50" fmla="*/ 3232755 h 3469919"/>
              <a:gd name="connsiteX51" fmla="*/ 4199346 w 4423341"/>
              <a:gd name="connsiteY51" fmla="*/ 3272284 h 3469919"/>
              <a:gd name="connsiteX52" fmla="*/ 4257320 w 4423341"/>
              <a:gd name="connsiteY52" fmla="*/ 3280189 h 3469919"/>
              <a:gd name="connsiteX53" fmla="*/ 4223063 w 4423341"/>
              <a:gd name="connsiteY53" fmla="*/ 3356607 h 3469919"/>
              <a:gd name="connsiteX54" fmla="*/ 4281036 w 4423341"/>
              <a:gd name="connsiteY54" fmla="*/ 3419851 h 3469919"/>
              <a:gd name="connsiteX55" fmla="*/ 4254684 w 4423341"/>
              <a:gd name="connsiteY55" fmla="*/ 3469919 h 3469919"/>
              <a:gd name="connsiteX0" fmla="*/ 0 w 4423341"/>
              <a:gd name="connsiteY0" fmla="*/ 451262 h 3475600"/>
              <a:gd name="connsiteX1" fmla="*/ 77189 w 4423341"/>
              <a:gd name="connsiteY1" fmla="*/ 463138 h 3475600"/>
              <a:gd name="connsiteX2" fmla="*/ 112815 w 4423341"/>
              <a:gd name="connsiteY2" fmla="*/ 546265 h 3475600"/>
              <a:gd name="connsiteX3" fmla="*/ 261257 w 4423341"/>
              <a:gd name="connsiteY3" fmla="*/ 528452 h 3475600"/>
              <a:gd name="connsiteX4" fmla="*/ 409698 w 4423341"/>
              <a:gd name="connsiteY4" fmla="*/ 522514 h 3475600"/>
              <a:gd name="connsiteX5" fmla="*/ 558140 w 4423341"/>
              <a:gd name="connsiteY5" fmla="*/ 486888 h 3475600"/>
              <a:gd name="connsiteX6" fmla="*/ 718457 w 4423341"/>
              <a:gd name="connsiteY6" fmla="*/ 469075 h 3475600"/>
              <a:gd name="connsiteX7" fmla="*/ 837210 w 4423341"/>
              <a:gd name="connsiteY7" fmla="*/ 469075 h 3475600"/>
              <a:gd name="connsiteX8" fmla="*/ 944088 w 4423341"/>
              <a:gd name="connsiteY8" fmla="*/ 0 h 3475600"/>
              <a:gd name="connsiteX9" fmla="*/ 1045028 w 4423341"/>
              <a:gd name="connsiteY9" fmla="*/ 5938 h 3475600"/>
              <a:gd name="connsiteX10" fmla="*/ 2487880 w 4423341"/>
              <a:gd name="connsiteY10" fmla="*/ 0 h 3475600"/>
              <a:gd name="connsiteX11" fmla="*/ 3307278 w 4423341"/>
              <a:gd name="connsiteY11" fmla="*/ 0 h 3475600"/>
              <a:gd name="connsiteX12" fmla="*/ 3307278 w 4423341"/>
              <a:gd name="connsiteY12" fmla="*/ 100940 h 3475600"/>
              <a:gd name="connsiteX13" fmla="*/ 3325091 w 4423341"/>
              <a:gd name="connsiteY13" fmla="*/ 225631 h 3475600"/>
              <a:gd name="connsiteX14" fmla="*/ 3336966 w 4423341"/>
              <a:gd name="connsiteY14" fmla="*/ 302821 h 3475600"/>
              <a:gd name="connsiteX15" fmla="*/ 3342904 w 4423341"/>
              <a:gd name="connsiteY15" fmla="*/ 380010 h 3475600"/>
              <a:gd name="connsiteX16" fmla="*/ 3342904 w 4423341"/>
              <a:gd name="connsiteY16" fmla="*/ 439387 h 3475600"/>
              <a:gd name="connsiteX17" fmla="*/ 3336966 w 4423341"/>
              <a:gd name="connsiteY17" fmla="*/ 480951 h 3475600"/>
              <a:gd name="connsiteX18" fmla="*/ 3325091 w 4423341"/>
              <a:gd name="connsiteY18" fmla="*/ 528452 h 3475600"/>
              <a:gd name="connsiteX19" fmla="*/ 3360717 w 4423341"/>
              <a:gd name="connsiteY19" fmla="*/ 587829 h 3475600"/>
              <a:gd name="connsiteX20" fmla="*/ 3360717 w 4423341"/>
              <a:gd name="connsiteY20" fmla="*/ 647205 h 3475600"/>
              <a:gd name="connsiteX21" fmla="*/ 3360717 w 4423341"/>
              <a:gd name="connsiteY21" fmla="*/ 724395 h 3475600"/>
              <a:gd name="connsiteX22" fmla="*/ 3360717 w 4423341"/>
              <a:gd name="connsiteY22" fmla="*/ 783771 h 3475600"/>
              <a:gd name="connsiteX23" fmla="*/ 3348841 w 4423341"/>
              <a:gd name="connsiteY23" fmla="*/ 849086 h 3475600"/>
              <a:gd name="connsiteX24" fmla="*/ 3348841 w 4423341"/>
              <a:gd name="connsiteY24" fmla="*/ 884712 h 3475600"/>
              <a:gd name="connsiteX25" fmla="*/ 3996047 w 4423341"/>
              <a:gd name="connsiteY25" fmla="*/ 890649 h 3475600"/>
              <a:gd name="connsiteX26" fmla="*/ 3996047 w 4423341"/>
              <a:gd name="connsiteY26" fmla="*/ 967839 h 3475600"/>
              <a:gd name="connsiteX27" fmla="*/ 4049485 w 4423341"/>
              <a:gd name="connsiteY27" fmla="*/ 1074717 h 3475600"/>
              <a:gd name="connsiteX28" fmla="*/ 4102924 w 4423341"/>
              <a:gd name="connsiteY28" fmla="*/ 1128156 h 3475600"/>
              <a:gd name="connsiteX29" fmla="*/ 4120737 w 4423341"/>
              <a:gd name="connsiteY29" fmla="*/ 1175657 h 3475600"/>
              <a:gd name="connsiteX30" fmla="*/ 4120737 w 4423341"/>
              <a:gd name="connsiteY30" fmla="*/ 1217221 h 3475600"/>
              <a:gd name="connsiteX31" fmla="*/ 4091049 w 4423341"/>
              <a:gd name="connsiteY31" fmla="*/ 1223158 h 3475600"/>
              <a:gd name="connsiteX32" fmla="*/ 4055423 w 4423341"/>
              <a:gd name="connsiteY32" fmla="*/ 1240971 h 3475600"/>
              <a:gd name="connsiteX33" fmla="*/ 4025735 w 4423341"/>
              <a:gd name="connsiteY33" fmla="*/ 1270660 h 3475600"/>
              <a:gd name="connsiteX34" fmla="*/ 4037610 w 4423341"/>
              <a:gd name="connsiteY34" fmla="*/ 1312223 h 3475600"/>
              <a:gd name="connsiteX35" fmla="*/ 3996047 w 4423341"/>
              <a:gd name="connsiteY35" fmla="*/ 1377538 h 3475600"/>
              <a:gd name="connsiteX36" fmla="*/ 3978234 w 4423341"/>
              <a:gd name="connsiteY36" fmla="*/ 1425039 h 3475600"/>
              <a:gd name="connsiteX37" fmla="*/ 3426031 w 4423341"/>
              <a:gd name="connsiteY37" fmla="*/ 1419101 h 3475600"/>
              <a:gd name="connsiteX38" fmla="*/ 3437906 w 4423341"/>
              <a:gd name="connsiteY38" fmla="*/ 1502229 h 3475600"/>
              <a:gd name="connsiteX39" fmla="*/ 3473532 w 4423341"/>
              <a:gd name="connsiteY39" fmla="*/ 1520042 h 3475600"/>
              <a:gd name="connsiteX40" fmla="*/ 3473532 w 4423341"/>
              <a:gd name="connsiteY40" fmla="*/ 1525979 h 3475600"/>
              <a:gd name="connsiteX41" fmla="*/ 3473532 w 4423341"/>
              <a:gd name="connsiteY41" fmla="*/ 1585356 h 3475600"/>
              <a:gd name="connsiteX42" fmla="*/ 3556660 w 4423341"/>
              <a:gd name="connsiteY42" fmla="*/ 2101932 h 3475600"/>
              <a:gd name="connsiteX43" fmla="*/ 4138550 w 4423341"/>
              <a:gd name="connsiteY43" fmla="*/ 2119745 h 3475600"/>
              <a:gd name="connsiteX44" fmla="*/ 4126674 w 4423341"/>
              <a:gd name="connsiteY44" fmla="*/ 2214747 h 3475600"/>
              <a:gd name="connsiteX45" fmla="*/ 4201982 w 4423341"/>
              <a:gd name="connsiteY45" fmla="*/ 2210316 h 3475600"/>
              <a:gd name="connsiteX46" fmla="*/ 4141373 w 4423341"/>
              <a:gd name="connsiteY46" fmla="*/ 2378966 h 3475600"/>
              <a:gd name="connsiteX47" fmla="*/ 4423335 w 4423341"/>
              <a:gd name="connsiteY47" fmla="*/ 2373695 h 3475600"/>
              <a:gd name="connsiteX48" fmla="*/ 4375902 w 4423341"/>
              <a:gd name="connsiteY48" fmla="*/ 2908631 h 3475600"/>
              <a:gd name="connsiteX49" fmla="*/ 4375902 w 4423341"/>
              <a:gd name="connsiteY49" fmla="*/ 3214309 h 3475600"/>
              <a:gd name="connsiteX50" fmla="*/ 4230968 w 4423341"/>
              <a:gd name="connsiteY50" fmla="*/ 3232755 h 3475600"/>
              <a:gd name="connsiteX51" fmla="*/ 4199346 w 4423341"/>
              <a:gd name="connsiteY51" fmla="*/ 3272284 h 3475600"/>
              <a:gd name="connsiteX52" fmla="*/ 4257320 w 4423341"/>
              <a:gd name="connsiteY52" fmla="*/ 3280189 h 3475600"/>
              <a:gd name="connsiteX53" fmla="*/ 4223063 w 4423341"/>
              <a:gd name="connsiteY53" fmla="*/ 3356607 h 3475600"/>
              <a:gd name="connsiteX54" fmla="*/ 4281036 w 4423341"/>
              <a:gd name="connsiteY54" fmla="*/ 3419851 h 3475600"/>
              <a:gd name="connsiteX55" fmla="*/ 4254684 w 4423341"/>
              <a:gd name="connsiteY55" fmla="*/ 3469919 h 3475600"/>
              <a:gd name="connsiteX56" fmla="*/ 4246779 w 4423341"/>
              <a:gd name="connsiteY56" fmla="*/ 3475188 h 3475600"/>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72995 w 4423341"/>
              <a:gd name="connsiteY57" fmla="*/ 3393498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122927 w 4423341"/>
              <a:gd name="connsiteY58" fmla="*/ 343829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4006980 w 4423341"/>
              <a:gd name="connsiteY59" fmla="*/ 344093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93668 w 4423341"/>
              <a:gd name="connsiteY60" fmla="*/ 3327619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846235 w 4423341"/>
              <a:gd name="connsiteY61" fmla="*/ 3382958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88126 w 4423341"/>
              <a:gd name="connsiteY62" fmla="*/ 3322349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32787 w 4423341"/>
              <a:gd name="connsiteY63" fmla="*/ 335660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285457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30152 w 4423341"/>
              <a:gd name="connsiteY65" fmla="*/ 3172145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98666 w 4423341"/>
              <a:gd name="connsiteY66" fmla="*/ 311417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19611 w 4423341"/>
              <a:gd name="connsiteY67" fmla="*/ 294552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606436 w 4423341"/>
              <a:gd name="connsiteY68" fmla="*/ 2634573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545827 w 4423341"/>
              <a:gd name="connsiteY69" fmla="*/ 2639843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37785 w 4423341"/>
              <a:gd name="connsiteY69" fmla="*/ 256869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82583 w 4423341"/>
              <a:gd name="connsiteY69" fmla="*/ 2592410 h 3470669"/>
              <a:gd name="connsiteX70" fmla="*/ 3437785 w 4423341"/>
              <a:gd name="connsiteY70" fmla="*/ 256869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29879 w 4423341"/>
              <a:gd name="connsiteY69" fmla="*/ 2592410 h 3470669"/>
              <a:gd name="connsiteX70" fmla="*/ 3437785 w 4423341"/>
              <a:gd name="connsiteY70" fmla="*/ 256869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437785 w 4423341"/>
              <a:gd name="connsiteY70" fmla="*/ 256869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353460 w 4423341"/>
              <a:gd name="connsiteY71" fmla="*/ 257923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92852 w 4423341"/>
              <a:gd name="connsiteY72" fmla="*/ 262403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237513 w 4423341"/>
              <a:gd name="connsiteY73" fmla="*/ 260031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63729 w 4423341"/>
              <a:gd name="connsiteY74" fmla="*/ 261349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113661 w 4423341"/>
              <a:gd name="connsiteY75" fmla="*/ 2587140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63593 w 4423341"/>
              <a:gd name="connsiteY76" fmla="*/ 257923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45147 w 4423341"/>
              <a:gd name="connsiteY77" fmla="*/ 2544977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3016160 w 4423341"/>
              <a:gd name="connsiteY78" fmla="*/ 2550248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902848 w 4423341"/>
              <a:gd name="connsiteY79" fmla="*/ 253180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76497 w 4423341"/>
              <a:gd name="connsiteY80" fmla="*/ 2497545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844875 w 4423341"/>
              <a:gd name="connsiteY81" fmla="*/ 2494909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794807 w 4423341"/>
              <a:gd name="connsiteY82" fmla="*/ 2484369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807983 w 4423341"/>
              <a:gd name="connsiteY83" fmla="*/ 2139163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396898 w 4423341"/>
              <a:gd name="connsiteY84" fmla="*/ 2136528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410074 w 4423341"/>
              <a:gd name="connsiteY85" fmla="*/ 203639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44297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555007 w 4423341"/>
              <a:gd name="connsiteY86" fmla="*/ 202848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2597170 w 4423341"/>
              <a:gd name="connsiteY87" fmla="*/ 1335440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677500 w 4423341"/>
              <a:gd name="connsiteY88" fmla="*/ 1345980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1590539 w 4423341"/>
              <a:gd name="connsiteY89" fmla="*/ 2052203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37020 w 4423341"/>
              <a:gd name="connsiteY90" fmla="*/ 2041662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900128 w 4423341"/>
              <a:gd name="connsiteY91" fmla="*/ 2223488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92" fmla="*/ 847425 w 4423341"/>
              <a:gd name="connsiteY92" fmla="*/ 219450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92" fmla="*/ 813168 w 4423341"/>
              <a:gd name="connsiteY92" fmla="*/ 2239299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92" fmla="*/ 813168 w 4423341"/>
              <a:gd name="connsiteY92" fmla="*/ 2239299 h 3470669"/>
              <a:gd name="connsiteX93" fmla="*/ 805262 w 4423341"/>
              <a:gd name="connsiteY93" fmla="*/ 2236664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92" fmla="*/ 813168 w 4423341"/>
              <a:gd name="connsiteY92" fmla="*/ 2239299 h 3470669"/>
              <a:gd name="connsiteX93" fmla="*/ 794722 w 4423341"/>
              <a:gd name="connsiteY93" fmla="*/ 2397409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92" fmla="*/ 813168 w 4423341"/>
              <a:gd name="connsiteY92" fmla="*/ 2239299 h 3470669"/>
              <a:gd name="connsiteX93" fmla="*/ 794722 w 4423341"/>
              <a:gd name="connsiteY93" fmla="*/ 2397409 h 3470669"/>
              <a:gd name="connsiteX94" fmla="*/ 784181 w 4423341"/>
              <a:gd name="connsiteY94" fmla="*/ 2394773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92" fmla="*/ 813168 w 4423341"/>
              <a:gd name="connsiteY92" fmla="*/ 2239299 h 3470669"/>
              <a:gd name="connsiteX93" fmla="*/ 794722 w 4423341"/>
              <a:gd name="connsiteY93" fmla="*/ 2397409 h 3470669"/>
              <a:gd name="connsiteX94" fmla="*/ 193905 w 4423341"/>
              <a:gd name="connsiteY94" fmla="*/ 168591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92" fmla="*/ 813168 w 4423341"/>
              <a:gd name="connsiteY92" fmla="*/ 2239299 h 3470669"/>
              <a:gd name="connsiteX93" fmla="*/ 794722 w 4423341"/>
              <a:gd name="connsiteY93" fmla="*/ 2397409 h 3470669"/>
              <a:gd name="connsiteX94" fmla="*/ 193905 w 4423341"/>
              <a:gd name="connsiteY94" fmla="*/ 1685916 h 3470669"/>
              <a:gd name="connsiteX95" fmla="*/ 191270 w 4423341"/>
              <a:gd name="connsiteY95" fmla="*/ 1685916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92" fmla="*/ 813168 w 4423341"/>
              <a:gd name="connsiteY92" fmla="*/ 2239299 h 3470669"/>
              <a:gd name="connsiteX93" fmla="*/ 794722 w 4423341"/>
              <a:gd name="connsiteY93" fmla="*/ 2397409 h 3470669"/>
              <a:gd name="connsiteX94" fmla="*/ 193905 w 4423341"/>
              <a:gd name="connsiteY94" fmla="*/ 1685916 h 3470669"/>
              <a:gd name="connsiteX95" fmla="*/ 294041 w 4423341"/>
              <a:gd name="connsiteY95" fmla="*/ 1177331 h 3470669"/>
              <a:gd name="connsiteX0" fmla="*/ 0 w 4423341"/>
              <a:gd name="connsiteY0" fmla="*/ 451262 h 3470669"/>
              <a:gd name="connsiteX1" fmla="*/ 77189 w 4423341"/>
              <a:gd name="connsiteY1" fmla="*/ 463138 h 3470669"/>
              <a:gd name="connsiteX2" fmla="*/ 112815 w 4423341"/>
              <a:gd name="connsiteY2" fmla="*/ 546265 h 3470669"/>
              <a:gd name="connsiteX3" fmla="*/ 261257 w 4423341"/>
              <a:gd name="connsiteY3" fmla="*/ 528452 h 3470669"/>
              <a:gd name="connsiteX4" fmla="*/ 409698 w 4423341"/>
              <a:gd name="connsiteY4" fmla="*/ 522514 h 3470669"/>
              <a:gd name="connsiteX5" fmla="*/ 558140 w 4423341"/>
              <a:gd name="connsiteY5" fmla="*/ 486888 h 3470669"/>
              <a:gd name="connsiteX6" fmla="*/ 718457 w 4423341"/>
              <a:gd name="connsiteY6" fmla="*/ 469075 h 3470669"/>
              <a:gd name="connsiteX7" fmla="*/ 837210 w 4423341"/>
              <a:gd name="connsiteY7" fmla="*/ 469075 h 3470669"/>
              <a:gd name="connsiteX8" fmla="*/ 944088 w 4423341"/>
              <a:gd name="connsiteY8" fmla="*/ 0 h 3470669"/>
              <a:gd name="connsiteX9" fmla="*/ 1045028 w 4423341"/>
              <a:gd name="connsiteY9" fmla="*/ 5938 h 3470669"/>
              <a:gd name="connsiteX10" fmla="*/ 2487880 w 4423341"/>
              <a:gd name="connsiteY10" fmla="*/ 0 h 3470669"/>
              <a:gd name="connsiteX11" fmla="*/ 3307278 w 4423341"/>
              <a:gd name="connsiteY11" fmla="*/ 0 h 3470669"/>
              <a:gd name="connsiteX12" fmla="*/ 3307278 w 4423341"/>
              <a:gd name="connsiteY12" fmla="*/ 100940 h 3470669"/>
              <a:gd name="connsiteX13" fmla="*/ 3325091 w 4423341"/>
              <a:gd name="connsiteY13" fmla="*/ 225631 h 3470669"/>
              <a:gd name="connsiteX14" fmla="*/ 3336966 w 4423341"/>
              <a:gd name="connsiteY14" fmla="*/ 302821 h 3470669"/>
              <a:gd name="connsiteX15" fmla="*/ 3342904 w 4423341"/>
              <a:gd name="connsiteY15" fmla="*/ 380010 h 3470669"/>
              <a:gd name="connsiteX16" fmla="*/ 3342904 w 4423341"/>
              <a:gd name="connsiteY16" fmla="*/ 439387 h 3470669"/>
              <a:gd name="connsiteX17" fmla="*/ 3336966 w 4423341"/>
              <a:gd name="connsiteY17" fmla="*/ 480951 h 3470669"/>
              <a:gd name="connsiteX18" fmla="*/ 3325091 w 4423341"/>
              <a:gd name="connsiteY18" fmla="*/ 528452 h 3470669"/>
              <a:gd name="connsiteX19" fmla="*/ 3360717 w 4423341"/>
              <a:gd name="connsiteY19" fmla="*/ 587829 h 3470669"/>
              <a:gd name="connsiteX20" fmla="*/ 3360717 w 4423341"/>
              <a:gd name="connsiteY20" fmla="*/ 647205 h 3470669"/>
              <a:gd name="connsiteX21" fmla="*/ 3360717 w 4423341"/>
              <a:gd name="connsiteY21" fmla="*/ 724395 h 3470669"/>
              <a:gd name="connsiteX22" fmla="*/ 3360717 w 4423341"/>
              <a:gd name="connsiteY22" fmla="*/ 783771 h 3470669"/>
              <a:gd name="connsiteX23" fmla="*/ 3348841 w 4423341"/>
              <a:gd name="connsiteY23" fmla="*/ 849086 h 3470669"/>
              <a:gd name="connsiteX24" fmla="*/ 3348841 w 4423341"/>
              <a:gd name="connsiteY24" fmla="*/ 884712 h 3470669"/>
              <a:gd name="connsiteX25" fmla="*/ 3996047 w 4423341"/>
              <a:gd name="connsiteY25" fmla="*/ 890649 h 3470669"/>
              <a:gd name="connsiteX26" fmla="*/ 3996047 w 4423341"/>
              <a:gd name="connsiteY26" fmla="*/ 967839 h 3470669"/>
              <a:gd name="connsiteX27" fmla="*/ 4049485 w 4423341"/>
              <a:gd name="connsiteY27" fmla="*/ 1074717 h 3470669"/>
              <a:gd name="connsiteX28" fmla="*/ 4102924 w 4423341"/>
              <a:gd name="connsiteY28" fmla="*/ 1128156 h 3470669"/>
              <a:gd name="connsiteX29" fmla="*/ 4120737 w 4423341"/>
              <a:gd name="connsiteY29" fmla="*/ 1175657 h 3470669"/>
              <a:gd name="connsiteX30" fmla="*/ 4120737 w 4423341"/>
              <a:gd name="connsiteY30" fmla="*/ 1217221 h 3470669"/>
              <a:gd name="connsiteX31" fmla="*/ 4091049 w 4423341"/>
              <a:gd name="connsiteY31" fmla="*/ 1223158 h 3470669"/>
              <a:gd name="connsiteX32" fmla="*/ 4055423 w 4423341"/>
              <a:gd name="connsiteY32" fmla="*/ 1240971 h 3470669"/>
              <a:gd name="connsiteX33" fmla="*/ 4025735 w 4423341"/>
              <a:gd name="connsiteY33" fmla="*/ 1270660 h 3470669"/>
              <a:gd name="connsiteX34" fmla="*/ 4037610 w 4423341"/>
              <a:gd name="connsiteY34" fmla="*/ 1312223 h 3470669"/>
              <a:gd name="connsiteX35" fmla="*/ 3996047 w 4423341"/>
              <a:gd name="connsiteY35" fmla="*/ 1377538 h 3470669"/>
              <a:gd name="connsiteX36" fmla="*/ 3978234 w 4423341"/>
              <a:gd name="connsiteY36" fmla="*/ 1425039 h 3470669"/>
              <a:gd name="connsiteX37" fmla="*/ 3426031 w 4423341"/>
              <a:gd name="connsiteY37" fmla="*/ 1419101 h 3470669"/>
              <a:gd name="connsiteX38" fmla="*/ 3437906 w 4423341"/>
              <a:gd name="connsiteY38" fmla="*/ 1502229 h 3470669"/>
              <a:gd name="connsiteX39" fmla="*/ 3473532 w 4423341"/>
              <a:gd name="connsiteY39" fmla="*/ 1520042 h 3470669"/>
              <a:gd name="connsiteX40" fmla="*/ 3473532 w 4423341"/>
              <a:gd name="connsiteY40" fmla="*/ 1525979 h 3470669"/>
              <a:gd name="connsiteX41" fmla="*/ 3473532 w 4423341"/>
              <a:gd name="connsiteY41" fmla="*/ 1585356 h 3470669"/>
              <a:gd name="connsiteX42" fmla="*/ 3556660 w 4423341"/>
              <a:gd name="connsiteY42" fmla="*/ 2101932 h 3470669"/>
              <a:gd name="connsiteX43" fmla="*/ 4138550 w 4423341"/>
              <a:gd name="connsiteY43" fmla="*/ 2119745 h 3470669"/>
              <a:gd name="connsiteX44" fmla="*/ 4126674 w 4423341"/>
              <a:gd name="connsiteY44" fmla="*/ 2214747 h 3470669"/>
              <a:gd name="connsiteX45" fmla="*/ 4201982 w 4423341"/>
              <a:gd name="connsiteY45" fmla="*/ 2210316 h 3470669"/>
              <a:gd name="connsiteX46" fmla="*/ 4141373 w 4423341"/>
              <a:gd name="connsiteY46" fmla="*/ 2378966 h 3470669"/>
              <a:gd name="connsiteX47" fmla="*/ 4423335 w 4423341"/>
              <a:gd name="connsiteY47" fmla="*/ 2373695 h 3470669"/>
              <a:gd name="connsiteX48" fmla="*/ 4375902 w 4423341"/>
              <a:gd name="connsiteY48" fmla="*/ 2908631 h 3470669"/>
              <a:gd name="connsiteX49" fmla="*/ 4375902 w 4423341"/>
              <a:gd name="connsiteY49" fmla="*/ 3214309 h 3470669"/>
              <a:gd name="connsiteX50" fmla="*/ 4230968 w 4423341"/>
              <a:gd name="connsiteY50" fmla="*/ 3232755 h 3470669"/>
              <a:gd name="connsiteX51" fmla="*/ 4199346 w 4423341"/>
              <a:gd name="connsiteY51" fmla="*/ 3272284 h 3470669"/>
              <a:gd name="connsiteX52" fmla="*/ 4257320 w 4423341"/>
              <a:gd name="connsiteY52" fmla="*/ 3280189 h 3470669"/>
              <a:gd name="connsiteX53" fmla="*/ 4223063 w 4423341"/>
              <a:gd name="connsiteY53" fmla="*/ 3356607 h 3470669"/>
              <a:gd name="connsiteX54" fmla="*/ 4281036 w 4423341"/>
              <a:gd name="connsiteY54" fmla="*/ 3419851 h 3470669"/>
              <a:gd name="connsiteX55" fmla="*/ 4254684 w 4423341"/>
              <a:gd name="connsiteY55" fmla="*/ 3469919 h 3470669"/>
              <a:gd name="connsiteX56" fmla="*/ 4175629 w 4423341"/>
              <a:gd name="connsiteY56" fmla="*/ 3401404 h 3470669"/>
              <a:gd name="connsiteX57" fmla="*/ 4130833 w 4423341"/>
              <a:gd name="connsiteY57" fmla="*/ 3443566 h 3470669"/>
              <a:gd name="connsiteX58" fmla="*/ 4004345 w 4423341"/>
              <a:gd name="connsiteY58" fmla="*/ 3448836 h 3470669"/>
              <a:gd name="connsiteX59" fmla="*/ 3893668 w 4423341"/>
              <a:gd name="connsiteY59" fmla="*/ 3330254 h 3470669"/>
              <a:gd name="connsiteX60" fmla="*/ 3856776 w 4423341"/>
              <a:gd name="connsiteY60" fmla="*/ 3380322 h 3470669"/>
              <a:gd name="connsiteX61" fmla="*/ 3682856 w 4423341"/>
              <a:gd name="connsiteY61" fmla="*/ 3319714 h 3470669"/>
              <a:gd name="connsiteX62" fmla="*/ 3609071 w 4423341"/>
              <a:gd name="connsiteY62" fmla="*/ 3348701 h 3470669"/>
              <a:gd name="connsiteX63" fmla="*/ 3640693 w 4423341"/>
              <a:gd name="connsiteY63" fmla="*/ 3282822 h 3470669"/>
              <a:gd name="connsiteX64" fmla="*/ 3640693 w 4423341"/>
              <a:gd name="connsiteY64" fmla="*/ 3187956 h 3470669"/>
              <a:gd name="connsiteX65" fmla="*/ 3680220 w 4423341"/>
              <a:gd name="connsiteY65" fmla="*/ 3108901 h 3470669"/>
              <a:gd name="connsiteX66" fmla="*/ 3611705 w 4423341"/>
              <a:gd name="connsiteY66" fmla="*/ 2929710 h 3470669"/>
              <a:gd name="connsiteX67" fmla="*/ 3601165 w 4423341"/>
              <a:gd name="connsiteY67" fmla="*/ 2642478 h 3470669"/>
              <a:gd name="connsiteX68" fmla="*/ 3564273 w 4423341"/>
              <a:gd name="connsiteY68" fmla="*/ 2647749 h 3470669"/>
              <a:gd name="connsiteX69" fmla="*/ 3461501 w 4423341"/>
              <a:gd name="connsiteY69" fmla="*/ 2579234 h 3470669"/>
              <a:gd name="connsiteX70" fmla="*/ 3350824 w 4423341"/>
              <a:gd name="connsiteY70" fmla="*/ 2573965 h 3470669"/>
              <a:gd name="connsiteX71" fmla="*/ 3284946 w 4423341"/>
              <a:gd name="connsiteY71" fmla="*/ 2629302 h 3470669"/>
              <a:gd name="connsiteX72" fmla="*/ 3248054 w 4423341"/>
              <a:gd name="connsiteY72" fmla="*/ 2600316 h 3470669"/>
              <a:gd name="connsiteX73" fmla="*/ 3192716 w 4423341"/>
              <a:gd name="connsiteY73" fmla="*/ 2616127 h 3470669"/>
              <a:gd name="connsiteX74" fmla="*/ 3103120 w 4423341"/>
              <a:gd name="connsiteY74" fmla="*/ 2592410 h 3470669"/>
              <a:gd name="connsiteX75" fmla="*/ 3071498 w 4423341"/>
              <a:gd name="connsiteY75" fmla="*/ 2587140 h 3470669"/>
              <a:gd name="connsiteX76" fmla="*/ 3037242 w 4423341"/>
              <a:gd name="connsiteY76" fmla="*/ 2542341 h 3470669"/>
              <a:gd name="connsiteX77" fmla="*/ 3005619 w 4423341"/>
              <a:gd name="connsiteY77" fmla="*/ 2552883 h 3470669"/>
              <a:gd name="connsiteX78" fmla="*/ 2913389 w 4423341"/>
              <a:gd name="connsiteY78" fmla="*/ 2537073 h 3470669"/>
              <a:gd name="connsiteX79" fmla="*/ 2873862 w 4423341"/>
              <a:gd name="connsiteY79" fmla="*/ 2502816 h 3470669"/>
              <a:gd name="connsiteX80" fmla="*/ 2852781 w 4423341"/>
              <a:gd name="connsiteY80" fmla="*/ 2497545 h 3470669"/>
              <a:gd name="connsiteX81" fmla="*/ 2789537 w 4423341"/>
              <a:gd name="connsiteY81" fmla="*/ 2473828 h 3470669"/>
              <a:gd name="connsiteX82" fmla="*/ 2807983 w 4423341"/>
              <a:gd name="connsiteY82" fmla="*/ 2139163 h 3470669"/>
              <a:gd name="connsiteX83" fmla="*/ 2402169 w 4423341"/>
              <a:gd name="connsiteY83" fmla="*/ 2133893 h 3470669"/>
              <a:gd name="connsiteX84" fmla="*/ 2412709 w 4423341"/>
              <a:gd name="connsiteY84" fmla="*/ 2039027 h 3470669"/>
              <a:gd name="connsiteX85" fmla="*/ 2544467 w 4423341"/>
              <a:gd name="connsiteY85" fmla="*/ 2036391 h 3470669"/>
              <a:gd name="connsiteX86" fmla="*/ 2602440 w 4423341"/>
              <a:gd name="connsiteY86" fmla="*/ 1338074 h 3470669"/>
              <a:gd name="connsiteX87" fmla="*/ 1677499 w 4423341"/>
              <a:gd name="connsiteY87" fmla="*/ 1356521 h 3470669"/>
              <a:gd name="connsiteX88" fmla="*/ 1590539 w 4423341"/>
              <a:gd name="connsiteY88" fmla="*/ 2041662 h 3470669"/>
              <a:gd name="connsiteX89" fmla="*/ 934384 w 4423341"/>
              <a:gd name="connsiteY89" fmla="*/ 2041662 h 3470669"/>
              <a:gd name="connsiteX90" fmla="*/ 900128 w 4423341"/>
              <a:gd name="connsiteY90" fmla="*/ 2228759 h 3470669"/>
              <a:gd name="connsiteX91" fmla="*/ 850060 w 4423341"/>
              <a:gd name="connsiteY91" fmla="*/ 2194501 h 3470669"/>
              <a:gd name="connsiteX92" fmla="*/ 813168 w 4423341"/>
              <a:gd name="connsiteY92" fmla="*/ 2239299 h 3470669"/>
              <a:gd name="connsiteX93" fmla="*/ 794722 w 4423341"/>
              <a:gd name="connsiteY93" fmla="*/ 2397409 h 3470669"/>
              <a:gd name="connsiteX94" fmla="*/ 193905 w 4423341"/>
              <a:gd name="connsiteY94" fmla="*/ 1685916 h 3470669"/>
              <a:gd name="connsiteX95" fmla="*/ 294041 w 4423341"/>
              <a:gd name="connsiteY95" fmla="*/ 1177331 h 3470669"/>
              <a:gd name="connsiteX96" fmla="*/ 299312 w 4423341"/>
              <a:gd name="connsiteY96" fmla="*/ 1179965 h 3470669"/>
              <a:gd name="connsiteX0" fmla="*/ 172383 w 4595724"/>
              <a:gd name="connsiteY0" fmla="*/ 451262 h 3470669"/>
              <a:gd name="connsiteX1" fmla="*/ 249572 w 4595724"/>
              <a:gd name="connsiteY1" fmla="*/ 463138 h 3470669"/>
              <a:gd name="connsiteX2" fmla="*/ 285198 w 4595724"/>
              <a:gd name="connsiteY2" fmla="*/ 546265 h 3470669"/>
              <a:gd name="connsiteX3" fmla="*/ 433640 w 4595724"/>
              <a:gd name="connsiteY3" fmla="*/ 528452 h 3470669"/>
              <a:gd name="connsiteX4" fmla="*/ 582081 w 4595724"/>
              <a:gd name="connsiteY4" fmla="*/ 522514 h 3470669"/>
              <a:gd name="connsiteX5" fmla="*/ 730523 w 4595724"/>
              <a:gd name="connsiteY5" fmla="*/ 486888 h 3470669"/>
              <a:gd name="connsiteX6" fmla="*/ 890840 w 4595724"/>
              <a:gd name="connsiteY6" fmla="*/ 469075 h 3470669"/>
              <a:gd name="connsiteX7" fmla="*/ 1009593 w 4595724"/>
              <a:gd name="connsiteY7" fmla="*/ 469075 h 3470669"/>
              <a:gd name="connsiteX8" fmla="*/ 1116471 w 4595724"/>
              <a:gd name="connsiteY8" fmla="*/ 0 h 3470669"/>
              <a:gd name="connsiteX9" fmla="*/ 1217411 w 4595724"/>
              <a:gd name="connsiteY9" fmla="*/ 5938 h 3470669"/>
              <a:gd name="connsiteX10" fmla="*/ 2660263 w 4595724"/>
              <a:gd name="connsiteY10" fmla="*/ 0 h 3470669"/>
              <a:gd name="connsiteX11" fmla="*/ 3479661 w 4595724"/>
              <a:gd name="connsiteY11" fmla="*/ 0 h 3470669"/>
              <a:gd name="connsiteX12" fmla="*/ 3479661 w 4595724"/>
              <a:gd name="connsiteY12" fmla="*/ 100940 h 3470669"/>
              <a:gd name="connsiteX13" fmla="*/ 3497474 w 4595724"/>
              <a:gd name="connsiteY13" fmla="*/ 225631 h 3470669"/>
              <a:gd name="connsiteX14" fmla="*/ 3509349 w 4595724"/>
              <a:gd name="connsiteY14" fmla="*/ 302821 h 3470669"/>
              <a:gd name="connsiteX15" fmla="*/ 3515287 w 4595724"/>
              <a:gd name="connsiteY15" fmla="*/ 380010 h 3470669"/>
              <a:gd name="connsiteX16" fmla="*/ 3515287 w 4595724"/>
              <a:gd name="connsiteY16" fmla="*/ 439387 h 3470669"/>
              <a:gd name="connsiteX17" fmla="*/ 3509349 w 4595724"/>
              <a:gd name="connsiteY17" fmla="*/ 480951 h 3470669"/>
              <a:gd name="connsiteX18" fmla="*/ 3497474 w 4595724"/>
              <a:gd name="connsiteY18" fmla="*/ 528452 h 3470669"/>
              <a:gd name="connsiteX19" fmla="*/ 3533100 w 4595724"/>
              <a:gd name="connsiteY19" fmla="*/ 587829 h 3470669"/>
              <a:gd name="connsiteX20" fmla="*/ 3533100 w 4595724"/>
              <a:gd name="connsiteY20" fmla="*/ 647205 h 3470669"/>
              <a:gd name="connsiteX21" fmla="*/ 3533100 w 4595724"/>
              <a:gd name="connsiteY21" fmla="*/ 724395 h 3470669"/>
              <a:gd name="connsiteX22" fmla="*/ 3533100 w 4595724"/>
              <a:gd name="connsiteY22" fmla="*/ 783771 h 3470669"/>
              <a:gd name="connsiteX23" fmla="*/ 3521224 w 4595724"/>
              <a:gd name="connsiteY23" fmla="*/ 849086 h 3470669"/>
              <a:gd name="connsiteX24" fmla="*/ 3521224 w 4595724"/>
              <a:gd name="connsiteY24" fmla="*/ 884712 h 3470669"/>
              <a:gd name="connsiteX25" fmla="*/ 4168430 w 4595724"/>
              <a:gd name="connsiteY25" fmla="*/ 890649 h 3470669"/>
              <a:gd name="connsiteX26" fmla="*/ 4168430 w 4595724"/>
              <a:gd name="connsiteY26" fmla="*/ 967839 h 3470669"/>
              <a:gd name="connsiteX27" fmla="*/ 4221868 w 4595724"/>
              <a:gd name="connsiteY27" fmla="*/ 1074717 h 3470669"/>
              <a:gd name="connsiteX28" fmla="*/ 4275307 w 4595724"/>
              <a:gd name="connsiteY28" fmla="*/ 1128156 h 3470669"/>
              <a:gd name="connsiteX29" fmla="*/ 4293120 w 4595724"/>
              <a:gd name="connsiteY29" fmla="*/ 1175657 h 3470669"/>
              <a:gd name="connsiteX30" fmla="*/ 4293120 w 4595724"/>
              <a:gd name="connsiteY30" fmla="*/ 1217221 h 3470669"/>
              <a:gd name="connsiteX31" fmla="*/ 4263432 w 4595724"/>
              <a:gd name="connsiteY31" fmla="*/ 1223158 h 3470669"/>
              <a:gd name="connsiteX32" fmla="*/ 4227806 w 4595724"/>
              <a:gd name="connsiteY32" fmla="*/ 1240971 h 3470669"/>
              <a:gd name="connsiteX33" fmla="*/ 4198118 w 4595724"/>
              <a:gd name="connsiteY33" fmla="*/ 1270660 h 3470669"/>
              <a:gd name="connsiteX34" fmla="*/ 4209993 w 4595724"/>
              <a:gd name="connsiteY34" fmla="*/ 1312223 h 3470669"/>
              <a:gd name="connsiteX35" fmla="*/ 4168430 w 4595724"/>
              <a:gd name="connsiteY35" fmla="*/ 1377538 h 3470669"/>
              <a:gd name="connsiteX36" fmla="*/ 4150617 w 4595724"/>
              <a:gd name="connsiteY36" fmla="*/ 1425039 h 3470669"/>
              <a:gd name="connsiteX37" fmla="*/ 3598414 w 4595724"/>
              <a:gd name="connsiteY37" fmla="*/ 1419101 h 3470669"/>
              <a:gd name="connsiteX38" fmla="*/ 3610289 w 4595724"/>
              <a:gd name="connsiteY38" fmla="*/ 1502229 h 3470669"/>
              <a:gd name="connsiteX39" fmla="*/ 3645915 w 4595724"/>
              <a:gd name="connsiteY39" fmla="*/ 1520042 h 3470669"/>
              <a:gd name="connsiteX40" fmla="*/ 3645915 w 4595724"/>
              <a:gd name="connsiteY40" fmla="*/ 1525979 h 3470669"/>
              <a:gd name="connsiteX41" fmla="*/ 3645915 w 4595724"/>
              <a:gd name="connsiteY41" fmla="*/ 1585356 h 3470669"/>
              <a:gd name="connsiteX42" fmla="*/ 3729043 w 4595724"/>
              <a:gd name="connsiteY42" fmla="*/ 2101932 h 3470669"/>
              <a:gd name="connsiteX43" fmla="*/ 4310933 w 4595724"/>
              <a:gd name="connsiteY43" fmla="*/ 2119745 h 3470669"/>
              <a:gd name="connsiteX44" fmla="*/ 4299057 w 4595724"/>
              <a:gd name="connsiteY44" fmla="*/ 2214747 h 3470669"/>
              <a:gd name="connsiteX45" fmla="*/ 4374365 w 4595724"/>
              <a:gd name="connsiteY45" fmla="*/ 2210316 h 3470669"/>
              <a:gd name="connsiteX46" fmla="*/ 4313756 w 4595724"/>
              <a:gd name="connsiteY46" fmla="*/ 2378966 h 3470669"/>
              <a:gd name="connsiteX47" fmla="*/ 4595718 w 4595724"/>
              <a:gd name="connsiteY47" fmla="*/ 2373695 h 3470669"/>
              <a:gd name="connsiteX48" fmla="*/ 4548285 w 4595724"/>
              <a:gd name="connsiteY48" fmla="*/ 2908631 h 3470669"/>
              <a:gd name="connsiteX49" fmla="*/ 4548285 w 4595724"/>
              <a:gd name="connsiteY49" fmla="*/ 3214309 h 3470669"/>
              <a:gd name="connsiteX50" fmla="*/ 4403351 w 4595724"/>
              <a:gd name="connsiteY50" fmla="*/ 3232755 h 3470669"/>
              <a:gd name="connsiteX51" fmla="*/ 4371729 w 4595724"/>
              <a:gd name="connsiteY51" fmla="*/ 3272284 h 3470669"/>
              <a:gd name="connsiteX52" fmla="*/ 4429703 w 4595724"/>
              <a:gd name="connsiteY52" fmla="*/ 3280189 h 3470669"/>
              <a:gd name="connsiteX53" fmla="*/ 4395446 w 4595724"/>
              <a:gd name="connsiteY53" fmla="*/ 3356607 h 3470669"/>
              <a:gd name="connsiteX54" fmla="*/ 4453419 w 4595724"/>
              <a:gd name="connsiteY54" fmla="*/ 3419851 h 3470669"/>
              <a:gd name="connsiteX55" fmla="*/ 4427067 w 4595724"/>
              <a:gd name="connsiteY55" fmla="*/ 3469919 h 3470669"/>
              <a:gd name="connsiteX56" fmla="*/ 4348012 w 4595724"/>
              <a:gd name="connsiteY56" fmla="*/ 3401404 h 3470669"/>
              <a:gd name="connsiteX57" fmla="*/ 4303216 w 4595724"/>
              <a:gd name="connsiteY57" fmla="*/ 3443566 h 3470669"/>
              <a:gd name="connsiteX58" fmla="*/ 4176728 w 4595724"/>
              <a:gd name="connsiteY58" fmla="*/ 3448836 h 3470669"/>
              <a:gd name="connsiteX59" fmla="*/ 4066051 w 4595724"/>
              <a:gd name="connsiteY59" fmla="*/ 3330254 h 3470669"/>
              <a:gd name="connsiteX60" fmla="*/ 4029159 w 4595724"/>
              <a:gd name="connsiteY60" fmla="*/ 3380322 h 3470669"/>
              <a:gd name="connsiteX61" fmla="*/ 3855239 w 4595724"/>
              <a:gd name="connsiteY61" fmla="*/ 3319714 h 3470669"/>
              <a:gd name="connsiteX62" fmla="*/ 3781454 w 4595724"/>
              <a:gd name="connsiteY62" fmla="*/ 3348701 h 3470669"/>
              <a:gd name="connsiteX63" fmla="*/ 3813076 w 4595724"/>
              <a:gd name="connsiteY63" fmla="*/ 3282822 h 3470669"/>
              <a:gd name="connsiteX64" fmla="*/ 3813076 w 4595724"/>
              <a:gd name="connsiteY64" fmla="*/ 3187956 h 3470669"/>
              <a:gd name="connsiteX65" fmla="*/ 3852603 w 4595724"/>
              <a:gd name="connsiteY65" fmla="*/ 3108901 h 3470669"/>
              <a:gd name="connsiteX66" fmla="*/ 3784088 w 4595724"/>
              <a:gd name="connsiteY66" fmla="*/ 2929710 h 3470669"/>
              <a:gd name="connsiteX67" fmla="*/ 3773548 w 4595724"/>
              <a:gd name="connsiteY67" fmla="*/ 2642478 h 3470669"/>
              <a:gd name="connsiteX68" fmla="*/ 3736656 w 4595724"/>
              <a:gd name="connsiteY68" fmla="*/ 2647749 h 3470669"/>
              <a:gd name="connsiteX69" fmla="*/ 3633884 w 4595724"/>
              <a:gd name="connsiteY69" fmla="*/ 2579234 h 3470669"/>
              <a:gd name="connsiteX70" fmla="*/ 3523207 w 4595724"/>
              <a:gd name="connsiteY70" fmla="*/ 2573965 h 3470669"/>
              <a:gd name="connsiteX71" fmla="*/ 3457329 w 4595724"/>
              <a:gd name="connsiteY71" fmla="*/ 2629302 h 3470669"/>
              <a:gd name="connsiteX72" fmla="*/ 3420437 w 4595724"/>
              <a:gd name="connsiteY72" fmla="*/ 2600316 h 3470669"/>
              <a:gd name="connsiteX73" fmla="*/ 3365099 w 4595724"/>
              <a:gd name="connsiteY73" fmla="*/ 2616127 h 3470669"/>
              <a:gd name="connsiteX74" fmla="*/ 3275503 w 4595724"/>
              <a:gd name="connsiteY74" fmla="*/ 2592410 h 3470669"/>
              <a:gd name="connsiteX75" fmla="*/ 3243881 w 4595724"/>
              <a:gd name="connsiteY75" fmla="*/ 2587140 h 3470669"/>
              <a:gd name="connsiteX76" fmla="*/ 3209625 w 4595724"/>
              <a:gd name="connsiteY76" fmla="*/ 2542341 h 3470669"/>
              <a:gd name="connsiteX77" fmla="*/ 3178002 w 4595724"/>
              <a:gd name="connsiteY77" fmla="*/ 2552883 h 3470669"/>
              <a:gd name="connsiteX78" fmla="*/ 3085772 w 4595724"/>
              <a:gd name="connsiteY78" fmla="*/ 2537073 h 3470669"/>
              <a:gd name="connsiteX79" fmla="*/ 3046245 w 4595724"/>
              <a:gd name="connsiteY79" fmla="*/ 2502816 h 3470669"/>
              <a:gd name="connsiteX80" fmla="*/ 3025164 w 4595724"/>
              <a:gd name="connsiteY80" fmla="*/ 2497545 h 3470669"/>
              <a:gd name="connsiteX81" fmla="*/ 2961920 w 4595724"/>
              <a:gd name="connsiteY81" fmla="*/ 2473828 h 3470669"/>
              <a:gd name="connsiteX82" fmla="*/ 2980366 w 4595724"/>
              <a:gd name="connsiteY82" fmla="*/ 2139163 h 3470669"/>
              <a:gd name="connsiteX83" fmla="*/ 2574552 w 4595724"/>
              <a:gd name="connsiteY83" fmla="*/ 2133893 h 3470669"/>
              <a:gd name="connsiteX84" fmla="*/ 2585092 w 4595724"/>
              <a:gd name="connsiteY84" fmla="*/ 2039027 h 3470669"/>
              <a:gd name="connsiteX85" fmla="*/ 2716850 w 4595724"/>
              <a:gd name="connsiteY85" fmla="*/ 2036391 h 3470669"/>
              <a:gd name="connsiteX86" fmla="*/ 2774823 w 4595724"/>
              <a:gd name="connsiteY86" fmla="*/ 1338074 h 3470669"/>
              <a:gd name="connsiteX87" fmla="*/ 1849882 w 4595724"/>
              <a:gd name="connsiteY87" fmla="*/ 1356521 h 3470669"/>
              <a:gd name="connsiteX88" fmla="*/ 1762922 w 4595724"/>
              <a:gd name="connsiteY88" fmla="*/ 2041662 h 3470669"/>
              <a:gd name="connsiteX89" fmla="*/ 1106767 w 4595724"/>
              <a:gd name="connsiteY89" fmla="*/ 2041662 h 3470669"/>
              <a:gd name="connsiteX90" fmla="*/ 1072511 w 4595724"/>
              <a:gd name="connsiteY90" fmla="*/ 2228759 h 3470669"/>
              <a:gd name="connsiteX91" fmla="*/ 1022443 w 4595724"/>
              <a:gd name="connsiteY91" fmla="*/ 2194501 h 3470669"/>
              <a:gd name="connsiteX92" fmla="*/ 985551 w 4595724"/>
              <a:gd name="connsiteY92" fmla="*/ 2239299 h 3470669"/>
              <a:gd name="connsiteX93" fmla="*/ 967105 w 4595724"/>
              <a:gd name="connsiteY93" fmla="*/ 2397409 h 3470669"/>
              <a:gd name="connsiteX94" fmla="*/ 366288 w 4595724"/>
              <a:gd name="connsiteY94" fmla="*/ 1685916 h 3470669"/>
              <a:gd name="connsiteX95" fmla="*/ 466424 w 4595724"/>
              <a:gd name="connsiteY95" fmla="*/ 1177331 h 3470669"/>
              <a:gd name="connsiteX96" fmla="*/ 1 w 4595724"/>
              <a:gd name="connsiteY96" fmla="*/ 1174695 h 3470669"/>
              <a:gd name="connsiteX0" fmla="*/ 193464 w 4616805"/>
              <a:gd name="connsiteY0" fmla="*/ 451262 h 3470669"/>
              <a:gd name="connsiteX1" fmla="*/ 270653 w 4616805"/>
              <a:gd name="connsiteY1" fmla="*/ 463138 h 3470669"/>
              <a:gd name="connsiteX2" fmla="*/ 306279 w 4616805"/>
              <a:gd name="connsiteY2" fmla="*/ 546265 h 3470669"/>
              <a:gd name="connsiteX3" fmla="*/ 454721 w 4616805"/>
              <a:gd name="connsiteY3" fmla="*/ 528452 h 3470669"/>
              <a:gd name="connsiteX4" fmla="*/ 603162 w 4616805"/>
              <a:gd name="connsiteY4" fmla="*/ 522514 h 3470669"/>
              <a:gd name="connsiteX5" fmla="*/ 751604 w 4616805"/>
              <a:gd name="connsiteY5" fmla="*/ 486888 h 3470669"/>
              <a:gd name="connsiteX6" fmla="*/ 911921 w 4616805"/>
              <a:gd name="connsiteY6" fmla="*/ 469075 h 3470669"/>
              <a:gd name="connsiteX7" fmla="*/ 1030674 w 4616805"/>
              <a:gd name="connsiteY7" fmla="*/ 469075 h 3470669"/>
              <a:gd name="connsiteX8" fmla="*/ 1137552 w 4616805"/>
              <a:gd name="connsiteY8" fmla="*/ 0 h 3470669"/>
              <a:gd name="connsiteX9" fmla="*/ 1238492 w 4616805"/>
              <a:gd name="connsiteY9" fmla="*/ 5938 h 3470669"/>
              <a:gd name="connsiteX10" fmla="*/ 2681344 w 4616805"/>
              <a:gd name="connsiteY10" fmla="*/ 0 h 3470669"/>
              <a:gd name="connsiteX11" fmla="*/ 3500742 w 4616805"/>
              <a:gd name="connsiteY11" fmla="*/ 0 h 3470669"/>
              <a:gd name="connsiteX12" fmla="*/ 3500742 w 4616805"/>
              <a:gd name="connsiteY12" fmla="*/ 100940 h 3470669"/>
              <a:gd name="connsiteX13" fmla="*/ 3518555 w 4616805"/>
              <a:gd name="connsiteY13" fmla="*/ 225631 h 3470669"/>
              <a:gd name="connsiteX14" fmla="*/ 3530430 w 4616805"/>
              <a:gd name="connsiteY14" fmla="*/ 302821 h 3470669"/>
              <a:gd name="connsiteX15" fmla="*/ 3536368 w 4616805"/>
              <a:gd name="connsiteY15" fmla="*/ 380010 h 3470669"/>
              <a:gd name="connsiteX16" fmla="*/ 3536368 w 4616805"/>
              <a:gd name="connsiteY16" fmla="*/ 439387 h 3470669"/>
              <a:gd name="connsiteX17" fmla="*/ 3530430 w 4616805"/>
              <a:gd name="connsiteY17" fmla="*/ 480951 h 3470669"/>
              <a:gd name="connsiteX18" fmla="*/ 3518555 w 4616805"/>
              <a:gd name="connsiteY18" fmla="*/ 528452 h 3470669"/>
              <a:gd name="connsiteX19" fmla="*/ 3554181 w 4616805"/>
              <a:gd name="connsiteY19" fmla="*/ 587829 h 3470669"/>
              <a:gd name="connsiteX20" fmla="*/ 3554181 w 4616805"/>
              <a:gd name="connsiteY20" fmla="*/ 647205 h 3470669"/>
              <a:gd name="connsiteX21" fmla="*/ 3554181 w 4616805"/>
              <a:gd name="connsiteY21" fmla="*/ 724395 h 3470669"/>
              <a:gd name="connsiteX22" fmla="*/ 3554181 w 4616805"/>
              <a:gd name="connsiteY22" fmla="*/ 783771 h 3470669"/>
              <a:gd name="connsiteX23" fmla="*/ 3542305 w 4616805"/>
              <a:gd name="connsiteY23" fmla="*/ 849086 h 3470669"/>
              <a:gd name="connsiteX24" fmla="*/ 3542305 w 4616805"/>
              <a:gd name="connsiteY24" fmla="*/ 884712 h 3470669"/>
              <a:gd name="connsiteX25" fmla="*/ 4189511 w 4616805"/>
              <a:gd name="connsiteY25" fmla="*/ 890649 h 3470669"/>
              <a:gd name="connsiteX26" fmla="*/ 4189511 w 4616805"/>
              <a:gd name="connsiteY26" fmla="*/ 967839 h 3470669"/>
              <a:gd name="connsiteX27" fmla="*/ 4242949 w 4616805"/>
              <a:gd name="connsiteY27" fmla="*/ 1074717 h 3470669"/>
              <a:gd name="connsiteX28" fmla="*/ 4296388 w 4616805"/>
              <a:gd name="connsiteY28" fmla="*/ 1128156 h 3470669"/>
              <a:gd name="connsiteX29" fmla="*/ 4314201 w 4616805"/>
              <a:gd name="connsiteY29" fmla="*/ 1175657 h 3470669"/>
              <a:gd name="connsiteX30" fmla="*/ 4314201 w 4616805"/>
              <a:gd name="connsiteY30" fmla="*/ 1217221 h 3470669"/>
              <a:gd name="connsiteX31" fmla="*/ 4284513 w 4616805"/>
              <a:gd name="connsiteY31" fmla="*/ 1223158 h 3470669"/>
              <a:gd name="connsiteX32" fmla="*/ 4248887 w 4616805"/>
              <a:gd name="connsiteY32" fmla="*/ 1240971 h 3470669"/>
              <a:gd name="connsiteX33" fmla="*/ 4219199 w 4616805"/>
              <a:gd name="connsiteY33" fmla="*/ 1270660 h 3470669"/>
              <a:gd name="connsiteX34" fmla="*/ 4231074 w 4616805"/>
              <a:gd name="connsiteY34" fmla="*/ 1312223 h 3470669"/>
              <a:gd name="connsiteX35" fmla="*/ 4189511 w 4616805"/>
              <a:gd name="connsiteY35" fmla="*/ 1377538 h 3470669"/>
              <a:gd name="connsiteX36" fmla="*/ 4171698 w 4616805"/>
              <a:gd name="connsiteY36" fmla="*/ 1425039 h 3470669"/>
              <a:gd name="connsiteX37" fmla="*/ 3619495 w 4616805"/>
              <a:gd name="connsiteY37" fmla="*/ 1419101 h 3470669"/>
              <a:gd name="connsiteX38" fmla="*/ 3631370 w 4616805"/>
              <a:gd name="connsiteY38" fmla="*/ 1502229 h 3470669"/>
              <a:gd name="connsiteX39" fmla="*/ 3666996 w 4616805"/>
              <a:gd name="connsiteY39" fmla="*/ 1520042 h 3470669"/>
              <a:gd name="connsiteX40" fmla="*/ 3666996 w 4616805"/>
              <a:gd name="connsiteY40" fmla="*/ 1525979 h 3470669"/>
              <a:gd name="connsiteX41" fmla="*/ 3666996 w 4616805"/>
              <a:gd name="connsiteY41" fmla="*/ 1585356 h 3470669"/>
              <a:gd name="connsiteX42" fmla="*/ 3750124 w 4616805"/>
              <a:gd name="connsiteY42" fmla="*/ 2101932 h 3470669"/>
              <a:gd name="connsiteX43" fmla="*/ 4332014 w 4616805"/>
              <a:gd name="connsiteY43" fmla="*/ 2119745 h 3470669"/>
              <a:gd name="connsiteX44" fmla="*/ 4320138 w 4616805"/>
              <a:gd name="connsiteY44" fmla="*/ 2214747 h 3470669"/>
              <a:gd name="connsiteX45" fmla="*/ 4395446 w 4616805"/>
              <a:gd name="connsiteY45" fmla="*/ 2210316 h 3470669"/>
              <a:gd name="connsiteX46" fmla="*/ 4334837 w 4616805"/>
              <a:gd name="connsiteY46" fmla="*/ 2378966 h 3470669"/>
              <a:gd name="connsiteX47" fmla="*/ 4616799 w 4616805"/>
              <a:gd name="connsiteY47" fmla="*/ 2373695 h 3470669"/>
              <a:gd name="connsiteX48" fmla="*/ 4569366 w 4616805"/>
              <a:gd name="connsiteY48" fmla="*/ 2908631 h 3470669"/>
              <a:gd name="connsiteX49" fmla="*/ 4569366 w 4616805"/>
              <a:gd name="connsiteY49" fmla="*/ 3214309 h 3470669"/>
              <a:gd name="connsiteX50" fmla="*/ 4424432 w 4616805"/>
              <a:gd name="connsiteY50" fmla="*/ 3232755 h 3470669"/>
              <a:gd name="connsiteX51" fmla="*/ 4392810 w 4616805"/>
              <a:gd name="connsiteY51" fmla="*/ 3272284 h 3470669"/>
              <a:gd name="connsiteX52" fmla="*/ 4450784 w 4616805"/>
              <a:gd name="connsiteY52" fmla="*/ 3280189 h 3470669"/>
              <a:gd name="connsiteX53" fmla="*/ 4416527 w 4616805"/>
              <a:gd name="connsiteY53" fmla="*/ 3356607 h 3470669"/>
              <a:gd name="connsiteX54" fmla="*/ 4474500 w 4616805"/>
              <a:gd name="connsiteY54" fmla="*/ 3419851 h 3470669"/>
              <a:gd name="connsiteX55" fmla="*/ 4448148 w 4616805"/>
              <a:gd name="connsiteY55" fmla="*/ 3469919 h 3470669"/>
              <a:gd name="connsiteX56" fmla="*/ 4369093 w 4616805"/>
              <a:gd name="connsiteY56" fmla="*/ 3401404 h 3470669"/>
              <a:gd name="connsiteX57" fmla="*/ 4324297 w 4616805"/>
              <a:gd name="connsiteY57" fmla="*/ 3443566 h 3470669"/>
              <a:gd name="connsiteX58" fmla="*/ 4197809 w 4616805"/>
              <a:gd name="connsiteY58" fmla="*/ 3448836 h 3470669"/>
              <a:gd name="connsiteX59" fmla="*/ 4087132 w 4616805"/>
              <a:gd name="connsiteY59" fmla="*/ 3330254 h 3470669"/>
              <a:gd name="connsiteX60" fmla="*/ 4050240 w 4616805"/>
              <a:gd name="connsiteY60" fmla="*/ 3380322 h 3470669"/>
              <a:gd name="connsiteX61" fmla="*/ 3876320 w 4616805"/>
              <a:gd name="connsiteY61" fmla="*/ 3319714 h 3470669"/>
              <a:gd name="connsiteX62" fmla="*/ 3802535 w 4616805"/>
              <a:gd name="connsiteY62" fmla="*/ 3348701 h 3470669"/>
              <a:gd name="connsiteX63" fmla="*/ 3834157 w 4616805"/>
              <a:gd name="connsiteY63" fmla="*/ 3282822 h 3470669"/>
              <a:gd name="connsiteX64" fmla="*/ 3834157 w 4616805"/>
              <a:gd name="connsiteY64" fmla="*/ 3187956 h 3470669"/>
              <a:gd name="connsiteX65" fmla="*/ 3873684 w 4616805"/>
              <a:gd name="connsiteY65" fmla="*/ 3108901 h 3470669"/>
              <a:gd name="connsiteX66" fmla="*/ 3805169 w 4616805"/>
              <a:gd name="connsiteY66" fmla="*/ 2929710 h 3470669"/>
              <a:gd name="connsiteX67" fmla="*/ 3794629 w 4616805"/>
              <a:gd name="connsiteY67" fmla="*/ 2642478 h 3470669"/>
              <a:gd name="connsiteX68" fmla="*/ 3757737 w 4616805"/>
              <a:gd name="connsiteY68" fmla="*/ 2647749 h 3470669"/>
              <a:gd name="connsiteX69" fmla="*/ 3654965 w 4616805"/>
              <a:gd name="connsiteY69" fmla="*/ 2579234 h 3470669"/>
              <a:gd name="connsiteX70" fmla="*/ 3544288 w 4616805"/>
              <a:gd name="connsiteY70" fmla="*/ 2573965 h 3470669"/>
              <a:gd name="connsiteX71" fmla="*/ 3478410 w 4616805"/>
              <a:gd name="connsiteY71" fmla="*/ 2629302 h 3470669"/>
              <a:gd name="connsiteX72" fmla="*/ 3441518 w 4616805"/>
              <a:gd name="connsiteY72" fmla="*/ 2600316 h 3470669"/>
              <a:gd name="connsiteX73" fmla="*/ 3386180 w 4616805"/>
              <a:gd name="connsiteY73" fmla="*/ 2616127 h 3470669"/>
              <a:gd name="connsiteX74" fmla="*/ 3296584 w 4616805"/>
              <a:gd name="connsiteY74" fmla="*/ 2592410 h 3470669"/>
              <a:gd name="connsiteX75" fmla="*/ 3264962 w 4616805"/>
              <a:gd name="connsiteY75" fmla="*/ 2587140 h 3470669"/>
              <a:gd name="connsiteX76" fmla="*/ 3230706 w 4616805"/>
              <a:gd name="connsiteY76" fmla="*/ 2542341 h 3470669"/>
              <a:gd name="connsiteX77" fmla="*/ 3199083 w 4616805"/>
              <a:gd name="connsiteY77" fmla="*/ 2552883 h 3470669"/>
              <a:gd name="connsiteX78" fmla="*/ 3106853 w 4616805"/>
              <a:gd name="connsiteY78" fmla="*/ 2537073 h 3470669"/>
              <a:gd name="connsiteX79" fmla="*/ 3067326 w 4616805"/>
              <a:gd name="connsiteY79" fmla="*/ 2502816 h 3470669"/>
              <a:gd name="connsiteX80" fmla="*/ 3046245 w 4616805"/>
              <a:gd name="connsiteY80" fmla="*/ 2497545 h 3470669"/>
              <a:gd name="connsiteX81" fmla="*/ 2983001 w 4616805"/>
              <a:gd name="connsiteY81" fmla="*/ 2473828 h 3470669"/>
              <a:gd name="connsiteX82" fmla="*/ 3001447 w 4616805"/>
              <a:gd name="connsiteY82" fmla="*/ 2139163 h 3470669"/>
              <a:gd name="connsiteX83" fmla="*/ 2595633 w 4616805"/>
              <a:gd name="connsiteY83" fmla="*/ 2133893 h 3470669"/>
              <a:gd name="connsiteX84" fmla="*/ 2606173 w 4616805"/>
              <a:gd name="connsiteY84" fmla="*/ 2039027 h 3470669"/>
              <a:gd name="connsiteX85" fmla="*/ 2737931 w 4616805"/>
              <a:gd name="connsiteY85" fmla="*/ 2036391 h 3470669"/>
              <a:gd name="connsiteX86" fmla="*/ 2795904 w 4616805"/>
              <a:gd name="connsiteY86" fmla="*/ 1338074 h 3470669"/>
              <a:gd name="connsiteX87" fmla="*/ 1870963 w 4616805"/>
              <a:gd name="connsiteY87" fmla="*/ 1356521 h 3470669"/>
              <a:gd name="connsiteX88" fmla="*/ 1784003 w 4616805"/>
              <a:gd name="connsiteY88" fmla="*/ 2041662 h 3470669"/>
              <a:gd name="connsiteX89" fmla="*/ 1127848 w 4616805"/>
              <a:gd name="connsiteY89" fmla="*/ 2041662 h 3470669"/>
              <a:gd name="connsiteX90" fmla="*/ 1093592 w 4616805"/>
              <a:gd name="connsiteY90" fmla="*/ 2228759 h 3470669"/>
              <a:gd name="connsiteX91" fmla="*/ 1043524 w 4616805"/>
              <a:gd name="connsiteY91" fmla="*/ 2194501 h 3470669"/>
              <a:gd name="connsiteX92" fmla="*/ 1006632 w 4616805"/>
              <a:gd name="connsiteY92" fmla="*/ 2239299 h 3470669"/>
              <a:gd name="connsiteX93" fmla="*/ 988186 w 4616805"/>
              <a:gd name="connsiteY93" fmla="*/ 2397409 h 3470669"/>
              <a:gd name="connsiteX94" fmla="*/ 387369 w 4616805"/>
              <a:gd name="connsiteY94" fmla="*/ 1685916 h 3470669"/>
              <a:gd name="connsiteX95" fmla="*/ 487505 w 4616805"/>
              <a:gd name="connsiteY95" fmla="*/ 1177331 h 3470669"/>
              <a:gd name="connsiteX96" fmla="*/ 1 w 4616805"/>
              <a:gd name="connsiteY96" fmla="*/ 1174695 h 3470669"/>
              <a:gd name="connsiteX0" fmla="*/ 201370 w 4624711"/>
              <a:gd name="connsiteY0" fmla="*/ 451262 h 3470669"/>
              <a:gd name="connsiteX1" fmla="*/ 278559 w 4624711"/>
              <a:gd name="connsiteY1" fmla="*/ 463138 h 3470669"/>
              <a:gd name="connsiteX2" fmla="*/ 314185 w 4624711"/>
              <a:gd name="connsiteY2" fmla="*/ 546265 h 3470669"/>
              <a:gd name="connsiteX3" fmla="*/ 462627 w 4624711"/>
              <a:gd name="connsiteY3" fmla="*/ 528452 h 3470669"/>
              <a:gd name="connsiteX4" fmla="*/ 611068 w 4624711"/>
              <a:gd name="connsiteY4" fmla="*/ 522514 h 3470669"/>
              <a:gd name="connsiteX5" fmla="*/ 759510 w 4624711"/>
              <a:gd name="connsiteY5" fmla="*/ 486888 h 3470669"/>
              <a:gd name="connsiteX6" fmla="*/ 919827 w 4624711"/>
              <a:gd name="connsiteY6" fmla="*/ 469075 h 3470669"/>
              <a:gd name="connsiteX7" fmla="*/ 1038580 w 4624711"/>
              <a:gd name="connsiteY7" fmla="*/ 469075 h 3470669"/>
              <a:gd name="connsiteX8" fmla="*/ 1145458 w 4624711"/>
              <a:gd name="connsiteY8" fmla="*/ 0 h 3470669"/>
              <a:gd name="connsiteX9" fmla="*/ 1246398 w 4624711"/>
              <a:gd name="connsiteY9" fmla="*/ 5938 h 3470669"/>
              <a:gd name="connsiteX10" fmla="*/ 2689250 w 4624711"/>
              <a:gd name="connsiteY10" fmla="*/ 0 h 3470669"/>
              <a:gd name="connsiteX11" fmla="*/ 3508648 w 4624711"/>
              <a:gd name="connsiteY11" fmla="*/ 0 h 3470669"/>
              <a:gd name="connsiteX12" fmla="*/ 3508648 w 4624711"/>
              <a:gd name="connsiteY12" fmla="*/ 100940 h 3470669"/>
              <a:gd name="connsiteX13" fmla="*/ 3526461 w 4624711"/>
              <a:gd name="connsiteY13" fmla="*/ 225631 h 3470669"/>
              <a:gd name="connsiteX14" fmla="*/ 3538336 w 4624711"/>
              <a:gd name="connsiteY14" fmla="*/ 302821 h 3470669"/>
              <a:gd name="connsiteX15" fmla="*/ 3544274 w 4624711"/>
              <a:gd name="connsiteY15" fmla="*/ 380010 h 3470669"/>
              <a:gd name="connsiteX16" fmla="*/ 3544274 w 4624711"/>
              <a:gd name="connsiteY16" fmla="*/ 439387 h 3470669"/>
              <a:gd name="connsiteX17" fmla="*/ 3538336 w 4624711"/>
              <a:gd name="connsiteY17" fmla="*/ 480951 h 3470669"/>
              <a:gd name="connsiteX18" fmla="*/ 3526461 w 4624711"/>
              <a:gd name="connsiteY18" fmla="*/ 528452 h 3470669"/>
              <a:gd name="connsiteX19" fmla="*/ 3562087 w 4624711"/>
              <a:gd name="connsiteY19" fmla="*/ 587829 h 3470669"/>
              <a:gd name="connsiteX20" fmla="*/ 3562087 w 4624711"/>
              <a:gd name="connsiteY20" fmla="*/ 647205 h 3470669"/>
              <a:gd name="connsiteX21" fmla="*/ 3562087 w 4624711"/>
              <a:gd name="connsiteY21" fmla="*/ 724395 h 3470669"/>
              <a:gd name="connsiteX22" fmla="*/ 3562087 w 4624711"/>
              <a:gd name="connsiteY22" fmla="*/ 783771 h 3470669"/>
              <a:gd name="connsiteX23" fmla="*/ 3550211 w 4624711"/>
              <a:gd name="connsiteY23" fmla="*/ 849086 h 3470669"/>
              <a:gd name="connsiteX24" fmla="*/ 3550211 w 4624711"/>
              <a:gd name="connsiteY24" fmla="*/ 884712 h 3470669"/>
              <a:gd name="connsiteX25" fmla="*/ 4197417 w 4624711"/>
              <a:gd name="connsiteY25" fmla="*/ 890649 h 3470669"/>
              <a:gd name="connsiteX26" fmla="*/ 4197417 w 4624711"/>
              <a:gd name="connsiteY26" fmla="*/ 967839 h 3470669"/>
              <a:gd name="connsiteX27" fmla="*/ 4250855 w 4624711"/>
              <a:gd name="connsiteY27" fmla="*/ 1074717 h 3470669"/>
              <a:gd name="connsiteX28" fmla="*/ 4304294 w 4624711"/>
              <a:gd name="connsiteY28" fmla="*/ 1128156 h 3470669"/>
              <a:gd name="connsiteX29" fmla="*/ 4322107 w 4624711"/>
              <a:gd name="connsiteY29" fmla="*/ 1175657 h 3470669"/>
              <a:gd name="connsiteX30" fmla="*/ 4322107 w 4624711"/>
              <a:gd name="connsiteY30" fmla="*/ 1217221 h 3470669"/>
              <a:gd name="connsiteX31" fmla="*/ 4292419 w 4624711"/>
              <a:gd name="connsiteY31" fmla="*/ 1223158 h 3470669"/>
              <a:gd name="connsiteX32" fmla="*/ 4256793 w 4624711"/>
              <a:gd name="connsiteY32" fmla="*/ 1240971 h 3470669"/>
              <a:gd name="connsiteX33" fmla="*/ 4227105 w 4624711"/>
              <a:gd name="connsiteY33" fmla="*/ 1270660 h 3470669"/>
              <a:gd name="connsiteX34" fmla="*/ 4238980 w 4624711"/>
              <a:gd name="connsiteY34" fmla="*/ 1312223 h 3470669"/>
              <a:gd name="connsiteX35" fmla="*/ 4197417 w 4624711"/>
              <a:gd name="connsiteY35" fmla="*/ 1377538 h 3470669"/>
              <a:gd name="connsiteX36" fmla="*/ 4179604 w 4624711"/>
              <a:gd name="connsiteY36" fmla="*/ 1425039 h 3470669"/>
              <a:gd name="connsiteX37" fmla="*/ 3627401 w 4624711"/>
              <a:gd name="connsiteY37" fmla="*/ 1419101 h 3470669"/>
              <a:gd name="connsiteX38" fmla="*/ 3639276 w 4624711"/>
              <a:gd name="connsiteY38" fmla="*/ 1502229 h 3470669"/>
              <a:gd name="connsiteX39" fmla="*/ 3674902 w 4624711"/>
              <a:gd name="connsiteY39" fmla="*/ 1520042 h 3470669"/>
              <a:gd name="connsiteX40" fmla="*/ 3674902 w 4624711"/>
              <a:gd name="connsiteY40" fmla="*/ 1525979 h 3470669"/>
              <a:gd name="connsiteX41" fmla="*/ 3674902 w 4624711"/>
              <a:gd name="connsiteY41" fmla="*/ 1585356 h 3470669"/>
              <a:gd name="connsiteX42" fmla="*/ 3758030 w 4624711"/>
              <a:gd name="connsiteY42" fmla="*/ 2101932 h 3470669"/>
              <a:gd name="connsiteX43" fmla="*/ 4339920 w 4624711"/>
              <a:gd name="connsiteY43" fmla="*/ 2119745 h 3470669"/>
              <a:gd name="connsiteX44" fmla="*/ 4328044 w 4624711"/>
              <a:gd name="connsiteY44" fmla="*/ 2214747 h 3470669"/>
              <a:gd name="connsiteX45" fmla="*/ 4403352 w 4624711"/>
              <a:gd name="connsiteY45" fmla="*/ 2210316 h 3470669"/>
              <a:gd name="connsiteX46" fmla="*/ 4342743 w 4624711"/>
              <a:gd name="connsiteY46" fmla="*/ 2378966 h 3470669"/>
              <a:gd name="connsiteX47" fmla="*/ 4624705 w 4624711"/>
              <a:gd name="connsiteY47" fmla="*/ 2373695 h 3470669"/>
              <a:gd name="connsiteX48" fmla="*/ 4577272 w 4624711"/>
              <a:gd name="connsiteY48" fmla="*/ 2908631 h 3470669"/>
              <a:gd name="connsiteX49" fmla="*/ 4577272 w 4624711"/>
              <a:gd name="connsiteY49" fmla="*/ 3214309 h 3470669"/>
              <a:gd name="connsiteX50" fmla="*/ 4432338 w 4624711"/>
              <a:gd name="connsiteY50" fmla="*/ 3232755 h 3470669"/>
              <a:gd name="connsiteX51" fmla="*/ 4400716 w 4624711"/>
              <a:gd name="connsiteY51" fmla="*/ 3272284 h 3470669"/>
              <a:gd name="connsiteX52" fmla="*/ 4458690 w 4624711"/>
              <a:gd name="connsiteY52" fmla="*/ 3280189 h 3470669"/>
              <a:gd name="connsiteX53" fmla="*/ 4424433 w 4624711"/>
              <a:gd name="connsiteY53" fmla="*/ 3356607 h 3470669"/>
              <a:gd name="connsiteX54" fmla="*/ 4482406 w 4624711"/>
              <a:gd name="connsiteY54" fmla="*/ 3419851 h 3470669"/>
              <a:gd name="connsiteX55" fmla="*/ 4456054 w 4624711"/>
              <a:gd name="connsiteY55" fmla="*/ 3469919 h 3470669"/>
              <a:gd name="connsiteX56" fmla="*/ 4376999 w 4624711"/>
              <a:gd name="connsiteY56" fmla="*/ 3401404 h 3470669"/>
              <a:gd name="connsiteX57" fmla="*/ 4332203 w 4624711"/>
              <a:gd name="connsiteY57" fmla="*/ 3443566 h 3470669"/>
              <a:gd name="connsiteX58" fmla="*/ 4205715 w 4624711"/>
              <a:gd name="connsiteY58" fmla="*/ 3448836 h 3470669"/>
              <a:gd name="connsiteX59" fmla="*/ 4095038 w 4624711"/>
              <a:gd name="connsiteY59" fmla="*/ 3330254 h 3470669"/>
              <a:gd name="connsiteX60" fmla="*/ 4058146 w 4624711"/>
              <a:gd name="connsiteY60" fmla="*/ 3380322 h 3470669"/>
              <a:gd name="connsiteX61" fmla="*/ 3884226 w 4624711"/>
              <a:gd name="connsiteY61" fmla="*/ 3319714 h 3470669"/>
              <a:gd name="connsiteX62" fmla="*/ 3810441 w 4624711"/>
              <a:gd name="connsiteY62" fmla="*/ 3348701 h 3470669"/>
              <a:gd name="connsiteX63" fmla="*/ 3842063 w 4624711"/>
              <a:gd name="connsiteY63" fmla="*/ 3282822 h 3470669"/>
              <a:gd name="connsiteX64" fmla="*/ 3842063 w 4624711"/>
              <a:gd name="connsiteY64" fmla="*/ 3187956 h 3470669"/>
              <a:gd name="connsiteX65" fmla="*/ 3881590 w 4624711"/>
              <a:gd name="connsiteY65" fmla="*/ 3108901 h 3470669"/>
              <a:gd name="connsiteX66" fmla="*/ 3813075 w 4624711"/>
              <a:gd name="connsiteY66" fmla="*/ 2929710 h 3470669"/>
              <a:gd name="connsiteX67" fmla="*/ 3802535 w 4624711"/>
              <a:gd name="connsiteY67" fmla="*/ 2642478 h 3470669"/>
              <a:gd name="connsiteX68" fmla="*/ 3765643 w 4624711"/>
              <a:gd name="connsiteY68" fmla="*/ 2647749 h 3470669"/>
              <a:gd name="connsiteX69" fmla="*/ 3662871 w 4624711"/>
              <a:gd name="connsiteY69" fmla="*/ 2579234 h 3470669"/>
              <a:gd name="connsiteX70" fmla="*/ 3552194 w 4624711"/>
              <a:gd name="connsiteY70" fmla="*/ 2573965 h 3470669"/>
              <a:gd name="connsiteX71" fmla="*/ 3486316 w 4624711"/>
              <a:gd name="connsiteY71" fmla="*/ 2629302 h 3470669"/>
              <a:gd name="connsiteX72" fmla="*/ 3449424 w 4624711"/>
              <a:gd name="connsiteY72" fmla="*/ 2600316 h 3470669"/>
              <a:gd name="connsiteX73" fmla="*/ 3394086 w 4624711"/>
              <a:gd name="connsiteY73" fmla="*/ 2616127 h 3470669"/>
              <a:gd name="connsiteX74" fmla="*/ 3304490 w 4624711"/>
              <a:gd name="connsiteY74" fmla="*/ 2592410 h 3470669"/>
              <a:gd name="connsiteX75" fmla="*/ 3272868 w 4624711"/>
              <a:gd name="connsiteY75" fmla="*/ 2587140 h 3470669"/>
              <a:gd name="connsiteX76" fmla="*/ 3238612 w 4624711"/>
              <a:gd name="connsiteY76" fmla="*/ 2542341 h 3470669"/>
              <a:gd name="connsiteX77" fmla="*/ 3206989 w 4624711"/>
              <a:gd name="connsiteY77" fmla="*/ 2552883 h 3470669"/>
              <a:gd name="connsiteX78" fmla="*/ 3114759 w 4624711"/>
              <a:gd name="connsiteY78" fmla="*/ 2537073 h 3470669"/>
              <a:gd name="connsiteX79" fmla="*/ 3075232 w 4624711"/>
              <a:gd name="connsiteY79" fmla="*/ 2502816 h 3470669"/>
              <a:gd name="connsiteX80" fmla="*/ 3054151 w 4624711"/>
              <a:gd name="connsiteY80" fmla="*/ 2497545 h 3470669"/>
              <a:gd name="connsiteX81" fmla="*/ 2990907 w 4624711"/>
              <a:gd name="connsiteY81" fmla="*/ 2473828 h 3470669"/>
              <a:gd name="connsiteX82" fmla="*/ 3009353 w 4624711"/>
              <a:gd name="connsiteY82" fmla="*/ 2139163 h 3470669"/>
              <a:gd name="connsiteX83" fmla="*/ 2603539 w 4624711"/>
              <a:gd name="connsiteY83" fmla="*/ 2133893 h 3470669"/>
              <a:gd name="connsiteX84" fmla="*/ 2614079 w 4624711"/>
              <a:gd name="connsiteY84" fmla="*/ 2039027 h 3470669"/>
              <a:gd name="connsiteX85" fmla="*/ 2745837 w 4624711"/>
              <a:gd name="connsiteY85" fmla="*/ 2036391 h 3470669"/>
              <a:gd name="connsiteX86" fmla="*/ 2803810 w 4624711"/>
              <a:gd name="connsiteY86" fmla="*/ 1338074 h 3470669"/>
              <a:gd name="connsiteX87" fmla="*/ 1878869 w 4624711"/>
              <a:gd name="connsiteY87" fmla="*/ 1356521 h 3470669"/>
              <a:gd name="connsiteX88" fmla="*/ 1791909 w 4624711"/>
              <a:gd name="connsiteY88" fmla="*/ 2041662 h 3470669"/>
              <a:gd name="connsiteX89" fmla="*/ 1135754 w 4624711"/>
              <a:gd name="connsiteY89" fmla="*/ 2041662 h 3470669"/>
              <a:gd name="connsiteX90" fmla="*/ 1101498 w 4624711"/>
              <a:gd name="connsiteY90" fmla="*/ 2228759 h 3470669"/>
              <a:gd name="connsiteX91" fmla="*/ 1051430 w 4624711"/>
              <a:gd name="connsiteY91" fmla="*/ 2194501 h 3470669"/>
              <a:gd name="connsiteX92" fmla="*/ 1014538 w 4624711"/>
              <a:gd name="connsiteY92" fmla="*/ 2239299 h 3470669"/>
              <a:gd name="connsiteX93" fmla="*/ 996092 w 4624711"/>
              <a:gd name="connsiteY93" fmla="*/ 2397409 h 3470669"/>
              <a:gd name="connsiteX94" fmla="*/ 395275 w 4624711"/>
              <a:gd name="connsiteY94" fmla="*/ 1685916 h 3470669"/>
              <a:gd name="connsiteX95" fmla="*/ 495411 w 4624711"/>
              <a:gd name="connsiteY95" fmla="*/ 1177331 h 3470669"/>
              <a:gd name="connsiteX96" fmla="*/ 1 w 4624711"/>
              <a:gd name="connsiteY96" fmla="*/ 1172059 h 3470669"/>
              <a:gd name="connsiteX0" fmla="*/ 239614 w 4662955"/>
              <a:gd name="connsiteY0" fmla="*/ 451262 h 3470669"/>
              <a:gd name="connsiteX1" fmla="*/ 316803 w 4662955"/>
              <a:gd name="connsiteY1" fmla="*/ 463138 h 3470669"/>
              <a:gd name="connsiteX2" fmla="*/ 352429 w 4662955"/>
              <a:gd name="connsiteY2" fmla="*/ 546265 h 3470669"/>
              <a:gd name="connsiteX3" fmla="*/ 500871 w 4662955"/>
              <a:gd name="connsiteY3" fmla="*/ 528452 h 3470669"/>
              <a:gd name="connsiteX4" fmla="*/ 649312 w 4662955"/>
              <a:gd name="connsiteY4" fmla="*/ 522514 h 3470669"/>
              <a:gd name="connsiteX5" fmla="*/ 797754 w 4662955"/>
              <a:gd name="connsiteY5" fmla="*/ 486888 h 3470669"/>
              <a:gd name="connsiteX6" fmla="*/ 958071 w 4662955"/>
              <a:gd name="connsiteY6" fmla="*/ 469075 h 3470669"/>
              <a:gd name="connsiteX7" fmla="*/ 1076824 w 4662955"/>
              <a:gd name="connsiteY7" fmla="*/ 469075 h 3470669"/>
              <a:gd name="connsiteX8" fmla="*/ 1183702 w 4662955"/>
              <a:gd name="connsiteY8" fmla="*/ 0 h 3470669"/>
              <a:gd name="connsiteX9" fmla="*/ 1284642 w 4662955"/>
              <a:gd name="connsiteY9" fmla="*/ 5938 h 3470669"/>
              <a:gd name="connsiteX10" fmla="*/ 2727494 w 4662955"/>
              <a:gd name="connsiteY10" fmla="*/ 0 h 3470669"/>
              <a:gd name="connsiteX11" fmla="*/ 3546892 w 4662955"/>
              <a:gd name="connsiteY11" fmla="*/ 0 h 3470669"/>
              <a:gd name="connsiteX12" fmla="*/ 3546892 w 4662955"/>
              <a:gd name="connsiteY12" fmla="*/ 100940 h 3470669"/>
              <a:gd name="connsiteX13" fmla="*/ 3564705 w 4662955"/>
              <a:gd name="connsiteY13" fmla="*/ 225631 h 3470669"/>
              <a:gd name="connsiteX14" fmla="*/ 3576580 w 4662955"/>
              <a:gd name="connsiteY14" fmla="*/ 302821 h 3470669"/>
              <a:gd name="connsiteX15" fmla="*/ 3582518 w 4662955"/>
              <a:gd name="connsiteY15" fmla="*/ 380010 h 3470669"/>
              <a:gd name="connsiteX16" fmla="*/ 3582518 w 4662955"/>
              <a:gd name="connsiteY16" fmla="*/ 439387 h 3470669"/>
              <a:gd name="connsiteX17" fmla="*/ 3576580 w 4662955"/>
              <a:gd name="connsiteY17" fmla="*/ 480951 h 3470669"/>
              <a:gd name="connsiteX18" fmla="*/ 3564705 w 4662955"/>
              <a:gd name="connsiteY18" fmla="*/ 528452 h 3470669"/>
              <a:gd name="connsiteX19" fmla="*/ 3600331 w 4662955"/>
              <a:gd name="connsiteY19" fmla="*/ 587829 h 3470669"/>
              <a:gd name="connsiteX20" fmla="*/ 3600331 w 4662955"/>
              <a:gd name="connsiteY20" fmla="*/ 647205 h 3470669"/>
              <a:gd name="connsiteX21" fmla="*/ 3600331 w 4662955"/>
              <a:gd name="connsiteY21" fmla="*/ 724395 h 3470669"/>
              <a:gd name="connsiteX22" fmla="*/ 3600331 w 4662955"/>
              <a:gd name="connsiteY22" fmla="*/ 783771 h 3470669"/>
              <a:gd name="connsiteX23" fmla="*/ 3588455 w 4662955"/>
              <a:gd name="connsiteY23" fmla="*/ 849086 h 3470669"/>
              <a:gd name="connsiteX24" fmla="*/ 3588455 w 4662955"/>
              <a:gd name="connsiteY24" fmla="*/ 884712 h 3470669"/>
              <a:gd name="connsiteX25" fmla="*/ 4235661 w 4662955"/>
              <a:gd name="connsiteY25" fmla="*/ 890649 h 3470669"/>
              <a:gd name="connsiteX26" fmla="*/ 4235661 w 4662955"/>
              <a:gd name="connsiteY26" fmla="*/ 967839 h 3470669"/>
              <a:gd name="connsiteX27" fmla="*/ 4289099 w 4662955"/>
              <a:gd name="connsiteY27" fmla="*/ 1074717 h 3470669"/>
              <a:gd name="connsiteX28" fmla="*/ 4342538 w 4662955"/>
              <a:gd name="connsiteY28" fmla="*/ 1128156 h 3470669"/>
              <a:gd name="connsiteX29" fmla="*/ 4360351 w 4662955"/>
              <a:gd name="connsiteY29" fmla="*/ 1175657 h 3470669"/>
              <a:gd name="connsiteX30" fmla="*/ 4360351 w 4662955"/>
              <a:gd name="connsiteY30" fmla="*/ 1217221 h 3470669"/>
              <a:gd name="connsiteX31" fmla="*/ 4330663 w 4662955"/>
              <a:gd name="connsiteY31" fmla="*/ 1223158 h 3470669"/>
              <a:gd name="connsiteX32" fmla="*/ 4295037 w 4662955"/>
              <a:gd name="connsiteY32" fmla="*/ 1240971 h 3470669"/>
              <a:gd name="connsiteX33" fmla="*/ 4265349 w 4662955"/>
              <a:gd name="connsiteY33" fmla="*/ 1270660 h 3470669"/>
              <a:gd name="connsiteX34" fmla="*/ 4277224 w 4662955"/>
              <a:gd name="connsiteY34" fmla="*/ 1312223 h 3470669"/>
              <a:gd name="connsiteX35" fmla="*/ 4235661 w 4662955"/>
              <a:gd name="connsiteY35" fmla="*/ 1377538 h 3470669"/>
              <a:gd name="connsiteX36" fmla="*/ 4217848 w 4662955"/>
              <a:gd name="connsiteY36" fmla="*/ 1425039 h 3470669"/>
              <a:gd name="connsiteX37" fmla="*/ 3665645 w 4662955"/>
              <a:gd name="connsiteY37" fmla="*/ 1419101 h 3470669"/>
              <a:gd name="connsiteX38" fmla="*/ 3677520 w 4662955"/>
              <a:gd name="connsiteY38" fmla="*/ 1502229 h 3470669"/>
              <a:gd name="connsiteX39" fmla="*/ 3713146 w 4662955"/>
              <a:gd name="connsiteY39" fmla="*/ 1520042 h 3470669"/>
              <a:gd name="connsiteX40" fmla="*/ 3713146 w 4662955"/>
              <a:gd name="connsiteY40" fmla="*/ 1525979 h 3470669"/>
              <a:gd name="connsiteX41" fmla="*/ 3713146 w 4662955"/>
              <a:gd name="connsiteY41" fmla="*/ 1585356 h 3470669"/>
              <a:gd name="connsiteX42" fmla="*/ 3796274 w 4662955"/>
              <a:gd name="connsiteY42" fmla="*/ 2101932 h 3470669"/>
              <a:gd name="connsiteX43" fmla="*/ 4378164 w 4662955"/>
              <a:gd name="connsiteY43" fmla="*/ 2119745 h 3470669"/>
              <a:gd name="connsiteX44" fmla="*/ 4366288 w 4662955"/>
              <a:gd name="connsiteY44" fmla="*/ 2214747 h 3470669"/>
              <a:gd name="connsiteX45" fmla="*/ 4441596 w 4662955"/>
              <a:gd name="connsiteY45" fmla="*/ 2210316 h 3470669"/>
              <a:gd name="connsiteX46" fmla="*/ 4380987 w 4662955"/>
              <a:gd name="connsiteY46" fmla="*/ 2378966 h 3470669"/>
              <a:gd name="connsiteX47" fmla="*/ 4662949 w 4662955"/>
              <a:gd name="connsiteY47" fmla="*/ 2373695 h 3470669"/>
              <a:gd name="connsiteX48" fmla="*/ 4615516 w 4662955"/>
              <a:gd name="connsiteY48" fmla="*/ 2908631 h 3470669"/>
              <a:gd name="connsiteX49" fmla="*/ 4615516 w 4662955"/>
              <a:gd name="connsiteY49" fmla="*/ 3214309 h 3470669"/>
              <a:gd name="connsiteX50" fmla="*/ 4470582 w 4662955"/>
              <a:gd name="connsiteY50" fmla="*/ 3232755 h 3470669"/>
              <a:gd name="connsiteX51" fmla="*/ 4438960 w 4662955"/>
              <a:gd name="connsiteY51" fmla="*/ 3272284 h 3470669"/>
              <a:gd name="connsiteX52" fmla="*/ 4496934 w 4662955"/>
              <a:gd name="connsiteY52" fmla="*/ 3280189 h 3470669"/>
              <a:gd name="connsiteX53" fmla="*/ 4462677 w 4662955"/>
              <a:gd name="connsiteY53" fmla="*/ 3356607 h 3470669"/>
              <a:gd name="connsiteX54" fmla="*/ 4520650 w 4662955"/>
              <a:gd name="connsiteY54" fmla="*/ 3419851 h 3470669"/>
              <a:gd name="connsiteX55" fmla="*/ 4494298 w 4662955"/>
              <a:gd name="connsiteY55" fmla="*/ 3469919 h 3470669"/>
              <a:gd name="connsiteX56" fmla="*/ 4415243 w 4662955"/>
              <a:gd name="connsiteY56" fmla="*/ 3401404 h 3470669"/>
              <a:gd name="connsiteX57" fmla="*/ 4370447 w 4662955"/>
              <a:gd name="connsiteY57" fmla="*/ 3443566 h 3470669"/>
              <a:gd name="connsiteX58" fmla="*/ 4243959 w 4662955"/>
              <a:gd name="connsiteY58" fmla="*/ 3448836 h 3470669"/>
              <a:gd name="connsiteX59" fmla="*/ 4133282 w 4662955"/>
              <a:gd name="connsiteY59" fmla="*/ 3330254 h 3470669"/>
              <a:gd name="connsiteX60" fmla="*/ 4096390 w 4662955"/>
              <a:gd name="connsiteY60" fmla="*/ 3380322 h 3470669"/>
              <a:gd name="connsiteX61" fmla="*/ 3922470 w 4662955"/>
              <a:gd name="connsiteY61" fmla="*/ 3319714 h 3470669"/>
              <a:gd name="connsiteX62" fmla="*/ 3848685 w 4662955"/>
              <a:gd name="connsiteY62" fmla="*/ 3348701 h 3470669"/>
              <a:gd name="connsiteX63" fmla="*/ 3880307 w 4662955"/>
              <a:gd name="connsiteY63" fmla="*/ 3282822 h 3470669"/>
              <a:gd name="connsiteX64" fmla="*/ 3880307 w 4662955"/>
              <a:gd name="connsiteY64" fmla="*/ 3187956 h 3470669"/>
              <a:gd name="connsiteX65" fmla="*/ 3919834 w 4662955"/>
              <a:gd name="connsiteY65" fmla="*/ 3108901 h 3470669"/>
              <a:gd name="connsiteX66" fmla="*/ 3851319 w 4662955"/>
              <a:gd name="connsiteY66" fmla="*/ 2929710 h 3470669"/>
              <a:gd name="connsiteX67" fmla="*/ 3840779 w 4662955"/>
              <a:gd name="connsiteY67" fmla="*/ 2642478 h 3470669"/>
              <a:gd name="connsiteX68" fmla="*/ 3803887 w 4662955"/>
              <a:gd name="connsiteY68" fmla="*/ 2647749 h 3470669"/>
              <a:gd name="connsiteX69" fmla="*/ 3701115 w 4662955"/>
              <a:gd name="connsiteY69" fmla="*/ 2579234 h 3470669"/>
              <a:gd name="connsiteX70" fmla="*/ 3590438 w 4662955"/>
              <a:gd name="connsiteY70" fmla="*/ 2573965 h 3470669"/>
              <a:gd name="connsiteX71" fmla="*/ 3524560 w 4662955"/>
              <a:gd name="connsiteY71" fmla="*/ 2629302 h 3470669"/>
              <a:gd name="connsiteX72" fmla="*/ 3487668 w 4662955"/>
              <a:gd name="connsiteY72" fmla="*/ 2600316 h 3470669"/>
              <a:gd name="connsiteX73" fmla="*/ 3432330 w 4662955"/>
              <a:gd name="connsiteY73" fmla="*/ 2616127 h 3470669"/>
              <a:gd name="connsiteX74" fmla="*/ 3342734 w 4662955"/>
              <a:gd name="connsiteY74" fmla="*/ 2592410 h 3470669"/>
              <a:gd name="connsiteX75" fmla="*/ 3311112 w 4662955"/>
              <a:gd name="connsiteY75" fmla="*/ 2587140 h 3470669"/>
              <a:gd name="connsiteX76" fmla="*/ 3276856 w 4662955"/>
              <a:gd name="connsiteY76" fmla="*/ 2542341 h 3470669"/>
              <a:gd name="connsiteX77" fmla="*/ 3245233 w 4662955"/>
              <a:gd name="connsiteY77" fmla="*/ 2552883 h 3470669"/>
              <a:gd name="connsiteX78" fmla="*/ 3153003 w 4662955"/>
              <a:gd name="connsiteY78" fmla="*/ 2537073 h 3470669"/>
              <a:gd name="connsiteX79" fmla="*/ 3113476 w 4662955"/>
              <a:gd name="connsiteY79" fmla="*/ 2502816 h 3470669"/>
              <a:gd name="connsiteX80" fmla="*/ 3092395 w 4662955"/>
              <a:gd name="connsiteY80" fmla="*/ 2497545 h 3470669"/>
              <a:gd name="connsiteX81" fmla="*/ 3029151 w 4662955"/>
              <a:gd name="connsiteY81" fmla="*/ 2473828 h 3470669"/>
              <a:gd name="connsiteX82" fmla="*/ 3047597 w 4662955"/>
              <a:gd name="connsiteY82" fmla="*/ 2139163 h 3470669"/>
              <a:gd name="connsiteX83" fmla="*/ 2641783 w 4662955"/>
              <a:gd name="connsiteY83" fmla="*/ 2133893 h 3470669"/>
              <a:gd name="connsiteX84" fmla="*/ 2652323 w 4662955"/>
              <a:gd name="connsiteY84" fmla="*/ 2039027 h 3470669"/>
              <a:gd name="connsiteX85" fmla="*/ 2784081 w 4662955"/>
              <a:gd name="connsiteY85" fmla="*/ 2036391 h 3470669"/>
              <a:gd name="connsiteX86" fmla="*/ 2842054 w 4662955"/>
              <a:gd name="connsiteY86" fmla="*/ 1338074 h 3470669"/>
              <a:gd name="connsiteX87" fmla="*/ 1917113 w 4662955"/>
              <a:gd name="connsiteY87" fmla="*/ 1356521 h 3470669"/>
              <a:gd name="connsiteX88" fmla="*/ 1830153 w 4662955"/>
              <a:gd name="connsiteY88" fmla="*/ 2041662 h 3470669"/>
              <a:gd name="connsiteX89" fmla="*/ 1173998 w 4662955"/>
              <a:gd name="connsiteY89" fmla="*/ 2041662 h 3470669"/>
              <a:gd name="connsiteX90" fmla="*/ 1139742 w 4662955"/>
              <a:gd name="connsiteY90" fmla="*/ 2228759 h 3470669"/>
              <a:gd name="connsiteX91" fmla="*/ 1089674 w 4662955"/>
              <a:gd name="connsiteY91" fmla="*/ 2194501 h 3470669"/>
              <a:gd name="connsiteX92" fmla="*/ 1052782 w 4662955"/>
              <a:gd name="connsiteY92" fmla="*/ 2239299 h 3470669"/>
              <a:gd name="connsiteX93" fmla="*/ 1034336 w 4662955"/>
              <a:gd name="connsiteY93" fmla="*/ 2397409 h 3470669"/>
              <a:gd name="connsiteX94" fmla="*/ 433519 w 4662955"/>
              <a:gd name="connsiteY94" fmla="*/ 1685916 h 3470669"/>
              <a:gd name="connsiteX95" fmla="*/ 533655 w 4662955"/>
              <a:gd name="connsiteY95" fmla="*/ 1177331 h 3470669"/>
              <a:gd name="connsiteX96" fmla="*/ 38245 w 4662955"/>
              <a:gd name="connsiteY96" fmla="*/ 1172059 h 3470669"/>
              <a:gd name="connsiteX97" fmla="*/ 32976 w 4662955"/>
              <a:gd name="connsiteY97" fmla="*/ 1177330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17152 w 4666961"/>
              <a:gd name="connsiteY41" fmla="*/ 1585356 h 3470669"/>
              <a:gd name="connsiteX42" fmla="*/ 3800280 w 4666961"/>
              <a:gd name="connsiteY42" fmla="*/ 2101932 h 3470669"/>
              <a:gd name="connsiteX43" fmla="*/ 4382170 w 4666961"/>
              <a:gd name="connsiteY43" fmla="*/ 2119745 h 3470669"/>
              <a:gd name="connsiteX44" fmla="*/ 4370294 w 4666961"/>
              <a:gd name="connsiteY44" fmla="*/ 2214747 h 3470669"/>
              <a:gd name="connsiteX45" fmla="*/ 4445602 w 4666961"/>
              <a:gd name="connsiteY45" fmla="*/ 2210316 h 3470669"/>
              <a:gd name="connsiteX46" fmla="*/ 4384993 w 4666961"/>
              <a:gd name="connsiteY46" fmla="*/ 2378966 h 3470669"/>
              <a:gd name="connsiteX47" fmla="*/ 4666955 w 4666961"/>
              <a:gd name="connsiteY47" fmla="*/ 2373695 h 3470669"/>
              <a:gd name="connsiteX48" fmla="*/ 4619522 w 4666961"/>
              <a:gd name="connsiteY48" fmla="*/ 2908631 h 3470669"/>
              <a:gd name="connsiteX49" fmla="*/ 4619522 w 4666961"/>
              <a:gd name="connsiteY49" fmla="*/ 3214309 h 3470669"/>
              <a:gd name="connsiteX50" fmla="*/ 4474588 w 4666961"/>
              <a:gd name="connsiteY50" fmla="*/ 3232755 h 3470669"/>
              <a:gd name="connsiteX51" fmla="*/ 4442966 w 4666961"/>
              <a:gd name="connsiteY51" fmla="*/ 3272284 h 3470669"/>
              <a:gd name="connsiteX52" fmla="*/ 4500940 w 4666961"/>
              <a:gd name="connsiteY52" fmla="*/ 3280189 h 3470669"/>
              <a:gd name="connsiteX53" fmla="*/ 4466683 w 4666961"/>
              <a:gd name="connsiteY53" fmla="*/ 3356607 h 3470669"/>
              <a:gd name="connsiteX54" fmla="*/ 4524656 w 4666961"/>
              <a:gd name="connsiteY54" fmla="*/ 3419851 h 3470669"/>
              <a:gd name="connsiteX55" fmla="*/ 4498304 w 4666961"/>
              <a:gd name="connsiteY55" fmla="*/ 3469919 h 3470669"/>
              <a:gd name="connsiteX56" fmla="*/ 4419249 w 4666961"/>
              <a:gd name="connsiteY56" fmla="*/ 3401404 h 3470669"/>
              <a:gd name="connsiteX57" fmla="*/ 4374453 w 4666961"/>
              <a:gd name="connsiteY57" fmla="*/ 3443566 h 3470669"/>
              <a:gd name="connsiteX58" fmla="*/ 4247965 w 4666961"/>
              <a:gd name="connsiteY58" fmla="*/ 3448836 h 3470669"/>
              <a:gd name="connsiteX59" fmla="*/ 4137288 w 4666961"/>
              <a:gd name="connsiteY59" fmla="*/ 3330254 h 3470669"/>
              <a:gd name="connsiteX60" fmla="*/ 4100396 w 4666961"/>
              <a:gd name="connsiteY60" fmla="*/ 3380322 h 3470669"/>
              <a:gd name="connsiteX61" fmla="*/ 3926476 w 4666961"/>
              <a:gd name="connsiteY61" fmla="*/ 3319714 h 3470669"/>
              <a:gd name="connsiteX62" fmla="*/ 3852691 w 4666961"/>
              <a:gd name="connsiteY62" fmla="*/ 3348701 h 3470669"/>
              <a:gd name="connsiteX63" fmla="*/ 3884313 w 4666961"/>
              <a:gd name="connsiteY63" fmla="*/ 3282822 h 3470669"/>
              <a:gd name="connsiteX64" fmla="*/ 3884313 w 4666961"/>
              <a:gd name="connsiteY64" fmla="*/ 3187956 h 3470669"/>
              <a:gd name="connsiteX65" fmla="*/ 3923840 w 4666961"/>
              <a:gd name="connsiteY65" fmla="*/ 3108901 h 3470669"/>
              <a:gd name="connsiteX66" fmla="*/ 3855325 w 4666961"/>
              <a:gd name="connsiteY66" fmla="*/ 2929710 h 3470669"/>
              <a:gd name="connsiteX67" fmla="*/ 3844785 w 4666961"/>
              <a:gd name="connsiteY67" fmla="*/ 2642478 h 3470669"/>
              <a:gd name="connsiteX68" fmla="*/ 3807893 w 4666961"/>
              <a:gd name="connsiteY68" fmla="*/ 2647749 h 3470669"/>
              <a:gd name="connsiteX69" fmla="*/ 3705121 w 4666961"/>
              <a:gd name="connsiteY69" fmla="*/ 2579234 h 3470669"/>
              <a:gd name="connsiteX70" fmla="*/ 3594444 w 4666961"/>
              <a:gd name="connsiteY70" fmla="*/ 2573965 h 3470669"/>
              <a:gd name="connsiteX71" fmla="*/ 3528566 w 4666961"/>
              <a:gd name="connsiteY71" fmla="*/ 2629302 h 3470669"/>
              <a:gd name="connsiteX72" fmla="*/ 3491674 w 4666961"/>
              <a:gd name="connsiteY72" fmla="*/ 2600316 h 3470669"/>
              <a:gd name="connsiteX73" fmla="*/ 3436336 w 4666961"/>
              <a:gd name="connsiteY73" fmla="*/ 2616127 h 3470669"/>
              <a:gd name="connsiteX74" fmla="*/ 3346740 w 4666961"/>
              <a:gd name="connsiteY74" fmla="*/ 2592410 h 3470669"/>
              <a:gd name="connsiteX75" fmla="*/ 3315118 w 4666961"/>
              <a:gd name="connsiteY75" fmla="*/ 2587140 h 3470669"/>
              <a:gd name="connsiteX76" fmla="*/ 3280862 w 4666961"/>
              <a:gd name="connsiteY76" fmla="*/ 2542341 h 3470669"/>
              <a:gd name="connsiteX77" fmla="*/ 3249239 w 4666961"/>
              <a:gd name="connsiteY77" fmla="*/ 2552883 h 3470669"/>
              <a:gd name="connsiteX78" fmla="*/ 3157009 w 4666961"/>
              <a:gd name="connsiteY78" fmla="*/ 2537073 h 3470669"/>
              <a:gd name="connsiteX79" fmla="*/ 3117482 w 4666961"/>
              <a:gd name="connsiteY79" fmla="*/ 2502816 h 3470669"/>
              <a:gd name="connsiteX80" fmla="*/ 3096401 w 4666961"/>
              <a:gd name="connsiteY80" fmla="*/ 2497545 h 3470669"/>
              <a:gd name="connsiteX81" fmla="*/ 3033157 w 4666961"/>
              <a:gd name="connsiteY81" fmla="*/ 2473828 h 3470669"/>
              <a:gd name="connsiteX82" fmla="*/ 3051603 w 4666961"/>
              <a:gd name="connsiteY82" fmla="*/ 2139163 h 3470669"/>
              <a:gd name="connsiteX83" fmla="*/ 2645789 w 4666961"/>
              <a:gd name="connsiteY83" fmla="*/ 2133893 h 3470669"/>
              <a:gd name="connsiteX84" fmla="*/ 2656329 w 4666961"/>
              <a:gd name="connsiteY84" fmla="*/ 2039027 h 3470669"/>
              <a:gd name="connsiteX85" fmla="*/ 2788087 w 4666961"/>
              <a:gd name="connsiteY85" fmla="*/ 2036391 h 3470669"/>
              <a:gd name="connsiteX86" fmla="*/ 2846060 w 4666961"/>
              <a:gd name="connsiteY86" fmla="*/ 1338074 h 3470669"/>
              <a:gd name="connsiteX87" fmla="*/ 1921119 w 4666961"/>
              <a:gd name="connsiteY87" fmla="*/ 1356521 h 3470669"/>
              <a:gd name="connsiteX88" fmla="*/ 1834159 w 4666961"/>
              <a:gd name="connsiteY88" fmla="*/ 2041662 h 3470669"/>
              <a:gd name="connsiteX89" fmla="*/ 1178004 w 4666961"/>
              <a:gd name="connsiteY89" fmla="*/ 2041662 h 3470669"/>
              <a:gd name="connsiteX90" fmla="*/ 1143748 w 4666961"/>
              <a:gd name="connsiteY90" fmla="*/ 2228759 h 3470669"/>
              <a:gd name="connsiteX91" fmla="*/ 1093680 w 4666961"/>
              <a:gd name="connsiteY91" fmla="*/ 2194501 h 3470669"/>
              <a:gd name="connsiteX92" fmla="*/ 1056788 w 4666961"/>
              <a:gd name="connsiteY92" fmla="*/ 2239299 h 3470669"/>
              <a:gd name="connsiteX93" fmla="*/ 1038342 w 4666961"/>
              <a:gd name="connsiteY93" fmla="*/ 2397409 h 3470669"/>
              <a:gd name="connsiteX94" fmla="*/ 437525 w 4666961"/>
              <a:gd name="connsiteY94" fmla="*/ 1685916 h 3470669"/>
              <a:gd name="connsiteX95" fmla="*/ 537661 w 4666961"/>
              <a:gd name="connsiteY95" fmla="*/ 1177331 h 3470669"/>
              <a:gd name="connsiteX96" fmla="*/ 42251 w 4666961"/>
              <a:gd name="connsiteY96" fmla="*/ 1172059 h 3470669"/>
              <a:gd name="connsiteX97" fmla="*/ 23806 w 4666961"/>
              <a:gd name="connsiteY97" fmla="*/ 1071923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17152 w 4666961"/>
              <a:gd name="connsiteY41" fmla="*/ 1585356 h 3470669"/>
              <a:gd name="connsiteX42" fmla="*/ 3800280 w 4666961"/>
              <a:gd name="connsiteY42" fmla="*/ 2101932 h 3470669"/>
              <a:gd name="connsiteX43" fmla="*/ 4382170 w 4666961"/>
              <a:gd name="connsiteY43" fmla="*/ 2119745 h 3470669"/>
              <a:gd name="connsiteX44" fmla="*/ 4370294 w 4666961"/>
              <a:gd name="connsiteY44" fmla="*/ 2214747 h 3470669"/>
              <a:gd name="connsiteX45" fmla="*/ 4445602 w 4666961"/>
              <a:gd name="connsiteY45" fmla="*/ 2210316 h 3470669"/>
              <a:gd name="connsiteX46" fmla="*/ 4384993 w 4666961"/>
              <a:gd name="connsiteY46" fmla="*/ 2378966 h 3470669"/>
              <a:gd name="connsiteX47" fmla="*/ 4666955 w 4666961"/>
              <a:gd name="connsiteY47" fmla="*/ 2373695 h 3470669"/>
              <a:gd name="connsiteX48" fmla="*/ 4619522 w 4666961"/>
              <a:gd name="connsiteY48" fmla="*/ 2908631 h 3470669"/>
              <a:gd name="connsiteX49" fmla="*/ 4619522 w 4666961"/>
              <a:gd name="connsiteY49" fmla="*/ 3214309 h 3470669"/>
              <a:gd name="connsiteX50" fmla="*/ 4474588 w 4666961"/>
              <a:gd name="connsiteY50" fmla="*/ 3232755 h 3470669"/>
              <a:gd name="connsiteX51" fmla="*/ 4442966 w 4666961"/>
              <a:gd name="connsiteY51" fmla="*/ 3272284 h 3470669"/>
              <a:gd name="connsiteX52" fmla="*/ 4500940 w 4666961"/>
              <a:gd name="connsiteY52" fmla="*/ 3280189 h 3470669"/>
              <a:gd name="connsiteX53" fmla="*/ 4466683 w 4666961"/>
              <a:gd name="connsiteY53" fmla="*/ 3356607 h 3470669"/>
              <a:gd name="connsiteX54" fmla="*/ 4524656 w 4666961"/>
              <a:gd name="connsiteY54" fmla="*/ 3419851 h 3470669"/>
              <a:gd name="connsiteX55" fmla="*/ 4498304 w 4666961"/>
              <a:gd name="connsiteY55" fmla="*/ 3469919 h 3470669"/>
              <a:gd name="connsiteX56" fmla="*/ 4419249 w 4666961"/>
              <a:gd name="connsiteY56" fmla="*/ 3401404 h 3470669"/>
              <a:gd name="connsiteX57" fmla="*/ 4374453 w 4666961"/>
              <a:gd name="connsiteY57" fmla="*/ 3443566 h 3470669"/>
              <a:gd name="connsiteX58" fmla="*/ 4247965 w 4666961"/>
              <a:gd name="connsiteY58" fmla="*/ 3448836 h 3470669"/>
              <a:gd name="connsiteX59" fmla="*/ 4137288 w 4666961"/>
              <a:gd name="connsiteY59" fmla="*/ 3330254 h 3470669"/>
              <a:gd name="connsiteX60" fmla="*/ 4100396 w 4666961"/>
              <a:gd name="connsiteY60" fmla="*/ 3380322 h 3470669"/>
              <a:gd name="connsiteX61" fmla="*/ 3926476 w 4666961"/>
              <a:gd name="connsiteY61" fmla="*/ 3319714 h 3470669"/>
              <a:gd name="connsiteX62" fmla="*/ 3852691 w 4666961"/>
              <a:gd name="connsiteY62" fmla="*/ 3348701 h 3470669"/>
              <a:gd name="connsiteX63" fmla="*/ 3884313 w 4666961"/>
              <a:gd name="connsiteY63" fmla="*/ 3282822 h 3470669"/>
              <a:gd name="connsiteX64" fmla="*/ 3884313 w 4666961"/>
              <a:gd name="connsiteY64" fmla="*/ 3187956 h 3470669"/>
              <a:gd name="connsiteX65" fmla="*/ 3923840 w 4666961"/>
              <a:gd name="connsiteY65" fmla="*/ 3108901 h 3470669"/>
              <a:gd name="connsiteX66" fmla="*/ 3855325 w 4666961"/>
              <a:gd name="connsiteY66" fmla="*/ 2929710 h 3470669"/>
              <a:gd name="connsiteX67" fmla="*/ 3844785 w 4666961"/>
              <a:gd name="connsiteY67" fmla="*/ 2642478 h 3470669"/>
              <a:gd name="connsiteX68" fmla="*/ 3807893 w 4666961"/>
              <a:gd name="connsiteY68" fmla="*/ 2647749 h 3470669"/>
              <a:gd name="connsiteX69" fmla="*/ 3705121 w 4666961"/>
              <a:gd name="connsiteY69" fmla="*/ 2579234 h 3470669"/>
              <a:gd name="connsiteX70" fmla="*/ 3594444 w 4666961"/>
              <a:gd name="connsiteY70" fmla="*/ 2573965 h 3470669"/>
              <a:gd name="connsiteX71" fmla="*/ 3528566 w 4666961"/>
              <a:gd name="connsiteY71" fmla="*/ 2629302 h 3470669"/>
              <a:gd name="connsiteX72" fmla="*/ 3491674 w 4666961"/>
              <a:gd name="connsiteY72" fmla="*/ 2600316 h 3470669"/>
              <a:gd name="connsiteX73" fmla="*/ 3436336 w 4666961"/>
              <a:gd name="connsiteY73" fmla="*/ 2616127 h 3470669"/>
              <a:gd name="connsiteX74" fmla="*/ 3346740 w 4666961"/>
              <a:gd name="connsiteY74" fmla="*/ 2592410 h 3470669"/>
              <a:gd name="connsiteX75" fmla="*/ 3315118 w 4666961"/>
              <a:gd name="connsiteY75" fmla="*/ 2587140 h 3470669"/>
              <a:gd name="connsiteX76" fmla="*/ 3280862 w 4666961"/>
              <a:gd name="connsiteY76" fmla="*/ 2542341 h 3470669"/>
              <a:gd name="connsiteX77" fmla="*/ 3249239 w 4666961"/>
              <a:gd name="connsiteY77" fmla="*/ 2552883 h 3470669"/>
              <a:gd name="connsiteX78" fmla="*/ 3157009 w 4666961"/>
              <a:gd name="connsiteY78" fmla="*/ 2537073 h 3470669"/>
              <a:gd name="connsiteX79" fmla="*/ 3117482 w 4666961"/>
              <a:gd name="connsiteY79" fmla="*/ 2502816 h 3470669"/>
              <a:gd name="connsiteX80" fmla="*/ 3096401 w 4666961"/>
              <a:gd name="connsiteY80" fmla="*/ 2497545 h 3470669"/>
              <a:gd name="connsiteX81" fmla="*/ 3033157 w 4666961"/>
              <a:gd name="connsiteY81" fmla="*/ 2473828 h 3470669"/>
              <a:gd name="connsiteX82" fmla="*/ 3051603 w 4666961"/>
              <a:gd name="connsiteY82" fmla="*/ 2139163 h 3470669"/>
              <a:gd name="connsiteX83" fmla="*/ 2645789 w 4666961"/>
              <a:gd name="connsiteY83" fmla="*/ 2133893 h 3470669"/>
              <a:gd name="connsiteX84" fmla="*/ 2656329 w 4666961"/>
              <a:gd name="connsiteY84" fmla="*/ 2039027 h 3470669"/>
              <a:gd name="connsiteX85" fmla="*/ 2788087 w 4666961"/>
              <a:gd name="connsiteY85" fmla="*/ 2036391 h 3470669"/>
              <a:gd name="connsiteX86" fmla="*/ 2846060 w 4666961"/>
              <a:gd name="connsiteY86" fmla="*/ 1338074 h 3470669"/>
              <a:gd name="connsiteX87" fmla="*/ 1921119 w 4666961"/>
              <a:gd name="connsiteY87" fmla="*/ 1356521 h 3470669"/>
              <a:gd name="connsiteX88" fmla="*/ 1834159 w 4666961"/>
              <a:gd name="connsiteY88" fmla="*/ 2041662 h 3470669"/>
              <a:gd name="connsiteX89" fmla="*/ 1178004 w 4666961"/>
              <a:gd name="connsiteY89" fmla="*/ 2041662 h 3470669"/>
              <a:gd name="connsiteX90" fmla="*/ 1143748 w 4666961"/>
              <a:gd name="connsiteY90" fmla="*/ 2228759 h 3470669"/>
              <a:gd name="connsiteX91" fmla="*/ 1093680 w 4666961"/>
              <a:gd name="connsiteY91" fmla="*/ 2194501 h 3470669"/>
              <a:gd name="connsiteX92" fmla="*/ 1056788 w 4666961"/>
              <a:gd name="connsiteY92" fmla="*/ 2239299 h 3470669"/>
              <a:gd name="connsiteX93" fmla="*/ 1038342 w 4666961"/>
              <a:gd name="connsiteY93" fmla="*/ 2397409 h 3470669"/>
              <a:gd name="connsiteX94" fmla="*/ 437525 w 4666961"/>
              <a:gd name="connsiteY94" fmla="*/ 1685916 h 3470669"/>
              <a:gd name="connsiteX95" fmla="*/ 537661 w 4666961"/>
              <a:gd name="connsiteY95" fmla="*/ 1177331 h 3470669"/>
              <a:gd name="connsiteX96" fmla="*/ 42251 w 4666961"/>
              <a:gd name="connsiteY96" fmla="*/ 1172059 h 3470669"/>
              <a:gd name="connsiteX97" fmla="*/ 23806 w 4666961"/>
              <a:gd name="connsiteY97" fmla="*/ 1071923 h 3470669"/>
              <a:gd name="connsiteX98" fmla="*/ 18536 w 4666961"/>
              <a:gd name="connsiteY98" fmla="*/ 1058748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17152 w 4666961"/>
              <a:gd name="connsiteY41" fmla="*/ 1585356 h 3470669"/>
              <a:gd name="connsiteX42" fmla="*/ 3800280 w 4666961"/>
              <a:gd name="connsiteY42" fmla="*/ 2101932 h 3470669"/>
              <a:gd name="connsiteX43" fmla="*/ 4382170 w 4666961"/>
              <a:gd name="connsiteY43" fmla="*/ 2119745 h 3470669"/>
              <a:gd name="connsiteX44" fmla="*/ 4370294 w 4666961"/>
              <a:gd name="connsiteY44" fmla="*/ 2214747 h 3470669"/>
              <a:gd name="connsiteX45" fmla="*/ 4445602 w 4666961"/>
              <a:gd name="connsiteY45" fmla="*/ 2210316 h 3470669"/>
              <a:gd name="connsiteX46" fmla="*/ 4384993 w 4666961"/>
              <a:gd name="connsiteY46" fmla="*/ 2378966 h 3470669"/>
              <a:gd name="connsiteX47" fmla="*/ 4666955 w 4666961"/>
              <a:gd name="connsiteY47" fmla="*/ 2373695 h 3470669"/>
              <a:gd name="connsiteX48" fmla="*/ 4619522 w 4666961"/>
              <a:gd name="connsiteY48" fmla="*/ 2908631 h 3470669"/>
              <a:gd name="connsiteX49" fmla="*/ 4619522 w 4666961"/>
              <a:gd name="connsiteY49" fmla="*/ 3214309 h 3470669"/>
              <a:gd name="connsiteX50" fmla="*/ 4474588 w 4666961"/>
              <a:gd name="connsiteY50" fmla="*/ 3232755 h 3470669"/>
              <a:gd name="connsiteX51" fmla="*/ 4442966 w 4666961"/>
              <a:gd name="connsiteY51" fmla="*/ 3272284 h 3470669"/>
              <a:gd name="connsiteX52" fmla="*/ 4500940 w 4666961"/>
              <a:gd name="connsiteY52" fmla="*/ 3280189 h 3470669"/>
              <a:gd name="connsiteX53" fmla="*/ 4466683 w 4666961"/>
              <a:gd name="connsiteY53" fmla="*/ 3356607 h 3470669"/>
              <a:gd name="connsiteX54" fmla="*/ 4524656 w 4666961"/>
              <a:gd name="connsiteY54" fmla="*/ 3419851 h 3470669"/>
              <a:gd name="connsiteX55" fmla="*/ 4498304 w 4666961"/>
              <a:gd name="connsiteY55" fmla="*/ 3469919 h 3470669"/>
              <a:gd name="connsiteX56" fmla="*/ 4419249 w 4666961"/>
              <a:gd name="connsiteY56" fmla="*/ 3401404 h 3470669"/>
              <a:gd name="connsiteX57" fmla="*/ 4374453 w 4666961"/>
              <a:gd name="connsiteY57" fmla="*/ 3443566 h 3470669"/>
              <a:gd name="connsiteX58" fmla="*/ 4247965 w 4666961"/>
              <a:gd name="connsiteY58" fmla="*/ 3448836 h 3470669"/>
              <a:gd name="connsiteX59" fmla="*/ 4137288 w 4666961"/>
              <a:gd name="connsiteY59" fmla="*/ 3330254 h 3470669"/>
              <a:gd name="connsiteX60" fmla="*/ 4100396 w 4666961"/>
              <a:gd name="connsiteY60" fmla="*/ 3380322 h 3470669"/>
              <a:gd name="connsiteX61" fmla="*/ 3926476 w 4666961"/>
              <a:gd name="connsiteY61" fmla="*/ 3319714 h 3470669"/>
              <a:gd name="connsiteX62" fmla="*/ 3852691 w 4666961"/>
              <a:gd name="connsiteY62" fmla="*/ 3348701 h 3470669"/>
              <a:gd name="connsiteX63" fmla="*/ 3884313 w 4666961"/>
              <a:gd name="connsiteY63" fmla="*/ 3282822 h 3470669"/>
              <a:gd name="connsiteX64" fmla="*/ 3884313 w 4666961"/>
              <a:gd name="connsiteY64" fmla="*/ 3187956 h 3470669"/>
              <a:gd name="connsiteX65" fmla="*/ 3923840 w 4666961"/>
              <a:gd name="connsiteY65" fmla="*/ 3108901 h 3470669"/>
              <a:gd name="connsiteX66" fmla="*/ 3855325 w 4666961"/>
              <a:gd name="connsiteY66" fmla="*/ 2929710 h 3470669"/>
              <a:gd name="connsiteX67" fmla="*/ 3844785 w 4666961"/>
              <a:gd name="connsiteY67" fmla="*/ 2642478 h 3470669"/>
              <a:gd name="connsiteX68" fmla="*/ 3807893 w 4666961"/>
              <a:gd name="connsiteY68" fmla="*/ 2647749 h 3470669"/>
              <a:gd name="connsiteX69" fmla="*/ 3705121 w 4666961"/>
              <a:gd name="connsiteY69" fmla="*/ 2579234 h 3470669"/>
              <a:gd name="connsiteX70" fmla="*/ 3594444 w 4666961"/>
              <a:gd name="connsiteY70" fmla="*/ 2573965 h 3470669"/>
              <a:gd name="connsiteX71" fmla="*/ 3528566 w 4666961"/>
              <a:gd name="connsiteY71" fmla="*/ 2629302 h 3470669"/>
              <a:gd name="connsiteX72" fmla="*/ 3491674 w 4666961"/>
              <a:gd name="connsiteY72" fmla="*/ 2600316 h 3470669"/>
              <a:gd name="connsiteX73" fmla="*/ 3436336 w 4666961"/>
              <a:gd name="connsiteY73" fmla="*/ 2616127 h 3470669"/>
              <a:gd name="connsiteX74" fmla="*/ 3346740 w 4666961"/>
              <a:gd name="connsiteY74" fmla="*/ 2592410 h 3470669"/>
              <a:gd name="connsiteX75" fmla="*/ 3315118 w 4666961"/>
              <a:gd name="connsiteY75" fmla="*/ 2587140 h 3470669"/>
              <a:gd name="connsiteX76" fmla="*/ 3280862 w 4666961"/>
              <a:gd name="connsiteY76" fmla="*/ 2542341 h 3470669"/>
              <a:gd name="connsiteX77" fmla="*/ 3249239 w 4666961"/>
              <a:gd name="connsiteY77" fmla="*/ 2552883 h 3470669"/>
              <a:gd name="connsiteX78" fmla="*/ 3157009 w 4666961"/>
              <a:gd name="connsiteY78" fmla="*/ 2537073 h 3470669"/>
              <a:gd name="connsiteX79" fmla="*/ 3117482 w 4666961"/>
              <a:gd name="connsiteY79" fmla="*/ 2502816 h 3470669"/>
              <a:gd name="connsiteX80" fmla="*/ 3096401 w 4666961"/>
              <a:gd name="connsiteY80" fmla="*/ 2497545 h 3470669"/>
              <a:gd name="connsiteX81" fmla="*/ 3033157 w 4666961"/>
              <a:gd name="connsiteY81" fmla="*/ 2473828 h 3470669"/>
              <a:gd name="connsiteX82" fmla="*/ 3051603 w 4666961"/>
              <a:gd name="connsiteY82" fmla="*/ 2139163 h 3470669"/>
              <a:gd name="connsiteX83" fmla="*/ 2645789 w 4666961"/>
              <a:gd name="connsiteY83" fmla="*/ 2133893 h 3470669"/>
              <a:gd name="connsiteX84" fmla="*/ 2656329 w 4666961"/>
              <a:gd name="connsiteY84" fmla="*/ 2039027 h 3470669"/>
              <a:gd name="connsiteX85" fmla="*/ 2788087 w 4666961"/>
              <a:gd name="connsiteY85" fmla="*/ 2036391 h 3470669"/>
              <a:gd name="connsiteX86" fmla="*/ 2846060 w 4666961"/>
              <a:gd name="connsiteY86" fmla="*/ 1338074 h 3470669"/>
              <a:gd name="connsiteX87" fmla="*/ 1921119 w 4666961"/>
              <a:gd name="connsiteY87" fmla="*/ 1356521 h 3470669"/>
              <a:gd name="connsiteX88" fmla="*/ 1834159 w 4666961"/>
              <a:gd name="connsiteY88" fmla="*/ 2041662 h 3470669"/>
              <a:gd name="connsiteX89" fmla="*/ 1178004 w 4666961"/>
              <a:gd name="connsiteY89" fmla="*/ 2041662 h 3470669"/>
              <a:gd name="connsiteX90" fmla="*/ 1143748 w 4666961"/>
              <a:gd name="connsiteY90" fmla="*/ 2228759 h 3470669"/>
              <a:gd name="connsiteX91" fmla="*/ 1093680 w 4666961"/>
              <a:gd name="connsiteY91" fmla="*/ 2194501 h 3470669"/>
              <a:gd name="connsiteX92" fmla="*/ 1056788 w 4666961"/>
              <a:gd name="connsiteY92" fmla="*/ 2239299 h 3470669"/>
              <a:gd name="connsiteX93" fmla="*/ 1038342 w 4666961"/>
              <a:gd name="connsiteY93" fmla="*/ 2397409 h 3470669"/>
              <a:gd name="connsiteX94" fmla="*/ 437525 w 4666961"/>
              <a:gd name="connsiteY94" fmla="*/ 1685916 h 3470669"/>
              <a:gd name="connsiteX95" fmla="*/ 537661 w 4666961"/>
              <a:gd name="connsiteY95" fmla="*/ 1177331 h 3470669"/>
              <a:gd name="connsiteX96" fmla="*/ 42251 w 4666961"/>
              <a:gd name="connsiteY96" fmla="*/ 1172059 h 3470669"/>
              <a:gd name="connsiteX97" fmla="*/ 23806 w 4666961"/>
              <a:gd name="connsiteY97" fmla="*/ 1071923 h 3470669"/>
              <a:gd name="connsiteX98" fmla="*/ 87050 w 4666961"/>
              <a:gd name="connsiteY98" fmla="*/ 919085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17152 w 4666961"/>
              <a:gd name="connsiteY41" fmla="*/ 1585356 h 3470669"/>
              <a:gd name="connsiteX42" fmla="*/ 3800280 w 4666961"/>
              <a:gd name="connsiteY42" fmla="*/ 2101932 h 3470669"/>
              <a:gd name="connsiteX43" fmla="*/ 4382170 w 4666961"/>
              <a:gd name="connsiteY43" fmla="*/ 2119745 h 3470669"/>
              <a:gd name="connsiteX44" fmla="*/ 4370294 w 4666961"/>
              <a:gd name="connsiteY44" fmla="*/ 2214747 h 3470669"/>
              <a:gd name="connsiteX45" fmla="*/ 4445602 w 4666961"/>
              <a:gd name="connsiteY45" fmla="*/ 2210316 h 3470669"/>
              <a:gd name="connsiteX46" fmla="*/ 4384993 w 4666961"/>
              <a:gd name="connsiteY46" fmla="*/ 2378966 h 3470669"/>
              <a:gd name="connsiteX47" fmla="*/ 4666955 w 4666961"/>
              <a:gd name="connsiteY47" fmla="*/ 2373695 h 3470669"/>
              <a:gd name="connsiteX48" fmla="*/ 4619522 w 4666961"/>
              <a:gd name="connsiteY48" fmla="*/ 2908631 h 3470669"/>
              <a:gd name="connsiteX49" fmla="*/ 4619522 w 4666961"/>
              <a:gd name="connsiteY49" fmla="*/ 3214309 h 3470669"/>
              <a:gd name="connsiteX50" fmla="*/ 4474588 w 4666961"/>
              <a:gd name="connsiteY50" fmla="*/ 3232755 h 3470669"/>
              <a:gd name="connsiteX51" fmla="*/ 4442966 w 4666961"/>
              <a:gd name="connsiteY51" fmla="*/ 3272284 h 3470669"/>
              <a:gd name="connsiteX52" fmla="*/ 4500940 w 4666961"/>
              <a:gd name="connsiteY52" fmla="*/ 3280189 h 3470669"/>
              <a:gd name="connsiteX53" fmla="*/ 4466683 w 4666961"/>
              <a:gd name="connsiteY53" fmla="*/ 3356607 h 3470669"/>
              <a:gd name="connsiteX54" fmla="*/ 4524656 w 4666961"/>
              <a:gd name="connsiteY54" fmla="*/ 3419851 h 3470669"/>
              <a:gd name="connsiteX55" fmla="*/ 4498304 w 4666961"/>
              <a:gd name="connsiteY55" fmla="*/ 3469919 h 3470669"/>
              <a:gd name="connsiteX56" fmla="*/ 4419249 w 4666961"/>
              <a:gd name="connsiteY56" fmla="*/ 3401404 h 3470669"/>
              <a:gd name="connsiteX57" fmla="*/ 4374453 w 4666961"/>
              <a:gd name="connsiteY57" fmla="*/ 3443566 h 3470669"/>
              <a:gd name="connsiteX58" fmla="*/ 4247965 w 4666961"/>
              <a:gd name="connsiteY58" fmla="*/ 3448836 h 3470669"/>
              <a:gd name="connsiteX59" fmla="*/ 4137288 w 4666961"/>
              <a:gd name="connsiteY59" fmla="*/ 3330254 h 3470669"/>
              <a:gd name="connsiteX60" fmla="*/ 4100396 w 4666961"/>
              <a:gd name="connsiteY60" fmla="*/ 3380322 h 3470669"/>
              <a:gd name="connsiteX61" fmla="*/ 3926476 w 4666961"/>
              <a:gd name="connsiteY61" fmla="*/ 3319714 h 3470669"/>
              <a:gd name="connsiteX62" fmla="*/ 3852691 w 4666961"/>
              <a:gd name="connsiteY62" fmla="*/ 3348701 h 3470669"/>
              <a:gd name="connsiteX63" fmla="*/ 3884313 w 4666961"/>
              <a:gd name="connsiteY63" fmla="*/ 3282822 h 3470669"/>
              <a:gd name="connsiteX64" fmla="*/ 3884313 w 4666961"/>
              <a:gd name="connsiteY64" fmla="*/ 3187956 h 3470669"/>
              <a:gd name="connsiteX65" fmla="*/ 3923840 w 4666961"/>
              <a:gd name="connsiteY65" fmla="*/ 3108901 h 3470669"/>
              <a:gd name="connsiteX66" fmla="*/ 3855325 w 4666961"/>
              <a:gd name="connsiteY66" fmla="*/ 2929710 h 3470669"/>
              <a:gd name="connsiteX67" fmla="*/ 3844785 w 4666961"/>
              <a:gd name="connsiteY67" fmla="*/ 2642478 h 3470669"/>
              <a:gd name="connsiteX68" fmla="*/ 3807893 w 4666961"/>
              <a:gd name="connsiteY68" fmla="*/ 2647749 h 3470669"/>
              <a:gd name="connsiteX69" fmla="*/ 3705121 w 4666961"/>
              <a:gd name="connsiteY69" fmla="*/ 2579234 h 3470669"/>
              <a:gd name="connsiteX70" fmla="*/ 3594444 w 4666961"/>
              <a:gd name="connsiteY70" fmla="*/ 2573965 h 3470669"/>
              <a:gd name="connsiteX71" fmla="*/ 3528566 w 4666961"/>
              <a:gd name="connsiteY71" fmla="*/ 2629302 h 3470669"/>
              <a:gd name="connsiteX72" fmla="*/ 3491674 w 4666961"/>
              <a:gd name="connsiteY72" fmla="*/ 2600316 h 3470669"/>
              <a:gd name="connsiteX73" fmla="*/ 3436336 w 4666961"/>
              <a:gd name="connsiteY73" fmla="*/ 2616127 h 3470669"/>
              <a:gd name="connsiteX74" fmla="*/ 3346740 w 4666961"/>
              <a:gd name="connsiteY74" fmla="*/ 2592410 h 3470669"/>
              <a:gd name="connsiteX75" fmla="*/ 3315118 w 4666961"/>
              <a:gd name="connsiteY75" fmla="*/ 2587140 h 3470669"/>
              <a:gd name="connsiteX76" fmla="*/ 3280862 w 4666961"/>
              <a:gd name="connsiteY76" fmla="*/ 2542341 h 3470669"/>
              <a:gd name="connsiteX77" fmla="*/ 3249239 w 4666961"/>
              <a:gd name="connsiteY77" fmla="*/ 2552883 h 3470669"/>
              <a:gd name="connsiteX78" fmla="*/ 3157009 w 4666961"/>
              <a:gd name="connsiteY78" fmla="*/ 2537073 h 3470669"/>
              <a:gd name="connsiteX79" fmla="*/ 3117482 w 4666961"/>
              <a:gd name="connsiteY79" fmla="*/ 2502816 h 3470669"/>
              <a:gd name="connsiteX80" fmla="*/ 3096401 w 4666961"/>
              <a:gd name="connsiteY80" fmla="*/ 2497545 h 3470669"/>
              <a:gd name="connsiteX81" fmla="*/ 3033157 w 4666961"/>
              <a:gd name="connsiteY81" fmla="*/ 2473828 h 3470669"/>
              <a:gd name="connsiteX82" fmla="*/ 3051603 w 4666961"/>
              <a:gd name="connsiteY82" fmla="*/ 2139163 h 3470669"/>
              <a:gd name="connsiteX83" fmla="*/ 2645789 w 4666961"/>
              <a:gd name="connsiteY83" fmla="*/ 2133893 h 3470669"/>
              <a:gd name="connsiteX84" fmla="*/ 2656329 w 4666961"/>
              <a:gd name="connsiteY84" fmla="*/ 2039027 h 3470669"/>
              <a:gd name="connsiteX85" fmla="*/ 2788087 w 4666961"/>
              <a:gd name="connsiteY85" fmla="*/ 2036391 h 3470669"/>
              <a:gd name="connsiteX86" fmla="*/ 2846060 w 4666961"/>
              <a:gd name="connsiteY86" fmla="*/ 1338074 h 3470669"/>
              <a:gd name="connsiteX87" fmla="*/ 1921119 w 4666961"/>
              <a:gd name="connsiteY87" fmla="*/ 1356521 h 3470669"/>
              <a:gd name="connsiteX88" fmla="*/ 1834159 w 4666961"/>
              <a:gd name="connsiteY88" fmla="*/ 2041662 h 3470669"/>
              <a:gd name="connsiteX89" fmla="*/ 1178004 w 4666961"/>
              <a:gd name="connsiteY89" fmla="*/ 2041662 h 3470669"/>
              <a:gd name="connsiteX90" fmla="*/ 1143748 w 4666961"/>
              <a:gd name="connsiteY90" fmla="*/ 2228759 h 3470669"/>
              <a:gd name="connsiteX91" fmla="*/ 1093680 w 4666961"/>
              <a:gd name="connsiteY91" fmla="*/ 2194501 h 3470669"/>
              <a:gd name="connsiteX92" fmla="*/ 1056788 w 4666961"/>
              <a:gd name="connsiteY92" fmla="*/ 2239299 h 3470669"/>
              <a:gd name="connsiteX93" fmla="*/ 1038342 w 4666961"/>
              <a:gd name="connsiteY93" fmla="*/ 2397409 h 3470669"/>
              <a:gd name="connsiteX94" fmla="*/ 437525 w 4666961"/>
              <a:gd name="connsiteY94" fmla="*/ 1685916 h 3470669"/>
              <a:gd name="connsiteX95" fmla="*/ 537661 w 4666961"/>
              <a:gd name="connsiteY95" fmla="*/ 1177331 h 3470669"/>
              <a:gd name="connsiteX96" fmla="*/ 42251 w 4666961"/>
              <a:gd name="connsiteY96" fmla="*/ 1172059 h 3470669"/>
              <a:gd name="connsiteX97" fmla="*/ 23806 w 4666961"/>
              <a:gd name="connsiteY97" fmla="*/ 1071923 h 3470669"/>
              <a:gd name="connsiteX98" fmla="*/ 87050 w 4666961"/>
              <a:gd name="connsiteY98" fmla="*/ 919085 h 3470669"/>
              <a:gd name="connsiteX99" fmla="*/ 71239 w 4666961"/>
              <a:gd name="connsiteY99" fmla="*/ 905909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17152 w 4666961"/>
              <a:gd name="connsiteY41" fmla="*/ 1585356 h 3470669"/>
              <a:gd name="connsiteX42" fmla="*/ 3800280 w 4666961"/>
              <a:gd name="connsiteY42" fmla="*/ 2101932 h 3470669"/>
              <a:gd name="connsiteX43" fmla="*/ 4382170 w 4666961"/>
              <a:gd name="connsiteY43" fmla="*/ 2119745 h 3470669"/>
              <a:gd name="connsiteX44" fmla="*/ 4370294 w 4666961"/>
              <a:gd name="connsiteY44" fmla="*/ 2214747 h 3470669"/>
              <a:gd name="connsiteX45" fmla="*/ 4445602 w 4666961"/>
              <a:gd name="connsiteY45" fmla="*/ 2210316 h 3470669"/>
              <a:gd name="connsiteX46" fmla="*/ 4384993 w 4666961"/>
              <a:gd name="connsiteY46" fmla="*/ 2378966 h 3470669"/>
              <a:gd name="connsiteX47" fmla="*/ 4666955 w 4666961"/>
              <a:gd name="connsiteY47" fmla="*/ 2373695 h 3470669"/>
              <a:gd name="connsiteX48" fmla="*/ 4619522 w 4666961"/>
              <a:gd name="connsiteY48" fmla="*/ 2908631 h 3470669"/>
              <a:gd name="connsiteX49" fmla="*/ 4619522 w 4666961"/>
              <a:gd name="connsiteY49" fmla="*/ 3214309 h 3470669"/>
              <a:gd name="connsiteX50" fmla="*/ 4474588 w 4666961"/>
              <a:gd name="connsiteY50" fmla="*/ 3232755 h 3470669"/>
              <a:gd name="connsiteX51" fmla="*/ 4442966 w 4666961"/>
              <a:gd name="connsiteY51" fmla="*/ 3272284 h 3470669"/>
              <a:gd name="connsiteX52" fmla="*/ 4500940 w 4666961"/>
              <a:gd name="connsiteY52" fmla="*/ 3280189 h 3470669"/>
              <a:gd name="connsiteX53" fmla="*/ 4466683 w 4666961"/>
              <a:gd name="connsiteY53" fmla="*/ 3356607 h 3470669"/>
              <a:gd name="connsiteX54" fmla="*/ 4524656 w 4666961"/>
              <a:gd name="connsiteY54" fmla="*/ 3419851 h 3470669"/>
              <a:gd name="connsiteX55" fmla="*/ 4498304 w 4666961"/>
              <a:gd name="connsiteY55" fmla="*/ 3469919 h 3470669"/>
              <a:gd name="connsiteX56" fmla="*/ 4419249 w 4666961"/>
              <a:gd name="connsiteY56" fmla="*/ 3401404 h 3470669"/>
              <a:gd name="connsiteX57" fmla="*/ 4374453 w 4666961"/>
              <a:gd name="connsiteY57" fmla="*/ 3443566 h 3470669"/>
              <a:gd name="connsiteX58" fmla="*/ 4247965 w 4666961"/>
              <a:gd name="connsiteY58" fmla="*/ 3448836 h 3470669"/>
              <a:gd name="connsiteX59" fmla="*/ 4137288 w 4666961"/>
              <a:gd name="connsiteY59" fmla="*/ 3330254 h 3470669"/>
              <a:gd name="connsiteX60" fmla="*/ 4100396 w 4666961"/>
              <a:gd name="connsiteY60" fmla="*/ 3380322 h 3470669"/>
              <a:gd name="connsiteX61" fmla="*/ 3926476 w 4666961"/>
              <a:gd name="connsiteY61" fmla="*/ 3319714 h 3470669"/>
              <a:gd name="connsiteX62" fmla="*/ 3852691 w 4666961"/>
              <a:gd name="connsiteY62" fmla="*/ 3348701 h 3470669"/>
              <a:gd name="connsiteX63" fmla="*/ 3884313 w 4666961"/>
              <a:gd name="connsiteY63" fmla="*/ 3282822 h 3470669"/>
              <a:gd name="connsiteX64" fmla="*/ 3884313 w 4666961"/>
              <a:gd name="connsiteY64" fmla="*/ 3187956 h 3470669"/>
              <a:gd name="connsiteX65" fmla="*/ 3923840 w 4666961"/>
              <a:gd name="connsiteY65" fmla="*/ 3108901 h 3470669"/>
              <a:gd name="connsiteX66" fmla="*/ 3855325 w 4666961"/>
              <a:gd name="connsiteY66" fmla="*/ 2929710 h 3470669"/>
              <a:gd name="connsiteX67" fmla="*/ 3844785 w 4666961"/>
              <a:gd name="connsiteY67" fmla="*/ 2642478 h 3470669"/>
              <a:gd name="connsiteX68" fmla="*/ 3807893 w 4666961"/>
              <a:gd name="connsiteY68" fmla="*/ 2647749 h 3470669"/>
              <a:gd name="connsiteX69" fmla="*/ 3705121 w 4666961"/>
              <a:gd name="connsiteY69" fmla="*/ 2579234 h 3470669"/>
              <a:gd name="connsiteX70" fmla="*/ 3594444 w 4666961"/>
              <a:gd name="connsiteY70" fmla="*/ 2573965 h 3470669"/>
              <a:gd name="connsiteX71" fmla="*/ 3528566 w 4666961"/>
              <a:gd name="connsiteY71" fmla="*/ 2629302 h 3470669"/>
              <a:gd name="connsiteX72" fmla="*/ 3491674 w 4666961"/>
              <a:gd name="connsiteY72" fmla="*/ 2600316 h 3470669"/>
              <a:gd name="connsiteX73" fmla="*/ 3436336 w 4666961"/>
              <a:gd name="connsiteY73" fmla="*/ 2616127 h 3470669"/>
              <a:gd name="connsiteX74" fmla="*/ 3346740 w 4666961"/>
              <a:gd name="connsiteY74" fmla="*/ 2592410 h 3470669"/>
              <a:gd name="connsiteX75" fmla="*/ 3315118 w 4666961"/>
              <a:gd name="connsiteY75" fmla="*/ 2587140 h 3470669"/>
              <a:gd name="connsiteX76" fmla="*/ 3280862 w 4666961"/>
              <a:gd name="connsiteY76" fmla="*/ 2542341 h 3470669"/>
              <a:gd name="connsiteX77" fmla="*/ 3249239 w 4666961"/>
              <a:gd name="connsiteY77" fmla="*/ 2552883 h 3470669"/>
              <a:gd name="connsiteX78" fmla="*/ 3157009 w 4666961"/>
              <a:gd name="connsiteY78" fmla="*/ 2537073 h 3470669"/>
              <a:gd name="connsiteX79" fmla="*/ 3117482 w 4666961"/>
              <a:gd name="connsiteY79" fmla="*/ 2502816 h 3470669"/>
              <a:gd name="connsiteX80" fmla="*/ 3096401 w 4666961"/>
              <a:gd name="connsiteY80" fmla="*/ 2497545 h 3470669"/>
              <a:gd name="connsiteX81" fmla="*/ 3033157 w 4666961"/>
              <a:gd name="connsiteY81" fmla="*/ 2473828 h 3470669"/>
              <a:gd name="connsiteX82" fmla="*/ 3051603 w 4666961"/>
              <a:gd name="connsiteY82" fmla="*/ 2139163 h 3470669"/>
              <a:gd name="connsiteX83" fmla="*/ 2645789 w 4666961"/>
              <a:gd name="connsiteY83" fmla="*/ 2133893 h 3470669"/>
              <a:gd name="connsiteX84" fmla="*/ 2656329 w 4666961"/>
              <a:gd name="connsiteY84" fmla="*/ 2039027 h 3470669"/>
              <a:gd name="connsiteX85" fmla="*/ 2788087 w 4666961"/>
              <a:gd name="connsiteY85" fmla="*/ 2036391 h 3470669"/>
              <a:gd name="connsiteX86" fmla="*/ 2846060 w 4666961"/>
              <a:gd name="connsiteY86" fmla="*/ 1338074 h 3470669"/>
              <a:gd name="connsiteX87" fmla="*/ 1921119 w 4666961"/>
              <a:gd name="connsiteY87" fmla="*/ 1356521 h 3470669"/>
              <a:gd name="connsiteX88" fmla="*/ 1834159 w 4666961"/>
              <a:gd name="connsiteY88" fmla="*/ 2041662 h 3470669"/>
              <a:gd name="connsiteX89" fmla="*/ 1178004 w 4666961"/>
              <a:gd name="connsiteY89" fmla="*/ 2041662 h 3470669"/>
              <a:gd name="connsiteX90" fmla="*/ 1143748 w 4666961"/>
              <a:gd name="connsiteY90" fmla="*/ 2228759 h 3470669"/>
              <a:gd name="connsiteX91" fmla="*/ 1093680 w 4666961"/>
              <a:gd name="connsiteY91" fmla="*/ 2194501 h 3470669"/>
              <a:gd name="connsiteX92" fmla="*/ 1056788 w 4666961"/>
              <a:gd name="connsiteY92" fmla="*/ 2239299 h 3470669"/>
              <a:gd name="connsiteX93" fmla="*/ 1038342 w 4666961"/>
              <a:gd name="connsiteY93" fmla="*/ 2397409 h 3470669"/>
              <a:gd name="connsiteX94" fmla="*/ 437525 w 4666961"/>
              <a:gd name="connsiteY94" fmla="*/ 1685916 h 3470669"/>
              <a:gd name="connsiteX95" fmla="*/ 537661 w 4666961"/>
              <a:gd name="connsiteY95" fmla="*/ 1177331 h 3470669"/>
              <a:gd name="connsiteX96" fmla="*/ 42251 w 4666961"/>
              <a:gd name="connsiteY96" fmla="*/ 1172059 h 3470669"/>
              <a:gd name="connsiteX97" fmla="*/ 23806 w 4666961"/>
              <a:gd name="connsiteY97" fmla="*/ 1071923 h 3470669"/>
              <a:gd name="connsiteX98" fmla="*/ 87050 w 4666961"/>
              <a:gd name="connsiteY98" fmla="*/ 919085 h 3470669"/>
              <a:gd name="connsiteX99" fmla="*/ 245160 w 4666961"/>
              <a:gd name="connsiteY99" fmla="*/ 45793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17152 w 4666961"/>
              <a:gd name="connsiteY41" fmla="*/ 1585356 h 3470669"/>
              <a:gd name="connsiteX42" fmla="*/ 3800280 w 4666961"/>
              <a:gd name="connsiteY42" fmla="*/ 2101932 h 3470669"/>
              <a:gd name="connsiteX43" fmla="*/ 4382170 w 4666961"/>
              <a:gd name="connsiteY43" fmla="*/ 2119745 h 3470669"/>
              <a:gd name="connsiteX44" fmla="*/ 4370294 w 4666961"/>
              <a:gd name="connsiteY44" fmla="*/ 2214747 h 3470669"/>
              <a:gd name="connsiteX45" fmla="*/ 4445602 w 4666961"/>
              <a:gd name="connsiteY45" fmla="*/ 2210316 h 3470669"/>
              <a:gd name="connsiteX46" fmla="*/ 4384993 w 4666961"/>
              <a:gd name="connsiteY46" fmla="*/ 2378966 h 3470669"/>
              <a:gd name="connsiteX47" fmla="*/ 4666955 w 4666961"/>
              <a:gd name="connsiteY47" fmla="*/ 2373695 h 3470669"/>
              <a:gd name="connsiteX48" fmla="*/ 4619522 w 4666961"/>
              <a:gd name="connsiteY48" fmla="*/ 2908631 h 3470669"/>
              <a:gd name="connsiteX49" fmla="*/ 4619522 w 4666961"/>
              <a:gd name="connsiteY49" fmla="*/ 3214309 h 3470669"/>
              <a:gd name="connsiteX50" fmla="*/ 4474588 w 4666961"/>
              <a:gd name="connsiteY50" fmla="*/ 3232755 h 3470669"/>
              <a:gd name="connsiteX51" fmla="*/ 4442966 w 4666961"/>
              <a:gd name="connsiteY51" fmla="*/ 3272284 h 3470669"/>
              <a:gd name="connsiteX52" fmla="*/ 4500940 w 4666961"/>
              <a:gd name="connsiteY52" fmla="*/ 3280189 h 3470669"/>
              <a:gd name="connsiteX53" fmla="*/ 4466683 w 4666961"/>
              <a:gd name="connsiteY53" fmla="*/ 3356607 h 3470669"/>
              <a:gd name="connsiteX54" fmla="*/ 4524656 w 4666961"/>
              <a:gd name="connsiteY54" fmla="*/ 3419851 h 3470669"/>
              <a:gd name="connsiteX55" fmla="*/ 4498304 w 4666961"/>
              <a:gd name="connsiteY55" fmla="*/ 3469919 h 3470669"/>
              <a:gd name="connsiteX56" fmla="*/ 4419249 w 4666961"/>
              <a:gd name="connsiteY56" fmla="*/ 3401404 h 3470669"/>
              <a:gd name="connsiteX57" fmla="*/ 4374453 w 4666961"/>
              <a:gd name="connsiteY57" fmla="*/ 3443566 h 3470669"/>
              <a:gd name="connsiteX58" fmla="*/ 4247965 w 4666961"/>
              <a:gd name="connsiteY58" fmla="*/ 3448836 h 3470669"/>
              <a:gd name="connsiteX59" fmla="*/ 4137288 w 4666961"/>
              <a:gd name="connsiteY59" fmla="*/ 3330254 h 3470669"/>
              <a:gd name="connsiteX60" fmla="*/ 4100396 w 4666961"/>
              <a:gd name="connsiteY60" fmla="*/ 3380322 h 3470669"/>
              <a:gd name="connsiteX61" fmla="*/ 3926476 w 4666961"/>
              <a:gd name="connsiteY61" fmla="*/ 3319714 h 3470669"/>
              <a:gd name="connsiteX62" fmla="*/ 3852691 w 4666961"/>
              <a:gd name="connsiteY62" fmla="*/ 3348701 h 3470669"/>
              <a:gd name="connsiteX63" fmla="*/ 3884313 w 4666961"/>
              <a:gd name="connsiteY63" fmla="*/ 3282822 h 3470669"/>
              <a:gd name="connsiteX64" fmla="*/ 3884313 w 4666961"/>
              <a:gd name="connsiteY64" fmla="*/ 3187956 h 3470669"/>
              <a:gd name="connsiteX65" fmla="*/ 3923840 w 4666961"/>
              <a:gd name="connsiteY65" fmla="*/ 3108901 h 3470669"/>
              <a:gd name="connsiteX66" fmla="*/ 3855325 w 4666961"/>
              <a:gd name="connsiteY66" fmla="*/ 2929710 h 3470669"/>
              <a:gd name="connsiteX67" fmla="*/ 3844785 w 4666961"/>
              <a:gd name="connsiteY67" fmla="*/ 2642478 h 3470669"/>
              <a:gd name="connsiteX68" fmla="*/ 3807893 w 4666961"/>
              <a:gd name="connsiteY68" fmla="*/ 2647749 h 3470669"/>
              <a:gd name="connsiteX69" fmla="*/ 3705121 w 4666961"/>
              <a:gd name="connsiteY69" fmla="*/ 2579234 h 3470669"/>
              <a:gd name="connsiteX70" fmla="*/ 3594444 w 4666961"/>
              <a:gd name="connsiteY70" fmla="*/ 2573965 h 3470669"/>
              <a:gd name="connsiteX71" fmla="*/ 3528566 w 4666961"/>
              <a:gd name="connsiteY71" fmla="*/ 2629302 h 3470669"/>
              <a:gd name="connsiteX72" fmla="*/ 3491674 w 4666961"/>
              <a:gd name="connsiteY72" fmla="*/ 2600316 h 3470669"/>
              <a:gd name="connsiteX73" fmla="*/ 3436336 w 4666961"/>
              <a:gd name="connsiteY73" fmla="*/ 2616127 h 3470669"/>
              <a:gd name="connsiteX74" fmla="*/ 3346740 w 4666961"/>
              <a:gd name="connsiteY74" fmla="*/ 2592410 h 3470669"/>
              <a:gd name="connsiteX75" fmla="*/ 3315118 w 4666961"/>
              <a:gd name="connsiteY75" fmla="*/ 2587140 h 3470669"/>
              <a:gd name="connsiteX76" fmla="*/ 3280862 w 4666961"/>
              <a:gd name="connsiteY76" fmla="*/ 2542341 h 3470669"/>
              <a:gd name="connsiteX77" fmla="*/ 3249239 w 4666961"/>
              <a:gd name="connsiteY77" fmla="*/ 2552883 h 3470669"/>
              <a:gd name="connsiteX78" fmla="*/ 3157009 w 4666961"/>
              <a:gd name="connsiteY78" fmla="*/ 2537073 h 3470669"/>
              <a:gd name="connsiteX79" fmla="*/ 3117482 w 4666961"/>
              <a:gd name="connsiteY79" fmla="*/ 2502816 h 3470669"/>
              <a:gd name="connsiteX80" fmla="*/ 3096401 w 4666961"/>
              <a:gd name="connsiteY80" fmla="*/ 2497545 h 3470669"/>
              <a:gd name="connsiteX81" fmla="*/ 3033157 w 4666961"/>
              <a:gd name="connsiteY81" fmla="*/ 2473828 h 3470669"/>
              <a:gd name="connsiteX82" fmla="*/ 3051603 w 4666961"/>
              <a:gd name="connsiteY82" fmla="*/ 2139163 h 3470669"/>
              <a:gd name="connsiteX83" fmla="*/ 2645789 w 4666961"/>
              <a:gd name="connsiteY83" fmla="*/ 2133893 h 3470669"/>
              <a:gd name="connsiteX84" fmla="*/ 2656329 w 4666961"/>
              <a:gd name="connsiteY84" fmla="*/ 2039027 h 3470669"/>
              <a:gd name="connsiteX85" fmla="*/ 2788087 w 4666961"/>
              <a:gd name="connsiteY85" fmla="*/ 2036391 h 3470669"/>
              <a:gd name="connsiteX86" fmla="*/ 2846060 w 4666961"/>
              <a:gd name="connsiteY86" fmla="*/ 1338074 h 3470669"/>
              <a:gd name="connsiteX87" fmla="*/ 1921119 w 4666961"/>
              <a:gd name="connsiteY87" fmla="*/ 1356521 h 3470669"/>
              <a:gd name="connsiteX88" fmla="*/ 1834159 w 4666961"/>
              <a:gd name="connsiteY88" fmla="*/ 2041662 h 3470669"/>
              <a:gd name="connsiteX89" fmla="*/ 1178004 w 4666961"/>
              <a:gd name="connsiteY89" fmla="*/ 2041662 h 3470669"/>
              <a:gd name="connsiteX90" fmla="*/ 1143748 w 4666961"/>
              <a:gd name="connsiteY90" fmla="*/ 2228759 h 3470669"/>
              <a:gd name="connsiteX91" fmla="*/ 1093680 w 4666961"/>
              <a:gd name="connsiteY91" fmla="*/ 2194501 h 3470669"/>
              <a:gd name="connsiteX92" fmla="*/ 1056788 w 4666961"/>
              <a:gd name="connsiteY92" fmla="*/ 2239299 h 3470669"/>
              <a:gd name="connsiteX93" fmla="*/ 1038342 w 4666961"/>
              <a:gd name="connsiteY93" fmla="*/ 2397409 h 3470669"/>
              <a:gd name="connsiteX94" fmla="*/ 437525 w 4666961"/>
              <a:gd name="connsiteY94" fmla="*/ 1685916 h 3470669"/>
              <a:gd name="connsiteX95" fmla="*/ 537661 w 4666961"/>
              <a:gd name="connsiteY95" fmla="*/ 1177331 h 3470669"/>
              <a:gd name="connsiteX96" fmla="*/ 42251 w 4666961"/>
              <a:gd name="connsiteY96" fmla="*/ 1172059 h 3470669"/>
              <a:gd name="connsiteX97" fmla="*/ 23806 w 4666961"/>
              <a:gd name="connsiteY97" fmla="*/ 1071923 h 3470669"/>
              <a:gd name="connsiteX98" fmla="*/ 87050 w 4666961"/>
              <a:gd name="connsiteY98" fmla="*/ 919085 h 3470669"/>
              <a:gd name="connsiteX99" fmla="*/ 245160 w 4666961"/>
              <a:gd name="connsiteY99" fmla="*/ 45793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17152 w 4666961"/>
              <a:gd name="connsiteY41" fmla="*/ 1585356 h 3470669"/>
              <a:gd name="connsiteX42" fmla="*/ 3800280 w 4666961"/>
              <a:gd name="connsiteY42" fmla="*/ 2101932 h 3470669"/>
              <a:gd name="connsiteX43" fmla="*/ 4382170 w 4666961"/>
              <a:gd name="connsiteY43" fmla="*/ 2119745 h 3470669"/>
              <a:gd name="connsiteX44" fmla="*/ 4370294 w 4666961"/>
              <a:gd name="connsiteY44" fmla="*/ 2214747 h 3470669"/>
              <a:gd name="connsiteX45" fmla="*/ 4445602 w 4666961"/>
              <a:gd name="connsiteY45" fmla="*/ 2210316 h 3470669"/>
              <a:gd name="connsiteX46" fmla="*/ 4384993 w 4666961"/>
              <a:gd name="connsiteY46" fmla="*/ 2378966 h 3470669"/>
              <a:gd name="connsiteX47" fmla="*/ 4666955 w 4666961"/>
              <a:gd name="connsiteY47" fmla="*/ 2373695 h 3470669"/>
              <a:gd name="connsiteX48" fmla="*/ 4619522 w 4666961"/>
              <a:gd name="connsiteY48" fmla="*/ 2908631 h 3470669"/>
              <a:gd name="connsiteX49" fmla="*/ 4619522 w 4666961"/>
              <a:gd name="connsiteY49" fmla="*/ 3214309 h 3470669"/>
              <a:gd name="connsiteX50" fmla="*/ 4474588 w 4666961"/>
              <a:gd name="connsiteY50" fmla="*/ 3232755 h 3470669"/>
              <a:gd name="connsiteX51" fmla="*/ 4442966 w 4666961"/>
              <a:gd name="connsiteY51" fmla="*/ 3272284 h 3470669"/>
              <a:gd name="connsiteX52" fmla="*/ 4500940 w 4666961"/>
              <a:gd name="connsiteY52" fmla="*/ 3280189 h 3470669"/>
              <a:gd name="connsiteX53" fmla="*/ 4466683 w 4666961"/>
              <a:gd name="connsiteY53" fmla="*/ 3356607 h 3470669"/>
              <a:gd name="connsiteX54" fmla="*/ 4524656 w 4666961"/>
              <a:gd name="connsiteY54" fmla="*/ 3419851 h 3470669"/>
              <a:gd name="connsiteX55" fmla="*/ 4498304 w 4666961"/>
              <a:gd name="connsiteY55" fmla="*/ 3469919 h 3470669"/>
              <a:gd name="connsiteX56" fmla="*/ 4419249 w 4666961"/>
              <a:gd name="connsiteY56" fmla="*/ 3401404 h 3470669"/>
              <a:gd name="connsiteX57" fmla="*/ 4374453 w 4666961"/>
              <a:gd name="connsiteY57" fmla="*/ 3443566 h 3470669"/>
              <a:gd name="connsiteX58" fmla="*/ 4247965 w 4666961"/>
              <a:gd name="connsiteY58" fmla="*/ 3448836 h 3470669"/>
              <a:gd name="connsiteX59" fmla="*/ 4137288 w 4666961"/>
              <a:gd name="connsiteY59" fmla="*/ 3330254 h 3470669"/>
              <a:gd name="connsiteX60" fmla="*/ 4100396 w 4666961"/>
              <a:gd name="connsiteY60" fmla="*/ 3380322 h 3470669"/>
              <a:gd name="connsiteX61" fmla="*/ 3926476 w 4666961"/>
              <a:gd name="connsiteY61" fmla="*/ 3319714 h 3470669"/>
              <a:gd name="connsiteX62" fmla="*/ 3852691 w 4666961"/>
              <a:gd name="connsiteY62" fmla="*/ 3348701 h 3470669"/>
              <a:gd name="connsiteX63" fmla="*/ 3884313 w 4666961"/>
              <a:gd name="connsiteY63" fmla="*/ 3282822 h 3470669"/>
              <a:gd name="connsiteX64" fmla="*/ 3884313 w 4666961"/>
              <a:gd name="connsiteY64" fmla="*/ 3187956 h 3470669"/>
              <a:gd name="connsiteX65" fmla="*/ 3923840 w 4666961"/>
              <a:gd name="connsiteY65" fmla="*/ 3108901 h 3470669"/>
              <a:gd name="connsiteX66" fmla="*/ 3855325 w 4666961"/>
              <a:gd name="connsiteY66" fmla="*/ 2929710 h 3470669"/>
              <a:gd name="connsiteX67" fmla="*/ 3844785 w 4666961"/>
              <a:gd name="connsiteY67" fmla="*/ 2642478 h 3470669"/>
              <a:gd name="connsiteX68" fmla="*/ 3807893 w 4666961"/>
              <a:gd name="connsiteY68" fmla="*/ 2647749 h 3470669"/>
              <a:gd name="connsiteX69" fmla="*/ 3705121 w 4666961"/>
              <a:gd name="connsiteY69" fmla="*/ 2579234 h 3470669"/>
              <a:gd name="connsiteX70" fmla="*/ 3594444 w 4666961"/>
              <a:gd name="connsiteY70" fmla="*/ 2573965 h 3470669"/>
              <a:gd name="connsiteX71" fmla="*/ 3528566 w 4666961"/>
              <a:gd name="connsiteY71" fmla="*/ 2629302 h 3470669"/>
              <a:gd name="connsiteX72" fmla="*/ 3491674 w 4666961"/>
              <a:gd name="connsiteY72" fmla="*/ 2600316 h 3470669"/>
              <a:gd name="connsiteX73" fmla="*/ 3436336 w 4666961"/>
              <a:gd name="connsiteY73" fmla="*/ 2616127 h 3470669"/>
              <a:gd name="connsiteX74" fmla="*/ 3346740 w 4666961"/>
              <a:gd name="connsiteY74" fmla="*/ 2592410 h 3470669"/>
              <a:gd name="connsiteX75" fmla="*/ 3315118 w 4666961"/>
              <a:gd name="connsiteY75" fmla="*/ 2587140 h 3470669"/>
              <a:gd name="connsiteX76" fmla="*/ 3280862 w 4666961"/>
              <a:gd name="connsiteY76" fmla="*/ 2542341 h 3470669"/>
              <a:gd name="connsiteX77" fmla="*/ 3249239 w 4666961"/>
              <a:gd name="connsiteY77" fmla="*/ 2552883 h 3470669"/>
              <a:gd name="connsiteX78" fmla="*/ 3157009 w 4666961"/>
              <a:gd name="connsiteY78" fmla="*/ 2537073 h 3470669"/>
              <a:gd name="connsiteX79" fmla="*/ 3117482 w 4666961"/>
              <a:gd name="connsiteY79" fmla="*/ 2502816 h 3470669"/>
              <a:gd name="connsiteX80" fmla="*/ 3096401 w 4666961"/>
              <a:gd name="connsiteY80" fmla="*/ 2497545 h 3470669"/>
              <a:gd name="connsiteX81" fmla="*/ 3033157 w 4666961"/>
              <a:gd name="connsiteY81" fmla="*/ 2473828 h 3470669"/>
              <a:gd name="connsiteX82" fmla="*/ 3051603 w 4666961"/>
              <a:gd name="connsiteY82" fmla="*/ 2139163 h 3470669"/>
              <a:gd name="connsiteX83" fmla="*/ 2645789 w 4666961"/>
              <a:gd name="connsiteY83" fmla="*/ 2133893 h 3470669"/>
              <a:gd name="connsiteX84" fmla="*/ 2656329 w 4666961"/>
              <a:gd name="connsiteY84" fmla="*/ 2039027 h 3470669"/>
              <a:gd name="connsiteX85" fmla="*/ 2788087 w 4666961"/>
              <a:gd name="connsiteY85" fmla="*/ 2036391 h 3470669"/>
              <a:gd name="connsiteX86" fmla="*/ 2846060 w 4666961"/>
              <a:gd name="connsiteY86" fmla="*/ 1338074 h 3470669"/>
              <a:gd name="connsiteX87" fmla="*/ 1921119 w 4666961"/>
              <a:gd name="connsiteY87" fmla="*/ 1356521 h 3470669"/>
              <a:gd name="connsiteX88" fmla="*/ 1834159 w 4666961"/>
              <a:gd name="connsiteY88" fmla="*/ 2041662 h 3470669"/>
              <a:gd name="connsiteX89" fmla="*/ 1178004 w 4666961"/>
              <a:gd name="connsiteY89" fmla="*/ 2041662 h 3470669"/>
              <a:gd name="connsiteX90" fmla="*/ 1143748 w 4666961"/>
              <a:gd name="connsiteY90" fmla="*/ 2228759 h 3470669"/>
              <a:gd name="connsiteX91" fmla="*/ 1093680 w 4666961"/>
              <a:gd name="connsiteY91" fmla="*/ 2194501 h 3470669"/>
              <a:gd name="connsiteX92" fmla="*/ 1056788 w 4666961"/>
              <a:gd name="connsiteY92" fmla="*/ 2239299 h 3470669"/>
              <a:gd name="connsiteX93" fmla="*/ 1038342 w 4666961"/>
              <a:gd name="connsiteY93" fmla="*/ 2397409 h 3470669"/>
              <a:gd name="connsiteX94" fmla="*/ 437525 w 4666961"/>
              <a:gd name="connsiteY94" fmla="*/ 1685916 h 3470669"/>
              <a:gd name="connsiteX95" fmla="*/ 537661 w 4666961"/>
              <a:gd name="connsiteY95" fmla="*/ 1177331 h 3470669"/>
              <a:gd name="connsiteX96" fmla="*/ 42251 w 4666961"/>
              <a:gd name="connsiteY96" fmla="*/ 1172059 h 3470669"/>
              <a:gd name="connsiteX97" fmla="*/ 23806 w 4666961"/>
              <a:gd name="connsiteY97" fmla="*/ 1071923 h 3470669"/>
              <a:gd name="connsiteX98" fmla="*/ 87050 w 4666961"/>
              <a:gd name="connsiteY98" fmla="*/ 919085 h 3470669"/>
              <a:gd name="connsiteX99" fmla="*/ 245160 w 4666961"/>
              <a:gd name="connsiteY99" fmla="*/ 45793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17152 w 4666961"/>
              <a:gd name="connsiteY41" fmla="*/ 1585356 h 3470669"/>
              <a:gd name="connsiteX42" fmla="*/ 3800280 w 4666961"/>
              <a:gd name="connsiteY42" fmla="*/ 2101932 h 3470669"/>
              <a:gd name="connsiteX43" fmla="*/ 4382170 w 4666961"/>
              <a:gd name="connsiteY43" fmla="*/ 2119745 h 3470669"/>
              <a:gd name="connsiteX44" fmla="*/ 4370294 w 4666961"/>
              <a:gd name="connsiteY44" fmla="*/ 2214747 h 3470669"/>
              <a:gd name="connsiteX45" fmla="*/ 4445602 w 4666961"/>
              <a:gd name="connsiteY45" fmla="*/ 2210316 h 3470669"/>
              <a:gd name="connsiteX46" fmla="*/ 4384993 w 4666961"/>
              <a:gd name="connsiteY46" fmla="*/ 2378966 h 3470669"/>
              <a:gd name="connsiteX47" fmla="*/ 4666955 w 4666961"/>
              <a:gd name="connsiteY47" fmla="*/ 2373695 h 3470669"/>
              <a:gd name="connsiteX48" fmla="*/ 4619522 w 4666961"/>
              <a:gd name="connsiteY48" fmla="*/ 2908631 h 3470669"/>
              <a:gd name="connsiteX49" fmla="*/ 4619522 w 4666961"/>
              <a:gd name="connsiteY49" fmla="*/ 3214309 h 3470669"/>
              <a:gd name="connsiteX50" fmla="*/ 4474588 w 4666961"/>
              <a:gd name="connsiteY50" fmla="*/ 3232755 h 3470669"/>
              <a:gd name="connsiteX51" fmla="*/ 4442966 w 4666961"/>
              <a:gd name="connsiteY51" fmla="*/ 3272284 h 3470669"/>
              <a:gd name="connsiteX52" fmla="*/ 4500940 w 4666961"/>
              <a:gd name="connsiteY52" fmla="*/ 3280189 h 3470669"/>
              <a:gd name="connsiteX53" fmla="*/ 4466683 w 4666961"/>
              <a:gd name="connsiteY53" fmla="*/ 3356607 h 3470669"/>
              <a:gd name="connsiteX54" fmla="*/ 4524656 w 4666961"/>
              <a:gd name="connsiteY54" fmla="*/ 3419851 h 3470669"/>
              <a:gd name="connsiteX55" fmla="*/ 4498304 w 4666961"/>
              <a:gd name="connsiteY55" fmla="*/ 3469919 h 3470669"/>
              <a:gd name="connsiteX56" fmla="*/ 4419249 w 4666961"/>
              <a:gd name="connsiteY56" fmla="*/ 3401404 h 3470669"/>
              <a:gd name="connsiteX57" fmla="*/ 4374453 w 4666961"/>
              <a:gd name="connsiteY57" fmla="*/ 3443566 h 3470669"/>
              <a:gd name="connsiteX58" fmla="*/ 4247965 w 4666961"/>
              <a:gd name="connsiteY58" fmla="*/ 3448836 h 3470669"/>
              <a:gd name="connsiteX59" fmla="*/ 4137288 w 4666961"/>
              <a:gd name="connsiteY59" fmla="*/ 3330254 h 3470669"/>
              <a:gd name="connsiteX60" fmla="*/ 4100396 w 4666961"/>
              <a:gd name="connsiteY60" fmla="*/ 3380322 h 3470669"/>
              <a:gd name="connsiteX61" fmla="*/ 3926476 w 4666961"/>
              <a:gd name="connsiteY61" fmla="*/ 3319714 h 3470669"/>
              <a:gd name="connsiteX62" fmla="*/ 3852691 w 4666961"/>
              <a:gd name="connsiteY62" fmla="*/ 3348701 h 3470669"/>
              <a:gd name="connsiteX63" fmla="*/ 3884313 w 4666961"/>
              <a:gd name="connsiteY63" fmla="*/ 3282822 h 3470669"/>
              <a:gd name="connsiteX64" fmla="*/ 3884313 w 4666961"/>
              <a:gd name="connsiteY64" fmla="*/ 3187956 h 3470669"/>
              <a:gd name="connsiteX65" fmla="*/ 3923840 w 4666961"/>
              <a:gd name="connsiteY65" fmla="*/ 3108901 h 3470669"/>
              <a:gd name="connsiteX66" fmla="*/ 3855325 w 4666961"/>
              <a:gd name="connsiteY66" fmla="*/ 2929710 h 3470669"/>
              <a:gd name="connsiteX67" fmla="*/ 3844785 w 4666961"/>
              <a:gd name="connsiteY67" fmla="*/ 2642478 h 3470669"/>
              <a:gd name="connsiteX68" fmla="*/ 3807893 w 4666961"/>
              <a:gd name="connsiteY68" fmla="*/ 2647749 h 3470669"/>
              <a:gd name="connsiteX69" fmla="*/ 3705121 w 4666961"/>
              <a:gd name="connsiteY69" fmla="*/ 2579234 h 3470669"/>
              <a:gd name="connsiteX70" fmla="*/ 3594444 w 4666961"/>
              <a:gd name="connsiteY70" fmla="*/ 2573965 h 3470669"/>
              <a:gd name="connsiteX71" fmla="*/ 3528566 w 4666961"/>
              <a:gd name="connsiteY71" fmla="*/ 2629302 h 3470669"/>
              <a:gd name="connsiteX72" fmla="*/ 3491674 w 4666961"/>
              <a:gd name="connsiteY72" fmla="*/ 2600316 h 3470669"/>
              <a:gd name="connsiteX73" fmla="*/ 3436336 w 4666961"/>
              <a:gd name="connsiteY73" fmla="*/ 2616127 h 3470669"/>
              <a:gd name="connsiteX74" fmla="*/ 3346740 w 4666961"/>
              <a:gd name="connsiteY74" fmla="*/ 2592410 h 3470669"/>
              <a:gd name="connsiteX75" fmla="*/ 3315118 w 4666961"/>
              <a:gd name="connsiteY75" fmla="*/ 2587140 h 3470669"/>
              <a:gd name="connsiteX76" fmla="*/ 3280862 w 4666961"/>
              <a:gd name="connsiteY76" fmla="*/ 2542341 h 3470669"/>
              <a:gd name="connsiteX77" fmla="*/ 3249239 w 4666961"/>
              <a:gd name="connsiteY77" fmla="*/ 2552883 h 3470669"/>
              <a:gd name="connsiteX78" fmla="*/ 3157009 w 4666961"/>
              <a:gd name="connsiteY78" fmla="*/ 2537073 h 3470669"/>
              <a:gd name="connsiteX79" fmla="*/ 3117482 w 4666961"/>
              <a:gd name="connsiteY79" fmla="*/ 2502816 h 3470669"/>
              <a:gd name="connsiteX80" fmla="*/ 3096401 w 4666961"/>
              <a:gd name="connsiteY80" fmla="*/ 2497545 h 3470669"/>
              <a:gd name="connsiteX81" fmla="*/ 3033157 w 4666961"/>
              <a:gd name="connsiteY81" fmla="*/ 2473828 h 3470669"/>
              <a:gd name="connsiteX82" fmla="*/ 3051603 w 4666961"/>
              <a:gd name="connsiteY82" fmla="*/ 2139163 h 3470669"/>
              <a:gd name="connsiteX83" fmla="*/ 2645789 w 4666961"/>
              <a:gd name="connsiteY83" fmla="*/ 2133893 h 3470669"/>
              <a:gd name="connsiteX84" fmla="*/ 2656329 w 4666961"/>
              <a:gd name="connsiteY84" fmla="*/ 2039027 h 3470669"/>
              <a:gd name="connsiteX85" fmla="*/ 2788087 w 4666961"/>
              <a:gd name="connsiteY85" fmla="*/ 2036391 h 3470669"/>
              <a:gd name="connsiteX86" fmla="*/ 2846060 w 4666961"/>
              <a:gd name="connsiteY86" fmla="*/ 1338074 h 3470669"/>
              <a:gd name="connsiteX87" fmla="*/ 1921119 w 4666961"/>
              <a:gd name="connsiteY87" fmla="*/ 1356521 h 3470669"/>
              <a:gd name="connsiteX88" fmla="*/ 1834159 w 4666961"/>
              <a:gd name="connsiteY88" fmla="*/ 2041662 h 3470669"/>
              <a:gd name="connsiteX89" fmla="*/ 1178004 w 4666961"/>
              <a:gd name="connsiteY89" fmla="*/ 2041662 h 3470669"/>
              <a:gd name="connsiteX90" fmla="*/ 1143748 w 4666961"/>
              <a:gd name="connsiteY90" fmla="*/ 2228759 h 3470669"/>
              <a:gd name="connsiteX91" fmla="*/ 1093680 w 4666961"/>
              <a:gd name="connsiteY91" fmla="*/ 2194501 h 3470669"/>
              <a:gd name="connsiteX92" fmla="*/ 1056788 w 4666961"/>
              <a:gd name="connsiteY92" fmla="*/ 2239299 h 3470669"/>
              <a:gd name="connsiteX93" fmla="*/ 1038342 w 4666961"/>
              <a:gd name="connsiteY93" fmla="*/ 2397409 h 3470669"/>
              <a:gd name="connsiteX94" fmla="*/ 437525 w 4666961"/>
              <a:gd name="connsiteY94" fmla="*/ 1685916 h 3470669"/>
              <a:gd name="connsiteX95" fmla="*/ 537661 w 4666961"/>
              <a:gd name="connsiteY95" fmla="*/ 1177331 h 3470669"/>
              <a:gd name="connsiteX96" fmla="*/ 42251 w 4666961"/>
              <a:gd name="connsiteY96" fmla="*/ 1172059 h 3470669"/>
              <a:gd name="connsiteX97" fmla="*/ 23806 w 4666961"/>
              <a:gd name="connsiteY97" fmla="*/ 1071923 h 3470669"/>
              <a:gd name="connsiteX98" fmla="*/ 87050 w 4666961"/>
              <a:gd name="connsiteY98" fmla="*/ 919085 h 3470669"/>
              <a:gd name="connsiteX99" fmla="*/ 245160 w 4666961"/>
              <a:gd name="connsiteY99" fmla="*/ 457932 h 3470669"/>
              <a:gd name="connsiteX100" fmla="*/ 243620 w 4666961"/>
              <a:gd name="connsiteY100" fmla="*/ 45126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67220 w 4666961"/>
              <a:gd name="connsiteY41" fmla="*/ 1556369 h 3470669"/>
              <a:gd name="connsiteX42" fmla="*/ 3800280 w 4666961"/>
              <a:gd name="connsiteY42" fmla="*/ 2101932 h 3470669"/>
              <a:gd name="connsiteX43" fmla="*/ 4382170 w 4666961"/>
              <a:gd name="connsiteY43" fmla="*/ 2119745 h 3470669"/>
              <a:gd name="connsiteX44" fmla="*/ 4370294 w 4666961"/>
              <a:gd name="connsiteY44" fmla="*/ 2214747 h 3470669"/>
              <a:gd name="connsiteX45" fmla="*/ 4445602 w 4666961"/>
              <a:gd name="connsiteY45" fmla="*/ 2210316 h 3470669"/>
              <a:gd name="connsiteX46" fmla="*/ 4384993 w 4666961"/>
              <a:gd name="connsiteY46" fmla="*/ 2378966 h 3470669"/>
              <a:gd name="connsiteX47" fmla="*/ 4666955 w 4666961"/>
              <a:gd name="connsiteY47" fmla="*/ 2373695 h 3470669"/>
              <a:gd name="connsiteX48" fmla="*/ 4619522 w 4666961"/>
              <a:gd name="connsiteY48" fmla="*/ 2908631 h 3470669"/>
              <a:gd name="connsiteX49" fmla="*/ 4619522 w 4666961"/>
              <a:gd name="connsiteY49" fmla="*/ 3214309 h 3470669"/>
              <a:gd name="connsiteX50" fmla="*/ 4474588 w 4666961"/>
              <a:gd name="connsiteY50" fmla="*/ 3232755 h 3470669"/>
              <a:gd name="connsiteX51" fmla="*/ 4442966 w 4666961"/>
              <a:gd name="connsiteY51" fmla="*/ 3272284 h 3470669"/>
              <a:gd name="connsiteX52" fmla="*/ 4500940 w 4666961"/>
              <a:gd name="connsiteY52" fmla="*/ 3280189 h 3470669"/>
              <a:gd name="connsiteX53" fmla="*/ 4466683 w 4666961"/>
              <a:gd name="connsiteY53" fmla="*/ 3356607 h 3470669"/>
              <a:gd name="connsiteX54" fmla="*/ 4524656 w 4666961"/>
              <a:gd name="connsiteY54" fmla="*/ 3419851 h 3470669"/>
              <a:gd name="connsiteX55" fmla="*/ 4498304 w 4666961"/>
              <a:gd name="connsiteY55" fmla="*/ 3469919 h 3470669"/>
              <a:gd name="connsiteX56" fmla="*/ 4419249 w 4666961"/>
              <a:gd name="connsiteY56" fmla="*/ 3401404 h 3470669"/>
              <a:gd name="connsiteX57" fmla="*/ 4374453 w 4666961"/>
              <a:gd name="connsiteY57" fmla="*/ 3443566 h 3470669"/>
              <a:gd name="connsiteX58" fmla="*/ 4247965 w 4666961"/>
              <a:gd name="connsiteY58" fmla="*/ 3448836 h 3470669"/>
              <a:gd name="connsiteX59" fmla="*/ 4137288 w 4666961"/>
              <a:gd name="connsiteY59" fmla="*/ 3330254 h 3470669"/>
              <a:gd name="connsiteX60" fmla="*/ 4100396 w 4666961"/>
              <a:gd name="connsiteY60" fmla="*/ 3380322 h 3470669"/>
              <a:gd name="connsiteX61" fmla="*/ 3926476 w 4666961"/>
              <a:gd name="connsiteY61" fmla="*/ 3319714 h 3470669"/>
              <a:gd name="connsiteX62" fmla="*/ 3852691 w 4666961"/>
              <a:gd name="connsiteY62" fmla="*/ 3348701 h 3470669"/>
              <a:gd name="connsiteX63" fmla="*/ 3884313 w 4666961"/>
              <a:gd name="connsiteY63" fmla="*/ 3282822 h 3470669"/>
              <a:gd name="connsiteX64" fmla="*/ 3884313 w 4666961"/>
              <a:gd name="connsiteY64" fmla="*/ 3187956 h 3470669"/>
              <a:gd name="connsiteX65" fmla="*/ 3923840 w 4666961"/>
              <a:gd name="connsiteY65" fmla="*/ 3108901 h 3470669"/>
              <a:gd name="connsiteX66" fmla="*/ 3855325 w 4666961"/>
              <a:gd name="connsiteY66" fmla="*/ 2929710 h 3470669"/>
              <a:gd name="connsiteX67" fmla="*/ 3844785 w 4666961"/>
              <a:gd name="connsiteY67" fmla="*/ 2642478 h 3470669"/>
              <a:gd name="connsiteX68" fmla="*/ 3807893 w 4666961"/>
              <a:gd name="connsiteY68" fmla="*/ 2647749 h 3470669"/>
              <a:gd name="connsiteX69" fmla="*/ 3705121 w 4666961"/>
              <a:gd name="connsiteY69" fmla="*/ 2579234 h 3470669"/>
              <a:gd name="connsiteX70" fmla="*/ 3594444 w 4666961"/>
              <a:gd name="connsiteY70" fmla="*/ 2573965 h 3470669"/>
              <a:gd name="connsiteX71" fmla="*/ 3528566 w 4666961"/>
              <a:gd name="connsiteY71" fmla="*/ 2629302 h 3470669"/>
              <a:gd name="connsiteX72" fmla="*/ 3491674 w 4666961"/>
              <a:gd name="connsiteY72" fmla="*/ 2600316 h 3470669"/>
              <a:gd name="connsiteX73" fmla="*/ 3436336 w 4666961"/>
              <a:gd name="connsiteY73" fmla="*/ 2616127 h 3470669"/>
              <a:gd name="connsiteX74" fmla="*/ 3346740 w 4666961"/>
              <a:gd name="connsiteY74" fmla="*/ 2592410 h 3470669"/>
              <a:gd name="connsiteX75" fmla="*/ 3315118 w 4666961"/>
              <a:gd name="connsiteY75" fmla="*/ 2587140 h 3470669"/>
              <a:gd name="connsiteX76" fmla="*/ 3280862 w 4666961"/>
              <a:gd name="connsiteY76" fmla="*/ 2542341 h 3470669"/>
              <a:gd name="connsiteX77" fmla="*/ 3249239 w 4666961"/>
              <a:gd name="connsiteY77" fmla="*/ 2552883 h 3470669"/>
              <a:gd name="connsiteX78" fmla="*/ 3157009 w 4666961"/>
              <a:gd name="connsiteY78" fmla="*/ 2537073 h 3470669"/>
              <a:gd name="connsiteX79" fmla="*/ 3117482 w 4666961"/>
              <a:gd name="connsiteY79" fmla="*/ 2502816 h 3470669"/>
              <a:gd name="connsiteX80" fmla="*/ 3096401 w 4666961"/>
              <a:gd name="connsiteY80" fmla="*/ 2497545 h 3470669"/>
              <a:gd name="connsiteX81" fmla="*/ 3033157 w 4666961"/>
              <a:gd name="connsiteY81" fmla="*/ 2473828 h 3470669"/>
              <a:gd name="connsiteX82" fmla="*/ 3051603 w 4666961"/>
              <a:gd name="connsiteY82" fmla="*/ 2139163 h 3470669"/>
              <a:gd name="connsiteX83" fmla="*/ 2645789 w 4666961"/>
              <a:gd name="connsiteY83" fmla="*/ 2133893 h 3470669"/>
              <a:gd name="connsiteX84" fmla="*/ 2656329 w 4666961"/>
              <a:gd name="connsiteY84" fmla="*/ 2039027 h 3470669"/>
              <a:gd name="connsiteX85" fmla="*/ 2788087 w 4666961"/>
              <a:gd name="connsiteY85" fmla="*/ 2036391 h 3470669"/>
              <a:gd name="connsiteX86" fmla="*/ 2846060 w 4666961"/>
              <a:gd name="connsiteY86" fmla="*/ 1338074 h 3470669"/>
              <a:gd name="connsiteX87" fmla="*/ 1921119 w 4666961"/>
              <a:gd name="connsiteY87" fmla="*/ 1356521 h 3470669"/>
              <a:gd name="connsiteX88" fmla="*/ 1834159 w 4666961"/>
              <a:gd name="connsiteY88" fmla="*/ 2041662 h 3470669"/>
              <a:gd name="connsiteX89" fmla="*/ 1178004 w 4666961"/>
              <a:gd name="connsiteY89" fmla="*/ 2041662 h 3470669"/>
              <a:gd name="connsiteX90" fmla="*/ 1143748 w 4666961"/>
              <a:gd name="connsiteY90" fmla="*/ 2228759 h 3470669"/>
              <a:gd name="connsiteX91" fmla="*/ 1093680 w 4666961"/>
              <a:gd name="connsiteY91" fmla="*/ 2194501 h 3470669"/>
              <a:gd name="connsiteX92" fmla="*/ 1056788 w 4666961"/>
              <a:gd name="connsiteY92" fmla="*/ 2239299 h 3470669"/>
              <a:gd name="connsiteX93" fmla="*/ 1038342 w 4666961"/>
              <a:gd name="connsiteY93" fmla="*/ 2397409 h 3470669"/>
              <a:gd name="connsiteX94" fmla="*/ 437525 w 4666961"/>
              <a:gd name="connsiteY94" fmla="*/ 1685916 h 3470669"/>
              <a:gd name="connsiteX95" fmla="*/ 537661 w 4666961"/>
              <a:gd name="connsiteY95" fmla="*/ 1177331 h 3470669"/>
              <a:gd name="connsiteX96" fmla="*/ 42251 w 4666961"/>
              <a:gd name="connsiteY96" fmla="*/ 1172059 h 3470669"/>
              <a:gd name="connsiteX97" fmla="*/ 23806 w 4666961"/>
              <a:gd name="connsiteY97" fmla="*/ 1071923 h 3470669"/>
              <a:gd name="connsiteX98" fmla="*/ 87050 w 4666961"/>
              <a:gd name="connsiteY98" fmla="*/ 919085 h 3470669"/>
              <a:gd name="connsiteX99" fmla="*/ 245160 w 4666961"/>
              <a:gd name="connsiteY99" fmla="*/ 457932 h 3470669"/>
              <a:gd name="connsiteX100" fmla="*/ 243620 w 4666961"/>
              <a:gd name="connsiteY100" fmla="*/ 45126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67220 w 4666961"/>
              <a:gd name="connsiteY41" fmla="*/ 1556369 h 3470669"/>
              <a:gd name="connsiteX42" fmla="*/ 3773637 w 4666961"/>
              <a:gd name="connsiteY42" fmla="*/ 1556793 h 3470669"/>
              <a:gd name="connsiteX43" fmla="*/ 3800280 w 4666961"/>
              <a:gd name="connsiteY43" fmla="*/ 2101932 h 3470669"/>
              <a:gd name="connsiteX44" fmla="*/ 4382170 w 4666961"/>
              <a:gd name="connsiteY44" fmla="*/ 2119745 h 3470669"/>
              <a:gd name="connsiteX45" fmla="*/ 4370294 w 4666961"/>
              <a:gd name="connsiteY45" fmla="*/ 2214747 h 3470669"/>
              <a:gd name="connsiteX46" fmla="*/ 4445602 w 4666961"/>
              <a:gd name="connsiteY46" fmla="*/ 2210316 h 3470669"/>
              <a:gd name="connsiteX47" fmla="*/ 4384993 w 4666961"/>
              <a:gd name="connsiteY47" fmla="*/ 2378966 h 3470669"/>
              <a:gd name="connsiteX48" fmla="*/ 4666955 w 4666961"/>
              <a:gd name="connsiteY48" fmla="*/ 2373695 h 3470669"/>
              <a:gd name="connsiteX49" fmla="*/ 4619522 w 4666961"/>
              <a:gd name="connsiteY49" fmla="*/ 2908631 h 3470669"/>
              <a:gd name="connsiteX50" fmla="*/ 4619522 w 4666961"/>
              <a:gd name="connsiteY50" fmla="*/ 3214309 h 3470669"/>
              <a:gd name="connsiteX51" fmla="*/ 4474588 w 4666961"/>
              <a:gd name="connsiteY51" fmla="*/ 3232755 h 3470669"/>
              <a:gd name="connsiteX52" fmla="*/ 4442966 w 4666961"/>
              <a:gd name="connsiteY52" fmla="*/ 3272284 h 3470669"/>
              <a:gd name="connsiteX53" fmla="*/ 4500940 w 4666961"/>
              <a:gd name="connsiteY53" fmla="*/ 3280189 h 3470669"/>
              <a:gd name="connsiteX54" fmla="*/ 4466683 w 4666961"/>
              <a:gd name="connsiteY54" fmla="*/ 3356607 h 3470669"/>
              <a:gd name="connsiteX55" fmla="*/ 4524656 w 4666961"/>
              <a:gd name="connsiteY55" fmla="*/ 3419851 h 3470669"/>
              <a:gd name="connsiteX56" fmla="*/ 4498304 w 4666961"/>
              <a:gd name="connsiteY56" fmla="*/ 3469919 h 3470669"/>
              <a:gd name="connsiteX57" fmla="*/ 4419249 w 4666961"/>
              <a:gd name="connsiteY57" fmla="*/ 3401404 h 3470669"/>
              <a:gd name="connsiteX58" fmla="*/ 4374453 w 4666961"/>
              <a:gd name="connsiteY58" fmla="*/ 3443566 h 3470669"/>
              <a:gd name="connsiteX59" fmla="*/ 4247965 w 4666961"/>
              <a:gd name="connsiteY59" fmla="*/ 3448836 h 3470669"/>
              <a:gd name="connsiteX60" fmla="*/ 4137288 w 4666961"/>
              <a:gd name="connsiteY60" fmla="*/ 3330254 h 3470669"/>
              <a:gd name="connsiteX61" fmla="*/ 4100396 w 4666961"/>
              <a:gd name="connsiteY61" fmla="*/ 3380322 h 3470669"/>
              <a:gd name="connsiteX62" fmla="*/ 3926476 w 4666961"/>
              <a:gd name="connsiteY62" fmla="*/ 3319714 h 3470669"/>
              <a:gd name="connsiteX63" fmla="*/ 3852691 w 4666961"/>
              <a:gd name="connsiteY63" fmla="*/ 3348701 h 3470669"/>
              <a:gd name="connsiteX64" fmla="*/ 3884313 w 4666961"/>
              <a:gd name="connsiteY64" fmla="*/ 3282822 h 3470669"/>
              <a:gd name="connsiteX65" fmla="*/ 3884313 w 4666961"/>
              <a:gd name="connsiteY65" fmla="*/ 3187956 h 3470669"/>
              <a:gd name="connsiteX66" fmla="*/ 3923840 w 4666961"/>
              <a:gd name="connsiteY66" fmla="*/ 3108901 h 3470669"/>
              <a:gd name="connsiteX67" fmla="*/ 3855325 w 4666961"/>
              <a:gd name="connsiteY67" fmla="*/ 2929710 h 3470669"/>
              <a:gd name="connsiteX68" fmla="*/ 3844785 w 4666961"/>
              <a:gd name="connsiteY68" fmla="*/ 2642478 h 3470669"/>
              <a:gd name="connsiteX69" fmla="*/ 3807893 w 4666961"/>
              <a:gd name="connsiteY69" fmla="*/ 2647749 h 3470669"/>
              <a:gd name="connsiteX70" fmla="*/ 3705121 w 4666961"/>
              <a:gd name="connsiteY70" fmla="*/ 2579234 h 3470669"/>
              <a:gd name="connsiteX71" fmla="*/ 3594444 w 4666961"/>
              <a:gd name="connsiteY71" fmla="*/ 2573965 h 3470669"/>
              <a:gd name="connsiteX72" fmla="*/ 3528566 w 4666961"/>
              <a:gd name="connsiteY72" fmla="*/ 2629302 h 3470669"/>
              <a:gd name="connsiteX73" fmla="*/ 3491674 w 4666961"/>
              <a:gd name="connsiteY73" fmla="*/ 2600316 h 3470669"/>
              <a:gd name="connsiteX74" fmla="*/ 3436336 w 4666961"/>
              <a:gd name="connsiteY74" fmla="*/ 2616127 h 3470669"/>
              <a:gd name="connsiteX75" fmla="*/ 3346740 w 4666961"/>
              <a:gd name="connsiteY75" fmla="*/ 2592410 h 3470669"/>
              <a:gd name="connsiteX76" fmla="*/ 3315118 w 4666961"/>
              <a:gd name="connsiteY76" fmla="*/ 2587140 h 3470669"/>
              <a:gd name="connsiteX77" fmla="*/ 3280862 w 4666961"/>
              <a:gd name="connsiteY77" fmla="*/ 2542341 h 3470669"/>
              <a:gd name="connsiteX78" fmla="*/ 3249239 w 4666961"/>
              <a:gd name="connsiteY78" fmla="*/ 2552883 h 3470669"/>
              <a:gd name="connsiteX79" fmla="*/ 3157009 w 4666961"/>
              <a:gd name="connsiteY79" fmla="*/ 2537073 h 3470669"/>
              <a:gd name="connsiteX80" fmla="*/ 3117482 w 4666961"/>
              <a:gd name="connsiteY80" fmla="*/ 2502816 h 3470669"/>
              <a:gd name="connsiteX81" fmla="*/ 3096401 w 4666961"/>
              <a:gd name="connsiteY81" fmla="*/ 2497545 h 3470669"/>
              <a:gd name="connsiteX82" fmla="*/ 3033157 w 4666961"/>
              <a:gd name="connsiteY82" fmla="*/ 2473828 h 3470669"/>
              <a:gd name="connsiteX83" fmla="*/ 3051603 w 4666961"/>
              <a:gd name="connsiteY83" fmla="*/ 2139163 h 3470669"/>
              <a:gd name="connsiteX84" fmla="*/ 2645789 w 4666961"/>
              <a:gd name="connsiteY84" fmla="*/ 2133893 h 3470669"/>
              <a:gd name="connsiteX85" fmla="*/ 2656329 w 4666961"/>
              <a:gd name="connsiteY85" fmla="*/ 2039027 h 3470669"/>
              <a:gd name="connsiteX86" fmla="*/ 2788087 w 4666961"/>
              <a:gd name="connsiteY86" fmla="*/ 2036391 h 3470669"/>
              <a:gd name="connsiteX87" fmla="*/ 2846060 w 4666961"/>
              <a:gd name="connsiteY87" fmla="*/ 1338074 h 3470669"/>
              <a:gd name="connsiteX88" fmla="*/ 1921119 w 4666961"/>
              <a:gd name="connsiteY88" fmla="*/ 1356521 h 3470669"/>
              <a:gd name="connsiteX89" fmla="*/ 1834159 w 4666961"/>
              <a:gd name="connsiteY89" fmla="*/ 2041662 h 3470669"/>
              <a:gd name="connsiteX90" fmla="*/ 1178004 w 4666961"/>
              <a:gd name="connsiteY90" fmla="*/ 2041662 h 3470669"/>
              <a:gd name="connsiteX91" fmla="*/ 1143748 w 4666961"/>
              <a:gd name="connsiteY91" fmla="*/ 2228759 h 3470669"/>
              <a:gd name="connsiteX92" fmla="*/ 1093680 w 4666961"/>
              <a:gd name="connsiteY92" fmla="*/ 2194501 h 3470669"/>
              <a:gd name="connsiteX93" fmla="*/ 1056788 w 4666961"/>
              <a:gd name="connsiteY93" fmla="*/ 2239299 h 3470669"/>
              <a:gd name="connsiteX94" fmla="*/ 1038342 w 4666961"/>
              <a:gd name="connsiteY94" fmla="*/ 2397409 h 3470669"/>
              <a:gd name="connsiteX95" fmla="*/ 437525 w 4666961"/>
              <a:gd name="connsiteY95" fmla="*/ 1685916 h 3470669"/>
              <a:gd name="connsiteX96" fmla="*/ 537661 w 4666961"/>
              <a:gd name="connsiteY96" fmla="*/ 1177331 h 3470669"/>
              <a:gd name="connsiteX97" fmla="*/ 42251 w 4666961"/>
              <a:gd name="connsiteY97" fmla="*/ 1172059 h 3470669"/>
              <a:gd name="connsiteX98" fmla="*/ 23806 w 4666961"/>
              <a:gd name="connsiteY98" fmla="*/ 1071923 h 3470669"/>
              <a:gd name="connsiteX99" fmla="*/ 87050 w 4666961"/>
              <a:gd name="connsiteY99" fmla="*/ 919085 h 3470669"/>
              <a:gd name="connsiteX100" fmla="*/ 245160 w 4666961"/>
              <a:gd name="connsiteY100" fmla="*/ 457932 h 3470669"/>
              <a:gd name="connsiteX101" fmla="*/ 243620 w 4666961"/>
              <a:gd name="connsiteY101" fmla="*/ 45126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67220 w 4666961"/>
              <a:gd name="connsiteY41" fmla="*/ 1556369 h 3470669"/>
              <a:gd name="connsiteX42" fmla="*/ 3728839 w 4666961"/>
              <a:gd name="connsiteY42" fmla="*/ 1635848 h 3470669"/>
              <a:gd name="connsiteX43" fmla="*/ 3800280 w 4666961"/>
              <a:gd name="connsiteY43" fmla="*/ 2101932 h 3470669"/>
              <a:gd name="connsiteX44" fmla="*/ 4382170 w 4666961"/>
              <a:gd name="connsiteY44" fmla="*/ 2119745 h 3470669"/>
              <a:gd name="connsiteX45" fmla="*/ 4370294 w 4666961"/>
              <a:gd name="connsiteY45" fmla="*/ 2214747 h 3470669"/>
              <a:gd name="connsiteX46" fmla="*/ 4445602 w 4666961"/>
              <a:gd name="connsiteY46" fmla="*/ 2210316 h 3470669"/>
              <a:gd name="connsiteX47" fmla="*/ 4384993 w 4666961"/>
              <a:gd name="connsiteY47" fmla="*/ 2378966 h 3470669"/>
              <a:gd name="connsiteX48" fmla="*/ 4666955 w 4666961"/>
              <a:gd name="connsiteY48" fmla="*/ 2373695 h 3470669"/>
              <a:gd name="connsiteX49" fmla="*/ 4619522 w 4666961"/>
              <a:gd name="connsiteY49" fmla="*/ 2908631 h 3470669"/>
              <a:gd name="connsiteX50" fmla="*/ 4619522 w 4666961"/>
              <a:gd name="connsiteY50" fmla="*/ 3214309 h 3470669"/>
              <a:gd name="connsiteX51" fmla="*/ 4474588 w 4666961"/>
              <a:gd name="connsiteY51" fmla="*/ 3232755 h 3470669"/>
              <a:gd name="connsiteX52" fmla="*/ 4442966 w 4666961"/>
              <a:gd name="connsiteY52" fmla="*/ 3272284 h 3470669"/>
              <a:gd name="connsiteX53" fmla="*/ 4500940 w 4666961"/>
              <a:gd name="connsiteY53" fmla="*/ 3280189 h 3470669"/>
              <a:gd name="connsiteX54" fmla="*/ 4466683 w 4666961"/>
              <a:gd name="connsiteY54" fmla="*/ 3356607 h 3470669"/>
              <a:gd name="connsiteX55" fmla="*/ 4524656 w 4666961"/>
              <a:gd name="connsiteY55" fmla="*/ 3419851 h 3470669"/>
              <a:gd name="connsiteX56" fmla="*/ 4498304 w 4666961"/>
              <a:gd name="connsiteY56" fmla="*/ 3469919 h 3470669"/>
              <a:gd name="connsiteX57" fmla="*/ 4419249 w 4666961"/>
              <a:gd name="connsiteY57" fmla="*/ 3401404 h 3470669"/>
              <a:gd name="connsiteX58" fmla="*/ 4374453 w 4666961"/>
              <a:gd name="connsiteY58" fmla="*/ 3443566 h 3470669"/>
              <a:gd name="connsiteX59" fmla="*/ 4247965 w 4666961"/>
              <a:gd name="connsiteY59" fmla="*/ 3448836 h 3470669"/>
              <a:gd name="connsiteX60" fmla="*/ 4137288 w 4666961"/>
              <a:gd name="connsiteY60" fmla="*/ 3330254 h 3470669"/>
              <a:gd name="connsiteX61" fmla="*/ 4100396 w 4666961"/>
              <a:gd name="connsiteY61" fmla="*/ 3380322 h 3470669"/>
              <a:gd name="connsiteX62" fmla="*/ 3926476 w 4666961"/>
              <a:gd name="connsiteY62" fmla="*/ 3319714 h 3470669"/>
              <a:gd name="connsiteX63" fmla="*/ 3852691 w 4666961"/>
              <a:gd name="connsiteY63" fmla="*/ 3348701 h 3470669"/>
              <a:gd name="connsiteX64" fmla="*/ 3884313 w 4666961"/>
              <a:gd name="connsiteY64" fmla="*/ 3282822 h 3470669"/>
              <a:gd name="connsiteX65" fmla="*/ 3884313 w 4666961"/>
              <a:gd name="connsiteY65" fmla="*/ 3187956 h 3470669"/>
              <a:gd name="connsiteX66" fmla="*/ 3923840 w 4666961"/>
              <a:gd name="connsiteY66" fmla="*/ 3108901 h 3470669"/>
              <a:gd name="connsiteX67" fmla="*/ 3855325 w 4666961"/>
              <a:gd name="connsiteY67" fmla="*/ 2929710 h 3470669"/>
              <a:gd name="connsiteX68" fmla="*/ 3844785 w 4666961"/>
              <a:gd name="connsiteY68" fmla="*/ 2642478 h 3470669"/>
              <a:gd name="connsiteX69" fmla="*/ 3807893 w 4666961"/>
              <a:gd name="connsiteY69" fmla="*/ 2647749 h 3470669"/>
              <a:gd name="connsiteX70" fmla="*/ 3705121 w 4666961"/>
              <a:gd name="connsiteY70" fmla="*/ 2579234 h 3470669"/>
              <a:gd name="connsiteX71" fmla="*/ 3594444 w 4666961"/>
              <a:gd name="connsiteY71" fmla="*/ 2573965 h 3470669"/>
              <a:gd name="connsiteX72" fmla="*/ 3528566 w 4666961"/>
              <a:gd name="connsiteY72" fmla="*/ 2629302 h 3470669"/>
              <a:gd name="connsiteX73" fmla="*/ 3491674 w 4666961"/>
              <a:gd name="connsiteY73" fmla="*/ 2600316 h 3470669"/>
              <a:gd name="connsiteX74" fmla="*/ 3436336 w 4666961"/>
              <a:gd name="connsiteY74" fmla="*/ 2616127 h 3470669"/>
              <a:gd name="connsiteX75" fmla="*/ 3346740 w 4666961"/>
              <a:gd name="connsiteY75" fmla="*/ 2592410 h 3470669"/>
              <a:gd name="connsiteX76" fmla="*/ 3315118 w 4666961"/>
              <a:gd name="connsiteY76" fmla="*/ 2587140 h 3470669"/>
              <a:gd name="connsiteX77" fmla="*/ 3280862 w 4666961"/>
              <a:gd name="connsiteY77" fmla="*/ 2542341 h 3470669"/>
              <a:gd name="connsiteX78" fmla="*/ 3249239 w 4666961"/>
              <a:gd name="connsiteY78" fmla="*/ 2552883 h 3470669"/>
              <a:gd name="connsiteX79" fmla="*/ 3157009 w 4666961"/>
              <a:gd name="connsiteY79" fmla="*/ 2537073 h 3470669"/>
              <a:gd name="connsiteX80" fmla="*/ 3117482 w 4666961"/>
              <a:gd name="connsiteY80" fmla="*/ 2502816 h 3470669"/>
              <a:gd name="connsiteX81" fmla="*/ 3096401 w 4666961"/>
              <a:gd name="connsiteY81" fmla="*/ 2497545 h 3470669"/>
              <a:gd name="connsiteX82" fmla="*/ 3033157 w 4666961"/>
              <a:gd name="connsiteY82" fmla="*/ 2473828 h 3470669"/>
              <a:gd name="connsiteX83" fmla="*/ 3051603 w 4666961"/>
              <a:gd name="connsiteY83" fmla="*/ 2139163 h 3470669"/>
              <a:gd name="connsiteX84" fmla="*/ 2645789 w 4666961"/>
              <a:gd name="connsiteY84" fmla="*/ 2133893 h 3470669"/>
              <a:gd name="connsiteX85" fmla="*/ 2656329 w 4666961"/>
              <a:gd name="connsiteY85" fmla="*/ 2039027 h 3470669"/>
              <a:gd name="connsiteX86" fmla="*/ 2788087 w 4666961"/>
              <a:gd name="connsiteY86" fmla="*/ 2036391 h 3470669"/>
              <a:gd name="connsiteX87" fmla="*/ 2846060 w 4666961"/>
              <a:gd name="connsiteY87" fmla="*/ 1338074 h 3470669"/>
              <a:gd name="connsiteX88" fmla="*/ 1921119 w 4666961"/>
              <a:gd name="connsiteY88" fmla="*/ 1356521 h 3470669"/>
              <a:gd name="connsiteX89" fmla="*/ 1834159 w 4666961"/>
              <a:gd name="connsiteY89" fmla="*/ 2041662 h 3470669"/>
              <a:gd name="connsiteX90" fmla="*/ 1178004 w 4666961"/>
              <a:gd name="connsiteY90" fmla="*/ 2041662 h 3470669"/>
              <a:gd name="connsiteX91" fmla="*/ 1143748 w 4666961"/>
              <a:gd name="connsiteY91" fmla="*/ 2228759 h 3470669"/>
              <a:gd name="connsiteX92" fmla="*/ 1093680 w 4666961"/>
              <a:gd name="connsiteY92" fmla="*/ 2194501 h 3470669"/>
              <a:gd name="connsiteX93" fmla="*/ 1056788 w 4666961"/>
              <a:gd name="connsiteY93" fmla="*/ 2239299 h 3470669"/>
              <a:gd name="connsiteX94" fmla="*/ 1038342 w 4666961"/>
              <a:gd name="connsiteY94" fmla="*/ 2397409 h 3470669"/>
              <a:gd name="connsiteX95" fmla="*/ 437525 w 4666961"/>
              <a:gd name="connsiteY95" fmla="*/ 1685916 h 3470669"/>
              <a:gd name="connsiteX96" fmla="*/ 537661 w 4666961"/>
              <a:gd name="connsiteY96" fmla="*/ 1177331 h 3470669"/>
              <a:gd name="connsiteX97" fmla="*/ 42251 w 4666961"/>
              <a:gd name="connsiteY97" fmla="*/ 1172059 h 3470669"/>
              <a:gd name="connsiteX98" fmla="*/ 23806 w 4666961"/>
              <a:gd name="connsiteY98" fmla="*/ 1071923 h 3470669"/>
              <a:gd name="connsiteX99" fmla="*/ 87050 w 4666961"/>
              <a:gd name="connsiteY99" fmla="*/ 919085 h 3470669"/>
              <a:gd name="connsiteX100" fmla="*/ 245160 w 4666961"/>
              <a:gd name="connsiteY100" fmla="*/ 457932 h 3470669"/>
              <a:gd name="connsiteX101" fmla="*/ 243620 w 4666961"/>
              <a:gd name="connsiteY101" fmla="*/ 45126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67220 w 4666961"/>
              <a:gd name="connsiteY41" fmla="*/ 1556369 h 3470669"/>
              <a:gd name="connsiteX42" fmla="*/ 3728839 w 4666961"/>
              <a:gd name="connsiteY42" fmla="*/ 1635848 h 3470669"/>
              <a:gd name="connsiteX43" fmla="*/ 3736745 w 4666961"/>
              <a:gd name="connsiteY43" fmla="*/ 1691186 h 3470669"/>
              <a:gd name="connsiteX44" fmla="*/ 3800280 w 4666961"/>
              <a:gd name="connsiteY44" fmla="*/ 2101932 h 3470669"/>
              <a:gd name="connsiteX45" fmla="*/ 4382170 w 4666961"/>
              <a:gd name="connsiteY45" fmla="*/ 2119745 h 3470669"/>
              <a:gd name="connsiteX46" fmla="*/ 4370294 w 4666961"/>
              <a:gd name="connsiteY46" fmla="*/ 2214747 h 3470669"/>
              <a:gd name="connsiteX47" fmla="*/ 4445602 w 4666961"/>
              <a:gd name="connsiteY47" fmla="*/ 2210316 h 3470669"/>
              <a:gd name="connsiteX48" fmla="*/ 4384993 w 4666961"/>
              <a:gd name="connsiteY48" fmla="*/ 2378966 h 3470669"/>
              <a:gd name="connsiteX49" fmla="*/ 4666955 w 4666961"/>
              <a:gd name="connsiteY49" fmla="*/ 2373695 h 3470669"/>
              <a:gd name="connsiteX50" fmla="*/ 4619522 w 4666961"/>
              <a:gd name="connsiteY50" fmla="*/ 2908631 h 3470669"/>
              <a:gd name="connsiteX51" fmla="*/ 4619522 w 4666961"/>
              <a:gd name="connsiteY51" fmla="*/ 3214309 h 3470669"/>
              <a:gd name="connsiteX52" fmla="*/ 4474588 w 4666961"/>
              <a:gd name="connsiteY52" fmla="*/ 3232755 h 3470669"/>
              <a:gd name="connsiteX53" fmla="*/ 4442966 w 4666961"/>
              <a:gd name="connsiteY53" fmla="*/ 3272284 h 3470669"/>
              <a:gd name="connsiteX54" fmla="*/ 4500940 w 4666961"/>
              <a:gd name="connsiteY54" fmla="*/ 3280189 h 3470669"/>
              <a:gd name="connsiteX55" fmla="*/ 4466683 w 4666961"/>
              <a:gd name="connsiteY55" fmla="*/ 3356607 h 3470669"/>
              <a:gd name="connsiteX56" fmla="*/ 4524656 w 4666961"/>
              <a:gd name="connsiteY56" fmla="*/ 3419851 h 3470669"/>
              <a:gd name="connsiteX57" fmla="*/ 4498304 w 4666961"/>
              <a:gd name="connsiteY57" fmla="*/ 3469919 h 3470669"/>
              <a:gd name="connsiteX58" fmla="*/ 4419249 w 4666961"/>
              <a:gd name="connsiteY58" fmla="*/ 3401404 h 3470669"/>
              <a:gd name="connsiteX59" fmla="*/ 4374453 w 4666961"/>
              <a:gd name="connsiteY59" fmla="*/ 3443566 h 3470669"/>
              <a:gd name="connsiteX60" fmla="*/ 4247965 w 4666961"/>
              <a:gd name="connsiteY60" fmla="*/ 3448836 h 3470669"/>
              <a:gd name="connsiteX61" fmla="*/ 4137288 w 4666961"/>
              <a:gd name="connsiteY61" fmla="*/ 3330254 h 3470669"/>
              <a:gd name="connsiteX62" fmla="*/ 4100396 w 4666961"/>
              <a:gd name="connsiteY62" fmla="*/ 3380322 h 3470669"/>
              <a:gd name="connsiteX63" fmla="*/ 3926476 w 4666961"/>
              <a:gd name="connsiteY63" fmla="*/ 3319714 h 3470669"/>
              <a:gd name="connsiteX64" fmla="*/ 3852691 w 4666961"/>
              <a:gd name="connsiteY64" fmla="*/ 3348701 h 3470669"/>
              <a:gd name="connsiteX65" fmla="*/ 3884313 w 4666961"/>
              <a:gd name="connsiteY65" fmla="*/ 3282822 h 3470669"/>
              <a:gd name="connsiteX66" fmla="*/ 3884313 w 4666961"/>
              <a:gd name="connsiteY66" fmla="*/ 3187956 h 3470669"/>
              <a:gd name="connsiteX67" fmla="*/ 3923840 w 4666961"/>
              <a:gd name="connsiteY67" fmla="*/ 3108901 h 3470669"/>
              <a:gd name="connsiteX68" fmla="*/ 3855325 w 4666961"/>
              <a:gd name="connsiteY68" fmla="*/ 2929710 h 3470669"/>
              <a:gd name="connsiteX69" fmla="*/ 3844785 w 4666961"/>
              <a:gd name="connsiteY69" fmla="*/ 2642478 h 3470669"/>
              <a:gd name="connsiteX70" fmla="*/ 3807893 w 4666961"/>
              <a:gd name="connsiteY70" fmla="*/ 2647749 h 3470669"/>
              <a:gd name="connsiteX71" fmla="*/ 3705121 w 4666961"/>
              <a:gd name="connsiteY71" fmla="*/ 2579234 h 3470669"/>
              <a:gd name="connsiteX72" fmla="*/ 3594444 w 4666961"/>
              <a:gd name="connsiteY72" fmla="*/ 2573965 h 3470669"/>
              <a:gd name="connsiteX73" fmla="*/ 3528566 w 4666961"/>
              <a:gd name="connsiteY73" fmla="*/ 2629302 h 3470669"/>
              <a:gd name="connsiteX74" fmla="*/ 3491674 w 4666961"/>
              <a:gd name="connsiteY74" fmla="*/ 2600316 h 3470669"/>
              <a:gd name="connsiteX75" fmla="*/ 3436336 w 4666961"/>
              <a:gd name="connsiteY75" fmla="*/ 2616127 h 3470669"/>
              <a:gd name="connsiteX76" fmla="*/ 3346740 w 4666961"/>
              <a:gd name="connsiteY76" fmla="*/ 2592410 h 3470669"/>
              <a:gd name="connsiteX77" fmla="*/ 3315118 w 4666961"/>
              <a:gd name="connsiteY77" fmla="*/ 2587140 h 3470669"/>
              <a:gd name="connsiteX78" fmla="*/ 3280862 w 4666961"/>
              <a:gd name="connsiteY78" fmla="*/ 2542341 h 3470669"/>
              <a:gd name="connsiteX79" fmla="*/ 3249239 w 4666961"/>
              <a:gd name="connsiteY79" fmla="*/ 2552883 h 3470669"/>
              <a:gd name="connsiteX80" fmla="*/ 3157009 w 4666961"/>
              <a:gd name="connsiteY80" fmla="*/ 2537073 h 3470669"/>
              <a:gd name="connsiteX81" fmla="*/ 3117482 w 4666961"/>
              <a:gd name="connsiteY81" fmla="*/ 2502816 h 3470669"/>
              <a:gd name="connsiteX82" fmla="*/ 3096401 w 4666961"/>
              <a:gd name="connsiteY82" fmla="*/ 2497545 h 3470669"/>
              <a:gd name="connsiteX83" fmla="*/ 3033157 w 4666961"/>
              <a:gd name="connsiteY83" fmla="*/ 2473828 h 3470669"/>
              <a:gd name="connsiteX84" fmla="*/ 3051603 w 4666961"/>
              <a:gd name="connsiteY84" fmla="*/ 2139163 h 3470669"/>
              <a:gd name="connsiteX85" fmla="*/ 2645789 w 4666961"/>
              <a:gd name="connsiteY85" fmla="*/ 2133893 h 3470669"/>
              <a:gd name="connsiteX86" fmla="*/ 2656329 w 4666961"/>
              <a:gd name="connsiteY86" fmla="*/ 2039027 h 3470669"/>
              <a:gd name="connsiteX87" fmla="*/ 2788087 w 4666961"/>
              <a:gd name="connsiteY87" fmla="*/ 2036391 h 3470669"/>
              <a:gd name="connsiteX88" fmla="*/ 2846060 w 4666961"/>
              <a:gd name="connsiteY88" fmla="*/ 1338074 h 3470669"/>
              <a:gd name="connsiteX89" fmla="*/ 1921119 w 4666961"/>
              <a:gd name="connsiteY89" fmla="*/ 1356521 h 3470669"/>
              <a:gd name="connsiteX90" fmla="*/ 1834159 w 4666961"/>
              <a:gd name="connsiteY90" fmla="*/ 2041662 h 3470669"/>
              <a:gd name="connsiteX91" fmla="*/ 1178004 w 4666961"/>
              <a:gd name="connsiteY91" fmla="*/ 2041662 h 3470669"/>
              <a:gd name="connsiteX92" fmla="*/ 1143748 w 4666961"/>
              <a:gd name="connsiteY92" fmla="*/ 2228759 h 3470669"/>
              <a:gd name="connsiteX93" fmla="*/ 1093680 w 4666961"/>
              <a:gd name="connsiteY93" fmla="*/ 2194501 h 3470669"/>
              <a:gd name="connsiteX94" fmla="*/ 1056788 w 4666961"/>
              <a:gd name="connsiteY94" fmla="*/ 2239299 h 3470669"/>
              <a:gd name="connsiteX95" fmla="*/ 1038342 w 4666961"/>
              <a:gd name="connsiteY95" fmla="*/ 2397409 h 3470669"/>
              <a:gd name="connsiteX96" fmla="*/ 437525 w 4666961"/>
              <a:gd name="connsiteY96" fmla="*/ 1685916 h 3470669"/>
              <a:gd name="connsiteX97" fmla="*/ 537661 w 4666961"/>
              <a:gd name="connsiteY97" fmla="*/ 1177331 h 3470669"/>
              <a:gd name="connsiteX98" fmla="*/ 42251 w 4666961"/>
              <a:gd name="connsiteY98" fmla="*/ 1172059 h 3470669"/>
              <a:gd name="connsiteX99" fmla="*/ 23806 w 4666961"/>
              <a:gd name="connsiteY99" fmla="*/ 1071923 h 3470669"/>
              <a:gd name="connsiteX100" fmla="*/ 87050 w 4666961"/>
              <a:gd name="connsiteY100" fmla="*/ 919085 h 3470669"/>
              <a:gd name="connsiteX101" fmla="*/ 245160 w 4666961"/>
              <a:gd name="connsiteY101" fmla="*/ 457932 h 3470669"/>
              <a:gd name="connsiteX102" fmla="*/ 243620 w 4666961"/>
              <a:gd name="connsiteY102" fmla="*/ 45126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67220 w 4666961"/>
              <a:gd name="connsiteY41" fmla="*/ 1556369 h 3470669"/>
              <a:gd name="connsiteX42" fmla="*/ 3728839 w 4666961"/>
              <a:gd name="connsiteY42" fmla="*/ 1635848 h 3470669"/>
              <a:gd name="connsiteX43" fmla="*/ 3823706 w 4666961"/>
              <a:gd name="connsiteY43" fmla="*/ 1659564 h 3470669"/>
              <a:gd name="connsiteX44" fmla="*/ 3800280 w 4666961"/>
              <a:gd name="connsiteY44" fmla="*/ 2101932 h 3470669"/>
              <a:gd name="connsiteX45" fmla="*/ 4382170 w 4666961"/>
              <a:gd name="connsiteY45" fmla="*/ 2119745 h 3470669"/>
              <a:gd name="connsiteX46" fmla="*/ 4370294 w 4666961"/>
              <a:gd name="connsiteY46" fmla="*/ 2214747 h 3470669"/>
              <a:gd name="connsiteX47" fmla="*/ 4445602 w 4666961"/>
              <a:gd name="connsiteY47" fmla="*/ 2210316 h 3470669"/>
              <a:gd name="connsiteX48" fmla="*/ 4384993 w 4666961"/>
              <a:gd name="connsiteY48" fmla="*/ 2378966 h 3470669"/>
              <a:gd name="connsiteX49" fmla="*/ 4666955 w 4666961"/>
              <a:gd name="connsiteY49" fmla="*/ 2373695 h 3470669"/>
              <a:gd name="connsiteX50" fmla="*/ 4619522 w 4666961"/>
              <a:gd name="connsiteY50" fmla="*/ 2908631 h 3470669"/>
              <a:gd name="connsiteX51" fmla="*/ 4619522 w 4666961"/>
              <a:gd name="connsiteY51" fmla="*/ 3214309 h 3470669"/>
              <a:gd name="connsiteX52" fmla="*/ 4474588 w 4666961"/>
              <a:gd name="connsiteY52" fmla="*/ 3232755 h 3470669"/>
              <a:gd name="connsiteX53" fmla="*/ 4442966 w 4666961"/>
              <a:gd name="connsiteY53" fmla="*/ 3272284 h 3470669"/>
              <a:gd name="connsiteX54" fmla="*/ 4500940 w 4666961"/>
              <a:gd name="connsiteY54" fmla="*/ 3280189 h 3470669"/>
              <a:gd name="connsiteX55" fmla="*/ 4466683 w 4666961"/>
              <a:gd name="connsiteY55" fmla="*/ 3356607 h 3470669"/>
              <a:gd name="connsiteX56" fmla="*/ 4524656 w 4666961"/>
              <a:gd name="connsiteY56" fmla="*/ 3419851 h 3470669"/>
              <a:gd name="connsiteX57" fmla="*/ 4498304 w 4666961"/>
              <a:gd name="connsiteY57" fmla="*/ 3469919 h 3470669"/>
              <a:gd name="connsiteX58" fmla="*/ 4419249 w 4666961"/>
              <a:gd name="connsiteY58" fmla="*/ 3401404 h 3470669"/>
              <a:gd name="connsiteX59" fmla="*/ 4374453 w 4666961"/>
              <a:gd name="connsiteY59" fmla="*/ 3443566 h 3470669"/>
              <a:gd name="connsiteX60" fmla="*/ 4247965 w 4666961"/>
              <a:gd name="connsiteY60" fmla="*/ 3448836 h 3470669"/>
              <a:gd name="connsiteX61" fmla="*/ 4137288 w 4666961"/>
              <a:gd name="connsiteY61" fmla="*/ 3330254 h 3470669"/>
              <a:gd name="connsiteX62" fmla="*/ 4100396 w 4666961"/>
              <a:gd name="connsiteY62" fmla="*/ 3380322 h 3470669"/>
              <a:gd name="connsiteX63" fmla="*/ 3926476 w 4666961"/>
              <a:gd name="connsiteY63" fmla="*/ 3319714 h 3470669"/>
              <a:gd name="connsiteX64" fmla="*/ 3852691 w 4666961"/>
              <a:gd name="connsiteY64" fmla="*/ 3348701 h 3470669"/>
              <a:gd name="connsiteX65" fmla="*/ 3884313 w 4666961"/>
              <a:gd name="connsiteY65" fmla="*/ 3282822 h 3470669"/>
              <a:gd name="connsiteX66" fmla="*/ 3884313 w 4666961"/>
              <a:gd name="connsiteY66" fmla="*/ 3187956 h 3470669"/>
              <a:gd name="connsiteX67" fmla="*/ 3923840 w 4666961"/>
              <a:gd name="connsiteY67" fmla="*/ 3108901 h 3470669"/>
              <a:gd name="connsiteX68" fmla="*/ 3855325 w 4666961"/>
              <a:gd name="connsiteY68" fmla="*/ 2929710 h 3470669"/>
              <a:gd name="connsiteX69" fmla="*/ 3844785 w 4666961"/>
              <a:gd name="connsiteY69" fmla="*/ 2642478 h 3470669"/>
              <a:gd name="connsiteX70" fmla="*/ 3807893 w 4666961"/>
              <a:gd name="connsiteY70" fmla="*/ 2647749 h 3470669"/>
              <a:gd name="connsiteX71" fmla="*/ 3705121 w 4666961"/>
              <a:gd name="connsiteY71" fmla="*/ 2579234 h 3470669"/>
              <a:gd name="connsiteX72" fmla="*/ 3594444 w 4666961"/>
              <a:gd name="connsiteY72" fmla="*/ 2573965 h 3470669"/>
              <a:gd name="connsiteX73" fmla="*/ 3528566 w 4666961"/>
              <a:gd name="connsiteY73" fmla="*/ 2629302 h 3470669"/>
              <a:gd name="connsiteX74" fmla="*/ 3491674 w 4666961"/>
              <a:gd name="connsiteY74" fmla="*/ 2600316 h 3470669"/>
              <a:gd name="connsiteX75" fmla="*/ 3436336 w 4666961"/>
              <a:gd name="connsiteY75" fmla="*/ 2616127 h 3470669"/>
              <a:gd name="connsiteX76" fmla="*/ 3346740 w 4666961"/>
              <a:gd name="connsiteY76" fmla="*/ 2592410 h 3470669"/>
              <a:gd name="connsiteX77" fmla="*/ 3315118 w 4666961"/>
              <a:gd name="connsiteY77" fmla="*/ 2587140 h 3470669"/>
              <a:gd name="connsiteX78" fmla="*/ 3280862 w 4666961"/>
              <a:gd name="connsiteY78" fmla="*/ 2542341 h 3470669"/>
              <a:gd name="connsiteX79" fmla="*/ 3249239 w 4666961"/>
              <a:gd name="connsiteY79" fmla="*/ 2552883 h 3470669"/>
              <a:gd name="connsiteX80" fmla="*/ 3157009 w 4666961"/>
              <a:gd name="connsiteY80" fmla="*/ 2537073 h 3470669"/>
              <a:gd name="connsiteX81" fmla="*/ 3117482 w 4666961"/>
              <a:gd name="connsiteY81" fmla="*/ 2502816 h 3470669"/>
              <a:gd name="connsiteX82" fmla="*/ 3096401 w 4666961"/>
              <a:gd name="connsiteY82" fmla="*/ 2497545 h 3470669"/>
              <a:gd name="connsiteX83" fmla="*/ 3033157 w 4666961"/>
              <a:gd name="connsiteY83" fmla="*/ 2473828 h 3470669"/>
              <a:gd name="connsiteX84" fmla="*/ 3051603 w 4666961"/>
              <a:gd name="connsiteY84" fmla="*/ 2139163 h 3470669"/>
              <a:gd name="connsiteX85" fmla="*/ 2645789 w 4666961"/>
              <a:gd name="connsiteY85" fmla="*/ 2133893 h 3470669"/>
              <a:gd name="connsiteX86" fmla="*/ 2656329 w 4666961"/>
              <a:gd name="connsiteY86" fmla="*/ 2039027 h 3470669"/>
              <a:gd name="connsiteX87" fmla="*/ 2788087 w 4666961"/>
              <a:gd name="connsiteY87" fmla="*/ 2036391 h 3470669"/>
              <a:gd name="connsiteX88" fmla="*/ 2846060 w 4666961"/>
              <a:gd name="connsiteY88" fmla="*/ 1338074 h 3470669"/>
              <a:gd name="connsiteX89" fmla="*/ 1921119 w 4666961"/>
              <a:gd name="connsiteY89" fmla="*/ 1356521 h 3470669"/>
              <a:gd name="connsiteX90" fmla="*/ 1834159 w 4666961"/>
              <a:gd name="connsiteY90" fmla="*/ 2041662 h 3470669"/>
              <a:gd name="connsiteX91" fmla="*/ 1178004 w 4666961"/>
              <a:gd name="connsiteY91" fmla="*/ 2041662 h 3470669"/>
              <a:gd name="connsiteX92" fmla="*/ 1143748 w 4666961"/>
              <a:gd name="connsiteY92" fmla="*/ 2228759 h 3470669"/>
              <a:gd name="connsiteX93" fmla="*/ 1093680 w 4666961"/>
              <a:gd name="connsiteY93" fmla="*/ 2194501 h 3470669"/>
              <a:gd name="connsiteX94" fmla="*/ 1056788 w 4666961"/>
              <a:gd name="connsiteY94" fmla="*/ 2239299 h 3470669"/>
              <a:gd name="connsiteX95" fmla="*/ 1038342 w 4666961"/>
              <a:gd name="connsiteY95" fmla="*/ 2397409 h 3470669"/>
              <a:gd name="connsiteX96" fmla="*/ 437525 w 4666961"/>
              <a:gd name="connsiteY96" fmla="*/ 1685916 h 3470669"/>
              <a:gd name="connsiteX97" fmla="*/ 537661 w 4666961"/>
              <a:gd name="connsiteY97" fmla="*/ 1177331 h 3470669"/>
              <a:gd name="connsiteX98" fmla="*/ 42251 w 4666961"/>
              <a:gd name="connsiteY98" fmla="*/ 1172059 h 3470669"/>
              <a:gd name="connsiteX99" fmla="*/ 23806 w 4666961"/>
              <a:gd name="connsiteY99" fmla="*/ 1071923 h 3470669"/>
              <a:gd name="connsiteX100" fmla="*/ 87050 w 4666961"/>
              <a:gd name="connsiteY100" fmla="*/ 919085 h 3470669"/>
              <a:gd name="connsiteX101" fmla="*/ 245160 w 4666961"/>
              <a:gd name="connsiteY101" fmla="*/ 457932 h 3470669"/>
              <a:gd name="connsiteX102" fmla="*/ 243620 w 4666961"/>
              <a:gd name="connsiteY102" fmla="*/ 45126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67220 w 4666961"/>
              <a:gd name="connsiteY41" fmla="*/ 1556369 h 3470669"/>
              <a:gd name="connsiteX42" fmla="*/ 3736744 w 4666961"/>
              <a:gd name="connsiteY42" fmla="*/ 1625308 h 3470669"/>
              <a:gd name="connsiteX43" fmla="*/ 3823706 w 4666961"/>
              <a:gd name="connsiteY43" fmla="*/ 1659564 h 3470669"/>
              <a:gd name="connsiteX44" fmla="*/ 3800280 w 4666961"/>
              <a:gd name="connsiteY44" fmla="*/ 2101932 h 3470669"/>
              <a:gd name="connsiteX45" fmla="*/ 4382170 w 4666961"/>
              <a:gd name="connsiteY45" fmla="*/ 2119745 h 3470669"/>
              <a:gd name="connsiteX46" fmla="*/ 4370294 w 4666961"/>
              <a:gd name="connsiteY46" fmla="*/ 2214747 h 3470669"/>
              <a:gd name="connsiteX47" fmla="*/ 4445602 w 4666961"/>
              <a:gd name="connsiteY47" fmla="*/ 2210316 h 3470669"/>
              <a:gd name="connsiteX48" fmla="*/ 4384993 w 4666961"/>
              <a:gd name="connsiteY48" fmla="*/ 2378966 h 3470669"/>
              <a:gd name="connsiteX49" fmla="*/ 4666955 w 4666961"/>
              <a:gd name="connsiteY49" fmla="*/ 2373695 h 3470669"/>
              <a:gd name="connsiteX50" fmla="*/ 4619522 w 4666961"/>
              <a:gd name="connsiteY50" fmla="*/ 2908631 h 3470669"/>
              <a:gd name="connsiteX51" fmla="*/ 4619522 w 4666961"/>
              <a:gd name="connsiteY51" fmla="*/ 3214309 h 3470669"/>
              <a:gd name="connsiteX52" fmla="*/ 4474588 w 4666961"/>
              <a:gd name="connsiteY52" fmla="*/ 3232755 h 3470669"/>
              <a:gd name="connsiteX53" fmla="*/ 4442966 w 4666961"/>
              <a:gd name="connsiteY53" fmla="*/ 3272284 h 3470669"/>
              <a:gd name="connsiteX54" fmla="*/ 4500940 w 4666961"/>
              <a:gd name="connsiteY54" fmla="*/ 3280189 h 3470669"/>
              <a:gd name="connsiteX55" fmla="*/ 4466683 w 4666961"/>
              <a:gd name="connsiteY55" fmla="*/ 3356607 h 3470669"/>
              <a:gd name="connsiteX56" fmla="*/ 4524656 w 4666961"/>
              <a:gd name="connsiteY56" fmla="*/ 3419851 h 3470669"/>
              <a:gd name="connsiteX57" fmla="*/ 4498304 w 4666961"/>
              <a:gd name="connsiteY57" fmla="*/ 3469919 h 3470669"/>
              <a:gd name="connsiteX58" fmla="*/ 4419249 w 4666961"/>
              <a:gd name="connsiteY58" fmla="*/ 3401404 h 3470669"/>
              <a:gd name="connsiteX59" fmla="*/ 4374453 w 4666961"/>
              <a:gd name="connsiteY59" fmla="*/ 3443566 h 3470669"/>
              <a:gd name="connsiteX60" fmla="*/ 4247965 w 4666961"/>
              <a:gd name="connsiteY60" fmla="*/ 3448836 h 3470669"/>
              <a:gd name="connsiteX61" fmla="*/ 4137288 w 4666961"/>
              <a:gd name="connsiteY61" fmla="*/ 3330254 h 3470669"/>
              <a:gd name="connsiteX62" fmla="*/ 4100396 w 4666961"/>
              <a:gd name="connsiteY62" fmla="*/ 3380322 h 3470669"/>
              <a:gd name="connsiteX63" fmla="*/ 3926476 w 4666961"/>
              <a:gd name="connsiteY63" fmla="*/ 3319714 h 3470669"/>
              <a:gd name="connsiteX64" fmla="*/ 3852691 w 4666961"/>
              <a:gd name="connsiteY64" fmla="*/ 3348701 h 3470669"/>
              <a:gd name="connsiteX65" fmla="*/ 3884313 w 4666961"/>
              <a:gd name="connsiteY65" fmla="*/ 3282822 h 3470669"/>
              <a:gd name="connsiteX66" fmla="*/ 3884313 w 4666961"/>
              <a:gd name="connsiteY66" fmla="*/ 3187956 h 3470669"/>
              <a:gd name="connsiteX67" fmla="*/ 3923840 w 4666961"/>
              <a:gd name="connsiteY67" fmla="*/ 3108901 h 3470669"/>
              <a:gd name="connsiteX68" fmla="*/ 3855325 w 4666961"/>
              <a:gd name="connsiteY68" fmla="*/ 2929710 h 3470669"/>
              <a:gd name="connsiteX69" fmla="*/ 3844785 w 4666961"/>
              <a:gd name="connsiteY69" fmla="*/ 2642478 h 3470669"/>
              <a:gd name="connsiteX70" fmla="*/ 3807893 w 4666961"/>
              <a:gd name="connsiteY70" fmla="*/ 2647749 h 3470669"/>
              <a:gd name="connsiteX71" fmla="*/ 3705121 w 4666961"/>
              <a:gd name="connsiteY71" fmla="*/ 2579234 h 3470669"/>
              <a:gd name="connsiteX72" fmla="*/ 3594444 w 4666961"/>
              <a:gd name="connsiteY72" fmla="*/ 2573965 h 3470669"/>
              <a:gd name="connsiteX73" fmla="*/ 3528566 w 4666961"/>
              <a:gd name="connsiteY73" fmla="*/ 2629302 h 3470669"/>
              <a:gd name="connsiteX74" fmla="*/ 3491674 w 4666961"/>
              <a:gd name="connsiteY74" fmla="*/ 2600316 h 3470669"/>
              <a:gd name="connsiteX75" fmla="*/ 3436336 w 4666961"/>
              <a:gd name="connsiteY75" fmla="*/ 2616127 h 3470669"/>
              <a:gd name="connsiteX76" fmla="*/ 3346740 w 4666961"/>
              <a:gd name="connsiteY76" fmla="*/ 2592410 h 3470669"/>
              <a:gd name="connsiteX77" fmla="*/ 3315118 w 4666961"/>
              <a:gd name="connsiteY77" fmla="*/ 2587140 h 3470669"/>
              <a:gd name="connsiteX78" fmla="*/ 3280862 w 4666961"/>
              <a:gd name="connsiteY78" fmla="*/ 2542341 h 3470669"/>
              <a:gd name="connsiteX79" fmla="*/ 3249239 w 4666961"/>
              <a:gd name="connsiteY79" fmla="*/ 2552883 h 3470669"/>
              <a:gd name="connsiteX80" fmla="*/ 3157009 w 4666961"/>
              <a:gd name="connsiteY80" fmla="*/ 2537073 h 3470669"/>
              <a:gd name="connsiteX81" fmla="*/ 3117482 w 4666961"/>
              <a:gd name="connsiteY81" fmla="*/ 2502816 h 3470669"/>
              <a:gd name="connsiteX82" fmla="*/ 3096401 w 4666961"/>
              <a:gd name="connsiteY82" fmla="*/ 2497545 h 3470669"/>
              <a:gd name="connsiteX83" fmla="*/ 3033157 w 4666961"/>
              <a:gd name="connsiteY83" fmla="*/ 2473828 h 3470669"/>
              <a:gd name="connsiteX84" fmla="*/ 3051603 w 4666961"/>
              <a:gd name="connsiteY84" fmla="*/ 2139163 h 3470669"/>
              <a:gd name="connsiteX85" fmla="*/ 2645789 w 4666961"/>
              <a:gd name="connsiteY85" fmla="*/ 2133893 h 3470669"/>
              <a:gd name="connsiteX86" fmla="*/ 2656329 w 4666961"/>
              <a:gd name="connsiteY86" fmla="*/ 2039027 h 3470669"/>
              <a:gd name="connsiteX87" fmla="*/ 2788087 w 4666961"/>
              <a:gd name="connsiteY87" fmla="*/ 2036391 h 3470669"/>
              <a:gd name="connsiteX88" fmla="*/ 2846060 w 4666961"/>
              <a:gd name="connsiteY88" fmla="*/ 1338074 h 3470669"/>
              <a:gd name="connsiteX89" fmla="*/ 1921119 w 4666961"/>
              <a:gd name="connsiteY89" fmla="*/ 1356521 h 3470669"/>
              <a:gd name="connsiteX90" fmla="*/ 1834159 w 4666961"/>
              <a:gd name="connsiteY90" fmla="*/ 2041662 h 3470669"/>
              <a:gd name="connsiteX91" fmla="*/ 1178004 w 4666961"/>
              <a:gd name="connsiteY91" fmla="*/ 2041662 h 3470669"/>
              <a:gd name="connsiteX92" fmla="*/ 1143748 w 4666961"/>
              <a:gd name="connsiteY92" fmla="*/ 2228759 h 3470669"/>
              <a:gd name="connsiteX93" fmla="*/ 1093680 w 4666961"/>
              <a:gd name="connsiteY93" fmla="*/ 2194501 h 3470669"/>
              <a:gd name="connsiteX94" fmla="*/ 1056788 w 4666961"/>
              <a:gd name="connsiteY94" fmla="*/ 2239299 h 3470669"/>
              <a:gd name="connsiteX95" fmla="*/ 1038342 w 4666961"/>
              <a:gd name="connsiteY95" fmla="*/ 2397409 h 3470669"/>
              <a:gd name="connsiteX96" fmla="*/ 437525 w 4666961"/>
              <a:gd name="connsiteY96" fmla="*/ 1685916 h 3470669"/>
              <a:gd name="connsiteX97" fmla="*/ 537661 w 4666961"/>
              <a:gd name="connsiteY97" fmla="*/ 1177331 h 3470669"/>
              <a:gd name="connsiteX98" fmla="*/ 42251 w 4666961"/>
              <a:gd name="connsiteY98" fmla="*/ 1172059 h 3470669"/>
              <a:gd name="connsiteX99" fmla="*/ 23806 w 4666961"/>
              <a:gd name="connsiteY99" fmla="*/ 1071923 h 3470669"/>
              <a:gd name="connsiteX100" fmla="*/ 87050 w 4666961"/>
              <a:gd name="connsiteY100" fmla="*/ 919085 h 3470669"/>
              <a:gd name="connsiteX101" fmla="*/ 245160 w 4666961"/>
              <a:gd name="connsiteY101" fmla="*/ 457932 h 3470669"/>
              <a:gd name="connsiteX102" fmla="*/ 243620 w 4666961"/>
              <a:gd name="connsiteY102" fmla="*/ 451262 h 3470669"/>
              <a:gd name="connsiteX0" fmla="*/ 243620 w 4666961"/>
              <a:gd name="connsiteY0" fmla="*/ 451262 h 3470669"/>
              <a:gd name="connsiteX1" fmla="*/ 320809 w 4666961"/>
              <a:gd name="connsiteY1" fmla="*/ 463138 h 3470669"/>
              <a:gd name="connsiteX2" fmla="*/ 356435 w 4666961"/>
              <a:gd name="connsiteY2" fmla="*/ 546265 h 3470669"/>
              <a:gd name="connsiteX3" fmla="*/ 504877 w 4666961"/>
              <a:gd name="connsiteY3" fmla="*/ 528452 h 3470669"/>
              <a:gd name="connsiteX4" fmla="*/ 653318 w 4666961"/>
              <a:gd name="connsiteY4" fmla="*/ 522514 h 3470669"/>
              <a:gd name="connsiteX5" fmla="*/ 801760 w 4666961"/>
              <a:gd name="connsiteY5" fmla="*/ 486888 h 3470669"/>
              <a:gd name="connsiteX6" fmla="*/ 962077 w 4666961"/>
              <a:gd name="connsiteY6" fmla="*/ 469075 h 3470669"/>
              <a:gd name="connsiteX7" fmla="*/ 1080830 w 4666961"/>
              <a:gd name="connsiteY7" fmla="*/ 469075 h 3470669"/>
              <a:gd name="connsiteX8" fmla="*/ 1187708 w 4666961"/>
              <a:gd name="connsiteY8" fmla="*/ 0 h 3470669"/>
              <a:gd name="connsiteX9" fmla="*/ 1288648 w 4666961"/>
              <a:gd name="connsiteY9" fmla="*/ 5938 h 3470669"/>
              <a:gd name="connsiteX10" fmla="*/ 2731500 w 4666961"/>
              <a:gd name="connsiteY10" fmla="*/ 0 h 3470669"/>
              <a:gd name="connsiteX11" fmla="*/ 3550898 w 4666961"/>
              <a:gd name="connsiteY11" fmla="*/ 0 h 3470669"/>
              <a:gd name="connsiteX12" fmla="*/ 3550898 w 4666961"/>
              <a:gd name="connsiteY12" fmla="*/ 100940 h 3470669"/>
              <a:gd name="connsiteX13" fmla="*/ 3568711 w 4666961"/>
              <a:gd name="connsiteY13" fmla="*/ 225631 h 3470669"/>
              <a:gd name="connsiteX14" fmla="*/ 3580586 w 4666961"/>
              <a:gd name="connsiteY14" fmla="*/ 302821 h 3470669"/>
              <a:gd name="connsiteX15" fmla="*/ 3586524 w 4666961"/>
              <a:gd name="connsiteY15" fmla="*/ 380010 h 3470669"/>
              <a:gd name="connsiteX16" fmla="*/ 3586524 w 4666961"/>
              <a:gd name="connsiteY16" fmla="*/ 439387 h 3470669"/>
              <a:gd name="connsiteX17" fmla="*/ 3580586 w 4666961"/>
              <a:gd name="connsiteY17" fmla="*/ 480951 h 3470669"/>
              <a:gd name="connsiteX18" fmla="*/ 3568711 w 4666961"/>
              <a:gd name="connsiteY18" fmla="*/ 528452 h 3470669"/>
              <a:gd name="connsiteX19" fmla="*/ 3604337 w 4666961"/>
              <a:gd name="connsiteY19" fmla="*/ 587829 h 3470669"/>
              <a:gd name="connsiteX20" fmla="*/ 3604337 w 4666961"/>
              <a:gd name="connsiteY20" fmla="*/ 647205 h 3470669"/>
              <a:gd name="connsiteX21" fmla="*/ 3604337 w 4666961"/>
              <a:gd name="connsiteY21" fmla="*/ 724395 h 3470669"/>
              <a:gd name="connsiteX22" fmla="*/ 3604337 w 4666961"/>
              <a:gd name="connsiteY22" fmla="*/ 783771 h 3470669"/>
              <a:gd name="connsiteX23" fmla="*/ 3592461 w 4666961"/>
              <a:gd name="connsiteY23" fmla="*/ 849086 h 3470669"/>
              <a:gd name="connsiteX24" fmla="*/ 3592461 w 4666961"/>
              <a:gd name="connsiteY24" fmla="*/ 884712 h 3470669"/>
              <a:gd name="connsiteX25" fmla="*/ 4239667 w 4666961"/>
              <a:gd name="connsiteY25" fmla="*/ 890649 h 3470669"/>
              <a:gd name="connsiteX26" fmla="*/ 4239667 w 4666961"/>
              <a:gd name="connsiteY26" fmla="*/ 967839 h 3470669"/>
              <a:gd name="connsiteX27" fmla="*/ 4293105 w 4666961"/>
              <a:gd name="connsiteY27" fmla="*/ 1074717 h 3470669"/>
              <a:gd name="connsiteX28" fmla="*/ 4346544 w 4666961"/>
              <a:gd name="connsiteY28" fmla="*/ 1128156 h 3470669"/>
              <a:gd name="connsiteX29" fmla="*/ 4364357 w 4666961"/>
              <a:gd name="connsiteY29" fmla="*/ 1175657 h 3470669"/>
              <a:gd name="connsiteX30" fmla="*/ 4364357 w 4666961"/>
              <a:gd name="connsiteY30" fmla="*/ 1217221 h 3470669"/>
              <a:gd name="connsiteX31" fmla="*/ 4334669 w 4666961"/>
              <a:gd name="connsiteY31" fmla="*/ 1223158 h 3470669"/>
              <a:gd name="connsiteX32" fmla="*/ 4299043 w 4666961"/>
              <a:gd name="connsiteY32" fmla="*/ 1240971 h 3470669"/>
              <a:gd name="connsiteX33" fmla="*/ 4269355 w 4666961"/>
              <a:gd name="connsiteY33" fmla="*/ 1270660 h 3470669"/>
              <a:gd name="connsiteX34" fmla="*/ 4281230 w 4666961"/>
              <a:gd name="connsiteY34" fmla="*/ 1312223 h 3470669"/>
              <a:gd name="connsiteX35" fmla="*/ 4239667 w 4666961"/>
              <a:gd name="connsiteY35" fmla="*/ 1377538 h 3470669"/>
              <a:gd name="connsiteX36" fmla="*/ 4221854 w 4666961"/>
              <a:gd name="connsiteY36" fmla="*/ 1425039 h 3470669"/>
              <a:gd name="connsiteX37" fmla="*/ 3669651 w 4666961"/>
              <a:gd name="connsiteY37" fmla="*/ 1419101 h 3470669"/>
              <a:gd name="connsiteX38" fmla="*/ 3681526 w 4666961"/>
              <a:gd name="connsiteY38" fmla="*/ 1502229 h 3470669"/>
              <a:gd name="connsiteX39" fmla="*/ 3717152 w 4666961"/>
              <a:gd name="connsiteY39" fmla="*/ 1520042 h 3470669"/>
              <a:gd name="connsiteX40" fmla="*/ 3717152 w 4666961"/>
              <a:gd name="connsiteY40" fmla="*/ 1525979 h 3470669"/>
              <a:gd name="connsiteX41" fmla="*/ 3767220 w 4666961"/>
              <a:gd name="connsiteY41" fmla="*/ 1556369 h 3470669"/>
              <a:gd name="connsiteX42" fmla="*/ 3736744 w 4666961"/>
              <a:gd name="connsiteY42" fmla="*/ 1625308 h 3470669"/>
              <a:gd name="connsiteX43" fmla="*/ 3813165 w 4666961"/>
              <a:gd name="connsiteY43" fmla="*/ 1678010 h 3470669"/>
              <a:gd name="connsiteX44" fmla="*/ 3800280 w 4666961"/>
              <a:gd name="connsiteY44" fmla="*/ 2101932 h 3470669"/>
              <a:gd name="connsiteX45" fmla="*/ 4382170 w 4666961"/>
              <a:gd name="connsiteY45" fmla="*/ 2119745 h 3470669"/>
              <a:gd name="connsiteX46" fmla="*/ 4370294 w 4666961"/>
              <a:gd name="connsiteY46" fmla="*/ 2214747 h 3470669"/>
              <a:gd name="connsiteX47" fmla="*/ 4445602 w 4666961"/>
              <a:gd name="connsiteY47" fmla="*/ 2210316 h 3470669"/>
              <a:gd name="connsiteX48" fmla="*/ 4384993 w 4666961"/>
              <a:gd name="connsiteY48" fmla="*/ 2378966 h 3470669"/>
              <a:gd name="connsiteX49" fmla="*/ 4666955 w 4666961"/>
              <a:gd name="connsiteY49" fmla="*/ 2373695 h 3470669"/>
              <a:gd name="connsiteX50" fmla="*/ 4619522 w 4666961"/>
              <a:gd name="connsiteY50" fmla="*/ 2908631 h 3470669"/>
              <a:gd name="connsiteX51" fmla="*/ 4619522 w 4666961"/>
              <a:gd name="connsiteY51" fmla="*/ 3214309 h 3470669"/>
              <a:gd name="connsiteX52" fmla="*/ 4474588 w 4666961"/>
              <a:gd name="connsiteY52" fmla="*/ 3232755 h 3470669"/>
              <a:gd name="connsiteX53" fmla="*/ 4442966 w 4666961"/>
              <a:gd name="connsiteY53" fmla="*/ 3272284 h 3470669"/>
              <a:gd name="connsiteX54" fmla="*/ 4500940 w 4666961"/>
              <a:gd name="connsiteY54" fmla="*/ 3280189 h 3470669"/>
              <a:gd name="connsiteX55" fmla="*/ 4466683 w 4666961"/>
              <a:gd name="connsiteY55" fmla="*/ 3356607 h 3470669"/>
              <a:gd name="connsiteX56" fmla="*/ 4524656 w 4666961"/>
              <a:gd name="connsiteY56" fmla="*/ 3419851 h 3470669"/>
              <a:gd name="connsiteX57" fmla="*/ 4498304 w 4666961"/>
              <a:gd name="connsiteY57" fmla="*/ 3469919 h 3470669"/>
              <a:gd name="connsiteX58" fmla="*/ 4419249 w 4666961"/>
              <a:gd name="connsiteY58" fmla="*/ 3401404 h 3470669"/>
              <a:gd name="connsiteX59" fmla="*/ 4374453 w 4666961"/>
              <a:gd name="connsiteY59" fmla="*/ 3443566 h 3470669"/>
              <a:gd name="connsiteX60" fmla="*/ 4247965 w 4666961"/>
              <a:gd name="connsiteY60" fmla="*/ 3448836 h 3470669"/>
              <a:gd name="connsiteX61" fmla="*/ 4137288 w 4666961"/>
              <a:gd name="connsiteY61" fmla="*/ 3330254 h 3470669"/>
              <a:gd name="connsiteX62" fmla="*/ 4100396 w 4666961"/>
              <a:gd name="connsiteY62" fmla="*/ 3380322 h 3470669"/>
              <a:gd name="connsiteX63" fmla="*/ 3926476 w 4666961"/>
              <a:gd name="connsiteY63" fmla="*/ 3319714 h 3470669"/>
              <a:gd name="connsiteX64" fmla="*/ 3852691 w 4666961"/>
              <a:gd name="connsiteY64" fmla="*/ 3348701 h 3470669"/>
              <a:gd name="connsiteX65" fmla="*/ 3884313 w 4666961"/>
              <a:gd name="connsiteY65" fmla="*/ 3282822 h 3470669"/>
              <a:gd name="connsiteX66" fmla="*/ 3884313 w 4666961"/>
              <a:gd name="connsiteY66" fmla="*/ 3187956 h 3470669"/>
              <a:gd name="connsiteX67" fmla="*/ 3923840 w 4666961"/>
              <a:gd name="connsiteY67" fmla="*/ 3108901 h 3470669"/>
              <a:gd name="connsiteX68" fmla="*/ 3855325 w 4666961"/>
              <a:gd name="connsiteY68" fmla="*/ 2929710 h 3470669"/>
              <a:gd name="connsiteX69" fmla="*/ 3844785 w 4666961"/>
              <a:gd name="connsiteY69" fmla="*/ 2642478 h 3470669"/>
              <a:gd name="connsiteX70" fmla="*/ 3807893 w 4666961"/>
              <a:gd name="connsiteY70" fmla="*/ 2647749 h 3470669"/>
              <a:gd name="connsiteX71" fmla="*/ 3705121 w 4666961"/>
              <a:gd name="connsiteY71" fmla="*/ 2579234 h 3470669"/>
              <a:gd name="connsiteX72" fmla="*/ 3594444 w 4666961"/>
              <a:gd name="connsiteY72" fmla="*/ 2573965 h 3470669"/>
              <a:gd name="connsiteX73" fmla="*/ 3528566 w 4666961"/>
              <a:gd name="connsiteY73" fmla="*/ 2629302 h 3470669"/>
              <a:gd name="connsiteX74" fmla="*/ 3491674 w 4666961"/>
              <a:gd name="connsiteY74" fmla="*/ 2600316 h 3470669"/>
              <a:gd name="connsiteX75" fmla="*/ 3436336 w 4666961"/>
              <a:gd name="connsiteY75" fmla="*/ 2616127 h 3470669"/>
              <a:gd name="connsiteX76" fmla="*/ 3346740 w 4666961"/>
              <a:gd name="connsiteY76" fmla="*/ 2592410 h 3470669"/>
              <a:gd name="connsiteX77" fmla="*/ 3315118 w 4666961"/>
              <a:gd name="connsiteY77" fmla="*/ 2587140 h 3470669"/>
              <a:gd name="connsiteX78" fmla="*/ 3280862 w 4666961"/>
              <a:gd name="connsiteY78" fmla="*/ 2542341 h 3470669"/>
              <a:gd name="connsiteX79" fmla="*/ 3249239 w 4666961"/>
              <a:gd name="connsiteY79" fmla="*/ 2552883 h 3470669"/>
              <a:gd name="connsiteX80" fmla="*/ 3157009 w 4666961"/>
              <a:gd name="connsiteY80" fmla="*/ 2537073 h 3470669"/>
              <a:gd name="connsiteX81" fmla="*/ 3117482 w 4666961"/>
              <a:gd name="connsiteY81" fmla="*/ 2502816 h 3470669"/>
              <a:gd name="connsiteX82" fmla="*/ 3096401 w 4666961"/>
              <a:gd name="connsiteY82" fmla="*/ 2497545 h 3470669"/>
              <a:gd name="connsiteX83" fmla="*/ 3033157 w 4666961"/>
              <a:gd name="connsiteY83" fmla="*/ 2473828 h 3470669"/>
              <a:gd name="connsiteX84" fmla="*/ 3051603 w 4666961"/>
              <a:gd name="connsiteY84" fmla="*/ 2139163 h 3470669"/>
              <a:gd name="connsiteX85" fmla="*/ 2645789 w 4666961"/>
              <a:gd name="connsiteY85" fmla="*/ 2133893 h 3470669"/>
              <a:gd name="connsiteX86" fmla="*/ 2656329 w 4666961"/>
              <a:gd name="connsiteY86" fmla="*/ 2039027 h 3470669"/>
              <a:gd name="connsiteX87" fmla="*/ 2788087 w 4666961"/>
              <a:gd name="connsiteY87" fmla="*/ 2036391 h 3470669"/>
              <a:gd name="connsiteX88" fmla="*/ 2846060 w 4666961"/>
              <a:gd name="connsiteY88" fmla="*/ 1338074 h 3470669"/>
              <a:gd name="connsiteX89" fmla="*/ 1921119 w 4666961"/>
              <a:gd name="connsiteY89" fmla="*/ 1356521 h 3470669"/>
              <a:gd name="connsiteX90" fmla="*/ 1834159 w 4666961"/>
              <a:gd name="connsiteY90" fmla="*/ 2041662 h 3470669"/>
              <a:gd name="connsiteX91" fmla="*/ 1178004 w 4666961"/>
              <a:gd name="connsiteY91" fmla="*/ 2041662 h 3470669"/>
              <a:gd name="connsiteX92" fmla="*/ 1143748 w 4666961"/>
              <a:gd name="connsiteY92" fmla="*/ 2228759 h 3470669"/>
              <a:gd name="connsiteX93" fmla="*/ 1093680 w 4666961"/>
              <a:gd name="connsiteY93" fmla="*/ 2194501 h 3470669"/>
              <a:gd name="connsiteX94" fmla="*/ 1056788 w 4666961"/>
              <a:gd name="connsiteY94" fmla="*/ 2239299 h 3470669"/>
              <a:gd name="connsiteX95" fmla="*/ 1038342 w 4666961"/>
              <a:gd name="connsiteY95" fmla="*/ 2397409 h 3470669"/>
              <a:gd name="connsiteX96" fmla="*/ 437525 w 4666961"/>
              <a:gd name="connsiteY96" fmla="*/ 1685916 h 3470669"/>
              <a:gd name="connsiteX97" fmla="*/ 537661 w 4666961"/>
              <a:gd name="connsiteY97" fmla="*/ 1177331 h 3470669"/>
              <a:gd name="connsiteX98" fmla="*/ 42251 w 4666961"/>
              <a:gd name="connsiteY98" fmla="*/ 1172059 h 3470669"/>
              <a:gd name="connsiteX99" fmla="*/ 23806 w 4666961"/>
              <a:gd name="connsiteY99" fmla="*/ 1071923 h 3470669"/>
              <a:gd name="connsiteX100" fmla="*/ 87050 w 4666961"/>
              <a:gd name="connsiteY100" fmla="*/ 919085 h 3470669"/>
              <a:gd name="connsiteX101" fmla="*/ 245160 w 4666961"/>
              <a:gd name="connsiteY101" fmla="*/ 457932 h 3470669"/>
              <a:gd name="connsiteX102" fmla="*/ 243620 w 4666961"/>
              <a:gd name="connsiteY102" fmla="*/ 451262 h 347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666961" h="3470669">
                <a:moveTo>
                  <a:pt x="243620" y="451262"/>
                </a:moveTo>
                <a:lnTo>
                  <a:pt x="320809" y="463138"/>
                </a:lnTo>
                <a:lnTo>
                  <a:pt x="356435" y="546265"/>
                </a:lnTo>
                <a:lnTo>
                  <a:pt x="504877" y="528452"/>
                </a:lnTo>
                <a:lnTo>
                  <a:pt x="653318" y="522514"/>
                </a:lnTo>
                <a:lnTo>
                  <a:pt x="801760" y="486888"/>
                </a:lnTo>
                <a:lnTo>
                  <a:pt x="962077" y="469075"/>
                </a:lnTo>
                <a:lnTo>
                  <a:pt x="1080830" y="469075"/>
                </a:lnTo>
                <a:lnTo>
                  <a:pt x="1187708" y="0"/>
                </a:lnTo>
                <a:lnTo>
                  <a:pt x="1288648" y="5938"/>
                </a:lnTo>
                <a:lnTo>
                  <a:pt x="2731500" y="0"/>
                </a:lnTo>
                <a:lnTo>
                  <a:pt x="3550898" y="0"/>
                </a:lnTo>
                <a:lnTo>
                  <a:pt x="3550898" y="100940"/>
                </a:lnTo>
                <a:lnTo>
                  <a:pt x="3568711" y="225631"/>
                </a:lnTo>
                <a:lnTo>
                  <a:pt x="3580586" y="302821"/>
                </a:lnTo>
                <a:lnTo>
                  <a:pt x="3586524" y="380010"/>
                </a:lnTo>
                <a:lnTo>
                  <a:pt x="3586524" y="439387"/>
                </a:lnTo>
                <a:lnTo>
                  <a:pt x="3580586" y="480951"/>
                </a:lnTo>
                <a:lnTo>
                  <a:pt x="3568711" y="528452"/>
                </a:lnTo>
                <a:lnTo>
                  <a:pt x="3604337" y="587829"/>
                </a:lnTo>
                <a:lnTo>
                  <a:pt x="3604337" y="647205"/>
                </a:lnTo>
                <a:lnTo>
                  <a:pt x="3604337" y="724395"/>
                </a:lnTo>
                <a:lnTo>
                  <a:pt x="3604337" y="783771"/>
                </a:lnTo>
                <a:lnTo>
                  <a:pt x="3592461" y="849086"/>
                </a:lnTo>
                <a:lnTo>
                  <a:pt x="3592461" y="884712"/>
                </a:lnTo>
                <a:lnTo>
                  <a:pt x="4239667" y="890649"/>
                </a:lnTo>
                <a:lnTo>
                  <a:pt x="4239667" y="967839"/>
                </a:lnTo>
                <a:lnTo>
                  <a:pt x="4293105" y="1074717"/>
                </a:lnTo>
                <a:lnTo>
                  <a:pt x="4346544" y="1128156"/>
                </a:lnTo>
                <a:lnTo>
                  <a:pt x="4364357" y="1175657"/>
                </a:lnTo>
                <a:lnTo>
                  <a:pt x="4364357" y="1217221"/>
                </a:lnTo>
                <a:lnTo>
                  <a:pt x="4334669" y="1223158"/>
                </a:lnTo>
                <a:lnTo>
                  <a:pt x="4299043" y="1240971"/>
                </a:lnTo>
                <a:lnTo>
                  <a:pt x="4269355" y="1270660"/>
                </a:lnTo>
                <a:lnTo>
                  <a:pt x="4281230" y="1312223"/>
                </a:lnTo>
                <a:lnTo>
                  <a:pt x="4239667" y="1377538"/>
                </a:lnTo>
                <a:lnTo>
                  <a:pt x="4221854" y="1425039"/>
                </a:lnTo>
                <a:lnTo>
                  <a:pt x="3669651" y="1419101"/>
                </a:lnTo>
                <a:lnTo>
                  <a:pt x="3681526" y="1502229"/>
                </a:lnTo>
                <a:lnTo>
                  <a:pt x="3717152" y="1520042"/>
                </a:lnTo>
                <a:cubicBezTo>
                  <a:pt x="3717152" y="1522021"/>
                  <a:pt x="3708807" y="1519925"/>
                  <a:pt x="3717152" y="1525979"/>
                </a:cubicBezTo>
                <a:cubicBezTo>
                  <a:pt x="3725497" y="1532034"/>
                  <a:pt x="3757806" y="1551233"/>
                  <a:pt x="3767220" y="1556369"/>
                </a:cubicBezTo>
                <a:lnTo>
                  <a:pt x="3736744" y="1625308"/>
                </a:lnTo>
                <a:lnTo>
                  <a:pt x="3813165" y="1678010"/>
                </a:lnTo>
                <a:lnTo>
                  <a:pt x="3800280" y="2101932"/>
                </a:lnTo>
                <a:lnTo>
                  <a:pt x="4382170" y="2119745"/>
                </a:lnTo>
                <a:lnTo>
                  <a:pt x="4370294" y="2214747"/>
                </a:lnTo>
                <a:cubicBezTo>
                  <a:pt x="4367251" y="2230720"/>
                  <a:pt x="4446932" y="2210141"/>
                  <a:pt x="4445602" y="2210316"/>
                </a:cubicBezTo>
                <a:cubicBezTo>
                  <a:pt x="4459032" y="2213091"/>
                  <a:pt x="4383895" y="2374574"/>
                  <a:pt x="4384993" y="2378966"/>
                </a:cubicBezTo>
                <a:cubicBezTo>
                  <a:pt x="4373574" y="2404878"/>
                  <a:pt x="4668602" y="2376440"/>
                  <a:pt x="4666955" y="2373695"/>
                </a:cubicBezTo>
                <a:lnTo>
                  <a:pt x="4619522" y="2908631"/>
                </a:lnTo>
                <a:cubicBezTo>
                  <a:pt x="4612495" y="2997348"/>
                  <a:pt x="4618424" y="3214858"/>
                  <a:pt x="4619522" y="3214309"/>
                </a:cubicBezTo>
                <a:lnTo>
                  <a:pt x="4474588" y="3232755"/>
                </a:lnTo>
                <a:cubicBezTo>
                  <a:pt x="4448236" y="3235390"/>
                  <a:pt x="4445711" y="3272833"/>
                  <a:pt x="4442966" y="3272284"/>
                </a:cubicBezTo>
                <a:cubicBezTo>
                  <a:pt x="4435939" y="3279311"/>
                  <a:pt x="4503136" y="3279640"/>
                  <a:pt x="4500940" y="3280189"/>
                </a:cubicBezTo>
                <a:cubicBezTo>
                  <a:pt x="4510602" y="3281946"/>
                  <a:pt x="4466683" y="3356058"/>
                  <a:pt x="4466683" y="3356607"/>
                </a:cubicBezTo>
                <a:cubicBezTo>
                  <a:pt x="4461413" y="3369343"/>
                  <a:pt x="4524107" y="3419851"/>
                  <a:pt x="4524656" y="3419851"/>
                </a:cubicBezTo>
                <a:cubicBezTo>
                  <a:pt x="4534318" y="3433027"/>
                  <a:pt x="4498304" y="3466625"/>
                  <a:pt x="4498304" y="3469919"/>
                </a:cubicBezTo>
                <a:cubicBezTo>
                  <a:pt x="4492595" y="3479142"/>
                  <a:pt x="4420896" y="3400306"/>
                  <a:pt x="4419249" y="3401404"/>
                </a:cubicBezTo>
                <a:cubicBezTo>
                  <a:pt x="4405634" y="3388667"/>
                  <a:pt x="4375002" y="3445213"/>
                  <a:pt x="4374453" y="3443566"/>
                </a:cubicBezTo>
                <a:cubicBezTo>
                  <a:pt x="4365669" y="3449715"/>
                  <a:pt x="4249612" y="3449934"/>
                  <a:pt x="4247965" y="3448836"/>
                </a:cubicBezTo>
                <a:cubicBezTo>
                  <a:pt x="4227323" y="3448397"/>
                  <a:pt x="4136739" y="3331901"/>
                  <a:pt x="4137288" y="3330254"/>
                </a:cubicBezTo>
                <a:cubicBezTo>
                  <a:pt x="4118842" y="3310051"/>
                  <a:pt x="4100396" y="3380871"/>
                  <a:pt x="4100396" y="3380322"/>
                </a:cubicBezTo>
                <a:cubicBezTo>
                  <a:pt x="4092491" y="3389106"/>
                  <a:pt x="3928672" y="3319165"/>
                  <a:pt x="3926476" y="3319714"/>
                </a:cubicBezTo>
                <a:cubicBezTo>
                  <a:pt x="3898368" y="3310052"/>
                  <a:pt x="3851593" y="3348152"/>
                  <a:pt x="3852691" y="3348701"/>
                </a:cubicBezTo>
                <a:cubicBezTo>
                  <a:pt x="3844346" y="3354850"/>
                  <a:pt x="3879372" y="3281175"/>
                  <a:pt x="3884313" y="3282822"/>
                </a:cubicBezTo>
                <a:cubicBezTo>
                  <a:pt x="3889583" y="3272281"/>
                  <a:pt x="3884313" y="3187407"/>
                  <a:pt x="3884313" y="3187956"/>
                </a:cubicBezTo>
                <a:cubicBezTo>
                  <a:pt x="3882556" y="3169510"/>
                  <a:pt x="3926036" y="3112195"/>
                  <a:pt x="3923840" y="3108901"/>
                </a:cubicBezTo>
                <a:cubicBezTo>
                  <a:pt x="3933502" y="3096604"/>
                  <a:pt x="3851482" y="2928612"/>
                  <a:pt x="3855325" y="2929710"/>
                </a:cubicBezTo>
                <a:cubicBezTo>
                  <a:pt x="3845223" y="2902480"/>
                  <a:pt x="3843138" y="2639184"/>
                  <a:pt x="3844785" y="2642478"/>
                </a:cubicBezTo>
                <a:cubicBezTo>
                  <a:pt x="3843907" y="2593289"/>
                  <a:pt x="3806795" y="2649396"/>
                  <a:pt x="3807893" y="2647749"/>
                </a:cubicBezTo>
                <a:cubicBezTo>
                  <a:pt x="3788129" y="2639404"/>
                  <a:pt x="3726202" y="2592410"/>
                  <a:pt x="3705121" y="2579234"/>
                </a:cubicBezTo>
                <a:cubicBezTo>
                  <a:pt x="3684040" y="2566058"/>
                  <a:pt x="3601910" y="2577918"/>
                  <a:pt x="3594444" y="2573965"/>
                </a:cubicBezTo>
                <a:cubicBezTo>
                  <a:pt x="3576437" y="2573965"/>
                  <a:pt x="3528017" y="2628204"/>
                  <a:pt x="3528566" y="2629302"/>
                </a:cubicBezTo>
                <a:cubicBezTo>
                  <a:pt x="3518904" y="2637646"/>
                  <a:pt x="3490027" y="2601414"/>
                  <a:pt x="3491674" y="2600316"/>
                </a:cubicBezTo>
                <a:cubicBezTo>
                  <a:pt x="3483769" y="2595485"/>
                  <a:pt x="3438532" y="2616127"/>
                  <a:pt x="3436336" y="2616127"/>
                </a:cubicBezTo>
                <a:cubicBezTo>
                  <a:pt x="3422282" y="2618323"/>
                  <a:pt x="3352779" y="2592959"/>
                  <a:pt x="3346740" y="2592410"/>
                </a:cubicBezTo>
                <a:cubicBezTo>
                  <a:pt x="3333564" y="2587579"/>
                  <a:pt x="3312922" y="2588238"/>
                  <a:pt x="3315118" y="2587140"/>
                </a:cubicBezTo>
                <a:cubicBezTo>
                  <a:pt x="3308530" y="2584944"/>
                  <a:pt x="3282509" y="2543988"/>
                  <a:pt x="3280862" y="2542341"/>
                </a:cubicBezTo>
                <a:cubicBezTo>
                  <a:pt x="3276470" y="2535314"/>
                  <a:pt x="3247592" y="2552334"/>
                  <a:pt x="3249239" y="2552883"/>
                </a:cubicBezTo>
                <a:cubicBezTo>
                  <a:pt x="3245725" y="2554201"/>
                  <a:pt x="3154813" y="2537622"/>
                  <a:pt x="3157009" y="2537073"/>
                </a:cubicBezTo>
                <a:cubicBezTo>
                  <a:pt x="3139881" y="2533560"/>
                  <a:pt x="3119678" y="2503914"/>
                  <a:pt x="3117482" y="2502816"/>
                </a:cubicBezTo>
                <a:cubicBezTo>
                  <a:pt x="3111333" y="2496228"/>
                  <a:pt x="3095852" y="2498643"/>
                  <a:pt x="3096401" y="2497545"/>
                </a:cubicBezTo>
                <a:cubicBezTo>
                  <a:pt x="3091570" y="2496227"/>
                  <a:pt x="3034804" y="2474377"/>
                  <a:pt x="3033157" y="2473828"/>
                </a:cubicBezTo>
                <a:cubicBezTo>
                  <a:pt x="3023495" y="2471632"/>
                  <a:pt x="3050505" y="2136967"/>
                  <a:pt x="3051603" y="2139163"/>
                </a:cubicBezTo>
                <a:lnTo>
                  <a:pt x="2645789" y="2133893"/>
                </a:lnTo>
                <a:lnTo>
                  <a:pt x="2656329" y="2039027"/>
                </a:lnTo>
                <a:cubicBezTo>
                  <a:pt x="2657646" y="2022777"/>
                  <a:pt x="2788636" y="2036940"/>
                  <a:pt x="2788087" y="2036391"/>
                </a:cubicBezTo>
                <a:cubicBezTo>
                  <a:pt x="2811803" y="2034634"/>
                  <a:pt x="2843864" y="1339721"/>
                  <a:pt x="2846060" y="1338074"/>
                </a:cubicBezTo>
                <a:lnTo>
                  <a:pt x="1921119" y="1356521"/>
                </a:lnTo>
                <a:lnTo>
                  <a:pt x="1834159" y="2041662"/>
                </a:lnTo>
                <a:lnTo>
                  <a:pt x="1178004" y="2041662"/>
                </a:lnTo>
                <a:lnTo>
                  <a:pt x="1143748" y="2228759"/>
                </a:lnTo>
                <a:cubicBezTo>
                  <a:pt x="1138039" y="2259063"/>
                  <a:pt x="1093680" y="2195599"/>
                  <a:pt x="1093680" y="2194501"/>
                </a:cubicBezTo>
                <a:cubicBezTo>
                  <a:pt x="1084896" y="2188791"/>
                  <a:pt x="1057337" y="2239299"/>
                  <a:pt x="1056788" y="2239299"/>
                </a:cubicBezTo>
                <a:cubicBezTo>
                  <a:pt x="1049322" y="2246326"/>
                  <a:pt x="1039989" y="2397958"/>
                  <a:pt x="1038342" y="2397409"/>
                </a:cubicBezTo>
                <a:cubicBezTo>
                  <a:pt x="1033511" y="2423321"/>
                  <a:pt x="439721" y="1686465"/>
                  <a:pt x="437525" y="1685916"/>
                </a:cubicBezTo>
                <a:lnTo>
                  <a:pt x="537661" y="1177331"/>
                </a:lnTo>
                <a:lnTo>
                  <a:pt x="42251" y="1172059"/>
                </a:lnTo>
                <a:cubicBezTo>
                  <a:pt x="-41195" y="1172059"/>
                  <a:pt x="24904" y="1070825"/>
                  <a:pt x="23806" y="1071923"/>
                </a:cubicBezTo>
                <a:cubicBezTo>
                  <a:pt x="19854" y="1053038"/>
                  <a:pt x="88148" y="921830"/>
                  <a:pt x="87050" y="919085"/>
                </a:cubicBezTo>
                <a:cubicBezTo>
                  <a:pt x="94956" y="891416"/>
                  <a:pt x="248454" y="460677"/>
                  <a:pt x="245160" y="457932"/>
                </a:cubicBezTo>
                <a:lnTo>
                  <a:pt x="243620" y="451262"/>
                </a:lnTo>
                <a:close/>
              </a:path>
            </a:pathLst>
          </a:custGeom>
          <a:solidFill>
            <a:srgbClr val="44546A">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95CEDF1B-38A5-4D7F-8776-2198398DF6B3}"/>
              </a:ext>
            </a:extLst>
          </p:cNvPr>
          <p:cNvSpPr/>
          <p:nvPr/>
        </p:nvSpPr>
        <p:spPr>
          <a:xfrm rot="21334827">
            <a:off x="6167560" y="3139667"/>
            <a:ext cx="662058" cy="572518"/>
          </a:xfrm>
          <a:custGeom>
            <a:avLst/>
            <a:gdLst>
              <a:gd name="connsiteX0" fmla="*/ 341882 w 662058"/>
              <a:gd name="connsiteY0" fmla="*/ 572518 h 572518"/>
              <a:gd name="connsiteX1" fmla="*/ 303895 w 662058"/>
              <a:gd name="connsiteY1" fmla="*/ 488404 h 572518"/>
              <a:gd name="connsiteX2" fmla="*/ 263195 w 662058"/>
              <a:gd name="connsiteY2" fmla="*/ 450417 h 572518"/>
              <a:gd name="connsiteX3" fmla="*/ 263195 w 662058"/>
              <a:gd name="connsiteY3" fmla="*/ 398863 h 572518"/>
              <a:gd name="connsiteX4" fmla="*/ 208928 w 662058"/>
              <a:gd name="connsiteY4" fmla="*/ 347310 h 572518"/>
              <a:gd name="connsiteX5" fmla="*/ 206214 w 662058"/>
              <a:gd name="connsiteY5" fmla="*/ 320176 h 572518"/>
              <a:gd name="connsiteX6" fmla="*/ 149234 w 662058"/>
              <a:gd name="connsiteY6" fmla="*/ 271336 h 572518"/>
              <a:gd name="connsiteX7" fmla="*/ 94967 w 662058"/>
              <a:gd name="connsiteY7" fmla="*/ 217069 h 572518"/>
              <a:gd name="connsiteX8" fmla="*/ 65120 w 662058"/>
              <a:gd name="connsiteY8" fmla="*/ 138381 h 572518"/>
              <a:gd name="connsiteX9" fmla="*/ 43413 w 662058"/>
              <a:gd name="connsiteY9" fmla="*/ 138381 h 572518"/>
              <a:gd name="connsiteX10" fmla="*/ 0 w 662058"/>
              <a:gd name="connsiteY10" fmla="*/ 97681 h 572518"/>
              <a:gd name="connsiteX11" fmla="*/ 0 w 662058"/>
              <a:gd name="connsiteY11" fmla="*/ 43414 h 572518"/>
              <a:gd name="connsiteX12" fmla="*/ 111247 w 662058"/>
              <a:gd name="connsiteY12" fmla="*/ 0 h 572518"/>
              <a:gd name="connsiteX13" fmla="*/ 192648 w 662058"/>
              <a:gd name="connsiteY13" fmla="*/ 5427 h 572518"/>
              <a:gd name="connsiteX14" fmla="*/ 298468 w 662058"/>
              <a:gd name="connsiteY14" fmla="*/ 10854 h 572518"/>
              <a:gd name="connsiteX15" fmla="*/ 333742 w 662058"/>
              <a:gd name="connsiteY15" fmla="*/ 48841 h 572518"/>
              <a:gd name="connsiteX16" fmla="*/ 333742 w 662058"/>
              <a:gd name="connsiteY16" fmla="*/ 59694 h 572518"/>
              <a:gd name="connsiteX17" fmla="*/ 485690 w 662058"/>
              <a:gd name="connsiteY17" fmla="*/ 56981 h 572518"/>
              <a:gd name="connsiteX18" fmla="*/ 662058 w 662058"/>
              <a:gd name="connsiteY18" fmla="*/ 249629 h 572518"/>
              <a:gd name="connsiteX19" fmla="*/ 569804 w 662058"/>
              <a:gd name="connsiteY19" fmla="*/ 331029 h 572518"/>
              <a:gd name="connsiteX20" fmla="*/ 575230 w 662058"/>
              <a:gd name="connsiteY20" fmla="*/ 371730 h 572518"/>
              <a:gd name="connsiteX21" fmla="*/ 455843 w 662058"/>
              <a:gd name="connsiteY21" fmla="*/ 480264 h 572518"/>
              <a:gd name="connsiteX22" fmla="*/ 388009 w 662058"/>
              <a:gd name="connsiteY22" fmla="*/ 474837 h 572518"/>
              <a:gd name="connsiteX23" fmla="*/ 385296 w 662058"/>
              <a:gd name="connsiteY23" fmla="*/ 504684 h 572518"/>
              <a:gd name="connsiteX24" fmla="*/ 393436 w 662058"/>
              <a:gd name="connsiteY24" fmla="*/ 526391 h 572518"/>
              <a:gd name="connsiteX25" fmla="*/ 341882 w 662058"/>
              <a:gd name="connsiteY25" fmla="*/ 572518 h 57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2058" h="572518">
                <a:moveTo>
                  <a:pt x="341882" y="572518"/>
                </a:moveTo>
                <a:lnTo>
                  <a:pt x="303895" y="488404"/>
                </a:lnTo>
                <a:lnTo>
                  <a:pt x="263195" y="450417"/>
                </a:lnTo>
                <a:lnTo>
                  <a:pt x="263195" y="398863"/>
                </a:lnTo>
                <a:lnTo>
                  <a:pt x="208928" y="347310"/>
                </a:lnTo>
                <a:lnTo>
                  <a:pt x="206214" y="320176"/>
                </a:lnTo>
                <a:lnTo>
                  <a:pt x="149234" y="271336"/>
                </a:lnTo>
                <a:lnTo>
                  <a:pt x="94967" y="217069"/>
                </a:lnTo>
                <a:lnTo>
                  <a:pt x="65120" y="138381"/>
                </a:lnTo>
                <a:lnTo>
                  <a:pt x="43413" y="138381"/>
                </a:lnTo>
                <a:lnTo>
                  <a:pt x="0" y="97681"/>
                </a:lnTo>
                <a:lnTo>
                  <a:pt x="0" y="43414"/>
                </a:lnTo>
                <a:lnTo>
                  <a:pt x="111247" y="0"/>
                </a:lnTo>
                <a:lnTo>
                  <a:pt x="192648" y="5427"/>
                </a:lnTo>
                <a:lnTo>
                  <a:pt x="298468" y="10854"/>
                </a:lnTo>
                <a:lnTo>
                  <a:pt x="333742" y="48841"/>
                </a:lnTo>
                <a:lnTo>
                  <a:pt x="333742" y="59694"/>
                </a:lnTo>
                <a:lnTo>
                  <a:pt x="485690" y="56981"/>
                </a:lnTo>
                <a:lnTo>
                  <a:pt x="662058" y="249629"/>
                </a:lnTo>
                <a:lnTo>
                  <a:pt x="569804" y="331029"/>
                </a:lnTo>
                <a:lnTo>
                  <a:pt x="575230" y="371730"/>
                </a:lnTo>
                <a:lnTo>
                  <a:pt x="455843" y="480264"/>
                </a:lnTo>
                <a:lnTo>
                  <a:pt x="388009" y="474837"/>
                </a:lnTo>
                <a:lnTo>
                  <a:pt x="385296" y="504684"/>
                </a:lnTo>
                <a:lnTo>
                  <a:pt x="393436" y="526391"/>
                </a:lnTo>
                <a:lnTo>
                  <a:pt x="341882" y="572518"/>
                </a:lnTo>
                <a:close/>
              </a:path>
            </a:pathLst>
          </a:custGeom>
          <a:solidFill>
            <a:schemeClr val="accent1">
              <a:lumMod val="5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FD4A634-7A06-4B16-A42E-9A1AAC7495C9}"/>
              </a:ext>
            </a:extLst>
          </p:cNvPr>
          <p:cNvSpPr/>
          <p:nvPr/>
        </p:nvSpPr>
        <p:spPr>
          <a:xfrm rot="21334827">
            <a:off x="5241769" y="2218783"/>
            <a:ext cx="1561304" cy="746944"/>
          </a:xfrm>
          <a:custGeom>
            <a:avLst/>
            <a:gdLst>
              <a:gd name="connsiteX0" fmla="*/ 0 w 1457070"/>
              <a:gd name="connsiteY0" fmla="*/ 743459 h 743459"/>
              <a:gd name="connsiteX1" fmla="*/ 48840 w 1457070"/>
              <a:gd name="connsiteY1" fmla="*/ 686478 h 743459"/>
              <a:gd name="connsiteX2" fmla="*/ 46127 w 1457070"/>
              <a:gd name="connsiteY2" fmla="*/ 626785 h 743459"/>
              <a:gd name="connsiteX3" fmla="*/ 65120 w 1457070"/>
              <a:gd name="connsiteY3" fmla="*/ 591511 h 743459"/>
              <a:gd name="connsiteX4" fmla="*/ 119387 w 1457070"/>
              <a:gd name="connsiteY4" fmla="*/ 615931 h 743459"/>
              <a:gd name="connsiteX5" fmla="*/ 143807 w 1457070"/>
              <a:gd name="connsiteY5" fmla="*/ 615931 h 743459"/>
              <a:gd name="connsiteX6" fmla="*/ 143807 w 1457070"/>
              <a:gd name="connsiteY6" fmla="*/ 572518 h 743459"/>
              <a:gd name="connsiteX7" fmla="*/ 176368 w 1457070"/>
              <a:gd name="connsiteY7" fmla="*/ 569804 h 743459"/>
              <a:gd name="connsiteX8" fmla="*/ 184508 w 1457070"/>
              <a:gd name="connsiteY8" fmla="*/ 561664 h 743459"/>
              <a:gd name="connsiteX9" fmla="*/ 179081 w 1457070"/>
              <a:gd name="connsiteY9" fmla="*/ 515537 h 743459"/>
              <a:gd name="connsiteX10" fmla="*/ 211641 w 1457070"/>
              <a:gd name="connsiteY10" fmla="*/ 482977 h 743459"/>
              <a:gd name="connsiteX11" fmla="*/ 246915 w 1457070"/>
              <a:gd name="connsiteY11" fmla="*/ 482977 h 743459"/>
              <a:gd name="connsiteX12" fmla="*/ 260482 w 1457070"/>
              <a:gd name="connsiteY12" fmla="*/ 466697 h 743459"/>
              <a:gd name="connsiteX13" fmla="*/ 309322 w 1457070"/>
              <a:gd name="connsiteY13" fmla="*/ 493830 h 743459"/>
              <a:gd name="connsiteX14" fmla="*/ 350022 w 1457070"/>
              <a:gd name="connsiteY14" fmla="*/ 469410 h 743459"/>
              <a:gd name="connsiteX15" fmla="*/ 379869 w 1457070"/>
              <a:gd name="connsiteY15" fmla="*/ 482977 h 743459"/>
              <a:gd name="connsiteX16" fmla="*/ 415143 w 1457070"/>
              <a:gd name="connsiteY16" fmla="*/ 428710 h 743459"/>
              <a:gd name="connsiteX17" fmla="*/ 463983 w 1457070"/>
              <a:gd name="connsiteY17" fmla="*/ 458557 h 743459"/>
              <a:gd name="connsiteX18" fmla="*/ 537244 w 1457070"/>
              <a:gd name="connsiteY18" fmla="*/ 369016 h 743459"/>
              <a:gd name="connsiteX19" fmla="*/ 537244 w 1457070"/>
              <a:gd name="connsiteY19" fmla="*/ 341883 h 743459"/>
              <a:gd name="connsiteX20" fmla="*/ 599651 w 1457070"/>
              <a:gd name="connsiteY20" fmla="*/ 341883 h 743459"/>
              <a:gd name="connsiteX21" fmla="*/ 621358 w 1457070"/>
              <a:gd name="connsiteY21" fmla="*/ 328316 h 743459"/>
              <a:gd name="connsiteX22" fmla="*/ 610504 w 1457070"/>
              <a:gd name="connsiteY22" fmla="*/ 276762 h 743459"/>
              <a:gd name="connsiteX23" fmla="*/ 632211 w 1457070"/>
              <a:gd name="connsiteY23" fmla="*/ 260482 h 743459"/>
              <a:gd name="connsiteX24" fmla="*/ 643064 w 1457070"/>
              <a:gd name="connsiteY24" fmla="*/ 274049 h 743459"/>
              <a:gd name="connsiteX25" fmla="*/ 659344 w 1457070"/>
              <a:gd name="connsiteY25" fmla="*/ 274049 h 743459"/>
              <a:gd name="connsiteX26" fmla="*/ 700045 w 1457070"/>
              <a:gd name="connsiteY26" fmla="*/ 314749 h 743459"/>
              <a:gd name="connsiteX27" fmla="*/ 735318 w 1457070"/>
              <a:gd name="connsiteY27" fmla="*/ 325602 h 743459"/>
              <a:gd name="connsiteX28" fmla="*/ 757025 w 1457070"/>
              <a:gd name="connsiteY28" fmla="*/ 347309 h 743459"/>
              <a:gd name="connsiteX29" fmla="*/ 797725 w 1457070"/>
              <a:gd name="connsiteY29" fmla="*/ 344596 h 743459"/>
              <a:gd name="connsiteX30" fmla="*/ 824859 w 1457070"/>
              <a:gd name="connsiteY30" fmla="*/ 360876 h 743459"/>
              <a:gd name="connsiteX31" fmla="*/ 860133 w 1457070"/>
              <a:gd name="connsiteY31" fmla="*/ 339169 h 743459"/>
              <a:gd name="connsiteX32" fmla="*/ 922540 w 1457070"/>
              <a:gd name="connsiteY32" fmla="*/ 385296 h 743459"/>
              <a:gd name="connsiteX33" fmla="*/ 946960 w 1457070"/>
              <a:gd name="connsiteY33" fmla="*/ 382583 h 743459"/>
              <a:gd name="connsiteX34" fmla="*/ 968667 w 1457070"/>
              <a:gd name="connsiteY34" fmla="*/ 333743 h 743459"/>
              <a:gd name="connsiteX35" fmla="*/ 971380 w 1457070"/>
              <a:gd name="connsiteY35" fmla="*/ 295756 h 743459"/>
              <a:gd name="connsiteX36" fmla="*/ 1012080 w 1457070"/>
              <a:gd name="connsiteY36" fmla="*/ 295756 h 743459"/>
              <a:gd name="connsiteX37" fmla="*/ 1012080 w 1457070"/>
              <a:gd name="connsiteY37" fmla="*/ 257769 h 743459"/>
              <a:gd name="connsiteX38" fmla="*/ 1047354 w 1457070"/>
              <a:gd name="connsiteY38" fmla="*/ 222495 h 743459"/>
              <a:gd name="connsiteX39" fmla="*/ 1142321 w 1457070"/>
              <a:gd name="connsiteY39" fmla="*/ 176368 h 743459"/>
              <a:gd name="connsiteX40" fmla="*/ 1172168 w 1457070"/>
              <a:gd name="connsiteY40" fmla="*/ 0 h 743459"/>
              <a:gd name="connsiteX41" fmla="*/ 1185735 w 1457070"/>
              <a:gd name="connsiteY41" fmla="*/ 170941 h 743459"/>
              <a:gd name="connsiteX42" fmla="*/ 1313263 w 1457070"/>
              <a:gd name="connsiteY42" fmla="*/ 165515 h 743459"/>
              <a:gd name="connsiteX43" fmla="*/ 1326829 w 1457070"/>
              <a:gd name="connsiteY43" fmla="*/ 238775 h 743459"/>
              <a:gd name="connsiteX44" fmla="*/ 1413657 w 1457070"/>
              <a:gd name="connsiteY44" fmla="*/ 173655 h 743459"/>
              <a:gd name="connsiteX45" fmla="*/ 1419083 w 1457070"/>
              <a:gd name="connsiteY45" fmla="*/ 189935 h 743459"/>
              <a:gd name="connsiteX46" fmla="*/ 1457070 w 1457070"/>
              <a:gd name="connsiteY46" fmla="*/ 189935 h 743459"/>
              <a:gd name="connsiteX0" fmla="*/ 0 w 1459883"/>
              <a:gd name="connsiteY0" fmla="*/ 743459 h 743459"/>
              <a:gd name="connsiteX1" fmla="*/ 48840 w 1459883"/>
              <a:gd name="connsiteY1" fmla="*/ 686478 h 743459"/>
              <a:gd name="connsiteX2" fmla="*/ 46127 w 1459883"/>
              <a:gd name="connsiteY2" fmla="*/ 626785 h 743459"/>
              <a:gd name="connsiteX3" fmla="*/ 65120 w 1459883"/>
              <a:gd name="connsiteY3" fmla="*/ 591511 h 743459"/>
              <a:gd name="connsiteX4" fmla="*/ 119387 w 1459883"/>
              <a:gd name="connsiteY4" fmla="*/ 615931 h 743459"/>
              <a:gd name="connsiteX5" fmla="*/ 143807 w 1459883"/>
              <a:gd name="connsiteY5" fmla="*/ 615931 h 743459"/>
              <a:gd name="connsiteX6" fmla="*/ 143807 w 1459883"/>
              <a:gd name="connsiteY6" fmla="*/ 572518 h 743459"/>
              <a:gd name="connsiteX7" fmla="*/ 176368 w 1459883"/>
              <a:gd name="connsiteY7" fmla="*/ 569804 h 743459"/>
              <a:gd name="connsiteX8" fmla="*/ 184508 w 1459883"/>
              <a:gd name="connsiteY8" fmla="*/ 561664 h 743459"/>
              <a:gd name="connsiteX9" fmla="*/ 179081 w 1459883"/>
              <a:gd name="connsiteY9" fmla="*/ 515537 h 743459"/>
              <a:gd name="connsiteX10" fmla="*/ 211641 w 1459883"/>
              <a:gd name="connsiteY10" fmla="*/ 482977 h 743459"/>
              <a:gd name="connsiteX11" fmla="*/ 246915 w 1459883"/>
              <a:gd name="connsiteY11" fmla="*/ 482977 h 743459"/>
              <a:gd name="connsiteX12" fmla="*/ 260482 w 1459883"/>
              <a:gd name="connsiteY12" fmla="*/ 466697 h 743459"/>
              <a:gd name="connsiteX13" fmla="*/ 309322 w 1459883"/>
              <a:gd name="connsiteY13" fmla="*/ 493830 h 743459"/>
              <a:gd name="connsiteX14" fmla="*/ 350022 w 1459883"/>
              <a:gd name="connsiteY14" fmla="*/ 469410 h 743459"/>
              <a:gd name="connsiteX15" fmla="*/ 379869 w 1459883"/>
              <a:gd name="connsiteY15" fmla="*/ 482977 h 743459"/>
              <a:gd name="connsiteX16" fmla="*/ 415143 w 1459883"/>
              <a:gd name="connsiteY16" fmla="*/ 428710 h 743459"/>
              <a:gd name="connsiteX17" fmla="*/ 463983 w 1459883"/>
              <a:gd name="connsiteY17" fmla="*/ 458557 h 743459"/>
              <a:gd name="connsiteX18" fmla="*/ 537244 w 1459883"/>
              <a:gd name="connsiteY18" fmla="*/ 369016 h 743459"/>
              <a:gd name="connsiteX19" fmla="*/ 537244 w 1459883"/>
              <a:gd name="connsiteY19" fmla="*/ 341883 h 743459"/>
              <a:gd name="connsiteX20" fmla="*/ 599651 w 1459883"/>
              <a:gd name="connsiteY20" fmla="*/ 341883 h 743459"/>
              <a:gd name="connsiteX21" fmla="*/ 621358 w 1459883"/>
              <a:gd name="connsiteY21" fmla="*/ 328316 h 743459"/>
              <a:gd name="connsiteX22" fmla="*/ 610504 w 1459883"/>
              <a:gd name="connsiteY22" fmla="*/ 276762 h 743459"/>
              <a:gd name="connsiteX23" fmla="*/ 632211 w 1459883"/>
              <a:gd name="connsiteY23" fmla="*/ 260482 h 743459"/>
              <a:gd name="connsiteX24" fmla="*/ 643064 w 1459883"/>
              <a:gd name="connsiteY24" fmla="*/ 274049 h 743459"/>
              <a:gd name="connsiteX25" fmla="*/ 659344 w 1459883"/>
              <a:gd name="connsiteY25" fmla="*/ 274049 h 743459"/>
              <a:gd name="connsiteX26" fmla="*/ 700045 w 1459883"/>
              <a:gd name="connsiteY26" fmla="*/ 314749 h 743459"/>
              <a:gd name="connsiteX27" fmla="*/ 735318 w 1459883"/>
              <a:gd name="connsiteY27" fmla="*/ 325602 h 743459"/>
              <a:gd name="connsiteX28" fmla="*/ 757025 w 1459883"/>
              <a:gd name="connsiteY28" fmla="*/ 347309 h 743459"/>
              <a:gd name="connsiteX29" fmla="*/ 797725 w 1459883"/>
              <a:gd name="connsiteY29" fmla="*/ 344596 h 743459"/>
              <a:gd name="connsiteX30" fmla="*/ 824859 w 1459883"/>
              <a:gd name="connsiteY30" fmla="*/ 360876 h 743459"/>
              <a:gd name="connsiteX31" fmla="*/ 860133 w 1459883"/>
              <a:gd name="connsiteY31" fmla="*/ 339169 h 743459"/>
              <a:gd name="connsiteX32" fmla="*/ 922540 w 1459883"/>
              <a:gd name="connsiteY32" fmla="*/ 385296 h 743459"/>
              <a:gd name="connsiteX33" fmla="*/ 946960 w 1459883"/>
              <a:gd name="connsiteY33" fmla="*/ 382583 h 743459"/>
              <a:gd name="connsiteX34" fmla="*/ 968667 w 1459883"/>
              <a:gd name="connsiteY34" fmla="*/ 333743 h 743459"/>
              <a:gd name="connsiteX35" fmla="*/ 971380 w 1459883"/>
              <a:gd name="connsiteY35" fmla="*/ 295756 h 743459"/>
              <a:gd name="connsiteX36" fmla="*/ 1012080 w 1459883"/>
              <a:gd name="connsiteY36" fmla="*/ 295756 h 743459"/>
              <a:gd name="connsiteX37" fmla="*/ 1012080 w 1459883"/>
              <a:gd name="connsiteY37" fmla="*/ 257769 h 743459"/>
              <a:gd name="connsiteX38" fmla="*/ 1047354 w 1459883"/>
              <a:gd name="connsiteY38" fmla="*/ 222495 h 743459"/>
              <a:gd name="connsiteX39" fmla="*/ 1142321 w 1459883"/>
              <a:gd name="connsiteY39" fmla="*/ 176368 h 743459"/>
              <a:gd name="connsiteX40" fmla="*/ 1172168 w 1459883"/>
              <a:gd name="connsiteY40" fmla="*/ 0 h 743459"/>
              <a:gd name="connsiteX41" fmla="*/ 1185735 w 1459883"/>
              <a:gd name="connsiteY41" fmla="*/ 170941 h 743459"/>
              <a:gd name="connsiteX42" fmla="*/ 1313263 w 1459883"/>
              <a:gd name="connsiteY42" fmla="*/ 165515 h 743459"/>
              <a:gd name="connsiteX43" fmla="*/ 1326829 w 1459883"/>
              <a:gd name="connsiteY43" fmla="*/ 238775 h 743459"/>
              <a:gd name="connsiteX44" fmla="*/ 1413657 w 1459883"/>
              <a:gd name="connsiteY44" fmla="*/ 173655 h 743459"/>
              <a:gd name="connsiteX45" fmla="*/ 1419083 w 1459883"/>
              <a:gd name="connsiteY45" fmla="*/ 189935 h 743459"/>
              <a:gd name="connsiteX46" fmla="*/ 1457070 w 1459883"/>
              <a:gd name="connsiteY46" fmla="*/ 189935 h 743459"/>
              <a:gd name="connsiteX47" fmla="*/ 1457070 w 1459883"/>
              <a:gd name="connsiteY47" fmla="*/ 192648 h 743459"/>
              <a:gd name="connsiteX0" fmla="*/ 0 w 1522190"/>
              <a:gd name="connsiteY0" fmla="*/ 743459 h 743459"/>
              <a:gd name="connsiteX1" fmla="*/ 48840 w 1522190"/>
              <a:gd name="connsiteY1" fmla="*/ 686478 h 743459"/>
              <a:gd name="connsiteX2" fmla="*/ 46127 w 1522190"/>
              <a:gd name="connsiteY2" fmla="*/ 626785 h 743459"/>
              <a:gd name="connsiteX3" fmla="*/ 65120 w 1522190"/>
              <a:gd name="connsiteY3" fmla="*/ 591511 h 743459"/>
              <a:gd name="connsiteX4" fmla="*/ 119387 w 1522190"/>
              <a:gd name="connsiteY4" fmla="*/ 615931 h 743459"/>
              <a:gd name="connsiteX5" fmla="*/ 143807 w 1522190"/>
              <a:gd name="connsiteY5" fmla="*/ 615931 h 743459"/>
              <a:gd name="connsiteX6" fmla="*/ 143807 w 1522190"/>
              <a:gd name="connsiteY6" fmla="*/ 572518 h 743459"/>
              <a:gd name="connsiteX7" fmla="*/ 176368 w 1522190"/>
              <a:gd name="connsiteY7" fmla="*/ 569804 h 743459"/>
              <a:gd name="connsiteX8" fmla="*/ 184508 w 1522190"/>
              <a:gd name="connsiteY8" fmla="*/ 561664 h 743459"/>
              <a:gd name="connsiteX9" fmla="*/ 179081 w 1522190"/>
              <a:gd name="connsiteY9" fmla="*/ 515537 h 743459"/>
              <a:gd name="connsiteX10" fmla="*/ 211641 w 1522190"/>
              <a:gd name="connsiteY10" fmla="*/ 482977 h 743459"/>
              <a:gd name="connsiteX11" fmla="*/ 246915 w 1522190"/>
              <a:gd name="connsiteY11" fmla="*/ 482977 h 743459"/>
              <a:gd name="connsiteX12" fmla="*/ 260482 w 1522190"/>
              <a:gd name="connsiteY12" fmla="*/ 466697 h 743459"/>
              <a:gd name="connsiteX13" fmla="*/ 309322 w 1522190"/>
              <a:gd name="connsiteY13" fmla="*/ 493830 h 743459"/>
              <a:gd name="connsiteX14" fmla="*/ 350022 w 1522190"/>
              <a:gd name="connsiteY14" fmla="*/ 469410 h 743459"/>
              <a:gd name="connsiteX15" fmla="*/ 379869 w 1522190"/>
              <a:gd name="connsiteY15" fmla="*/ 482977 h 743459"/>
              <a:gd name="connsiteX16" fmla="*/ 415143 w 1522190"/>
              <a:gd name="connsiteY16" fmla="*/ 428710 h 743459"/>
              <a:gd name="connsiteX17" fmla="*/ 463983 w 1522190"/>
              <a:gd name="connsiteY17" fmla="*/ 458557 h 743459"/>
              <a:gd name="connsiteX18" fmla="*/ 537244 w 1522190"/>
              <a:gd name="connsiteY18" fmla="*/ 369016 h 743459"/>
              <a:gd name="connsiteX19" fmla="*/ 537244 w 1522190"/>
              <a:gd name="connsiteY19" fmla="*/ 341883 h 743459"/>
              <a:gd name="connsiteX20" fmla="*/ 599651 w 1522190"/>
              <a:gd name="connsiteY20" fmla="*/ 341883 h 743459"/>
              <a:gd name="connsiteX21" fmla="*/ 621358 w 1522190"/>
              <a:gd name="connsiteY21" fmla="*/ 328316 h 743459"/>
              <a:gd name="connsiteX22" fmla="*/ 610504 w 1522190"/>
              <a:gd name="connsiteY22" fmla="*/ 276762 h 743459"/>
              <a:gd name="connsiteX23" fmla="*/ 632211 w 1522190"/>
              <a:gd name="connsiteY23" fmla="*/ 260482 h 743459"/>
              <a:gd name="connsiteX24" fmla="*/ 643064 w 1522190"/>
              <a:gd name="connsiteY24" fmla="*/ 274049 h 743459"/>
              <a:gd name="connsiteX25" fmla="*/ 659344 w 1522190"/>
              <a:gd name="connsiteY25" fmla="*/ 274049 h 743459"/>
              <a:gd name="connsiteX26" fmla="*/ 700045 w 1522190"/>
              <a:gd name="connsiteY26" fmla="*/ 314749 h 743459"/>
              <a:gd name="connsiteX27" fmla="*/ 735318 w 1522190"/>
              <a:gd name="connsiteY27" fmla="*/ 325602 h 743459"/>
              <a:gd name="connsiteX28" fmla="*/ 757025 w 1522190"/>
              <a:gd name="connsiteY28" fmla="*/ 347309 h 743459"/>
              <a:gd name="connsiteX29" fmla="*/ 797725 w 1522190"/>
              <a:gd name="connsiteY29" fmla="*/ 344596 h 743459"/>
              <a:gd name="connsiteX30" fmla="*/ 824859 w 1522190"/>
              <a:gd name="connsiteY30" fmla="*/ 360876 h 743459"/>
              <a:gd name="connsiteX31" fmla="*/ 860133 w 1522190"/>
              <a:gd name="connsiteY31" fmla="*/ 339169 h 743459"/>
              <a:gd name="connsiteX32" fmla="*/ 922540 w 1522190"/>
              <a:gd name="connsiteY32" fmla="*/ 385296 h 743459"/>
              <a:gd name="connsiteX33" fmla="*/ 946960 w 1522190"/>
              <a:gd name="connsiteY33" fmla="*/ 382583 h 743459"/>
              <a:gd name="connsiteX34" fmla="*/ 968667 w 1522190"/>
              <a:gd name="connsiteY34" fmla="*/ 333743 h 743459"/>
              <a:gd name="connsiteX35" fmla="*/ 971380 w 1522190"/>
              <a:gd name="connsiteY35" fmla="*/ 295756 h 743459"/>
              <a:gd name="connsiteX36" fmla="*/ 1012080 w 1522190"/>
              <a:gd name="connsiteY36" fmla="*/ 295756 h 743459"/>
              <a:gd name="connsiteX37" fmla="*/ 1012080 w 1522190"/>
              <a:gd name="connsiteY37" fmla="*/ 257769 h 743459"/>
              <a:gd name="connsiteX38" fmla="*/ 1047354 w 1522190"/>
              <a:gd name="connsiteY38" fmla="*/ 222495 h 743459"/>
              <a:gd name="connsiteX39" fmla="*/ 1142321 w 1522190"/>
              <a:gd name="connsiteY39" fmla="*/ 176368 h 743459"/>
              <a:gd name="connsiteX40" fmla="*/ 1172168 w 1522190"/>
              <a:gd name="connsiteY40" fmla="*/ 0 h 743459"/>
              <a:gd name="connsiteX41" fmla="*/ 1185735 w 1522190"/>
              <a:gd name="connsiteY41" fmla="*/ 170941 h 743459"/>
              <a:gd name="connsiteX42" fmla="*/ 1313263 w 1522190"/>
              <a:gd name="connsiteY42" fmla="*/ 165515 h 743459"/>
              <a:gd name="connsiteX43" fmla="*/ 1326829 w 1522190"/>
              <a:gd name="connsiteY43" fmla="*/ 238775 h 743459"/>
              <a:gd name="connsiteX44" fmla="*/ 1413657 w 1522190"/>
              <a:gd name="connsiteY44" fmla="*/ 173655 h 743459"/>
              <a:gd name="connsiteX45" fmla="*/ 1419083 w 1522190"/>
              <a:gd name="connsiteY45" fmla="*/ 189935 h 743459"/>
              <a:gd name="connsiteX46" fmla="*/ 1457070 w 1522190"/>
              <a:gd name="connsiteY46" fmla="*/ 189935 h 743459"/>
              <a:gd name="connsiteX47" fmla="*/ 1522190 w 1522190"/>
              <a:gd name="connsiteY47" fmla="*/ 176368 h 743459"/>
              <a:gd name="connsiteX0" fmla="*/ 0 w 1527871"/>
              <a:gd name="connsiteY0" fmla="*/ 743459 h 743459"/>
              <a:gd name="connsiteX1" fmla="*/ 48840 w 1527871"/>
              <a:gd name="connsiteY1" fmla="*/ 686478 h 743459"/>
              <a:gd name="connsiteX2" fmla="*/ 46127 w 1527871"/>
              <a:gd name="connsiteY2" fmla="*/ 626785 h 743459"/>
              <a:gd name="connsiteX3" fmla="*/ 65120 w 1527871"/>
              <a:gd name="connsiteY3" fmla="*/ 591511 h 743459"/>
              <a:gd name="connsiteX4" fmla="*/ 119387 w 1527871"/>
              <a:gd name="connsiteY4" fmla="*/ 615931 h 743459"/>
              <a:gd name="connsiteX5" fmla="*/ 143807 w 1527871"/>
              <a:gd name="connsiteY5" fmla="*/ 615931 h 743459"/>
              <a:gd name="connsiteX6" fmla="*/ 143807 w 1527871"/>
              <a:gd name="connsiteY6" fmla="*/ 572518 h 743459"/>
              <a:gd name="connsiteX7" fmla="*/ 176368 w 1527871"/>
              <a:gd name="connsiteY7" fmla="*/ 569804 h 743459"/>
              <a:gd name="connsiteX8" fmla="*/ 184508 w 1527871"/>
              <a:gd name="connsiteY8" fmla="*/ 561664 h 743459"/>
              <a:gd name="connsiteX9" fmla="*/ 179081 w 1527871"/>
              <a:gd name="connsiteY9" fmla="*/ 515537 h 743459"/>
              <a:gd name="connsiteX10" fmla="*/ 211641 w 1527871"/>
              <a:gd name="connsiteY10" fmla="*/ 482977 h 743459"/>
              <a:gd name="connsiteX11" fmla="*/ 246915 w 1527871"/>
              <a:gd name="connsiteY11" fmla="*/ 482977 h 743459"/>
              <a:gd name="connsiteX12" fmla="*/ 260482 w 1527871"/>
              <a:gd name="connsiteY12" fmla="*/ 466697 h 743459"/>
              <a:gd name="connsiteX13" fmla="*/ 309322 w 1527871"/>
              <a:gd name="connsiteY13" fmla="*/ 493830 h 743459"/>
              <a:gd name="connsiteX14" fmla="*/ 350022 w 1527871"/>
              <a:gd name="connsiteY14" fmla="*/ 469410 h 743459"/>
              <a:gd name="connsiteX15" fmla="*/ 379869 w 1527871"/>
              <a:gd name="connsiteY15" fmla="*/ 482977 h 743459"/>
              <a:gd name="connsiteX16" fmla="*/ 415143 w 1527871"/>
              <a:gd name="connsiteY16" fmla="*/ 428710 h 743459"/>
              <a:gd name="connsiteX17" fmla="*/ 463983 w 1527871"/>
              <a:gd name="connsiteY17" fmla="*/ 458557 h 743459"/>
              <a:gd name="connsiteX18" fmla="*/ 537244 w 1527871"/>
              <a:gd name="connsiteY18" fmla="*/ 369016 h 743459"/>
              <a:gd name="connsiteX19" fmla="*/ 537244 w 1527871"/>
              <a:gd name="connsiteY19" fmla="*/ 341883 h 743459"/>
              <a:gd name="connsiteX20" fmla="*/ 599651 w 1527871"/>
              <a:gd name="connsiteY20" fmla="*/ 341883 h 743459"/>
              <a:gd name="connsiteX21" fmla="*/ 621358 w 1527871"/>
              <a:gd name="connsiteY21" fmla="*/ 328316 h 743459"/>
              <a:gd name="connsiteX22" fmla="*/ 610504 w 1527871"/>
              <a:gd name="connsiteY22" fmla="*/ 276762 h 743459"/>
              <a:gd name="connsiteX23" fmla="*/ 632211 w 1527871"/>
              <a:gd name="connsiteY23" fmla="*/ 260482 h 743459"/>
              <a:gd name="connsiteX24" fmla="*/ 643064 w 1527871"/>
              <a:gd name="connsiteY24" fmla="*/ 274049 h 743459"/>
              <a:gd name="connsiteX25" fmla="*/ 659344 w 1527871"/>
              <a:gd name="connsiteY25" fmla="*/ 274049 h 743459"/>
              <a:gd name="connsiteX26" fmla="*/ 700045 w 1527871"/>
              <a:gd name="connsiteY26" fmla="*/ 314749 h 743459"/>
              <a:gd name="connsiteX27" fmla="*/ 735318 w 1527871"/>
              <a:gd name="connsiteY27" fmla="*/ 325602 h 743459"/>
              <a:gd name="connsiteX28" fmla="*/ 757025 w 1527871"/>
              <a:gd name="connsiteY28" fmla="*/ 347309 h 743459"/>
              <a:gd name="connsiteX29" fmla="*/ 797725 w 1527871"/>
              <a:gd name="connsiteY29" fmla="*/ 344596 h 743459"/>
              <a:gd name="connsiteX30" fmla="*/ 824859 w 1527871"/>
              <a:gd name="connsiteY30" fmla="*/ 360876 h 743459"/>
              <a:gd name="connsiteX31" fmla="*/ 860133 w 1527871"/>
              <a:gd name="connsiteY31" fmla="*/ 339169 h 743459"/>
              <a:gd name="connsiteX32" fmla="*/ 922540 w 1527871"/>
              <a:gd name="connsiteY32" fmla="*/ 385296 h 743459"/>
              <a:gd name="connsiteX33" fmla="*/ 946960 w 1527871"/>
              <a:gd name="connsiteY33" fmla="*/ 382583 h 743459"/>
              <a:gd name="connsiteX34" fmla="*/ 968667 w 1527871"/>
              <a:gd name="connsiteY34" fmla="*/ 333743 h 743459"/>
              <a:gd name="connsiteX35" fmla="*/ 971380 w 1527871"/>
              <a:gd name="connsiteY35" fmla="*/ 295756 h 743459"/>
              <a:gd name="connsiteX36" fmla="*/ 1012080 w 1527871"/>
              <a:gd name="connsiteY36" fmla="*/ 295756 h 743459"/>
              <a:gd name="connsiteX37" fmla="*/ 1012080 w 1527871"/>
              <a:gd name="connsiteY37" fmla="*/ 257769 h 743459"/>
              <a:gd name="connsiteX38" fmla="*/ 1047354 w 1527871"/>
              <a:gd name="connsiteY38" fmla="*/ 222495 h 743459"/>
              <a:gd name="connsiteX39" fmla="*/ 1142321 w 1527871"/>
              <a:gd name="connsiteY39" fmla="*/ 176368 h 743459"/>
              <a:gd name="connsiteX40" fmla="*/ 1172168 w 1527871"/>
              <a:gd name="connsiteY40" fmla="*/ 0 h 743459"/>
              <a:gd name="connsiteX41" fmla="*/ 1185735 w 1527871"/>
              <a:gd name="connsiteY41" fmla="*/ 170941 h 743459"/>
              <a:gd name="connsiteX42" fmla="*/ 1313263 w 1527871"/>
              <a:gd name="connsiteY42" fmla="*/ 165515 h 743459"/>
              <a:gd name="connsiteX43" fmla="*/ 1326829 w 1527871"/>
              <a:gd name="connsiteY43" fmla="*/ 238775 h 743459"/>
              <a:gd name="connsiteX44" fmla="*/ 1413657 w 1527871"/>
              <a:gd name="connsiteY44" fmla="*/ 173655 h 743459"/>
              <a:gd name="connsiteX45" fmla="*/ 1419083 w 1527871"/>
              <a:gd name="connsiteY45" fmla="*/ 189935 h 743459"/>
              <a:gd name="connsiteX46" fmla="*/ 1457070 w 1527871"/>
              <a:gd name="connsiteY46" fmla="*/ 189935 h 743459"/>
              <a:gd name="connsiteX47" fmla="*/ 1522190 w 1527871"/>
              <a:gd name="connsiteY47" fmla="*/ 176368 h 743459"/>
              <a:gd name="connsiteX48" fmla="*/ 1524903 w 1527871"/>
              <a:gd name="connsiteY48" fmla="*/ 176368 h 743459"/>
              <a:gd name="connsiteX0" fmla="*/ 0 w 1560177"/>
              <a:gd name="connsiteY0" fmla="*/ 743459 h 743459"/>
              <a:gd name="connsiteX1" fmla="*/ 48840 w 1560177"/>
              <a:gd name="connsiteY1" fmla="*/ 686478 h 743459"/>
              <a:gd name="connsiteX2" fmla="*/ 46127 w 1560177"/>
              <a:gd name="connsiteY2" fmla="*/ 626785 h 743459"/>
              <a:gd name="connsiteX3" fmla="*/ 65120 w 1560177"/>
              <a:gd name="connsiteY3" fmla="*/ 591511 h 743459"/>
              <a:gd name="connsiteX4" fmla="*/ 119387 w 1560177"/>
              <a:gd name="connsiteY4" fmla="*/ 615931 h 743459"/>
              <a:gd name="connsiteX5" fmla="*/ 143807 w 1560177"/>
              <a:gd name="connsiteY5" fmla="*/ 615931 h 743459"/>
              <a:gd name="connsiteX6" fmla="*/ 143807 w 1560177"/>
              <a:gd name="connsiteY6" fmla="*/ 572518 h 743459"/>
              <a:gd name="connsiteX7" fmla="*/ 176368 w 1560177"/>
              <a:gd name="connsiteY7" fmla="*/ 569804 h 743459"/>
              <a:gd name="connsiteX8" fmla="*/ 184508 w 1560177"/>
              <a:gd name="connsiteY8" fmla="*/ 561664 h 743459"/>
              <a:gd name="connsiteX9" fmla="*/ 179081 w 1560177"/>
              <a:gd name="connsiteY9" fmla="*/ 515537 h 743459"/>
              <a:gd name="connsiteX10" fmla="*/ 211641 w 1560177"/>
              <a:gd name="connsiteY10" fmla="*/ 482977 h 743459"/>
              <a:gd name="connsiteX11" fmla="*/ 246915 w 1560177"/>
              <a:gd name="connsiteY11" fmla="*/ 482977 h 743459"/>
              <a:gd name="connsiteX12" fmla="*/ 260482 w 1560177"/>
              <a:gd name="connsiteY12" fmla="*/ 466697 h 743459"/>
              <a:gd name="connsiteX13" fmla="*/ 309322 w 1560177"/>
              <a:gd name="connsiteY13" fmla="*/ 493830 h 743459"/>
              <a:gd name="connsiteX14" fmla="*/ 350022 w 1560177"/>
              <a:gd name="connsiteY14" fmla="*/ 469410 h 743459"/>
              <a:gd name="connsiteX15" fmla="*/ 379869 w 1560177"/>
              <a:gd name="connsiteY15" fmla="*/ 482977 h 743459"/>
              <a:gd name="connsiteX16" fmla="*/ 415143 w 1560177"/>
              <a:gd name="connsiteY16" fmla="*/ 428710 h 743459"/>
              <a:gd name="connsiteX17" fmla="*/ 463983 w 1560177"/>
              <a:gd name="connsiteY17" fmla="*/ 458557 h 743459"/>
              <a:gd name="connsiteX18" fmla="*/ 537244 w 1560177"/>
              <a:gd name="connsiteY18" fmla="*/ 369016 h 743459"/>
              <a:gd name="connsiteX19" fmla="*/ 537244 w 1560177"/>
              <a:gd name="connsiteY19" fmla="*/ 341883 h 743459"/>
              <a:gd name="connsiteX20" fmla="*/ 599651 w 1560177"/>
              <a:gd name="connsiteY20" fmla="*/ 341883 h 743459"/>
              <a:gd name="connsiteX21" fmla="*/ 621358 w 1560177"/>
              <a:gd name="connsiteY21" fmla="*/ 328316 h 743459"/>
              <a:gd name="connsiteX22" fmla="*/ 610504 w 1560177"/>
              <a:gd name="connsiteY22" fmla="*/ 276762 h 743459"/>
              <a:gd name="connsiteX23" fmla="*/ 632211 w 1560177"/>
              <a:gd name="connsiteY23" fmla="*/ 260482 h 743459"/>
              <a:gd name="connsiteX24" fmla="*/ 643064 w 1560177"/>
              <a:gd name="connsiteY24" fmla="*/ 274049 h 743459"/>
              <a:gd name="connsiteX25" fmla="*/ 659344 w 1560177"/>
              <a:gd name="connsiteY25" fmla="*/ 274049 h 743459"/>
              <a:gd name="connsiteX26" fmla="*/ 700045 w 1560177"/>
              <a:gd name="connsiteY26" fmla="*/ 314749 h 743459"/>
              <a:gd name="connsiteX27" fmla="*/ 735318 w 1560177"/>
              <a:gd name="connsiteY27" fmla="*/ 325602 h 743459"/>
              <a:gd name="connsiteX28" fmla="*/ 757025 w 1560177"/>
              <a:gd name="connsiteY28" fmla="*/ 347309 h 743459"/>
              <a:gd name="connsiteX29" fmla="*/ 797725 w 1560177"/>
              <a:gd name="connsiteY29" fmla="*/ 344596 h 743459"/>
              <a:gd name="connsiteX30" fmla="*/ 824859 w 1560177"/>
              <a:gd name="connsiteY30" fmla="*/ 360876 h 743459"/>
              <a:gd name="connsiteX31" fmla="*/ 860133 w 1560177"/>
              <a:gd name="connsiteY31" fmla="*/ 339169 h 743459"/>
              <a:gd name="connsiteX32" fmla="*/ 922540 w 1560177"/>
              <a:gd name="connsiteY32" fmla="*/ 385296 h 743459"/>
              <a:gd name="connsiteX33" fmla="*/ 946960 w 1560177"/>
              <a:gd name="connsiteY33" fmla="*/ 382583 h 743459"/>
              <a:gd name="connsiteX34" fmla="*/ 968667 w 1560177"/>
              <a:gd name="connsiteY34" fmla="*/ 333743 h 743459"/>
              <a:gd name="connsiteX35" fmla="*/ 971380 w 1560177"/>
              <a:gd name="connsiteY35" fmla="*/ 295756 h 743459"/>
              <a:gd name="connsiteX36" fmla="*/ 1012080 w 1560177"/>
              <a:gd name="connsiteY36" fmla="*/ 295756 h 743459"/>
              <a:gd name="connsiteX37" fmla="*/ 1012080 w 1560177"/>
              <a:gd name="connsiteY37" fmla="*/ 257769 h 743459"/>
              <a:gd name="connsiteX38" fmla="*/ 1047354 w 1560177"/>
              <a:gd name="connsiteY38" fmla="*/ 222495 h 743459"/>
              <a:gd name="connsiteX39" fmla="*/ 1142321 w 1560177"/>
              <a:gd name="connsiteY39" fmla="*/ 176368 h 743459"/>
              <a:gd name="connsiteX40" fmla="*/ 1172168 w 1560177"/>
              <a:gd name="connsiteY40" fmla="*/ 0 h 743459"/>
              <a:gd name="connsiteX41" fmla="*/ 1185735 w 1560177"/>
              <a:gd name="connsiteY41" fmla="*/ 170941 h 743459"/>
              <a:gd name="connsiteX42" fmla="*/ 1313263 w 1560177"/>
              <a:gd name="connsiteY42" fmla="*/ 165515 h 743459"/>
              <a:gd name="connsiteX43" fmla="*/ 1326829 w 1560177"/>
              <a:gd name="connsiteY43" fmla="*/ 238775 h 743459"/>
              <a:gd name="connsiteX44" fmla="*/ 1413657 w 1560177"/>
              <a:gd name="connsiteY44" fmla="*/ 173655 h 743459"/>
              <a:gd name="connsiteX45" fmla="*/ 1419083 w 1560177"/>
              <a:gd name="connsiteY45" fmla="*/ 189935 h 743459"/>
              <a:gd name="connsiteX46" fmla="*/ 1457070 w 1560177"/>
              <a:gd name="connsiteY46" fmla="*/ 189935 h 743459"/>
              <a:gd name="connsiteX47" fmla="*/ 1522190 w 1560177"/>
              <a:gd name="connsiteY47" fmla="*/ 176368 h 743459"/>
              <a:gd name="connsiteX48" fmla="*/ 1560177 w 1560177"/>
              <a:gd name="connsiteY48" fmla="*/ 260482 h 743459"/>
              <a:gd name="connsiteX0" fmla="*/ 0 w 1587310"/>
              <a:gd name="connsiteY0" fmla="*/ 743459 h 743459"/>
              <a:gd name="connsiteX1" fmla="*/ 48840 w 1587310"/>
              <a:gd name="connsiteY1" fmla="*/ 686478 h 743459"/>
              <a:gd name="connsiteX2" fmla="*/ 46127 w 1587310"/>
              <a:gd name="connsiteY2" fmla="*/ 626785 h 743459"/>
              <a:gd name="connsiteX3" fmla="*/ 65120 w 1587310"/>
              <a:gd name="connsiteY3" fmla="*/ 591511 h 743459"/>
              <a:gd name="connsiteX4" fmla="*/ 119387 w 1587310"/>
              <a:gd name="connsiteY4" fmla="*/ 615931 h 743459"/>
              <a:gd name="connsiteX5" fmla="*/ 143807 w 1587310"/>
              <a:gd name="connsiteY5" fmla="*/ 615931 h 743459"/>
              <a:gd name="connsiteX6" fmla="*/ 143807 w 1587310"/>
              <a:gd name="connsiteY6" fmla="*/ 572518 h 743459"/>
              <a:gd name="connsiteX7" fmla="*/ 176368 w 1587310"/>
              <a:gd name="connsiteY7" fmla="*/ 569804 h 743459"/>
              <a:gd name="connsiteX8" fmla="*/ 184508 w 1587310"/>
              <a:gd name="connsiteY8" fmla="*/ 561664 h 743459"/>
              <a:gd name="connsiteX9" fmla="*/ 179081 w 1587310"/>
              <a:gd name="connsiteY9" fmla="*/ 515537 h 743459"/>
              <a:gd name="connsiteX10" fmla="*/ 211641 w 1587310"/>
              <a:gd name="connsiteY10" fmla="*/ 482977 h 743459"/>
              <a:gd name="connsiteX11" fmla="*/ 246915 w 1587310"/>
              <a:gd name="connsiteY11" fmla="*/ 482977 h 743459"/>
              <a:gd name="connsiteX12" fmla="*/ 260482 w 1587310"/>
              <a:gd name="connsiteY12" fmla="*/ 466697 h 743459"/>
              <a:gd name="connsiteX13" fmla="*/ 309322 w 1587310"/>
              <a:gd name="connsiteY13" fmla="*/ 493830 h 743459"/>
              <a:gd name="connsiteX14" fmla="*/ 350022 w 1587310"/>
              <a:gd name="connsiteY14" fmla="*/ 469410 h 743459"/>
              <a:gd name="connsiteX15" fmla="*/ 379869 w 1587310"/>
              <a:gd name="connsiteY15" fmla="*/ 482977 h 743459"/>
              <a:gd name="connsiteX16" fmla="*/ 415143 w 1587310"/>
              <a:gd name="connsiteY16" fmla="*/ 428710 h 743459"/>
              <a:gd name="connsiteX17" fmla="*/ 463983 w 1587310"/>
              <a:gd name="connsiteY17" fmla="*/ 458557 h 743459"/>
              <a:gd name="connsiteX18" fmla="*/ 537244 w 1587310"/>
              <a:gd name="connsiteY18" fmla="*/ 369016 h 743459"/>
              <a:gd name="connsiteX19" fmla="*/ 537244 w 1587310"/>
              <a:gd name="connsiteY19" fmla="*/ 341883 h 743459"/>
              <a:gd name="connsiteX20" fmla="*/ 599651 w 1587310"/>
              <a:gd name="connsiteY20" fmla="*/ 341883 h 743459"/>
              <a:gd name="connsiteX21" fmla="*/ 621358 w 1587310"/>
              <a:gd name="connsiteY21" fmla="*/ 328316 h 743459"/>
              <a:gd name="connsiteX22" fmla="*/ 610504 w 1587310"/>
              <a:gd name="connsiteY22" fmla="*/ 276762 h 743459"/>
              <a:gd name="connsiteX23" fmla="*/ 632211 w 1587310"/>
              <a:gd name="connsiteY23" fmla="*/ 260482 h 743459"/>
              <a:gd name="connsiteX24" fmla="*/ 643064 w 1587310"/>
              <a:gd name="connsiteY24" fmla="*/ 274049 h 743459"/>
              <a:gd name="connsiteX25" fmla="*/ 659344 w 1587310"/>
              <a:gd name="connsiteY25" fmla="*/ 274049 h 743459"/>
              <a:gd name="connsiteX26" fmla="*/ 700045 w 1587310"/>
              <a:gd name="connsiteY26" fmla="*/ 314749 h 743459"/>
              <a:gd name="connsiteX27" fmla="*/ 735318 w 1587310"/>
              <a:gd name="connsiteY27" fmla="*/ 325602 h 743459"/>
              <a:gd name="connsiteX28" fmla="*/ 757025 w 1587310"/>
              <a:gd name="connsiteY28" fmla="*/ 347309 h 743459"/>
              <a:gd name="connsiteX29" fmla="*/ 797725 w 1587310"/>
              <a:gd name="connsiteY29" fmla="*/ 344596 h 743459"/>
              <a:gd name="connsiteX30" fmla="*/ 824859 w 1587310"/>
              <a:gd name="connsiteY30" fmla="*/ 360876 h 743459"/>
              <a:gd name="connsiteX31" fmla="*/ 860133 w 1587310"/>
              <a:gd name="connsiteY31" fmla="*/ 339169 h 743459"/>
              <a:gd name="connsiteX32" fmla="*/ 922540 w 1587310"/>
              <a:gd name="connsiteY32" fmla="*/ 385296 h 743459"/>
              <a:gd name="connsiteX33" fmla="*/ 946960 w 1587310"/>
              <a:gd name="connsiteY33" fmla="*/ 382583 h 743459"/>
              <a:gd name="connsiteX34" fmla="*/ 968667 w 1587310"/>
              <a:gd name="connsiteY34" fmla="*/ 333743 h 743459"/>
              <a:gd name="connsiteX35" fmla="*/ 971380 w 1587310"/>
              <a:gd name="connsiteY35" fmla="*/ 295756 h 743459"/>
              <a:gd name="connsiteX36" fmla="*/ 1012080 w 1587310"/>
              <a:gd name="connsiteY36" fmla="*/ 295756 h 743459"/>
              <a:gd name="connsiteX37" fmla="*/ 1012080 w 1587310"/>
              <a:gd name="connsiteY37" fmla="*/ 257769 h 743459"/>
              <a:gd name="connsiteX38" fmla="*/ 1047354 w 1587310"/>
              <a:gd name="connsiteY38" fmla="*/ 222495 h 743459"/>
              <a:gd name="connsiteX39" fmla="*/ 1142321 w 1587310"/>
              <a:gd name="connsiteY39" fmla="*/ 176368 h 743459"/>
              <a:gd name="connsiteX40" fmla="*/ 1172168 w 1587310"/>
              <a:gd name="connsiteY40" fmla="*/ 0 h 743459"/>
              <a:gd name="connsiteX41" fmla="*/ 1185735 w 1587310"/>
              <a:gd name="connsiteY41" fmla="*/ 170941 h 743459"/>
              <a:gd name="connsiteX42" fmla="*/ 1313263 w 1587310"/>
              <a:gd name="connsiteY42" fmla="*/ 165515 h 743459"/>
              <a:gd name="connsiteX43" fmla="*/ 1326829 w 1587310"/>
              <a:gd name="connsiteY43" fmla="*/ 238775 h 743459"/>
              <a:gd name="connsiteX44" fmla="*/ 1413657 w 1587310"/>
              <a:gd name="connsiteY44" fmla="*/ 173655 h 743459"/>
              <a:gd name="connsiteX45" fmla="*/ 1419083 w 1587310"/>
              <a:gd name="connsiteY45" fmla="*/ 189935 h 743459"/>
              <a:gd name="connsiteX46" fmla="*/ 1457070 w 1587310"/>
              <a:gd name="connsiteY46" fmla="*/ 189935 h 743459"/>
              <a:gd name="connsiteX47" fmla="*/ 1522190 w 1587310"/>
              <a:gd name="connsiteY47" fmla="*/ 176368 h 743459"/>
              <a:gd name="connsiteX48" fmla="*/ 1560177 w 1587310"/>
              <a:gd name="connsiteY48" fmla="*/ 260482 h 743459"/>
              <a:gd name="connsiteX49" fmla="*/ 1587310 w 1587310"/>
              <a:gd name="connsiteY49" fmla="*/ 249629 h 743459"/>
              <a:gd name="connsiteX0" fmla="*/ 0 w 1563561"/>
              <a:gd name="connsiteY0" fmla="*/ 743459 h 743459"/>
              <a:gd name="connsiteX1" fmla="*/ 48840 w 1563561"/>
              <a:gd name="connsiteY1" fmla="*/ 686478 h 743459"/>
              <a:gd name="connsiteX2" fmla="*/ 46127 w 1563561"/>
              <a:gd name="connsiteY2" fmla="*/ 626785 h 743459"/>
              <a:gd name="connsiteX3" fmla="*/ 65120 w 1563561"/>
              <a:gd name="connsiteY3" fmla="*/ 591511 h 743459"/>
              <a:gd name="connsiteX4" fmla="*/ 119387 w 1563561"/>
              <a:gd name="connsiteY4" fmla="*/ 615931 h 743459"/>
              <a:gd name="connsiteX5" fmla="*/ 143807 w 1563561"/>
              <a:gd name="connsiteY5" fmla="*/ 615931 h 743459"/>
              <a:gd name="connsiteX6" fmla="*/ 143807 w 1563561"/>
              <a:gd name="connsiteY6" fmla="*/ 572518 h 743459"/>
              <a:gd name="connsiteX7" fmla="*/ 176368 w 1563561"/>
              <a:gd name="connsiteY7" fmla="*/ 569804 h 743459"/>
              <a:gd name="connsiteX8" fmla="*/ 184508 w 1563561"/>
              <a:gd name="connsiteY8" fmla="*/ 561664 h 743459"/>
              <a:gd name="connsiteX9" fmla="*/ 179081 w 1563561"/>
              <a:gd name="connsiteY9" fmla="*/ 515537 h 743459"/>
              <a:gd name="connsiteX10" fmla="*/ 211641 w 1563561"/>
              <a:gd name="connsiteY10" fmla="*/ 482977 h 743459"/>
              <a:gd name="connsiteX11" fmla="*/ 246915 w 1563561"/>
              <a:gd name="connsiteY11" fmla="*/ 482977 h 743459"/>
              <a:gd name="connsiteX12" fmla="*/ 260482 w 1563561"/>
              <a:gd name="connsiteY12" fmla="*/ 466697 h 743459"/>
              <a:gd name="connsiteX13" fmla="*/ 309322 w 1563561"/>
              <a:gd name="connsiteY13" fmla="*/ 493830 h 743459"/>
              <a:gd name="connsiteX14" fmla="*/ 350022 w 1563561"/>
              <a:gd name="connsiteY14" fmla="*/ 469410 h 743459"/>
              <a:gd name="connsiteX15" fmla="*/ 379869 w 1563561"/>
              <a:gd name="connsiteY15" fmla="*/ 482977 h 743459"/>
              <a:gd name="connsiteX16" fmla="*/ 415143 w 1563561"/>
              <a:gd name="connsiteY16" fmla="*/ 428710 h 743459"/>
              <a:gd name="connsiteX17" fmla="*/ 463983 w 1563561"/>
              <a:gd name="connsiteY17" fmla="*/ 458557 h 743459"/>
              <a:gd name="connsiteX18" fmla="*/ 537244 w 1563561"/>
              <a:gd name="connsiteY18" fmla="*/ 369016 h 743459"/>
              <a:gd name="connsiteX19" fmla="*/ 537244 w 1563561"/>
              <a:gd name="connsiteY19" fmla="*/ 341883 h 743459"/>
              <a:gd name="connsiteX20" fmla="*/ 599651 w 1563561"/>
              <a:gd name="connsiteY20" fmla="*/ 341883 h 743459"/>
              <a:gd name="connsiteX21" fmla="*/ 621358 w 1563561"/>
              <a:gd name="connsiteY21" fmla="*/ 328316 h 743459"/>
              <a:gd name="connsiteX22" fmla="*/ 610504 w 1563561"/>
              <a:gd name="connsiteY22" fmla="*/ 276762 h 743459"/>
              <a:gd name="connsiteX23" fmla="*/ 632211 w 1563561"/>
              <a:gd name="connsiteY23" fmla="*/ 260482 h 743459"/>
              <a:gd name="connsiteX24" fmla="*/ 643064 w 1563561"/>
              <a:gd name="connsiteY24" fmla="*/ 274049 h 743459"/>
              <a:gd name="connsiteX25" fmla="*/ 659344 w 1563561"/>
              <a:gd name="connsiteY25" fmla="*/ 274049 h 743459"/>
              <a:gd name="connsiteX26" fmla="*/ 700045 w 1563561"/>
              <a:gd name="connsiteY26" fmla="*/ 314749 h 743459"/>
              <a:gd name="connsiteX27" fmla="*/ 735318 w 1563561"/>
              <a:gd name="connsiteY27" fmla="*/ 325602 h 743459"/>
              <a:gd name="connsiteX28" fmla="*/ 757025 w 1563561"/>
              <a:gd name="connsiteY28" fmla="*/ 347309 h 743459"/>
              <a:gd name="connsiteX29" fmla="*/ 797725 w 1563561"/>
              <a:gd name="connsiteY29" fmla="*/ 344596 h 743459"/>
              <a:gd name="connsiteX30" fmla="*/ 824859 w 1563561"/>
              <a:gd name="connsiteY30" fmla="*/ 360876 h 743459"/>
              <a:gd name="connsiteX31" fmla="*/ 860133 w 1563561"/>
              <a:gd name="connsiteY31" fmla="*/ 339169 h 743459"/>
              <a:gd name="connsiteX32" fmla="*/ 922540 w 1563561"/>
              <a:gd name="connsiteY32" fmla="*/ 385296 h 743459"/>
              <a:gd name="connsiteX33" fmla="*/ 946960 w 1563561"/>
              <a:gd name="connsiteY33" fmla="*/ 382583 h 743459"/>
              <a:gd name="connsiteX34" fmla="*/ 968667 w 1563561"/>
              <a:gd name="connsiteY34" fmla="*/ 333743 h 743459"/>
              <a:gd name="connsiteX35" fmla="*/ 971380 w 1563561"/>
              <a:gd name="connsiteY35" fmla="*/ 295756 h 743459"/>
              <a:gd name="connsiteX36" fmla="*/ 1012080 w 1563561"/>
              <a:gd name="connsiteY36" fmla="*/ 295756 h 743459"/>
              <a:gd name="connsiteX37" fmla="*/ 1012080 w 1563561"/>
              <a:gd name="connsiteY37" fmla="*/ 257769 h 743459"/>
              <a:gd name="connsiteX38" fmla="*/ 1047354 w 1563561"/>
              <a:gd name="connsiteY38" fmla="*/ 222495 h 743459"/>
              <a:gd name="connsiteX39" fmla="*/ 1142321 w 1563561"/>
              <a:gd name="connsiteY39" fmla="*/ 176368 h 743459"/>
              <a:gd name="connsiteX40" fmla="*/ 1172168 w 1563561"/>
              <a:gd name="connsiteY40" fmla="*/ 0 h 743459"/>
              <a:gd name="connsiteX41" fmla="*/ 1185735 w 1563561"/>
              <a:gd name="connsiteY41" fmla="*/ 170941 h 743459"/>
              <a:gd name="connsiteX42" fmla="*/ 1313263 w 1563561"/>
              <a:gd name="connsiteY42" fmla="*/ 165515 h 743459"/>
              <a:gd name="connsiteX43" fmla="*/ 1326829 w 1563561"/>
              <a:gd name="connsiteY43" fmla="*/ 238775 h 743459"/>
              <a:gd name="connsiteX44" fmla="*/ 1413657 w 1563561"/>
              <a:gd name="connsiteY44" fmla="*/ 173655 h 743459"/>
              <a:gd name="connsiteX45" fmla="*/ 1419083 w 1563561"/>
              <a:gd name="connsiteY45" fmla="*/ 189935 h 743459"/>
              <a:gd name="connsiteX46" fmla="*/ 1457070 w 1563561"/>
              <a:gd name="connsiteY46" fmla="*/ 189935 h 743459"/>
              <a:gd name="connsiteX47" fmla="*/ 1522190 w 1563561"/>
              <a:gd name="connsiteY47" fmla="*/ 176368 h 743459"/>
              <a:gd name="connsiteX48" fmla="*/ 1560177 w 1563561"/>
              <a:gd name="connsiteY48" fmla="*/ 260482 h 743459"/>
              <a:gd name="connsiteX49" fmla="*/ 1557463 w 1563561"/>
              <a:gd name="connsiteY49" fmla="*/ 249629 h 743459"/>
              <a:gd name="connsiteX0" fmla="*/ 0 w 1561918"/>
              <a:gd name="connsiteY0" fmla="*/ 743459 h 743459"/>
              <a:gd name="connsiteX1" fmla="*/ 48840 w 1561918"/>
              <a:gd name="connsiteY1" fmla="*/ 686478 h 743459"/>
              <a:gd name="connsiteX2" fmla="*/ 46127 w 1561918"/>
              <a:gd name="connsiteY2" fmla="*/ 626785 h 743459"/>
              <a:gd name="connsiteX3" fmla="*/ 65120 w 1561918"/>
              <a:gd name="connsiteY3" fmla="*/ 591511 h 743459"/>
              <a:gd name="connsiteX4" fmla="*/ 119387 w 1561918"/>
              <a:gd name="connsiteY4" fmla="*/ 615931 h 743459"/>
              <a:gd name="connsiteX5" fmla="*/ 143807 w 1561918"/>
              <a:gd name="connsiteY5" fmla="*/ 615931 h 743459"/>
              <a:gd name="connsiteX6" fmla="*/ 143807 w 1561918"/>
              <a:gd name="connsiteY6" fmla="*/ 572518 h 743459"/>
              <a:gd name="connsiteX7" fmla="*/ 176368 w 1561918"/>
              <a:gd name="connsiteY7" fmla="*/ 569804 h 743459"/>
              <a:gd name="connsiteX8" fmla="*/ 184508 w 1561918"/>
              <a:gd name="connsiteY8" fmla="*/ 561664 h 743459"/>
              <a:gd name="connsiteX9" fmla="*/ 179081 w 1561918"/>
              <a:gd name="connsiteY9" fmla="*/ 515537 h 743459"/>
              <a:gd name="connsiteX10" fmla="*/ 211641 w 1561918"/>
              <a:gd name="connsiteY10" fmla="*/ 482977 h 743459"/>
              <a:gd name="connsiteX11" fmla="*/ 246915 w 1561918"/>
              <a:gd name="connsiteY11" fmla="*/ 482977 h 743459"/>
              <a:gd name="connsiteX12" fmla="*/ 260482 w 1561918"/>
              <a:gd name="connsiteY12" fmla="*/ 466697 h 743459"/>
              <a:gd name="connsiteX13" fmla="*/ 309322 w 1561918"/>
              <a:gd name="connsiteY13" fmla="*/ 493830 h 743459"/>
              <a:gd name="connsiteX14" fmla="*/ 350022 w 1561918"/>
              <a:gd name="connsiteY14" fmla="*/ 469410 h 743459"/>
              <a:gd name="connsiteX15" fmla="*/ 379869 w 1561918"/>
              <a:gd name="connsiteY15" fmla="*/ 482977 h 743459"/>
              <a:gd name="connsiteX16" fmla="*/ 415143 w 1561918"/>
              <a:gd name="connsiteY16" fmla="*/ 428710 h 743459"/>
              <a:gd name="connsiteX17" fmla="*/ 463983 w 1561918"/>
              <a:gd name="connsiteY17" fmla="*/ 458557 h 743459"/>
              <a:gd name="connsiteX18" fmla="*/ 537244 w 1561918"/>
              <a:gd name="connsiteY18" fmla="*/ 369016 h 743459"/>
              <a:gd name="connsiteX19" fmla="*/ 537244 w 1561918"/>
              <a:gd name="connsiteY19" fmla="*/ 341883 h 743459"/>
              <a:gd name="connsiteX20" fmla="*/ 599651 w 1561918"/>
              <a:gd name="connsiteY20" fmla="*/ 341883 h 743459"/>
              <a:gd name="connsiteX21" fmla="*/ 621358 w 1561918"/>
              <a:gd name="connsiteY21" fmla="*/ 328316 h 743459"/>
              <a:gd name="connsiteX22" fmla="*/ 610504 w 1561918"/>
              <a:gd name="connsiteY22" fmla="*/ 276762 h 743459"/>
              <a:gd name="connsiteX23" fmla="*/ 632211 w 1561918"/>
              <a:gd name="connsiteY23" fmla="*/ 260482 h 743459"/>
              <a:gd name="connsiteX24" fmla="*/ 643064 w 1561918"/>
              <a:gd name="connsiteY24" fmla="*/ 274049 h 743459"/>
              <a:gd name="connsiteX25" fmla="*/ 659344 w 1561918"/>
              <a:gd name="connsiteY25" fmla="*/ 274049 h 743459"/>
              <a:gd name="connsiteX26" fmla="*/ 700045 w 1561918"/>
              <a:gd name="connsiteY26" fmla="*/ 314749 h 743459"/>
              <a:gd name="connsiteX27" fmla="*/ 735318 w 1561918"/>
              <a:gd name="connsiteY27" fmla="*/ 325602 h 743459"/>
              <a:gd name="connsiteX28" fmla="*/ 757025 w 1561918"/>
              <a:gd name="connsiteY28" fmla="*/ 347309 h 743459"/>
              <a:gd name="connsiteX29" fmla="*/ 797725 w 1561918"/>
              <a:gd name="connsiteY29" fmla="*/ 344596 h 743459"/>
              <a:gd name="connsiteX30" fmla="*/ 824859 w 1561918"/>
              <a:gd name="connsiteY30" fmla="*/ 360876 h 743459"/>
              <a:gd name="connsiteX31" fmla="*/ 860133 w 1561918"/>
              <a:gd name="connsiteY31" fmla="*/ 339169 h 743459"/>
              <a:gd name="connsiteX32" fmla="*/ 922540 w 1561918"/>
              <a:gd name="connsiteY32" fmla="*/ 385296 h 743459"/>
              <a:gd name="connsiteX33" fmla="*/ 946960 w 1561918"/>
              <a:gd name="connsiteY33" fmla="*/ 382583 h 743459"/>
              <a:gd name="connsiteX34" fmla="*/ 968667 w 1561918"/>
              <a:gd name="connsiteY34" fmla="*/ 333743 h 743459"/>
              <a:gd name="connsiteX35" fmla="*/ 971380 w 1561918"/>
              <a:gd name="connsiteY35" fmla="*/ 295756 h 743459"/>
              <a:gd name="connsiteX36" fmla="*/ 1012080 w 1561918"/>
              <a:gd name="connsiteY36" fmla="*/ 295756 h 743459"/>
              <a:gd name="connsiteX37" fmla="*/ 1012080 w 1561918"/>
              <a:gd name="connsiteY37" fmla="*/ 257769 h 743459"/>
              <a:gd name="connsiteX38" fmla="*/ 1047354 w 1561918"/>
              <a:gd name="connsiteY38" fmla="*/ 222495 h 743459"/>
              <a:gd name="connsiteX39" fmla="*/ 1142321 w 1561918"/>
              <a:gd name="connsiteY39" fmla="*/ 176368 h 743459"/>
              <a:gd name="connsiteX40" fmla="*/ 1172168 w 1561918"/>
              <a:gd name="connsiteY40" fmla="*/ 0 h 743459"/>
              <a:gd name="connsiteX41" fmla="*/ 1185735 w 1561918"/>
              <a:gd name="connsiteY41" fmla="*/ 170941 h 743459"/>
              <a:gd name="connsiteX42" fmla="*/ 1313263 w 1561918"/>
              <a:gd name="connsiteY42" fmla="*/ 165515 h 743459"/>
              <a:gd name="connsiteX43" fmla="*/ 1326829 w 1561918"/>
              <a:gd name="connsiteY43" fmla="*/ 238775 h 743459"/>
              <a:gd name="connsiteX44" fmla="*/ 1413657 w 1561918"/>
              <a:gd name="connsiteY44" fmla="*/ 173655 h 743459"/>
              <a:gd name="connsiteX45" fmla="*/ 1419083 w 1561918"/>
              <a:gd name="connsiteY45" fmla="*/ 189935 h 743459"/>
              <a:gd name="connsiteX46" fmla="*/ 1457070 w 1561918"/>
              <a:gd name="connsiteY46" fmla="*/ 189935 h 743459"/>
              <a:gd name="connsiteX47" fmla="*/ 1522190 w 1561918"/>
              <a:gd name="connsiteY47" fmla="*/ 176368 h 743459"/>
              <a:gd name="connsiteX48" fmla="*/ 1560177 w 1561918"/>
              <a:gd name="connsiteY48" fmla="*/ 260482 h 743459"/>
              <a:gd name="connsiteX49" fmla="*/ 1533043 w 1561918"/>
              <a:gd name="connsiteY49" fmla="*/ 249629 h 743459"/>
              <a:gd name="connsiteX0" fmla="*/ 0 w 1562676"/>
              <a:gd name="connsiteY0" fmla="*/ 743459 h 743459"/>
              <a:gd name="connsiteX1" fmla="*/ 48840 w 1562676"/>
              <a:gd name="connsiteY1" fmla="*/ 686478 h 743459"/>
              <a:gd name="connsiteX2" fmla="*/ 46127 w 1562676"/>
              <a:gd name="connsiteY2" fmla="*/ 626785 h 743459"/>
              <a:gd name="connsiteX3" fmla="*/ 65120 w 1562676"/>
              <a:gd name="connsiteY3" fmla="*/ 591511 h 743459"/>
              <a:gd name="connsiteX4" fmla="*/ 119387 w 1562676"/>
              <a:gd name="connsiteY4" fmla="*/ 615931 h 743459"/>
              <a:gd name="connsiteX5" fmla="*/ 143807 w 1562676"/>
              <a:gd name="connsiteY5" fmla="*/ 615931 h 743459"/>
              <a:gd name="connsiteX6" fmla="*/ 143807 w 1562676"/>
              <a:gd name="connsiteY6" fmla="*/ 572518 h 743459"/>
              <a:gd name="connsiteX7" fmla="*/ 176368 w 1562676"/>
              <a:gd name="connsiteY7" fmla="*/ 569804 h 743459"/>
              <a:gd name="connsiteX8" fmla="*/ 184508 w 1562676"/>
              <a:gd name="connsiteY8" fmla="*/ 561664 h 743459"/>
              <a:gd name="connsiteX9" fmla="*/ 179081 w 1562676"/>
              <a:gd name="connsiteY9" fmla="*/ 515537 h 743459"/>
              <a:gd name="connsiteX10" fmla="*/ 211641 w 1562676"/>
              <a:gd name="connsiteY10" fmla="*/ 482977 h 743459"/>
              <a:gd name="connsiteX11" fmla="*/ 246915 w 1562676"/>
              <a:gd name="connsiteY11" fmla="*/ 482977 h 743459"/>
              <a:gd name="connsiteX12" fmla="*/ 260482 w 1562676"/>
              <a:gd name="connsiteY12" fmla="*/ 466697 h 743459"/>
              <a:gd name="connsiteX13" fmla="*/ 309322 w 1562676"/>
              <a:gd name="connsiteY13" fmla="*/ 493830 h 743459"/>
              <a:gd name="connsiteX14" fmla="*/ 350022 w 1562676"/>
              <a:gd name="connsiteY14" fmla="*/ 469410 h 743459"/>
              <a:gd name="connsiteX15" fmla="*/ 379869 w 1562676"/>
              <a:gd name="connsiteY15" fmla="*/ 482977 h 743459"/>
              <a:gd name="connsiteX16" fmla="*/ 415143 w 1562676"/>
              <a:gd name="connsiteY16" fmla="*/ 428710 h 743459"/>
              <a:gd name="connsiteX17" fmla="*/ 463983 w 1562676"/>
              <a:gd name="connsiteY17" fmla="*/ 458557 h 743459"/>
              <a:gd name="connsiteX18" fmla="*/ 537244 w 1562676"/>
              <a:gd name="connsiteY18" fmla="*/ 369016 h 743459"/>
              <a:gd name="connsiteX19" fmla="*/ 537244 w 1562676"/>
              <a:gd name="connsiteY19" fmla="*/ 341883 h 743459"/>
              <a:gd name="connsiteX20" fmla="*/ 599651 w 1562676"/>
              <a:gd name="connsiteY20" fmla="*/ 341883 h 743459"/>
              <a:gd name="connsiteX21" fmla="*/ 621358 w 1562676"/>
              <a:gd name="connsiteY21" fmla="*/ 328316 h 743459"/>
              <a:gd name="connsiteX22" fmla="*/ 610504 w 1562676"/>
              <a:gd name="connsiteY22" fmla="*/ 276762 h 743459"/>
              <a:gd name="connsiteX23" fmla="*/ 632211 w 1562676"/>
              <a:gd name="connsiteY23" fmla="*/ 260482 h 743459"/>
              <a:gd name="connsiteX24" fmla="*/ 643064 w 1562676"/>
              <a:gd name="connsiteY24" fmla="*/ 274049 h 743459"/>
              <a:gd name="connsiteX25" fmla="*/ 659344 w 1562676"/>
              <a:gd name="connsiteY25" fmla="*/ 274049 h 743459"/>
              <a:gd name="connsiteX26" fmla="*/ 700045 w 1562676"/>
              <a:gd name="connsiteY26" fmla="*/ 314749 h 743459"/>
              <a:gd name="connsiteX27" fmla="*/ 735318 w 1562676"/>
              <a:gd name="connsiteY27" fmla="*/ 325602 h 743459"/>
              <a:gd name="connsiteX28" fmla="*/ 757025 w 1562676"/>
              <a:gd name="connsiteY28" fmla="*/ 347309 h 743459"/>
              <a:gd name="connsiteX29" fmla="*/ 797725 w 1562676"/>
              <a:gd name="connsiteY29" fmla="*/ 344596 h 743459"/>
              <a:gd name="connsiteX30" fmla="*/ 824859 w 1562676"/>
              <a:gd name="connsiteY30" fmla="*/ 360876 h 743459"/>
              <a:gd name="connsiteX31" fmla="*/ 860133 w 1562676"/>
              <a:gd name="connsiteY31" fmla="*/ 339169 h 743459"/>
              <a:gd name="connsiteX32" fmla="*/ 922540 w 1562676"/>
              <a:gd name="connsiteY32" fmla="*/ 385296 h 743459"/>
              <a:gd name="connsiteX33" fmla="*/ 946960 w 1562676"/>
              <a:gd name="connsiteY33" fmla="*/ 382583 h 743459"/>
              <a:gd name="connsiteX34" fmla="*/ 968667 w 1562676"/>
              <a:gd name="connsiteY34" fmla="*/ 333743 h 743459"/>
              <a:gd name="connsiteX35" fmla="*/ 971380 w 1562676"/>
              <a:gd name="connsiteY35" fmla="*/ 295756 h 743459"/>
              <a:gd name="connsiteX36" fmla="*/ 1012080 w 1562676"/>
              <a:gd name="connsiteY36" fmla="*/ 295756 h 743459"/>
              <a:gd name="connsiteX37" fmla="*/ 1012080 w 1562676"/>
              <a:gd name="connsiteY37" fmla="*/ 257769 h 743459"/>
              <a:gd name="connsiteX38" fmla="*/ 1047354 w 1562676"/>
              <a:gd name="connsiteY38" fmla="*/ 222495 h 743459"/>
              <a:gd name="connsiteX39" fmla="*/ 1142321 w 1562676"/>
              <a:gd name="connsiteY39" fmla="*/ 176368 h 743459"/>
              <a:gd name="connsiteX40" fmla="*/ 1172168 w 1562676"/>
              <a:gd name="connsiteY40" fmla="*/ 0 h 743459"/>
              <a:gd name="connsiteX41" fmla="*/ 1185735 w 1562676"/>
              <a:gd name="connsiteY41" fmla="*/ 170941 h 743459"/>
              <a:gd name="connsiteX42" fmla="*/ 1313263 w 1562676"/>
              <a:gd name="connsiteY42" fmla="*/ 165515 h 743459"/>
              <a:gd name="connsiteX43" fmla="*/ 1326829 w 1562676"/>
              <a:gd name="connsiteY43" fmla="*/ 238775 h 743459"/>
              <a:gd name="connsiteX44" fmla="*/ 1413657 w 1562676"/>
              <a:gd name="connsiteY44" fmla="*/ 173655 h 743459"/>
              <a:gd name="connsiteX45" fmla="*/ 1419083 w 1562676"/>
              <a:gd name="connsiteY45" fmla="*/ 189935 h 743459"/>
              <a:gd name="connsiteX46" fmla="*/ 1457070 w 1562676"/>
              <a:gd name="connsiteY46" fmla="*/ 189935 h 743459"/>
              <a:gd name="connsiteX47" fmla="*/ 1522190 w 1562676"/>
              <a:gd name="connsiteY47" fmla="*/ 176368 h 743459"/>
              <a:gd name="connsiteX48" fmla="*/ 1560177 w 1562676"/>
              <a:gd name="connsiteY48" fmla="*/ 260482 h 743459"/>
              <a:gd name="connsiteX49" fmla="*/ 1533043 w 1562676"/>
              <a:gd name="connsiteY49" fmla="*/ 249629 h 743459"/>
              <a:gd name="connsiteX0" fmla="*/ 0 w 1562676"/>
              <a:gd name="connsiteY0" fmla="*/ 743459 h 743459"/>
              <a:gd name="connsiteX1" fmla="*/ 48840 w 1562676"/>
              <a:gd name="connsiteY1" fmla="*/ 686478 h 743459"/>
              <a:gd name="connsiteX2" fmla="*/ 46127 w 1562676"/>
              <a:gd name="connsiteY2" fmla="*/ 626785 h 743459"/>
              <a:gd name="connsiteX3" fmla="*/ 65120 w 1562676"/>
              <a:gd name="connsiteY3" fmla="*/ 591511 h 743459"/>
              <a:gd name="connsiteX4" fmla="*/ 119387 w 1562676"/>
              <a:gd name="connsiteY4" fmla="*/ 615931 h 743459"/>
              <a:gd name="connsiteX5" fmla="*/ 143807 w 1562676"/>
              <a:gd name="connsiteY5" fmla="*/ 615931 h 743459"/>
              <a:gd name="connsiteX6" fmla="*/ 143807 w 1562676"/>
              <a:gd name="connsiteY6" fmla="*/ 572518 h 743459"/>
              <a:gd name="connsiteX7" fmla="*/ 176368 w 1562676"/>
              <a:gd name="connsiteY7" fmla="*/ 569804 h 743459"/>
              <a:gd name="connsiteX8" fmla="*/ 184508 w 1562676"/>
              <a:gd name="connsiteY8" fmla="*/ 561664 h 743459"/>
              <a:gd name="connsiteX9" fmla="*/ 179081 w 1562676"/>
              <a:gd name="connsiteY9" fmla="*/ 515537 h 743459"/>
              <a:gd name="connsiteX10" fmla="*/ 211641 w 1562676"/>
              <a:gd name="connsiteY10" fmla="*/ 482977 h 743459"/>
              <a:gd name="connsiteX11" fmla="*/ 246915 w 1562676"/>
              <a:gd name="connsiteY11" fmla="*/ 482977 h 743459"/>
              <a:gd name="connsiteX12" fmla="*/ 260482 w 1562676"/>
              <a:gd name="connsiteY12" fmla="*/ 466697 h 743459"/>
              <a:gd name="connsiteX13" fmla="*/ 309322 w 1562676"/>
              <a:gd name="connsiteY13" fmla="*/ 493830 h 743459"/>
              <a:gd name="connsiteX14" fmla="*/ 350022 w 1562676"/>
              <a:gd name="connsiteY14" fmla="*/ 469410 h 743459"/>
              <a:gd name="connsiteX15" fmla="*/ 379869 w 1562676"/>
              <a:gd name="connsiteY15" fmla="*/ 482977 h 743459"/>
              <a:gd name="connsiteX16" fmla="*/ 415143 w 1562676"/>
              <a:gd name="connsiteY16" fmla="*/ 428710 h 743459"/>
              <a:gd name="connsiteX17" fmla="*/ 463983 w 1562676"/>
              <a:gd name="connsiteY17" fmla="*/ 458557 h 743459"/>
              <a:gd name="connsiteX18" fmla="*/ 537244 w 1562676"/>
              <a:gd name="connsiteY18" fmla="*/ 369016 h 743459"/>
              <a:gd name="connsiteX19" fmla="*/ 537244 w 1562676"/>
              <a:gd name="connsiteY19" fmla="*/ 341883 h 743459"/>
              <a:gd name="connsiteX20" fmla="*/ 599651 w 1562676"/>
              <a:gd name="connsiteY20" fmla="*/ 341883 h 743459"/>
              <a:gd name="connsiteX21" fmla="*/ 621358 w 1562676"/>
              <a:gd name="connsiteY21" fmla="*/ 328316 h 743459"/>
              <a:gd name="connsiteX22" fmla="*/ 610504 w 1562676"/>
              <a:gd name="connsiteY22" fmla="*/ 276762 h 743459"/>
              <a:gd name="connsiteX23" fmla="*/ 632211 w 1562676"/>
              <a:gd name="connsiteY23" fmla="*/ 260482 h 743459"/>
              <a:gd name="connsiteX24" fmla="*/ 643064 w 1562676"/>
              <a:gd name="connsiteY24" fmla="*/ 274049 h 743459"/>
              <a:gd name="connsiteX25" fmla="*/ 659344 w 1562676"/>
              <a:gd name="connsiteY25" fmla="*/ 274049 h 743459"/>
              <a:gd name="connsiteX26" fmla="*/ 700045 w 1562676"/>
              <a:gd name="connsiteY26" fmla="*/ 314749 h 743459"/>
              <a:gd name="connsiteX27" fmla="*/ 735318 w 1562676"/>
              <a:gd name="connsiteY27" fmla="*/ 325602 h 743459"/>
              <a:gd name="connsiteX28" fmla="*/ 757025 w 1562676"/>
              <a:gd name="connsiteY28" fmla="*/ 347309 h 743459"/>
              <a:gd name="connsiteX29" fmla="*/ 797725 w 1562676"/>
              <a:gd name="connsiteY29" fmla="*/ 344596 h 743459"/>
              <a:gd name="connsiteX30" fmla="*/ 824859 w 1562676"/>
              <a:gd name="connsiteY30" fmla="*/ 360876 h 743459"/>
              <a:gd name="connsiteX31" fmla="*/ 860133 w 1562676"/>
              <a:gd name="connsiteY31" fmla="*/ 339169 h 743459"/>
              <a:gd name="connsiteX32" fmla="*/ 922540 w 1562676"/>
              <a:gd name="connsiteY32" fmla="*/ 385296 h 743459"/>
              <a:gd name="connsiteX33" fmla="*/ 946960 w 1562676"/>
              <a:gd name="connsiteY33" fmla="*/ 382583 h 743459"/>
              <a:gd name="connsiteX34" fmla="*/ 968667 w 1562676"/>
              <a:gd name="connsiteY34" fmla="*/ 333743 h 743459"/>
              <a:gd name="connsiteX35" fmla="*/ 971380 w 1562676"/>
              <a:gd name="connsiteY35" fmla="*/ 295756 h 743459"/>
              <a:gd name="connsiteX36" fmla="*/ 1012080 w 1562676"/>
              <a:gd name="connsiteY36" fmla="*/ 295756 h 743459"/>
              <a:gd name="connsiteX37" fmla="*/ 1012080 w 1562676"/>
              <a:gd name="connsiteY37" fmla="*/ 257769 h 743459"/>
              <a:gd name="connsiteX38" fmla="*/ 1047354 w 1562676"/>
              <a:gd name="connsiteY38" fmla="*/ 222495 h 743459"/>
              <a:gd name="connsiteX39" fmla="*/ 1142321 w 1562676"/>
              <a:gd name="connsiteY39" fmla="*/ 176368 h 743459"/>
              <a:gd name="connsiteX40" fmla="*/ 1172168 w 1562676"/>
              <a:gd name="connsiteY40" fmla="*/ 0 h 743459"/>
              <a:gd name="connsiteX41" fmla="*/ 1185735 w 1562676"/>
              <a:gd name="connsiteY41" fmla="*/ 170941 h 743459"/>
              <a:gd name="connsiteX42" fmla="*/ 1313263 w 1562676"/>
              <a:gd name="connsiteY42" fmla="*/ 165515 h 743459"/>
              <a:gd name="connsiteX43" fmla="*/ 1326829 w 1562676"/>
              <a:gd name="connsiteY43" fmla="*/ 238775 h 743459"/>
              <a:gd name="connsiteX44" fmla="*/ 1413657 w 1562676"/>
              <a:gd name="connsiteY44" fmla="*/ 173655 h 743459"/>
              <a:gd name="connsiteX45" fmla="*/ 1419083 w 1562676"/>
              <a:gd name="connsiteY45" fmla="*/ 189935 h 743459"/>
              <a:gd name="connsiteX46" fmla="*/ 1457070 w 1562676"/>
              <a:gd name="connsiteY46" fmla="*/ 189935 h 743459"/>
              <a:gd name="connsiteX47" fmla="*/ 1522190 w 1562676"/>
              <a:gd name="connsiteY47" fmla="*/ 176368 h 743459"/>
              <a:gd name="connsiteX48" fmla="*/ 1560177 w 1562676"/>
              <a:gd name="connsiteY48" fmla="*/ 260482 h 743459"/>
              <a:gd name="connsiteX49" fmla="*/ 1533043 w 1562676"/>
              <a:gd name="connsiteY49" fmla="*/ 249629 h 743459"/>
              <a:gd name="connsiteX50" fmla="*/ 1535757 w 1562676"/>
              <a:gd name="connsiteY50" fmla="*/ 249629 h 743459"/>
              <a:gd name="connsiteX0" fmla="*/ 0 w 1561345"/>
              <a:gd name="connsiteY0" fmla="*/ 743459 h 743459"/>
              <a:gd name="connsiteX1" fmla="*/ 48840 w 1561345"/>
              <a:gd name="connsiteY1" fmla="*/ 686478 h 743459"/>
              <a:gd name="connsiteX2" fmla="*/ 46127 w 1561345"/>
              <a:gd name="connsiteY2" fmla="*/ 626785 h 743459"/>
              <a:gd name="connsiteX3" fmla="*/ 65120 w 1561345"/>
              <a:gd name="connsiteY3" fmla="*/ 591511 h 743459"/>
              <a:gd name="connsiteX4" fmla="*/ 119387 w 1561345"/>
              <a:gd name="connsiteY4" fmla="*/ 615931 h 743459"/>
              <a:gd name="connsiteX5" fmla="*/ 143807 w 1561345"/>
              <a:gd name="connsiteY5" fmla="*/ 615931 h 743459"/>
              <a:gd name="connsiteX6" fmla="*/ 143807 w 1561345"/>
              <a:gd name="connsiteY6" fmla="*/ 572518 h 743459"/>
              <a:gd name="connsiteX7" fmla="*/ 176368 w 1561345"/>
              <a:gd name="connsiteY7" fmla="*/ 569804 h 743459"/>
              <a:gd name="connsiteX8" fmla="*/ 184508 w 1561345"/>
              <a:gd name="connsiteY8" fmla="*/ 561664 h 743459"/>
              <a:gd name="connsiteX9" fmla="*/ 179081 w 1561345"/>
              <a:gd name="connsiteY9" fmla="*/ 515537 h 743459"/>
              <a:gd name="connsiteX10" fmla="*/ 211641 w 1561345"/>
              <a:gd name="connsiteY10" fmla="*/ 482977 h 743459"/>
              <a:gd name="connsiteX11" fmla="*/ 246915 w 1561345"/>
              <a:gd name="connsiteY11" fmla="*/ 482977 h 743459"/>
              <a:gd name="connsiteX12" fmla="*/ 260482 w 1561345"/>
              <a:gd name="connsiteY12" fmla="*/ 466697 h 743459"/>
              <a:gd name="connsiteX13" fmla="*/ 309322 w 1561345"/>
              <a:gd name="connsiteY13" fmla="*/ 493830 h 743459"/>
              <a:gd name="connsiteX14" fmla="*/ 350022 w 1561345"/>
              <a:gd name="connsiteY14" fmla="*/ 469410 h 743459"/>
              <a:gd name="connsiteX15" fmla="*/ 379869 w 1561345"/>
              <a:gd name="connsiteY15" fmla="*/ 482977 h 743459"/>
              <a:gd name="connsiteX16" fmla="*/ 415143 w 1561345"/>
              <a:gd name="connsiteY16" fmla="*/ 428710 h 743459"/>
              <a:gd name="connsiteX17" fmla="*/ 463983 w 1561345"/>
              <a:gd name="connsiteY17" fmla="*/ 458557 h 743459"/>
              <a:gd name="connsiteX18" fmla="*/ 537244 w 1561345"/>
              <a:gd name="connsiteY18" fmla="*/ 369016 h 743459"/>
              <a:gd name="connsiteX19" fmla="*/ 537244 w 1561345"/>
              <a:gd name="connsiteY19" fmla="*/ 341883 h 743459"/>
              <a:gd name="connsiteX20" fmla="*/ 599651 w 1561345"/>
              <a:gd name="connsiteY20" fmla="*/ 341883 h 743459"/>
              <a:gd name="connsiteX21" fmla="*/ 621358 w 1561345"/>
              <a:gd name="connsiteY21" fmla="*/ 328316 h 743459"/>
              <a:gd name="connsiteX22" fmla="*/ 610504 w 1561345"/>
              <a:gd name="connsiteY22" fmla="*/ 276762 h 743459"/>
              <a:gd name="connsiteX23" fmla="*/ 632211 w 1561345"/>
              <a:gd name="connsiteY23" fmla="*/ 260482 h 743459"/>
              <a:gd name="connsiteX24" fmla="*/ 643064 w 1561345"/>
              <a:gd name="connsiteY24" fmla="*/ 274049 h 743459"/>
              <a:gd name="connsiteX25" fmla="*/ 659344 w 1561345"/>
              <a:gd name="connsiteY25" fmla="*/ 274049 h 743459"/>
              <a:gd name="connsiteX26" fmla="*/ 700045 w 1561345"/>
              <a:gd name="connsiteY26" fmla="*/ 314749 h 743459"/>
              <a:gd name="connsiteX27" fmla="*/ 735318 w 1561345"/>
              <a:gd name="connsiteY27" fmla="*/ 325602 h 743459"/>
              <a:gd name="connsiteX28" fmla="*/ 757025 w 1561345"/>
              <a:gd name="connsiteY28" fmla="*/ 347309 h 743459"/>
              <a:gd name="connsiteX29" fmla="*/ 797725 w 1561345"/>
              <a:gd name="connsiteY29" fmla="*/ 344596 h 743459"/>
              <a:gd name="connsiteX30" fmla="*/ 824859 w 1561345"/>
              <a:gd name="connsiteY30" fmla="*/ 360876 h 743459"/>
              <a:gd name="connsiteX31" fmla="*/ 860133 w 1561345"/>
              <a:gd name="connsiteY31" fmla="*/ 339169 h 743459"/>
              <a:gd name="connsiteX32" fmla="*/ 922540 w 1561345"/>
              <a:gd name="connsiteY32" fmla="*/ 385296 h 743459"/>
              <a:gd name="connsiteX33" fmla="*/ 946960 w 1561345"/>
              <a:gd name="connsiteY33" fmla="*/ 382583 h 743459"/>
              <a:gd name="connsiteX34" fmla="*/ 968667 w 1561345"/>
              <a:gd name="connsiteY34" fmla="*/ 333743 h 743459"/>
              <a:gd name="connsiteX35" fmla="*/ 971380 w 1561345"/>
              <a:gd name="connsiteY35" fmla="*/ 295756 h 743459"/>
              <a:gd name="connsiteX36" fmla="*/ 1012080 w 1561345"/>
              <a:gd name="connsiteY36" fmla="*/ 295756 h 743459"/>
              <a:gd name="connsiteX37" fmla="*/ 1012080 w 1561345"/>
              <a:gd name="connsiteY37" fmla="*/ 257769 h 743459"/>
              <a:gd name="connsiteX38" fmla="*/ 1047354 w 1561345"/>
              <a:gd name="connsiteY38" fmla="*/ 222495 h 743459"/>
              <a:gd name="connsiteX39" fmla="*/ 1142321 w 1561345"/>
              <a:gd name="connsiteY39" fmla="*/ 176368 h 743459"/>
              <a:gd name="connsiteX40" fmla="*/ 1172168 w 1561345"/>
              <a:gd name="connsiteY40" fmla="*/ 0 h 743459"/>
              <a:gd name="connsiteX41" fmla="*/ 1185735 w 1561345"/>
              <a:gd name="connsiteY41" fmla="*/ 170941 h 743459"/>
              <a:gd name="connsiteX42" fmla="*/ 1313263 w 1561345"/>
              <a:gd name="connsiteY42" fmla="*/ 165515 h 743459"/>
              <a:gd name="connsiteX43" fmla="*/ 1326829 w 1561345"/>
              <a:gd name="connsiteY43" fmla="*/ 238775 h 743459"/>
              <a:gd name="connsiteX44" fmla="*/ 1413657 w 1561345"/>
              <a:gd name="connsiteY44" fmla="*/ 173655 h 743459"/>
              <a:gd name="connsiteX45" fmla="*/ 1419083 w 1561345"/>
              <a:gd name="connsiteY45" fmla="*/ 189935 h 743459"/>
              <a:gd name="connsiteX46" fmla="*/ 1457070 w 1561345"/>
              <a:gd name="connsiteY46" fmla="*/ 189935 h 743459"/>
              <a:gd name="connsiteX47" fmla="*/ 1522190 w 1561345"/>
              <a:gd name="connsiteY47" fmla="*/ 176368 h 743459"/>
              <a:gd name="connsiteX48" fmla="*/ 1560177 w 1561345"/>
              <a:gd name="connsiteY48" fmla="*/ 260482 h 743459"/>
              <a:gd name="connsiteX49" fmla="*/ 1492343 w 1561345"/>
              <a:gd name="connsiteY49" fmla="*/ 233349 h 743459"/>
              <a:gd name="connsiteX50" fmla="*/ 1535757 w 1561345"/>
              <a:gd name="connsiteY50" fmla="*/ 249629 h 743459"/>
              <a:gd name="connsiteX0" fmla="*/ 0 w 1561345"/>
              <a:gd name="connsiteY0" fmla="*/ 743459 h 743459"/>
              <a:gd name="connsiteX1" fmla="*/ 48840 w 1561345"/>
              <a:gd name="connsiteY1" fmla="*/ 686478 h 743459"/>
              <a:gd name="connsiteX2" fmla="*/ 46127 w 1561345"/>
              <a:gd name="connsiteY2" fmla="*/ 626785 h 743459"/>
              <a:gd name="connsiteX3" fmla="*/ 65120 w 1561345"/>
              <a:gd name="connsiteY3" fmla="*/ 591511 h 743459"/>
              <a:gd name="connsiteX4" fmla="*/ 119387 w 1561345"/>
              <a:gd name="connsiteY4" fmla="*/ 615931 h 743459"/>
              <a:gd name="connsiteX5" fmla="*/ 143807 w 1561345"/>
              <a:gd name="connsiteY5" fmla="*/ 615931 h 743459"/>
              <a:gd name="connsiteX6" fmla="*/ 143807 w 1561345"/>
              <a:gd name="connsiteY6" fmla="*/ 572518 h 743459"/>
              <a:gd name="connsiteX7" fmla="*/ 176368 w 1561345"/>
              <a:gd name="connsiteY7" fmla="*/ 569804 h 743459"/>
              <a:gd name="connsiteX8" fmla="*/ 184508 w 1561345"/>
              <a:gd name="connsiteY8" fmla="*/ 561664 h 743459"/>
              <a:gd name="connsiteX9" fmla="*/ 179081 w 1561345"/>
              <a:gd name="connsiteY9" fmla="*/ 515537 h 743459"/>
              <a:gd name="connsiteX10" fmla="*/ 211641 w 1561345"/>
              <a:gd name="connsiteY10" fmla="*/ 482977 h 743459"/>
              <a:gd name="connsiteX11" fmla="*/ 246915 w 1561345"/>
              <a:gd name="connsiteY11" fmla="*/ 482977 h 743459"/>
              <a:gd name="connsiteX12" fmla="*/ 260482 w 1561345"/>
              <a:gd name="connsiteY12" fmla="*/ 466697 h 743459"/>
              <a:gd name="connsiteX13" fmla="*/ 309322 w 1561345"/>
              <a:gd name="connsiteY13" fmla="*/ 493830 h 743459"/>
              <a:gd name="connsiteX14" fmla="*/ 350022 w 1561345"/>
              <a:gd name="connsiteY14" fmla="*/ 469410 h 743459"/>
              <a:gd name="connsiteX15" fmla="*/ 379869 w 1561345"/>
              <a:gd name="connsiteY15" fmla="*/ 482977 h 743459"/>
              <a:gd name="connsiteX16" fmla="*/ 415143 w 1561345"/>
              <a:gd name="connsiteY16" fmla="*/ 428710 h 743459"/>
              <a:gd name="connsiteX17" fmla="*/ 463983 w 1561345"/>
              <a:gd name="connsiteY17" fmla="*/ 458557 h 743459"/>
              <a:gd name="connsiteX18" fmla="*/ 537244 w 1561345"/>
              <a:gd name="connsiteY18" fmla="*/ 369016 h 743459"/>
              <a:gd name="connsiteX19" fmla="*/ 537244 w 1561345"/>
              <a:gd name="connsiteY19" fmla="*/ 341883 h 743459"/>
              <a:gd name="connsiteX20" fmla="*/ 599651 w 1561345"/>
              <a:gd name="connsiteY20" fmla="*/ 341883 h 743459"/>
              <a:gd name="connsiteX21" fmla="*/ 621358 w 1561345"/>
              <a:gd name="connsiteY21" fmla="*/ 328316 h 743459"/>
              <a:gd name="connsiteX22" fmla="*/ 610504 w 1561345"/>
              <a:gd name="connsiteY22" fmla="*/ 276762 h 743459"/>
              <a:gd name="connsiteX23" fmla="*/ 632211 w 1561345"/>
              <a:gd name="connsiteY23" fmla="*/ 260482 h 743459"/>
              <a:gd name="connsiteX24" fmla="*/ 643064 w 1561345"/>
              <a:gd name="connsiteY24" fmla="*/ 274049 h 743459"/>
              <a:gd name="connsiteX25" fmla="*/ 659344 w 1561345"/>
              <a:gd name="connsiteY25" fmla="*/ 274049 h 743459"/>
              <a:gd name="connsiteX26" fmla="*/ 700045 w 1561345"/>
              <a:gd name="connsiteY26" fmla="*/ 314749 h 743459"/>
              <a:gd name="connsiteX27" fmla="*/ 735318 w 1561345"/>
              <a:gd name="connsiteY27" fmla="*/ 325602 h 743459"/>
              <a:gd name="connsiteX28" fmla="*/ 757025 w 1561345"/>
              <a:gd name="connsiteY28" fmla="*/ 347309 h 743459"/>
              <a:gd name="connsiteX29" fmla="*/ 797725 w 1561345"/>
              <a:gd name="connsiteY29" fmla="*/ 344596 h 743459"/>
              <a:gd name="connsiteX30" fmla="*/ 824859 w 1561345"/>
              <a:gd name="connsiteY30" fmla="*/ 360876 h 743459"/>
              <a:gd name="connsiteX31" fmla="*/ 860133 w 1561345"/>
              <a:gd name="connsiteY31" fmla="*/ 339169 h 743459"/>
              <a:gd name="connsiteX32" fmla="*/ 922540 w 1561345"/>
              <a:gd name="connsiteY32" fmla="*/ 385296 h 743459"/>
              <a:gd name="connsiteX33" fmla="*/ 946960 w 1561345"/>
              <a:gd name="connsiteY33" fmla="*/ 382583 h 743459"/>
              <a:gd name="connsiteX34" fmla="*/ 968667 w 1561345"/>
              <a:gd name="connsiteY34" fmla="*/ 333743 h 743459"/>
              <a:gd name="connsiteX35" fmla="*/ 971380 w 1561345"/>
              <a:gd name="connsiteY35" fmla="*/ 295756 h 743459"/>
              <a:gd name="connsiteX36" fmla="*/ 1012080 w 1561345"/>
              <a:gd name="connsiteY36" fmla="*/ 295756 h 743459"/>
              <a:gd name="connsiteX37" fmla="*/ 1012080 w 1561345"/>
              <a:gd name="connsiteY37" fmla="*/ 257769 h 743459"/>
              <a:gd name="connsiteX38" fmla="*/ 1047354 w 1561345"/>
              <a:gd name="connsiteY38" fmla="*/ 222495 h 743459"/>
              <a:gd name="connsiteX39" fmla="*/ 1142321 w 1561345"/>
              <a:gd name="connsiteY39" fmla="*/ 176368 h 743459"/>
              <a:gd name="connsiteX40" fmla="*/ 1172168 w 1561345"/>
              <a:gd name="connsiteY40" fmla="*/ 0 h 743459"/>
              <a:gd name="connsiteX41" fmla="*/ 1185735 w 1561345"/>
              <a:gd name="connsiteY41" fmla="*/ 170941 h 743459"/>
              <a:gd name="connsiteX42" fmla="*/ 1313263 w 1561345"/>
              <a:gd name="connsiteY42" fmla="*/ 165515 h 743459"/>
              <a:gd name="connsiteX43" fmla="*/ 1326829 w 1561345"/>
              <a:gd name="connsiteY43" fmla="*/ 238775 h 743459"/>
              <a:gd name="connsiteX44" fmla="*/ 1413657 w 1561345"/>
              <a:gd name="connsiteY44" fmla="*/ 173655 h 743459"/>
              <a:gd name="connsiteX45" fmla="*/ 1419083 w 1561345"/>
              <a:gd name="connsiteY45" fmla="*/ 189935 h 743459"/>
              <a:gd name="connsiteX46" fmla="*/ 1457070 w 1561345"/>
              <a:gd name="connsiteY46" fmla="*/ 189935 h 743459"/>
              <a:gd name="connsiteX47" fmla="*/ 1522190 w 1561345"/>
              <a:gd name="connsiteY47" fmla="*/ 176368 h 743459"/>
              <a:gd name="connsiteX48" fmla="*/ 1560177 w 1561345"/>
              <a:gd name="connsiteY48" fmla="*/ 260482 h 743459"/>
              <a:gd name="connsiteX49" fmla="*/ 1492343 w 1561345"/>
              <a:gd name="connsiteY49" fmla="*/ 233349 h 743459"/>
              <a:gd name="connsiteX50" fmla="*/ 1489631 w 1561345"/>
              <a:gd name="connsiteY50" fmla="*/ 233348 h 743459"/>
              <a:gd name="connsiteX51" fmla="*/ 1535757 w 1561345"/>
              <a:gd name="connsiteY51" fmla="*/ 249629 h 743459"/>
              <a:gd name="connsiteX0" fmla="*/ 0 w 1561345"/>
              <a:gd name="connsiteY0" fmla="*/ 743459 h 743459"/>
              <a:gd name="connsiteX1" fmla="*/ 48840 w 1561345"/>
              <a:gd name="connsiteY1" fmla="*/ 686478 h 743459"/>
              <a:gd name="connsiteX2" fmla="*/ 46127 w 1561345"/>
              <a:gd name="connsiteY2" fmla="*/ 626785 h 743459"/>
              <a:gd name="connsiteX3" fmla="*/ 65120 w 1561345"/>
              <a:gd name="connsiteY3" fmla="*/ 591511 h 743459"/>
              <a:gd name="connsiteX4" fmla="*/ 119387 w 1561345"/>
              <a:gd name="connsiteY4" fmla="*/ 615931 h 743459"/>
              <a:gd name="connsiteX5" fmla="*/ 143807 w 1561345"/>
              <a:gd name="connsiteY5" fmla="*/ 615931 h 743459"/>
              <a:gd name="connsiteX6" fmla="*/ 143807 w 1561345"/>
              <a:gd name="connsiteY6" fmla="*/ 572518 h 743459"/>
              <a:gd name="connsiteX7" fmla="*/ 176368 w 1561345"/>
              <a:gd name="connsiteY7" fmla="*/ 569804 h 743459"/>
              <a:gd name="connsiteX8" fmla="*/ 184508 w 1561345"/>
              <a:gd name="connsiteY8" fmla="*/ 561664 h 743459"/>
              <a:gd name="connsiteX9" fmla="*/ 179081 w 1561345"/>
              <a:gd name="connsiteY9" fmla="*/ 515537 h 743459"/>
              <a:gd name="connsiteX10" fmla="*/ 211641 w 1561345"/>
              <a:gd name="connsiteY10" fmla="*/ 482977 h 743459"/>
              <a:gd name="connsiteX11" fmla="*/ 246915 w 1561345"/>
              <a:gd name="connsiteY11" fmla="*/ 482977 h 743459"/>
              <a:gd name="connsiteX12" fmla="*/ 260482 w 1561345"/>
              <a:gd name="connsiteY12" fmla="*/ 466697 h 743459"/>
              <a:gd name="connsiteX13" fmla="*/ 309322 w 1561345"/>
              <a:gd name="connsiteY13" fmla="*/ 493830 h 743459"/>
              <a:gd name="connsiteX14" fmla="*/ 350022 w 1561345"/>
              <a:gd name="connsiteY14" fmla="*/ 469410 h 743459"/>
              <a:gd name="connsiteX15" fmla="*/ 379869 w 1561345"/>
              <a:gd name="connsiteY15" fmla="*/ 482977 h 743459"/>
              <a:gd name="connsiteX16" fmla="*/ 415143 w 1561345"/>
              <a:gd name="connsiteY16" fmla="*/ 428710 h 743459"/>
              <a:gd name="connsiteX17" fmla="*/ 463983 w 1561345"/>
              <a:gd name="connsiteY17" fmla="*/ 458557 h 743459"/>
              <a:gd name="connsiteX18" fmla="*/ 537244 w 1561345"/>
              <a:gd name="connsiteY18" fmla="*/ 369016 h 743459"/>
              <a:gd name="connsiteX19" fmla="*/ 537244 w 1561345"/>
              <a:gd name="connsiteY19" fmla="*/ 341883 h 743459"/>
              <a:gd name="connsiteX20" fmla="*/ 599651 w 1561345"/>
              <a:gd name="connsiteY20" fmla="*/ 341883 h 743459"/>
              <a:gd name="connsiteX21" fmla="*/ 621358 w 1561345"/>
              <a:gd name="connsiteY21" fmla="*/ 328316 h 743459"/>
              <a:gd name="connsiteX22" fmla="*/ 610504 w 1561345"/>
              <a:gd name="connsiteY22" fmla="*/ 276762 h 743459"/>
              <a:gd name="connsiteX23" fmla="*/ 632211 w 1561345"/>
              <a:gd name="connsiteY23" fmla="*/ 260482 h 743459"/>
              <a:gd name="connsiteX24" fmla="*/ 643064 w 1561345"/>
              <a:gd name="connsiteY24" fmla="*/ 274049 h 743459"/>
              <a:gd name="connsiteX25" fmla="*/ 659344 w 1561345"/>
              <a:gd name="connsiteY25" fmla="*/ 274049 h 743459"/>
              <a:gd name="connsiteX26" fmla="*/ 700045 w 1561345"/>
              <a:gd name="connsiteY26" fmla="*/ 314749 h 743459"/>
              <a:gd name="connsiteX27" fmla="*/ 735318 w 1561345"/>
              <a:gd name="connsiteY27" fmla="*/ 325602 h 743459"/>
              <a:gd name="connsiteX28" fmla="*/ 757025 w 1561345"/>
              <a:gd name="connsiteY28" fmla="*/ 347309 h 743459"/>
              <a:gd name="connsiteX29" fmla="*/ 797725 w 1561345"/>
              <a:gd name="connsiteY29" fmla="*/ 344596 h 743459"/>
              <a:gd name="connsiteX30" fmla="*/ 824859 w 1561345"/>
              <a:gd name="connsiteY30" fmla="*/ 360876 h 743459"/>
              <a:gd name="connsiteX31" fmla="*/ 860133 w 1561345"/>
              <a:gd name="connsiteY31" fmla="*/ 339169 h 743459"/>
              <a:gd name="connsiteX32" fmla="*/ 922540 w 1561345"/>
              <a:gd name="connsiteY32" fmla="*/ 385296 h 743459"/>
              <a:gd name="connsiteX33" fmla="*/ 946960 w 1561345"/>
              <a:gd name="connsiteY33" fmla="*/ 382583 h 743459"/>
              <a:gd name="connsiteX34" fmla="*/ 968667 w 1561345"/>
              <a:gd name="connsiteY34" fmla="*/ 333743 h 743459"/>
              <a:gd name="connsiteX35" fmla="*/ 971380 w 1561345"/>
              <a:gd name="connsiteY35" fmla="*/ 295756 h 743459"/>
              <a:gd name="connsiteX36" fmla="*/ 1012080 w 1561345"/>
              <a:gd name="connsiteY36" fmla="*/ 295756 h 743459"/>
              <a:gd name="connsiteX37" fmla="*/ 1012080 w 1561345"/>
              <a:gd name="connsiteY37" fmla="*/ 257769 h 743459"/>
              <a:gd name="connsiteX38" fmla="*/ 1047354 w 1561345"/>
              <a:gd name="connsiteY38" fmla="*/ 222495 h 743459"/>
              <a:gd name="connsiteX39" fmla="*/ 1142321 w 1561345"/>
              <a:gd name="connsiteY39" fmla="*/ 176368 h 743459"/>
              <a:gd name="connsiteX40" fmla="*/ 1172168 w 1561345"/>
              <a:gd name="connsiteY40" fmla="*/ 0 h 743459"/>
              <a:gd name="connsiteX41" fmla="*/ 1185735 w 1561345"/>
              <a:gd name="connsiteY41" fmla="*/ 170941 h 743459"/>
              <a:gd name="connsiteX42" fmla="*/ 1313263 w 1561345"/>
              <a:gd name="connsiteY42" fmla="*/ 165515 h 743459"/>
              <a:gd name="connsiteX43" fmla="*/ 1326829 w 1561345"/>
              <a:gd name="connsiteY43" fmla="*/ 238775 h 743459"/>
              <a:gd name="connsiteX44" fmla="*/ 1413657 w 1561345"/>
              <a:gd name="connsiteY44" fmla="*/ 173655 h 743459"/>
              <a:gd name="connsiteX45" fmla="*/ 1419083 w 1561345"/>
              <a:gd name="connsiteY45" fmla="*/ 189935 h 743459"/>
              <a:gd name="connsiteX46" fmla="*/ 1457070 w 1561345"/>
              <a:gd name="connsiteY46" fmla="*/ 189935 h 743459"/>
              <a:gd name="connsiteX47" fmla="*/ 1522190 w 1561345"/>
              <a:gd name="connsiteY47" fmla="*/ 176368 h 743459"/>
              <a:gd name="connsiteX48" fmla="*/ 1560177 w 1561345"/>
              <a:gd name="connsiteY48" fmla="*/ 260482 h 743459"/>
              <a:gd name="connsiteX49" fmla="*/ 1492343 w 1561345"/>
              <a:gd name="connsiteY49" fmla="*/ 233349 h 743459"/>
              <a:gd name="connsiteX50" fmla="*/ 1427224 w 1561345"/>
              <a:gd name="connsiteY50" fmla="*/ 312036 h 743459"/>
              <a:gd name="connsiteX51" fmla="*/ 1535757 w 1561345"/>
              <a:gd name="connsiteY51" fmla="*/ 249629 h 743459"/>
              <a:gd name="connsiteX0" fmla="*/ 0 w 1560671"/>
              <a:gd name="connsiteY0" fmla="*/ 743459 h 743459"/>
              <a:gd name="connsiteX1" fmla="*/ 48840 w 1560671"/>
              <a:gd name="connsiteY1" fmla="*/ 686478 h 743459"/>
              <a:gd name="connsiteX2" fmla="*/ 46127 w 1560671"/>
              <a:gd name="connsiteY2" fmla="*/ 626785 h 743459"/>
              <a:gd name="connsiteX3" fmla="*/ 65120 w 1560671"/>
              <a:gd name="connsiteY3" fmla="*/ 591511 h 743459"/>
              <a:gd name="connsiteX4" fmla="*/ 119387 w 1560671"/>
              <a:gd name="connsiteY4" fmla="*/ 615931 h 743459"/>
              <a:gd name="connsiteX5" fmla="*/ 143807 w 1560671"/>
              <a:gd name="connsiteY5" fmla="*/ 615931 h 743459"/>
              <a:gd name="connsiteX6" fmla="*/ 143807 w 1560671"/>
              <a:gd name="connsiteY6" fmla="*/ 572518 h 743459"/>
              <a:gd name="connsiteX7" fmla="*/ 176368 w 1560671"/>
              <a:gd name="connsiteY7" fmla="*/ 569804 h 743459"/>
              <a:gd name="connsiteX8" fmla="*/ 184508 w 1560671"/>
              <a:gd name="connsiteY8" fmla="*/ 561664 h 743459"/>
              <a:gd name="connsiteX9" fmla="*/ 179081 w 1560671"/>
              <a:gd name="connsiteY9" fmla="*/ 515537 h 743459"/>
              <a:gd name="connsiteX10" fmla="*/ 211641 w 1560671"/>
              <a:gd name="connsiteY10" fmla="*/ 482977 h 743459"/>
              <a:gd name="connsiteX11" fmla="*/ 246915 w 1560671"/>
              <a:gd name="connsiteY11" fmla="*/ 482977 h 743459"/>
              <a:gd name="connsiteX12" fmla="*/ 260482 w 1560671"/>
              <a:gd name="connsiteY12" fmla="*/ 466697 h 743459"/>
              <a:gd name="connsiteX13" fmla="*/ 309322 w 1560671"/>
              <a:gd name="connsiteY13" fmla="*/ 493830 h 743459"/>
              <a:gd name="connsiteX14" fmla="*/ 350022 w 1560671"/>
              <a:gd name="connsiteY14" fmla="*/ 469410 h 743459"/>
              <a:gd name="connsiteX15" fmla="*/ 379869 w 1560671"/>
              <a:gd name="connsiteY15" fmla="*/ 482977 h 743459"/>
              <a:gd name="connsiteX16" fmla="*/ 415143 w 1560671"/>
              <a:gd name="connsiteY16" fmla="*/ 428710 h 743459"/>
              <a:gd name="connsiteX17" fmla="*/ 463983 w 1560671"/>
              <a:gd name="connsiteY17" fmla="*/ 458557 h 743459"/>
              <a:gd name="connsiteX18" fmla="*/ 537244 w 1560671"/>
              <a:gd name="connsiteY18" fmla="*/ 369016 h 743459"/>
              <a:gd name="connsiteX19" fmla="*/ 537244 w 1560671"/>
              <a:gd name="connsiteY19" fmla="*/ 341883 h 743459"/>
              <a:gd name="connsiteX20" fmla="*/ 599651 w 1560671"/>
              <a:gd name="connsiteY20" fmla="*/ 341883 h 743459"/>
              <a:gd name="connsiteX21" fmla="*/ 621358 w 1560671"/>
              <a:gd name="connsiteY21" fmla="*/ 328316 h 743459"/>
              <a:gd name="connsiteX22" fmla="*/ 610504 w 1560671"/>
              <a:gd name="connsiteY22" fmla="*/ 276762 h 743459"/>
              <a:gd name="connsiteX23" fmla="*/ 632211 w 1560671"/>
              <a:gd name="connsiteY23" fmla="*/ 260482 h 743459"/>
              <a:gd name="connsiteX24" fmla="*/ 643064 w 1560671"/>
              <a:gd name="connsiteY24" fmla="*/ 274049 h 743459"/>
              <a:gd name="connsiteX25" fmla="*/ 659344 w 1560671"/>
              <a:gd name="connsiteY25" fmla="*/ 274049 h 743459"/>
              <a:gd name="connsiteX26" fmla="*/ 700045 w 1560671"/>
              <a:gd name="connsiteY26" fmla="*/ 314749 h 743459"/>
              <a:gd name="connsiteX27" fmla="*/ 735318 w 1560671"/>
              <a:gd name="connsiteY27" fmla="*/ 325602 h 743459"/>
              <a:gd name="connsiteX28" fmla="*/ 757025 w 1560671"/>
              <a:gd name="connsiteY28" fmla="*/ 347309 h 743459"/>
              <a:gd name="connsiteX29" fmla="*/ 797725 w 1560671"/>
              <a:gd name="connsiteY29" fmla="*/ 344596 h 743459"/>
              <a:gd name="connsiteX30" fmla="*/ 824859 w 1560671"/>
              <a:gd name="connsiteY30" fmla="*/ 360876 h 743459"/>
              <a:gd name="connsiteX31" fmla="*/ 860133 w 1560671"/>
              <a:gd name="connsiteY31" fmla="*/ 339169 h 743459"/>
              <a:gd name="connsiteX32" fmla="*/ 922540 w 1560671"/>
              <a:gd name="connsiteY32" fmla="*/ 385296 h 743459"/>
              <a:gd name="connsiteX33" fmla="*/ 946960 w 1560671"/>
              <a:gd name="connsiteY33" fmla="*/ 382583 h 743459"/>
              <a:gd name="connsiteX34" fmla="*/ 968667 w 1560671"/>
              <a:gd name="connsiteY34" fmla="*/ 333743 h 743459"/>
              <a:gd name="connsiteX35" fmla="*/ 971380 w 1560671"/>
              <a:gd name="connsiteY35" fmla="*/ 295756 h 743459"/>
              <a:gd name="connsiteX36" fmla="*/ 1012080 w 1560671"/>
              <a:gd name="connsiteY36" fmla="*/ 295756 h 743459"/>
              <a:gd name="connsiteX37" fmla="*/ 1012080 w 1560671"/>
              <a:gd name="connsiteY37" fmla="*/ 257769 h 743459"/>
              <a:gd name="connsiteX38" fmla="*/ 1047354 w 1560671"/>
              <a:gd name="connsiteY38" fmla="*/ 222495 h 743459"/>
              <a:gd name="connsiteX39" fmla="*/ 1142321 w 1560671"/>
              <a:gd name="connsiteY39" fmla="*/ 176368 h 743459"/>
              <a:gd name="connsiteX40" fmla="*/ 1172168 w 1560671"/>
              <a:gd name="connsiteY40" fmla="*/ 0 h 743459"/>
              <a:gd name="connsiteX41" fmla="*/ 1185735 w 1560671"/>
              <a:gd name="connsiteY41" fmla="*/ 170941 h 743459"/>
              <a:gd name="connsiteX42" fmla="*/ 1313263 w 1560671"/>
              <a:gd name="connsiteY42" fmla="*/ 165515 h 743459"/>
              <a:gd name="connsiteX43" fmla="*/ 1326829 w 1560671"/>
              <a:gd name="connsiteY43" fmla="*/ 238775 h 743459"/>
              <a:gd name="connsiteX44" fmla="*/ 1413657 w 1560671"/>
              <a:gd name="connsiteY44" fmla="*/ 173655 h 743459"/>
              <a:gd name="connsiteX45" fmla="*/ 1419083 w 1560671"/>
              <a:gd name="connsiteY45" fmla="*/ 189935 h 743459"/>
              <a:gd name="connsiteX46" fmla="*/ 1457070 w 1560671"/>
              <a:gd name="connsiteY46" fmla="*/ 189935 h 743459"/>
              <a:gd name="connsiteX47" fmla="*/ 1522190 w 1560671"/>
              <a:gd name="connsiteY47" fmla="*/ 176368 h 743459"/>
              <a:gd name="connsiteX48" fmla="*/ 1560177 w 1560671"/>
              <a:gd name="connsiteY48" fmla="*/ 260482 h 743459"/>
              <a:gd name="connsiteX49" fmla="*/ 1389235 w 1560671"/>
              <a:gd name="connsiteY49" fmla="*/ 350023 h 743459"/>
              <a:gd name="connsiteX50" fmla="*/ 1427224 w 1560671"/>
              <a:gd name="connsiteY50" fmla="*/ 312036 h 743459"/>
              <a:gd name="connsiteX51" fmla="*/ 1535757 w 1560671"/>
              <a:gd name="connsiteY51" fmla="*/ 249629 h 743459"/>
              <a:gd name="connsiteX0" fmla="*/ 0 w 1560671"/>
              <a:gd name="connsiteY0" fmla="*/ 743459 h 743459"/>
              <a:gd name="connsiteX1" fmla="*/ 48840 w 1560671"/>
              <a:gd name="connsiteY1" fmla="*/ 686478 h 743459"/>
              <a:gd name="connsiteX2" fmla="*/ 46127 w 1560671"/>
              <a:gd name="connsiteY2" fmla="*/ 626785 h 743459"/>
              <a:gd name="connsiteX3" fmla="*/ 65120 w 1560671"/>
              <a:gd name="connsiteY3" fmla="*/ 591511 h 743459"/>
              <a:gd name="connsiteX4" fmla="*/ 119387 w 1560671"/>
              <a:gd name="connsiteY4" fmla="*/ 615931 h 743459"/>
              <a:gd name="connsiteX5" fmla="*/ 143807 w 1560671"/>
              <a:gd name="connsiteY5" fmla="*/ 615931 h 743459"/>
              <a:gd name="connsiteX6" fmla="*/ 143807 w 1560671"/>
              <a:gd name="connsiteY6" fmla="*/ 572518 h 743459"/>
              <a:gd name="connsiteX7" fmla="*/ 176368 w 1560671"/>
              <a:gd name="connsiteY7" fmla="*/ 569804 h 743459"/>
              <a:gd name="connsiteX8" fmla="*/ 184508 w 1560671"/>
              <a:gd name="connsiteY8" fmla="*/ 561664 h 743459"/>
              <a:gd name="connsiteX9" fmla="*/ 179081 w 1560671"/>
              <a:gd name="connsiteY9" fmla="*/ 515537 h 743459"/>
              <a:gd name="connsiteX10" fmla="*/ 211641 w 1560671"/>
              <a:gd name="connsiteY10" fmla="*/ 482977 h 743459"/>
              <a:gd name="connsiteX11" fmla="*/ 246915 w 1560671"/>
              <a:gd name="connsiteY11" fmla="*/ 482977 h 743459"/>
              <a:gd name="connsiteX12" fmla="*/ 260482 w 1560671"/>
              <a:gd name="connsiteY12" fmla="*/ 466697 h 743459"/>
              <a:gd name="connsiteX13" fmla="*/ 309322 w 1560671"/>
              <a:gd name="connsiteY13" fmla="*/ 493830 h 743459"/>
              <a:gd name="connsiteX14" fmla="*/ 350022 w 1560671"/>
              <a:gd name="connsiteY14" fmla="*/ 469410 h 743459"/>
              <a:gd name="connsiteX15" fmla="*/ 379869 w 1560671"/>
              <a:gd name="connsiteY15" fmla="*/ 482977 h 743459"/>
              <a:gd name="connsiteX16" fmla="*/ 415143 w 1560671"/>
              <a:gd name="connsiteY16" fmla="*/ 428710 h 743459"/>
              <a:gd name="connsiteX17" fmla="*/ 463983 w 1560671"/>
              <a:gd name="connsiteY17" fmla="*/ 458557 h 743459"/>
              <a:gd name="connsiteX18" fmla="*/ 537244 w 1560671"/>
              <a:gd name="connsiteY18" fmla="*/ 369016 h 743459"/>
              <a:gd name="connsiteX19" fmla="*/ 537244 w 1560671"/>
              <a:gd name="connsiteY19" fmla="*/ 341883 h 743459"/>
              <a:gd name="connsiteX20" fmla="*/ 599651 w 1560671"/>
              <a:gd name="connsiteY20" fmla="*/ 341883 h 743459"/>
              <a:gd name="connsiteX21" fmla="*/ 621358 w 1560671"/>
              <a:gd name="connsiteY21" fmla="*/ 328316 h 743459"/>
              <a:gd name="connsiteX22" fmla="*/ 610504 w 1560671"/>
              <a:gd name="connsiteY22" fmla="*/ 276762 h 743459"/>
              <a:gd name="connsiteX23" fmla="*/ 632211 w 1560671"/>
              <a:gd name="connsiteY23" fmla="*/ 260482 h 743459"/>
              <a:gd name="connsiteX24" fmla="*/ 643064 w 1560671"/>
              <a:gd name="connsiteY24" fmla="*/ 274049 h 743459"/>
              <a:gd name="connsiteX25" fmla="*/ 659344 w 1560671"/>
              <a:gd name="connsiteY25" fmla="*/ 274049 h 743459"/>
              <a:gd name="connsiteX26" fmla="*/ 700045 w 1560671"/>
              <a:gd name="connsiteY26" fmla="*/ 314749 h 743459"/>
              <a:gd name="connsiteX27" fmla="*/ 735318 w 1560671"/>
              <a:gd name="connsiteY27" fmla="*/ 325602 h 743459"/>
              <a:gd name="connsiteX28" fmla="*/ 757025 w 1560671"/>
              <a:gd name="connsiteY28" fmla="*/ 347309 h 743459"/>
              <a:gd name="connsiteX29" fmla="*/ 797725 w 1560671"/>
              <a:gd name="connsiteY29" fmla="*/ 344596 h 743459"/>
              <a:gd name="connsiteX30" fmla="*/ 824859 w 1560671"/>
              <a:gd name="connsiteY30" fmla="*/ 360876 h 743459"/>
              <a:gd name="connsiteX31" fmla="*/ 860133 w 1560671"/>
              <a:gd name="connsiteY31" fmla="*/ 339169 h 743459"/>
              <a:gd name="connsiteX32" fmla="*/ 922540 w 1560671"/>
              <a:gd name="connsiteY32" fmla="*/ 385296 h 743459"/>
              <a:gd name="connsiteX33" fmla="*/ 946960 w 1560671"/>
              <a:gd name="connsiteY33" fmla="*/ 382583 h 743459"/>
              <a:gd name="connsiteX34" fmla="*/ 968667 w 1560671"/>
              <a:gd name="connsiteY34" fmla="*/ 333743 h 743459"/>
              <a:gd name="connsiteX35" fmla="*/ 971380 w 1560671"/>
              <a:gd name="connsiteY35" fmla="*/ 295756 h 743459"/>
              <a:gd name="connsiteX36" fmla="*/ 1012080 w 1560671"/>
              <a:gd name="connsiteY36" fmla="*/ 295756 h 743459"/>
              <a:gd name="connsiteX37" fmla="*/ 1012080 w 1560671"/>
              <a:gd name="connsiteY37" fmla="*/ 257769 h 743459"/>
              <a:gd name="connsiteX38" fmla="*/ 1047354 w 1560671"/>
              <a:gd name="connsiteY38" fmla="*/ 222495 h 743459"/>
              <a:gd name="connsiteX39" fmla="*/ 1142321 w 1560671"/>
              <a:gd name="connsiteY39" fmla="*/ 176368 h 743459"/>
              <a:gd name="connsiteX40" fmla="*/ 1172168 w 1560671"/>
              <a:gd name="connsiteY40" fmla="*/ 0 h 743459"/>
              <a:gd name="connsiteX41" fmla="*/ 1185735 w 1560671"/>
              <a:gd name="connsiteY41" fmla="*/ 170941 h 743459"/>
              <a:gd name="connsiteX42" fmla="*/ 1313263 w 1560671"/>
              <a:gd name="connsiteY42" fmla="*/ 165515 h 743459"/>
              <a:gd name="connsiteX43" fmla="*/ 1326829 w 1560671"/>
              <a:gd name="connsiteY43" fmla="*/ 238775 h 743459"/>
              <a:gd name="connsiteX44" fmla="*/ 1413657 w 1560671"/>
              <a:gd name="connsiteY44" fmla="*/ 173655 h 743459"/>
              <a:gd name="connsiteX45" fmla="*/ 1419083 w 1560671"/>
              <a:gd name="connsiteY45" fmla="*/ 189935 h 743459"/>
              <a:gd name="connsiteX46" fmla="*/ 1457070 w 1560671"/>
              <a:gd name="connsiteY46" fmla="*/ 189935 h 743459"/>
              <a:gd name="connsiteX47" fmla="*/ 1522190 w 1560671"/>
              <a:gd name="connsiteY47" fmla="*/ 176368 h 743459"/>
              <a:gd name="connsiteX48" fmla="*/ 1560177 w 1560671"/>
              <a:gd name="connsiteY48" fmla="*/ 260482 h 743459"/>
              <a:gd name="connsiteX49" fmla="*/ 1389235 w 1560671"/>
              <a:gd name="connsiteY49" fmla="*/ 350023 h 743459"/>
              <a:gd name="connsiteX50" fmla="*/ 1476064 w 1560671"/>
              <a:gd name="connsiteY50" fmla="*/ 227922 h 743459"/>
              <a:gd name="connsiteX51" fmla="*/ 1535757 w 1560671"/>
              <a:gd name="connsiteY51" fmla="*/ 249629 h 743459"/>
              <a:gd name="connsiteX0" fmla="*/ 0 w 1560671"/>
              <a:gd name="connsiteY0" fmla="*/ 743459 h 743459"/>
              <a:gd name="connsiteX1" fmla="*/ 48840 w 1560671"/>
              <a:gd name="connsiteY1" fmla="*/ 686478 h 743459"/>
              <a:gd name="connsiteX2" fmla="*/ 46127 w 1560671"/>
              <a:gd name="connsiteY2" fmla="*/ 626785 h 743459"/>
              <a:gd name="connsiteX3" fmla="*/ 65120 w 1560671"/>
              <a:gd name="connsiteY3" fmla="*/ 591511 h 743459"/>
              <a:gd name="connsiteX4" fmla="*/ 119387 w 1560671"/>
              <a:gd name="connsiteY4" fmla="*/ 615931 h 743459"/>
              <a:gd name="connsiteX5" fmla="*/ 143807 w 1560671"/>
              <a:gd name="connsiteY5" fmla="*/ 615931 h 743459"/>
              <a:gd name="connsiteX6" fmla="*/ 143807 w 1560671"/>
              <a:gd name="connsiteY6" fmla="*/ 572518 h 743459"/>
              <a:gd name="connsiteX7" fmla="*/ 176368 w 1560671"/>
              <a:gd name="connsiteY7" fmla="*/ 569804 h 743459"/>
              <a:gd name="connsiteX8" fmla="*/ 184508 w 1560671"/>
              <a:gd name="connsiteY8" fmla="*/ 561664 h 743459"/>
              <a:gd name="connsiteX9" fmla="*/ 179081 w 1560671"/>
              <a:gd name="connsiteY9" fmla="*/ 515537 h 743459"/>
              <a:gd name="connsiteX10" fmla="*/ 211641 w 1560671"/>
              <a:gd name="connsiteY10" fmla="*/ 482977 h 743459"/>
              <a:gd name="connsiteX11" fmla="*/ 246915 w 1560671"/>
              <a:gd name="connsiteY11" fmla="*/ 482977 h 743459"/>
              <a:gd name="connsiteX12" fmla="*/ 260482 w 1560671"/>
              <a:gd name="connsiteY12" fmla="*/ 466697 h 743459"/>
              <a:gd name="connsiteX13" fmla="*/ 309322 w 1560671"/>
              <a:gd name="connsiteY13" fmla="*/ 493830 h 743459"/>
              <a:gd name="connsiteX14" fmla="*/ 350022 w 1560671"/>
              <a:gd name="connsiteY14" fmla="*/ 469410 h 743459"/>
              <a:gd name="connsiteX15" fmla="*/ 379869 w 1560671"/>
              <a:gd name="connsiteY15" fmla="*/ 482977 h 743459"/>
              <a:gd name="connsiteX16" fmla="*/ 415143 w 1560671"/>
              <a:gd name="connsiteY16" fmla="*/ 428710 h 743459"/>
              <a:gd name="connsiteX17" fmla="*/ 463983 w 1560671"/>
              <a:gd name="connsiteY17" fmla="*/ 458557 h 743459"/>
              <a:gd name="connsiteX18" fmla="*/ 537244 w 1560671"/>
              <a:gd name="connsiteY18" fmla="*/ 369016 h 743459"/>
              <a:gd name="connsiteX19" fmla="*/ 537244 w 1560671"/>
              <a:gd name="connsiteY19" fmla="*/ 341883 h 743459"/>
              <a:gd name="connsiteX20" fmla="*/ 599651 w 1560671"/>
              <a:gd name="connsiteY20" fmla="*/ 341883 h 743459"/>
              <a:gd name="connsiteX21" fmla="*/ 621358 w 1560671"/>
              <a:gd name="connsiteY21" fmla="*/ 328316 h 743459"/>
              <a:gd name="connsiteX22" fmla="*/ 610504 w 1560671"/>
              <a:gd name="connsiteY22" fmla="*/ 276762 h 743459"/>
              <a:gd name="connsiteX23" fmla="*/ 632211 w 1560671"/>
              <a:gd name="connsiteY23" fmla="*/ 260482 h 743459"/>
              <a:gd name="connsiteX24" fmla="*/ 643064 w 1560671"/>
              <a:gd name="connsiteY24" fmla="*/ 274049 h 743459"/>
              <a:gd name="connsiteX25" fmla="*/ 659344 w 1560671"/>
              <a:gd name="connsiteY25" fmla="*/ 274049 h 743459"/>
              <a:gd name="connsiteX26" fmla="*/ 700045 w 1560671"/>
              <a:gd name="connsiteY26" fmla="*/ 314749 h 743459"/>
              <a:gd name="connsiteX27" fmla="*/ 735318 w 1560671"/>
              <a:gd name="connsiteY27" fmla="*/ 325602 h 743459"/>
              <a:gd name="connsiteX28" fmla="*/ 757025 w 1560671"/>
              <a:gd name="connsiteY28" fmla="*/ 347309 h 743459"/>
              <a:gd name="connsiteX29" fmla="*/ 797725 w 1560671"/>
              <a:gd name="connsiteY29" fmla="*/ 344596 h 743459"/>
              <a:gd name="connsiteX30" fmla="*/ 824859 w 1560671"/>
              <a:gd name="connsiteY30" fmla="*/ 360876 h 743459"/>
              <a:gd name="connsiteX31" fmla="*/ 860133 w 1560671"/>
              <a:gd name="connsiteY31" fmla="*/ 339169 h 743459"/>
              <a:gd name="connsiteX32" fmla="*/ 922540 w 1560671"/>
              <a:gd name="connsiteY32" fmla="*/ 385296 h 743459"/>
              <a:gd name="connsiteX33" fmla="*/ 946960 w 1560671"/>
              <a:gd name="connsiteY33" fmla="*/ 382583 h 743459"/>
              <a:gd name="connsiteX34" fmla="*/ 968667 w 1560671"/>
              <a:gd name="connsiteY34" fmla="*/ 333743 h 743459"/>
              <a:gd name="connsiteX35" fmla="*/ 971380 w 1560671"/>
              <a:gd name="connsiteY35" fmla="*/ 295756 h 743459"/>
              <a:gd name="connsiteX36" fmla="*/ 1012080 w 1560671"/>
              <a:gd name="connsiteY36" fmla="*/ 295756 h 743459"/>
              <a:gd name="connsiteX37" fmla="*/ 1012080 w 1560671"/>
              <a:gd name="connsiteY37" fmla="*/ 257769 h 743459"/>
              <a:gd name="connsiteX38" fmla="*/ 1047354 w 1560671"/>
              <a:gd name="connsiteY38" fmla="*/ 222495 h 743459"/>
              <a:gd name="connsiteX39" fmla="*/ 1142321 w 1560671"/>
              <a:gd name="connsiteY39" fmla="*/ 176368 h 743459"/>
              <a:gd name="connsiteX40" fmla="*/ 1172168 w 1560671"/>
              <a:gd name="connsiteY40" fmla="*/ 0 h 743459"/>
              <a:gd name="connsiteX41" fmla="*/ 1185735 w 1560671"/>
              <a:gd name="connsiteY41" fmla="*/ 170941 h 743459"/>
              <a:gd name="connsiteX42" fmla="*/ 1313263 w 1560671"/>
              <a:gd name="connsiteY42" fmla="*/ 165515 h 743459"/>
              <a:gd name="connsiteX43" fmla="*/ 1326829 w 1560671"/>
              <a:gd name="connsiteY43" fmla="*/ 238775 h 743459"/>
              <a:gd name="connsiteX44" fmla="*/ 1413657 w 1560671"/>
              <a:gd name="connsiteY44" fmla="*/ 173655 h 743459"/>
              <a:gd name="connsiteX45" fmla="*/ 1419083 w 1560671"/>
              <a:gd name="connsiteY45" fmla="*/ 189935 h 743459"/>
              <a:gd name="connsiteX46" fmla="*/ 1457070 w 1560671"/>
              <a:gd name="connsiteY46" fmla="*/ 189935 h 743459"/>
              <a:gd name="connsiteX47" fmla="*/ 1522190 w 1560671"/>
              <a:gd name="connsiteY47" fmla="*/ 176368 h 743459"/>
              <a:gd name="connsiteX48" fmla="*/ 1560177 w 1560671"/>
              <a:gd name="connsiteY48" fmla="*/ 260482 h 743459"/>
              <a:gd name="connsiteX49" fmla="*/ 1389235 w 1560671"/>
              <a:gd name="connsiteY49" fmla="*/ 350023 h 743459"/>
              <a:gd name="connsiteX50" fmla="*/ 1397377 w 1560671"/>
              <a:gd name="connsiteY50" fmla="*/ 233348 h 743459"/>
              <a:gd name="connsiteX51" fmla="*/ 1535757 w 1560671"/>
              <a:gd name="connsiteY51" fmla="*/ 249629 h 743459"/>
              <a:gd name="connsiteX0" fmla="*/ 0 w 1560671"/>
              <a:gd name="connsiteY0" fmla="*/ 743459 h 743459"/>
              <a:gd name="connsiteX1" fmla="*/ 48840 w 1560671"/>
              <a:gd name="connsiteY1" fmla="*/ 686478 h 743459"/>
              <a:gd name="connsiteX2" fmla="*/ 46127 w 1560671"/>
              <a:gd name="connsiteY2" fmla="*/ 626785 h 743459"/>
              <a:gd name="connsiteX3" fmla="*/ 65120 w 1560671"/>
              <a:gd name="connsiteY3" fmla="*/ 591511 h 743459"/>
              <a:gd name="connsiteX4" fmla="*/ 119387 w 1560671"/>
              <a:gd name="connsiteY4" fmla="*/ 615931 h 743459"/>
              <a:gd name="connsiteX5" fmla="*/ 143807 w 1560671"/>
              <a:gd name="connsiteY5" fmla="*/ 615931 h 743459"/>
              <a:gd name="connsiteX6" fmla="*/ 143807 w 1560671"/>
              <a:gd name="connsiteY6" fmla="*/ 572518 h 743459"/>
              <a:gd name="connsiteX7" fmla="*/ 176368 w 1560671"/>
              <a:gd name="connsiteY7" fmla="*/ 569804 h 743459"/>
              <a:gd name="connsiteX8" fmla="*/ 184508 w 1560671"/>
              <a:gd name="connsiteY8" fmla="*/ 561664 h 743459"/>
              <a:gd name="connsiteX9" fmla="*/ 179081 w 1560671"/>
              <a:gd name="connsiteY9" fmla="*/ 515537 h 743459"/>
              <a:gd name="connsiteX10" fmla="*/ 211641 w 1560671"/>
              <a:gd name="connsiteY10" fmla="*/ 482977 h 743459"/>
              <a:gd name="connsiteX11" fmla="*/ 246915 w 1560671"/>
              <a:gd name="connsiteY11" fmla="*/ 482977 h 743459"/>
              <a:gd name="connsiteX12" fmla="*/ 260482 w 1560671"/>
              <a:gd name="connsiteY12" fmla="*/ 466697 h 743459"/>
              <a:gd name="connsiteX13" fmla="*/ 309322 w 1560671"/>
              <a:gd name="connsiteY13" fmla="*/ 493830 h 743459"/>
              <a:gd name="connsiteX14" fmla="*/ 350022 w 1560671"/>
              <a:gd name="connsiteY14" fmla="*/ 469410 h 743459"/>
              <a:gd name="connsiteX15" fmla="*/ 379869 w 1560671"/>
              <a:gd name="connsiteY15" fmla="*/ 482977 h 743459"/>
              <a:gd name="connsiteX16" fmla="*/ 415143 w 1560671"/>
              <a:gd name="connsiteY16" fmla="*/ 428710 h 743459"/>
              <a:gd name="connsiteX17" fmla="*/ 463983 w 1560671"/>
              <a:gd name="connsiteY17" fmla="*/ 458557 h 743459"/>
              <a:gd name="connsiteX18" fmla="*/ 537244 w 1560671"/>
              <a:gd name="connsiteY18" fmla="*/ 369016 h 743459"/>
              <a:gd name="connsiteX19" fmla="*/ 537244 w 1560671"/>
              <a:gd name="connsiteY19" fmla="*/ 341883 h 743459"/>
              <a:gd name="connsiteX20" fmla="*/ 599651 w 1560671"/>
              <a:gd name="connsiteY20" fmla="*/ 341883 h 743459"/>
              <a:gd name="connsiteX21" fmla="*/ 621358 w 1560671"/>
              <a:gd name="connsiteY21" fmla="*/ 328316 h 743459"/>
              <a:gd name="connsiteX22" fmla="*/ 610504 w 1560671"/>
              <a:gd name="connsiteY22" fmla="*/ 276762 h 743459"/>
              <a:gd name="connsiteX23" fmla="*/ 632211 w 1560671"/>
              <a:gd name="connsiteY23" fmla="*/ 260482 h 743459"/>
              <a:gd name="connsiteX24" fmla="*/ 643064 w 1560671"/>
              <a:gd name="connsiteY24" fmla="*/ 274049 h 743459"/>
              <a:gd name="connsiteX25" fmla="*/ 659344 w 1560671"/>
              <a:gd name="connsiteY25" fmla="*/ 274049 h 743459"/>
              <a:gd name="connsiteX26" fmla="*/ 700045 w 1560671"/>
              <a:gd name="connsiteY26" fmla="*/ 314749 h 743459"/>
              <a:gd name="connsiteX27" fmla="*/ 735318 w 1560671"/>
              <a:gd name="connsiteY27" fmla="*/ 325602 h 743459"/>
              <a:gd name="connsiteX28" fmla="*/ 757025 w 1560671"/>
              <a:gd name="connsiteY28" fmla="*/ 347309 h 743459"/>
              <a:gd name="connsiteX29" fmla="*/ 797725 w 1560671"/>
              <a:gd name="connsiteY29" fmla="*/ 344596 h 743459"/>
              <a:gd name="connsiteX30" fmla="*/ 824859 w 1560671"/>
              <a:gd name="connsiteY30" fmla="*/ 360876 h 743459"/>
              <a:gd name="connsiteX31" fmla="*/ 860133 w 1560671"/>
              <a:gd name="connsiteY31" fmla="*/ 339169 h 743459"/>
              <a:gd name="connsiteX32" fmla="*/ 922540 w 1560671"/>
              <a:gd name="connsiteY32" fmla="*/ 385296 h 743459"/>
              <a:gd name="connsiteX33" fmla="*/ 946960 w 1560671"/>
              <a:gd name="connsiteY33" fmla="*/ 382583 h 743459"/>
              <a:gd name="connsiteX34" fmla="*/ 968667 w 1560671"/>
              <a:gd name="connsiteY34" fmla="*/ 333743 h 743459"/>
              <a:gd name="connsiteX35" fmla="*/ 971380 w 1560671"/>
              <a:gd name="connsiteY35" fmla="*/ 295756 h 743459"/>
              <a:gd name="connsiteX36" fmla="*/ 1012080 w 1560671"/>
              <a:gd name="connsiteY36" fmla="*/ 295756 h 743459"/>
              <a:gd name="connsiteX37" fmla="*/ 1012080 w 1560671"/>
              <a:gd name="connsiteY37" fmla="*/ 257769 h 743459"/>
              <a:gd name="connsiteX38" fmla="*/ 1047354 w 1560671"/>
              <a:gd name="connsiteY38" fmla="*/ 222495 h 743459"/>
              <a:gd name="connsiteX39" fmla="*/ 1142321 w 1560671"/>
              <a:gd name="connsiteY39" fmla="*/ 176368 h 743459"/>
              <a:gd name="connsiteX40" fmla="*/ 1172168 w 1560671"/>
              <a:gd name="connsiteY40" fmla="*/ 0 h 743459"/>
              <a:gd name="connsiteX41" fmla="*/ 1185735 w 1560671"/>
              <a:gd name="connsiteY41" fmla="*/ 170941 h 743459"/>
              <a:gd name="connsiteX42" fmla="*/ 1313263 w 1560671"/>
              <a:gd name="connsiteY42" fmla="*/ 165515 h 743459"/>
              <a:gd name="connsiteX43" fmla="*/ 1326829 w 1560671"/>
              <a:gd name="connsiteY43" fmla="*/ 238775 h 743459"/>
              <a:gd name="connsiteX44" fmla="*/ 1413657 w 1560671"/>
              <a:gd name="connsiteY44" fmla="*/ 173655 h 743459"/>
              <a:gd name="connsiteX45" fmla="*/ 1419083 w 1560671"/>
              <a:gd name="connsiteY45" fmla="*/ 189935 h 743459"/>
              <a:gd name="connsiteX46" fmla="*/ 1457070 w 1560671"/>
              <a:gd name="connsiteY46" fmla="*/ 189935 h 743459"/>
              <a:gd name="connsiteX47" fmla="*/ 1522190 w 1560671"/>
              <a:gd name="connsiteY47" fmla="*/ 176368 h 743459"/>
              <a:gd name="connsiteX48" fmla="*/ 1560177 w 1560671"/>
              <a:gd name="connsiteY48" fmla="*/ 260482 h 743459"/>
              <a:gd name="connsiteX49" fmla="*/ 1389235 w 1560671"/>
              <a:gd name="connsiteY49" fmla="*/ 350023 h 743459"/>
              <a:gd name="connsiteX50" fmla="*/ 1397377 w 1560671"/>
              <a:gd name="connsiteY50" fmla="*/ 233348 h 743459"/>
              <a:gd name="connsiteX51" fmla="*/ 1530331 w 1560671"/>
              <a:gd name="connsiteY51" fmla="*/ 301182 h 743459"/>
              <a:gd name="connsiteX0" fmla="*/ 0 w 1560671"/>
              <a:gd name="connsiteY0" fmla="*/ 743459 h 743459"/>
              <a:gd name="connsiteX1" fmla="*/ 48840 w 1560671"/>
              <a:gd name="connsiteY1" fmla="*/ 686478 h 743459"/>
              <a:gd name="connsiteX2" fmla="*/ 46127 w 1560671"/>
              <a:gd name="connsiteY2" fmla="*/ 626785 h 743459"/>
              <a:gd name="connsiteX3" fmla="*/ 65120 w 1560671"/>
              <a:gd name="connsiteY3" fmla="*/ 591511 h 743459"/>
              <a:gd name="connsiteX4" fmla="*/ 119387 w 1560671"/>
              <a:gd name="connsiteY4" fmla="*/ 615931 h 743459"/>
              <a:gd name="connsiteX5" fmla="*/ 143807 w 1560671"/>
              <a:gd name="connsiteY5" fmla="*/ 615931 h 743459"/>
              <a:gd name="connsiteX6" fmla="*/ 143807 w 1560671"/>
              <a:gd name="connsiteY6" fmla="*/ 572518 h 743459"/>
              <a:gd name="connsiteX7" fmla="*/ 176368 w 1560671"/>
              <a:gd name="connsiteY7" fmla="*/ 569804 h 743459"/>
              <a:gd name="connsiteX8" fmla="*/ 184508 w 1560671"/>
              <a:gd name="connsiteY8" fmla="*/ 561664 h 743459"/>
              <a:gd name="connsiteX9" fmla="*/ 179081 w 1560671"/>
              <a:gd name="connsiteY9" fmla="*/ 515537 h 743459"/>
              <a:gd name="connsiteX10" fmla="*/ 211641 w 1560671"/>
              <a:gd name="connsiteY10" fmla="*/ 482977 h 743459"/>
              <a:gd name="connsiteX11" fmla="*/ 246915 w 1560671"/>
              <a:gd name="connsiteY11" fmla="*/ 482977 h 743459"/>
              <a:gd name="connsiteX12" fmla="*/ 260482 w 1560671"/>
              <a:gd name="connsiteY12" fmla="*/ 466697 h 743459"/>
              <a:gd name="connsiteX13" fmla="*/ 309322 w 1560671"/>
              <a:gd name="connsiteY13" fmla="*/ 493830 h 743459"/>
              <a:gd name="connsiteX14" fmla="*/ 350022 w 1560671"/>
              <a:gd name="connsiteY14" fmla="*/ 469410 h 743459"/>
              <a:gd name="connsiteX15" fmla="*/ 379869 w 1560671"/>
              <a:gd name="connsiteY15" fmla="*/ 482977 h 743459"/>
              <a:gd name="connsiteX16" fmla="*/ 415143 w 1560671"/>
              <a:gd name="connsiteY16" fmla="*/ 428710 h 743459"/>
              <a:gd name="connsiteX17" fmla="*/ 463983 w 1560671"/>
              <a:gd name="connsiteY17" fmla="*/ 458557 h 743459"/>
              <a:gd name="connsiteX18" fmla="*/ 537244 w 1560671"/>
              <a:gd name="connsiteY18" fmla="*/ 369016 h 743459"/>
              <a:gd name="connsiteX19" fmla="*/ 537244 w 1560671"/>
              <a:gd name="connsiteY19" fmla="*/ 341883 h 743459"/>
              <a:gd name="connsiteX20" fmla="*/ 599651 w 1560671"/>
              <a:gd name="connsiteY20" fmla="*/ 341883 h 743459"/>
              <a:gd name="connsiteX21" fmla="*/ 621358 w 1560671"/>
              <a:gd name="connsiteY21" fmla="*/ 328316 h 743459"/>
              <a:gd name="connsiteX22" fmla="*/ 610504 w 1560671"/>
              <a:gd name="connsiteY22" fmla="*/ 276762 h 743459"/>
              <a:gd name="connsiteX23" fmla="*/ 632211 w 1560671"/>
              <a:gd name="connsiteY23" fmla="*/ 260482 h 743459"/>
              <a:gd name="connsiteX24" fmla="*/ 643064 w 1560671"/>
              <a:gd name="connsiteY24" fmla="*/ 274049 h 743459"/>
              <a:gd name="connsiteX25" fmla="*/ 659344 w 1560671"/>
              <a:gd name="connsiteY25" fmla="*/ 274049 h 743459"/>
              <a:gd name="connsiteX26" fmla="*/ 700045 w 1560671"/>
              <a:gd name="connsiteY26" fmla="*/ 314749 h 743459"/>
              <a:gd name="connsiteX27" fmla="*/ 735318 w 1560671"/>
              <a:gd name="connsiteY27" fmla="*/ 325602 h 743459"/>
              <a:gd name="connsiteX28" fmla="*/ 757025 w 1560671"/>
              <a:gd name="connsiteY28" fmla="*/ 347309 h 743459"/>
              <a:gd name="connsiteX29" fmla="*/ 797725 w 1560671"/>
              <a:gd name="connsiteY29" fmla="*/ 344596 h 743459"/>
              <a:gd name="connsiteX30" fmla="*/ 824859 w 1560671"/>
              <a:gd name="connsiteY30" fmla="*/ 360876 h 743459"/>
              <a:gd name="connsiteX31" fmla="*/ 860133 w 1560671"/>
              <a:gd name="connsiteY31" fmla="*/ 339169 h 743459"/>
              <a:gd name="connsiteX32" fmla="*/ 922540 w 1560671"/>
              <a:gd name="connsiteY32" fmla="*/ 385296 h 743459"/>
              <a:gd name="connsiteX33" fmla="*/ 946960 w 1560671"/>
              <a:gd name="connsiteY33" fmla="*/ 382583 h 743459"/>
              <a:gd name="connsiteX34" fmla="*/ 968667 w 1560671"/>
              <a:gd name="connsiteY34" fmla="*/ 333743 h 743459"/>
              <a:gd name="connsiteX35" fmla="*/ 971380 w 1560671"/>
              <a:gd name="connsiteY35" fmla="*/ 295756 h 743459"/>
              <a:gd name="connsiteX36" fmla="*/ 1012080 w 1560671"/>
              <a:gd name="connsiteY36" fmla="*/ 295756 h 743459"/>
              <a:gd name="connsiteX37" fmla="*/ 1012080 w 1560671"/>
              <a:gd name="connsiteY37" fmla="*/ 257769 h 743459"/>
              <a:gd name="connsiteX38" fmla="*/ 1047354 w 1560671"/>
              <a:gd name="connsiteY38" fmla="*/ 222495 h 743459"/>
              <a:gd name="connsiteX39" fmla="*/ 1142321 w 1560671"/>
              <a:gd name="connsiteY39" fmla="*/ 176368 h 743459"/>
              <a:gd name="connsiteX40" fmla="*/ 1172168 w 1560671"/>
              <a:gd name="connsiteY40" fmla="*/ 0 h 743459"/>
              <a:gd name="connsiteX41" fmla="*/ 1185735 w 1560671"/>
              <a:gd name="connsiteY41" fmla="*/ 170941 h 743459"/>
              <a:gd name="connsiteX42" fmla="*/ 1313263 w 1560671"/>
              <a:gd name="connsiteY42" fmla="*/ 165515 h 743459"/>
              <a:gd name="connsiteX43" fmla="*/ 1326829 w 1560671"/>
              <a:gd name="connsiteY43" fmla="*/ 238775 h 743459"/>
              <a:gd name="connsiteX44" fmla="*/ 1413657 w 1560671"/>
              <a:gd name="connsiteY44" fmla="*/ 173655 h 743459"/>
              <a:gd name="connsiteX45" fmla="*/ 1419083 w 1560671"/>
              <a:gd name="connsiteY45" fmla="*/ 189935 h 743459"/>
              <a:gd name="connsiteX46" fmla="*/ 1457070 w 1560671"/>
              <a:gd name="connsiteY46" fmla="*/ 189935 h 743459"/>
              <a:gd name="connsiteX47" fmla="*/ 1522190 w 1560671"/>
              <a:gd name="connsiteY47" fmla="*/ 176368 h 743459"/>
              <a:gd name="connsiteX48" fmla="*/ 1560177 w 1560671"/>
              <a:gd name="connsiteY48" fmla="*/ 260482 h 743459"/>
              <a:gd name="connsiteX49" fmla="*/ 1389235 w 1560671"/>
              <a:gd name="connsiteY49" fmla="*/ 350023 h 743459"/>
              <a:gd name="connsiteX50" fmla="*/ 1397377 w 1560671"/>
              <a:gd name="connsiteY50" fmla="*/ 233348 h 743459"/>
              <a:gd name="connsiteX51" fmla="*/ 1503198 w 1560671"/>
              <a:gd name="connsiteY51" fmla="*/ 208928 h 743459"/>
              <a:gd name="connsiteX0" fmla="*/ 0 w 1560671"/>
              <a:gd name="connsiteY0" fmla="*/ 743459 h 743459"/>
              <a:gd name="connsiteX1" fmla="*/ 48840 w 1560671"/>
              <a:gd name="connsiteY1" fmla="*/ 686478 h 743459"/>
              <a:gd name="connsiteX2" fmla="*/ 46127 w 1560671"/>
              <a:gd name="connsiteY2" fmla="*/ 626785 h 743459"/>
              <a:gd name="connsiteX3" fmla="*/ 65120 w 1560671"/>
              <a:gd name="connsiteY3" fmla="*/ 591511 h 743459"/>
              <a:gd name="connsiteX4" fmla="*/ 119387 w 1560671"/>
              <a:gd name="connsiteY4" fmla="*/ 615931 h 743459"/>
              <a:gd name="connsiteX5" fmla="*/ 143807 w 1560671"/>
              <a:gd name="connsiteY5" fmla="*/ 615931 h 743459"/>
              <a:gd name="connsiteX6" fmla="*/ 143807 w 1560671"/>
              <a:gd name="connsiteY6" fmla="*/ 572518 h 743459"/>
              <a:gd name="connsiteX7" fmla="*/ 176368 w 1560671"/>
              <a:gd name="connsiteY7" fmla="*/ 569804 h 743459"/>
              <a:gd name="connsiteX8" fmla="*/ 184508 w 1560671"/>
              <a:gd name="connsiteY8" fmla="*/ 561664 h 743459"/>
              <a:gd name="connsiteX9" fmla="*/ 179081 w 1560671"/>
              <a:gd name="connsiteY9" fmla="*/ 515537 h 743459"/>
              <a:gd name="connsiteX10" fmla="*/ 211641 w 1560671"/>
              <a:gd name="connsiteY10" fmla="*/ 482977 h 743459"/>
              <a:gd name="connsiteX11" fmla="*/ 246915 w 1560671"/>
              <a:gd name="connsiteY11" fmla="*/ 482977 h 743459"/>
              <a:gd name="connsiteX12" fmla="*/ 260482 w 1560671"/>
              <a:gd name="connsiteY12" fmla="*/ 466697 h 743459"/>
              <a:gd name="connsiteX13" fmla="*/ 309322 w 1560671"/>
              <a:gd name="connsiteY13" fmla="*/ 493830 h 743459"/>
              <a:gd name="connsiteX14" fmla="*/ 350022 w 1560671"/>
              <a:gd name="connsiteY14" fmla="*/ 469410 h 743459"/>
              <a:gd name="connsiteX15" fmla="*/ 379869 w 1560671"/>
              <a:gd name="connsiteY15" fmla="*/ 482977 h 743459"/>
              <a:gd name="connsiteX16" fmla="*/ 415143 w 1560671"/>
              <a:gd name="connsiteY16" fmla="*/ 428710 h 743459"/>
              <a:gd name="connsiteX17" fmla="*/ 463983 w 1560671"/>
              <a:gd name="connsiteY17" fmla="*/ 458557 h 743459"/>
              <a:gd name="connsiteX18" fmla="*/ 537244 w 1560671"/>
              <a:gd name="connsiteY18" fmla="*/ 369016 h 743459"/>
              <a:gd name="connsiteX19" fmla="*/ 537244 w 1560671"/>
              <a:gd name="connsiteY19" fmla="*/ 341883 h 743459"/>
              <a:gd name="connsiteX20" fmla="*/ 599651 w 1560671"/>
              <a:gd name="connsiteY20" fmla="*/ 341883 h 743459"/>
              <a:gd name="connsiteX21" fmla="*/ 621358 w 1560671"/>
              <a:gd name="connsiteY21" fmla="*/ 328316 h 743459"/>
              <a:gd name="connsiteX22" fmla="*/ 610504 w 1560671"/>
              <a:gd name="connsiteY22" fmla="*/ 276762 h 743459"/>
              <a:gd name="connsiteX23" fmla="*/ 632211 w 1560671"/>
              <a:gd name="connsiteY23" fmla="*/ 260482 h 743459"/>
              <a:gd name="connsiteX24" fmla="*/ 643064 w 1560671"/>
              <a:gd name="connsiteY24" fmla="*/ 274049 h 743459"/>
              <a:gd name="connsiteX25" fmla="*/ 659344 w 1560671"/>
              <a:gd name="connsiteY25" fmla="*/ 274049 h 743459"/>
              <a:gd name="connsiteX26" fmla="*/ 700045 w 1560671"/>
              <a:gd name="connsiteY26" fmla="*/ 314749 h 743459"/>
              <a:gd name="connsiteX27" fmla="*/ 735318 w 1560671"/>
              <a:gd name="connsiteY27" fmla="*/ 325602 h 743459"/>
              <a:gd name="connsiteX28" fmla="*/ 757025 w 1560671"/>
              <a:gd name="connsiteY28" fmla="*/ 347309 h 743459"/>
              <a:gd name="connsiteX29" fmla="*/ 797725 w 1560671"/>
              <a:gd name="connsiteY29" fmla="*/ 344596 h 743459"/>
              <a:gd name="connsiteX30" fmla="*/ 824859 w 1560671"/>
              <a:gd name="connsiteY30" fmla="*/ 360876 h 743459"/>
              <a:gd name="connsiteX31" fmla="*/ 860133 w 1560671"/>
              <a:gd name="connsiteY31" fmla="*/ 339169 h 743459"/>
              <a:gd name="connsiteX32" fmla="*/ 922540 w 1560671"/>
              <a:gd name="connsiteY32" fmla="*/ 385296 h 743459"/>
              <a:gd name="connsiteX33" fmla="*/ 946960 w 1560671"/>
              <a:gd name="connsiteY33" fmla="*/ 382583 h 743459"/>
              <a:gd name="connsiteX34" fmla="*/ 968667 w 1560671"/>
              <a:gd name="connsiteY34" fmla="*/ 333743 h 743459"/>
              <a:gd name="connsiteX35" fmla="*/ 971380 w 1560671"/>
              <a:gd name="connsiteY35" fmla="*/ 295756 h 743459"/>
              <a:gd name="connsiteX36" fmla="*/ 1012080 w 1560671"/>
              <a:gd name="connsiteY36" fmla="*/ 295756 h 743459"/>
              <a:gd name="connsiteX37" fmla="*/ 1012080 w 1560671"/>
              <a:gd name="connsiteY37" fmla="*/ 257769 h 743459"/>
              <a:gd name="connsiteX38" fmla="*/ 1047354 w 1560671"/>
              <a:gd name="connsiteY38" fmla="*/ 222495 h 743459"/>
              <a:gd name="connsiteX39" fmla="*/ 1142321 w 1560671"/>
              <a:gd name="connsiteY39" fmla="*/ 176368 h 743459"/>
              <a:gd name="connsiteX40" fmla="*/ 1172168 w 1560671"/>
              <a:gd name="connsiteY40" fmla="*/ 0 h 743459"/>
              <a:gd name="connsiteX41" fmla="*/ 1185735 w 1560671"/>
              <a:gd name="connsiteY41" fmla="*/ 170941 h 743459"/>
              <a:gd name="connsiteX42" fmla="*/ 1313263 w 1560671"/>
              <a:gd name="connsiteY42" fmla="*/ 165515 h 743459"/>
              <a:gd name="connsiteX43" fmla="*/ 1326829 w 1560671"/>
              <a:gd name="connsiteY43" fmla="*/ 238775 h 743459"/>
              <a:gd name="connsiteX44" fmla="*/ 1413657 w 1560671"/>
              <a:gd name="connsiteY44" fmla="*/ 173655 h 743459"/>
              <a:gd name="connsiteX45" fmla="*/ 1419083 w 1560671"/>
              <a:gd name="connsiteY45" fmla="*/ 189935 h 743459"/>
              <a:gd name="connsiteX46" fmla="*/ 1457070 w 1560671"/>
              <a:gd name="connsiteY46" fmla="*/ 189935 h 743459"/>
              <a:gd name="connsiteX47" fmla="*/ 1522190 w 1560671"/>
              <a:gd name="connsiteY47" fmla="*/ 176368 h 743459"/>
              <a:gd name="connsiteX48" fmla="*/ 1560177 w 1560671"/>
              <a:gd name="connsiteY48" fmla="*/ 260482 h 743459"/>
              <a:gd name="connsiteX49" fmla="*/ 1389235 w 1560671"/>
              <a:gd name="connsiteY49" fmla="*/ 350023 h 743459"/>
              <a:gd name="connsiteX50" fmla="*/ 1486918 w 1560671"/>
              <a:gd name="connsiteY50" fmla="*/ 238775 h 743459"/>
              <a:gd name="connsiteX51" fmla="*/ 1503198 w 1560671"/>
              <a:gd name="connsiteY51" fmla="*/ 208928 h 743459"/>
              <a:gd name="connsiteX0" fmla="*/ 0 w 1564631"/>
              <a:gd name="connsiteY0" fmla="*/ 743459 h 743459"/>
              <a:gd name="connsiteX1" fmla="*/ 48840 w 1564631"/>
              <a:gd name="connsiteY1" fmla="*/ 686478 h 743459"/>
              <a:gd name="connsiteX2" fmla="*/ 46127 w 1564631"/>
              <a:gd name="connsiteY2" fmla="*/ 626785 h 743459"/>
              <a:gd name="connsiteX3" fmla="*/ 65120 w 1564631"/>
              <a:gd name="connsiteY3" fmla="*/ 591511 h 743459"/>
              <a:gd name="connsiteX4" fmla="*/ 119387 w 1564631"/>
              <a:gd name="connsiteY4" fmla="*/ 615931 h 743459"/>
              <a:gd name="connsiteX5" fmla="*/ 143807 w 1564631"/>
              <a:gd name="connsiteY5" fmla="*/ 615931 h 743459"/>
              <a:gd name="connsiteX6" fmla="*/ 143807 w 1564631"/>
              <a:gd name="connsiteY6" fmla="*/ 572518 h 743459"/>
              <a:gd name="connsiteX7" fmla="*/ 176368 w 1564631"/>
              <a:gd name="connsiteY7" fmla="*/ 569804 h 743459"/>
              <a:gd name="connsiteX8" fmla="*/ 184508 w 1564631"/>
              <a:gd name="connsiteY8" fmla="*/ 561664 h 743459"/>
              <a:gd name="connsiteX9" fmla="*/ 179081 w 1564631"/>
              <a:gd name="connsiteY9" fmla="*/ 515537 h 743459"/>
              <a:gd name="connsiteX10" fmla="*/ 211641 w 1564631"/>
              <a:gd name="connsiteY10" fmla="*/ 482977 h 743459"/>
              <a:gd name="connsiteX11" fmla="*/ 246915 w 1564631"/>
              <a:gd name="connsiteY11" fmla="*/ 482977 h 743459"/>
              <a:gd name="connsiteX12" fmla="*/ 260482 w 1564631"/>
              <a:gd name="connsiteY12" fmla="*/ 466697 h 743459"/>
              <a:gd name="connsiteX13" fmla="*/ 309322 w 1564631"/>
              <a:gd name="connsiteY13" fmla="*/ 493830 h 743459"/>
              <a:gd name="connsiteX14" fmla="*/ 350022 w 1564631"/>
              <a:gd name="connsiteY14" fmla="*/ 469410 h 743459"/>
              <a:gd name="connsiteX15" fmla="*/ 379869 w 1564631"/>
              <a:gd name="connsiteY15" fmla="*/ 482977 h 743459"/>
              <a:gd name="connsiteX16" fmla="*/ 415143 w 1564631"/>
              <a:gd name="connsiteY16" fmla="*/ 428710 h 743459"/>
              <a:gd name="connsiteX17" fmla="*/ 463983 w 1564631"/>
              <a:gd name="connsiteY17" fmla="*/ 458557 h 743459"/>
              <a:gd name="connsiteX18" fmla="*/ 537244 w 1564631"/>
              <a:gd name="connsiteY18" fmla="*/ 369016 h 743459"/>
              <a:gd name="connsiteX19" fmla="*/ 537244 w 1564631"/>
              <a:gd name="connsiteY19" fmla="*/ 341883 h 743459"/>
              <a:gd name="connsiteX20" fmla="*/ 599651 w 1564631"/>
              <a:gd name="connsiteY20" fmla="*/ 341883 h 743459"/>
              <a:gd name="connsiteX21" fmla="*/ 621358 w 1564631"/>
              <a:gd name="connsiteY21" fmla="*/ 328316 h 743459"/>
              <a:gd name="connsiteX22" fmla="*/ 610504 w 1564631"/>
              <a:gd name="connsiteY22" fmla="*/ 276762 h 743459"/>
              <a:gd name="connsiteX23" fmla="*/ 632211 w 1564631"/>
              <a:gd name="connsiteY23" fmla="*/ 260482 h 743459"/>
              <a:gd name="connsiteX24" fmla="*/ 643064 w 1564631"/>
              <a:gd name="connsiteY24" fmla="*/ 274049 h 743459"/>
              <a:gd name="connsiteX25" fmla="*/ 659344 w 1564631"/>
              <a:gd name="connsiteY25" fmla="*/ 274049 h 743459"/>
              <a:gd name="connsiteX26" fmla="*/ 700045 w 1564631"/>
              <a:gd name="connsiteY26" fmla="*/ 314749 h 743459"/>
              <a:gd name="connsiteX27" fmla="*/ 735318 w 1564631"/>
              <a:gd name="connsiteY27" fmla="*/ 325602 h 743459"/>
              <a:gd name="connsiteX28" fmla="*/ 757025 w 1564631"/>
              <a:gd name="connsiteY28" fmla="*/ 347309 h 743459"/>
              <a:gd name="connsiteX29" fmla="*/ 797725 w 1564631"/>
              <a:gd name="connsiteY29" fmla="*/ 344596 h 743459"/>
              <a:gd name="connsiteX30" fmla="*/ 824859 w 1564631"/>
              <a:gd name="connsiteY30" fmla="*/ 360876 h 743459"/>
              <a:gd name="connsiteX31" fmla="*/ 860133 w 1564631"/>
              <a:gd name="connsiteY31" fmla="*/ 339169 h 743459"/>
              <a:gd name="connsiteX32" fmla="*/ 922540 w 1564631"/>
              <a:gd name="connsiteY32" fmla="*/ 385296 h 743459"/>
              <a:gd name="connsiteX33" fmla="*/ 946960 w 1564631"/>
              <a:gd name="connsiteY33" fmla="*/ 382583 h 743459"/>
              <a:gd name="connsiteX34" fmla="*/ 968667 w 1564631"/>
              <a:gd name="connsiteY34" fmla="*/ 333743 h 743459"/>
              <a:gd name="connsiteX35" fmla="*/ 971380 w 1564631"/>
              <a:gd name="connsiteY35" fmla="*/ 295756 h 743459"/>
              <a:gd name="connsiteX36" fmla="*/ 1012080 w 1564631"/>
              <a:gd name="connsiteY36" fmla="*/ 295756 h 743459"/>
              <a:gd name="connsiteX37" fmla="*/ 1012080 w 1564631"/>
              <a:gd name="connsiteY37" fmla="*/ 257769 h 743459"/>
              <a:gd name="connsiteX38" fmla="*/ 1047354 w 1564631"/>
              <a:gd name="connsiteY38" fmla="*/ 222495 h 743459"/>
              <a:gd name="connsiteX39" fmla="*/ 1142321 w 1564631"/>
              <a:gd name="connsiteY39" fmla="*/ 176368 h 743459"/>
              <a:gd name="connsiteX40" fmla="*/ 1172168 w 1564631"/>
              <a:gd name="connsiteY40" fmla="*/ 0 h 743459"/>
              <a:gd name="connsiteX41" fmla="*/ 1185735 w 1564631"/>
              <a:gd name="connsiteY41" fmla="*/ 170941 h 743459"/>
              <a:gd name="connsiteX42" fmla="*/ 1313263 w 1564631"/>
              <a:gd name="connsiteY42" fmla="*/ 165515 h 743459"/>
              <a:gd name="connsiteX43" fmla="*/ 1326829 w 1564631"/>
              <a:gd name="connsiteY43" fmla="*/ 238775 h 743459"/>
              <a:gd name="connsiteX44" fmla="*/ 1413657 w 1564631"/>
              <a:gd name="connsiteY44" fmla="*/ 173655 h 743459"/>
              <a:gd name="connsiteX45" fmla="*/ 1419083 w 1564631"/>
              <a:gd name="connsiteY45" fmla="*/ 189935 h 743459"/>
              <a:gd name="connsiteX46" fmla="*/ 1457070 w 1564631"/>
              <a:gd name="connsiteY46" fmla="*/ 189935 h 743459"/>
              <a:gd name="connsiteX47" fmla="*/ 1522190 w 1564631"/>
              <a:gd name="connsiteY47" fmla="*/ 176368 h 743459"/>
              <a:gd name="connsiteX48" fmla="*/ 1560177 w 1564631"/>
              <a:gd name="connsiteY48" fmla="*/ 260482 h 743459"/>
              <a:gd name="connsiteX49" fmla="*/ 1549322 w 1564631"/>
              <a:gd name="connsiteY49" fmla="*/ 377156 h 743459"/>
              <a:gd name="connsiteX50" fmla="*/ 1486918 w 1564631"/>
              <a:gd name="connsiteY50" fmla="*/ 238775 h 743459"/>
              <a:gd name="connsiteX51" fmla="*/ 1503198 w 1564631"/>
              <a:gd name="connsiteY51" fmla="*/ 208928 h 743459"/>
              <a:gd name="connsiteX0" fmla="*/ 0 w 1564631"/>
              <a:gd name="connsiteY0" fmla="*/ 743459 h 743459"/>
              <a:gd name="connsiteX1" fmla="*/ 48840 w 1564631"/>
              <a:gd name="connsiteY1" fmla="*/ 686478 h 743459"/>
              <a:gd name="connsiteX2" fmla="*/ 46127 w 1564631"/>
              <a:gd name="connsiteY2" fmla="*/ 626785 h 743459"/>
              <a:gd name="connsiteX3" fmla="*/ 65120 w 1564631"/>
              <a:gd name="connsiteY3" fmla="*/ 591511 h 743459"/>
              <a:gd name="connsiteX4" fmla="*/ 119387 w 1564631"/>
              <a:gd name="connsiteY4" fmla="*/ 615931 h 743459"/>
              <a:gd name="connsiteX5" fmla="*/ 143807 w 1564631"/>
              <a:gd name="connsiteY5" fmla="*/ 615931 h 743459"/>
              <a:gd name="connsiteX6" fmla="*/ 143807 w 1564631"/>
              <a:gd name="connsiteY6" fmla="*/ 572518 h 743459"/>
              <a:gd name="connsiteX7" fmla="*/ 176368 w 1564631"/>
              <a:gd name="connsiteY7" fmla="*/ 569804 h 743459"/>
              <a:gd name="connsiteX8" fmla="*/ 184508 w 1564631"/>
              <a:gd name="connsiteY8" fmla="*/ 561664 h 743459"/>
              <a:gd name="connsiteX9" fmla="*/ 179081 w 1564631"/>
              <a:gd name="connsiteY9" fmla="*/ 515537 h 743459"/>
              <a:gd name="connsiteX10" fmla="*/ 211641 w 1564631"/>
              <a:gd name="connsiteY10" fmla="*/ 482977 h 743459"/>
              <a:gd name="connsiteX11" fmla="*/ 246915 w 1564631"/>
              <a:gd name="connsiteY11" fmla="*/ 482977 h 743459"/>
              <a:gd name="connsiteX12" fmla="*/ 260482 w 1564631"/>
              <a:gd name="connsiteY12" fmla="*/ 466697 h 743459"/>
              <a:gd name="connsiteX13" fmla="*/ 309322 w 1564631"/>
              <a:gd name="connsiteY13" fmla="*/ 493830 h 743459"/>
              <a:gd name="connsiteX14" fmla="*/ 350022 w 1564631"/>
              <a:gd name="connsiteY14" fmla="*/ 469410 h 743459"/>
              <a:gd name="connsiteX15" fmla="*/ 379869 w 1564631"/>
              <a:gd name="connsiteY15" fmla="*/ 482977 h 743459"/>
              <a:gd name="connsiteX16" fmla="*/ 415143 w 1564631"/>
              <a:gd name="connsiteY16" fmla="*/ 428710 h 743459"/>
              <a:gd name="connsiteX17" fmla="*/ 463983 w 1564631"/>
              <a:gd name="connsiteY17" fmla="*/ 458557 h 743459"/>
              <a:gd name="connsiteX18" fmla="*/ 537244 w 1564631"/>
              <a:gd name="connsiteY18" fmla="*/ 369016 h 743459"/>
              <a:gd name="connsiteX19" fmla="*/ 537244 w 1564631"/>
              <a:gd name="connsiteY19" fmla="*/ 341883 h 743459"/>
              <a:gd name="connsiteX20" fmla="*/ 599651 w 1564631"/>
              <a:gd name="connsiteY20" fmla="*/ 341883 h 743459"/>
              <a:gd name="connsiteX21" fmla="*/ 621358 w 1564631"/>
              <a:gd name="connsiteY21" fmla="*/ 328316 h 743459"/>
              <a:gd name="connsiteX22" fmla="*/ 610504 w 1564631"/>
              <a:gd name="connsiteY22" fmla="*/ 276762 h 743459"/>
              <a:gd name="connsiteX23" fmla="*/ 632211 w 1564631"/>
              <a:gd name="connsiteY23" fmla="*/ 260482 h 743459"/>
              <a:gd name="connsiteX24" fmla="*/ 643064 w 1564631"/>
              <a:gd name="connsiteY24" fmla="*/ 274049 h 743459"/>
              <a:gd name="connsiteX25" fmla="*/ 659344 w 1564631"/>
              <a:gd name="connsiteY25" fmla="*/ 274049 h 743459"/>
              <a:gd name="connsiteX26" fmla="*/ 700045 w 1564631"/>
              <a:gd name="connsiteY26" fmla="*/ 314749 h 743459"/>
              <a:gd name="connsiteX27" fmla="*/ 735318 w 1564631"/>
              <a:gd name="connsiteY27" fmla="*/ 325602 h 743459"/>
              <a:gd name="connsiteX28" fmla="*/ 757025 w 1564631"/>
              <a:gd name="connsiteY28" fmla="*/ 347309 h 743459"/>
              <a:gd name="connsiteX29" fmla="*/ 797725 w 1564631"/>
              <a:gd name="connsiteY29" fmla="*/ 344596 h 743459"/>
              <a:gd name="connsiteX30" fmla="*/ 824859 w 1564631"/>
              <a:gd name="connsiteY30" fmla="*/ 360876 h 743459"/>
              <a:gd name="connsiteX31" fmla="*/ 860133 w 1564631"/>
              <a:gd name="connsiteY31" fmla="*/ 339169 h 743459"/>
              <a:gd name="connsiteX32" fmla="*/ 922540 w 1564631"/>
              <a:gd name="connsiteY32" fmla="*/ 385296 h 743459"/>
              <a:gd name="connsiteX33" fmla="*/ 946960 w 1564631"/>
              <a:gd name="connsiteY33" fmla="*/ 382583 h 743459"/>
              <a:gd name="connsiteX34" fmla="*/ 968667 w 1564631"/>
              <a:gd name="connsiteY34" fmla="*/ 333743 h 743459"/>
              <a:gd name="connsiteX35" fmla="*/ 971380 w 1564631"/>
              <a:gd name="connsiteY35" fmla="*/ 295756 h 743459"/>
              <a:gd name="connsiteX36" fmla="*/ 1012080 w 1564631"/>
              <a:gd name="connsiteY36" fmla="*/ 295756 h 743459"/>
              <a:gd name="connsiteX37" fmla="*/ 1012080 w 1564631"/>
              <a:gd name="connsiteY37" fmla="*/ 257769 h 743459"/>
              <a:gd name="connsiteX38" fmla="*/ 1047354 w 1564631"/>
              <a:gd name="connsiteY38" fmla="*/ 222495 h 743459"/>
              <a:gd name="connsiteX39" fmla="*/ 1142321 w 1564631"/>
              <a:gd name="connsiteY39" fmla="*/ 176368 h 743459"/>
              <a:gd name="connsiteX40" fmla="*/ 1172168 w 1564631"/>
              <a:gd name="connsiteY40" fmla="*/ 0 h 743459"/>
              <a:gd name="connsiteX41" fmla="*/ 1185735 w 1564631"/>
              <a:gd name="connsiteY41" fmla="*/ 170941 h 743459"/>
              <a:gd name="connsiteX42" fmla="*/ 1313263 w 1564631"/>
              <a:gd name="connsiteY42" fmla="*/ 165515 h 743459"/>
              <a:gd name="connsiteX43" fmla="*/ 1326829 w 1564631"/>
              <a:gd name="connsiteY43" fmla="*/ 238775 h 743459"/>
              <a:gd name="connsiteX44" fmla="*/ 1413657 w 1564631"/>
              <a:gd name="connsiteY44" fmla="*/ 173655 h 743459"/>
              <a:gd name="connsiteX45" fmla="*/ 1419083 w 1564631"/>
              <a:gd name="connsiteY45" fmla="*/ 189935 h 743459"/>
              <a:gd name="connsiteX46" fmla="*/ 1457070 w 1564631"/>
              <a:gd name="connsiteY46" fmla="*/ 189935 h 743459"/>
              <a:gd name="connsiteX47" fmla="*/ 1522190 w 1564631"/>
              <a:gd name="connsiteY47" fmla="*/ 176368 h 743459"/>
              <a:gd name="connsiteX48" fmla="*/ 1560177 w 1564631"/>
              <a:gd name="connsiteY48" fmla="*/ 260482 h 743459"/>
              <a:gd name="connsiteX49" fmla="*/ 1549322 w 1564631"/>
              <a:gd name="connsiteY49" fmla="*/ 377156 h 743459"/>
              <a:gd name="connsiteX50" fmla="*/ 1486918 w 1564631"/>
              <a:gd name="connsiteY50" fmla="*/ 238775 h 743459"/>
              <a:gd name="connsiteX51" fmla="*/ 1419084 w 1564631"/>
              <a:gd name="connsiteY51" fmla="*/ 303896 h 743459"/>
              <a:gd name="connsiteX0" fmla="*/ 0 w 1564631"/>
              <a:gd name="connsiteY0" fmla="*/ 743459 h 743459"/>
              <a:gd name="connsiteX1" fmla="*/ 48840 w 1564631"/>
              <a:gd name="connsiteY1" fmla="*/ 686478 h 743459"/>
              <a:gd name="connsiteX2" fmla="*/ 46127 w 1564631"/>
              <a:gd name="connsiteY2" fmla="*/ 626785 h 743459"/>
              <a:gd name="connsiteX3" fmla="*/ 65120 w 1564631"/>
              <a:gd name="connsiteY3" fmla="*/ 591511 h 743459"/>
              <a:gd name="connsiteX4" fmla="*/ 119387 w 1564631"/>
              <a:gd name="connsiteY4" fmla="*/ 615931 h 743459"/>
              <a:gd name="connsiteX5" fmla="*/ 143807 w 1564631"/>
              <a:gd name="connsiteY5" fmla="*/ 615931 h 743459"/>
              <a:gd name="connsiteX6" fmla="*/ 143807 w 1564631"/>
              <a:gd name="connsiteY6" fmla="*/ 572518 h 743459"/>
              <a:gd name="connsiteX7" fmla="*/ 176368 w 1564631"/>
              <a:gd name="connsiteY7" fmla="*/ 569804 h 743459"/>
              <a:gd name="connsiteX8" fmla="*/ 184508 w 1564631"/>
              <a:gd name="connsiteY8" fmla="*/ 561664 h 743459"/>
              <a:gd name="connsiteX9" fmla="*/ 179081 w 1564631"/>
              <a:gd name="connsiteY9" fmla="*/ 515537 h 743459"/>
              <a:gd name="connsiteX10" fmla="*/ 211641 w 1564631"/>
              <a:gd name="connsiteY10" fmla="*/ 482977 h 743459"/>
              <a:gd name="connsiteX11" fmla="*/ 246915 w 1564631"/>
              <a:gd name="connsiteY11" fmla="*/ 482977 h 743459"/>
              <a:gd name="connsiteX12" fmla="*/ 260482 w 1564631"/>
              <a:gd name="connsiteY12" fmla="*/ 466697 h 743459"/>
              <a:gd name="connsiteX13" fmla="*/ 309322 w 1564631"/>
              <a:gd name="connsiteY13" fmla="*/ 493830 h 743459"/>
              <a:gd name="connsiteX14" fmla="*/ 350022 w 1564631"/>
              <a:gd name="connsiteY14" fmla="*/ 469410 h 743459"/>
              <a:gd name="connsiteX15" fmla="*/ 379869 w 1564631"/>
              <a:gd name="connsiteY15" fmla="*/ 482977 h 743459"/>
              <a:gd name="connsiteX16" fmla="*/ 415143 w 1564631"/>
              <a:gd name="connsiteY16" fmla="*/ 428710 h 743459"/>
              <a:gd name="connsiteX17" fmla="*/ 463983 w 1564631"/>
              <a:gd name="connsiteY17" fmla="*/ 458557 h 743459"/>
              <a:gd name="connsiteX18" fmla="*/ 537244 w 1564631"/>
              <a:gd name="connsiteY18" fmla="*/ 369016 h 743459"/>
              <a:gd name="connsiteX19" fmla="*/ 537244 w 1564631"/>
              <a:gd name="connsiteY19" fmla="*/ 341883 h 743459"/>
              <a:gd name="connsiteX20" fmla="*/ 599651 w 1564631"/>
              <a:gd name="connsiteY20" fmla="*/ 341883 h 743459"/>
              <a:gd name="connsiteX21" fmla="*/ 621358 w 1564631"/>
              <a:gd name="connsiteY21" fmla="*/ 328316 h 743459"/>
              <a:gd name="connsiteX22" fmla="*/ 610504 w 1564631"/>
              <a:gd name="connsiteY22" fmla="*/ 276762 h 743459"/>
              <a:gd name="connsiteX23" fmla="*/ 632211 w 1564631"/>
              <a:gd name="connsiteY23" fmla="*/ 260482 h 743459"/>
              <a:gd name="connsiteX24" fmla="*/ 643064 w 1564631"/>
              <a:gd name="connsiteY24" fmla="*/ 274049 h 743459"/>
              <a:gd name="connsiteX25" fmla="*/ 659344 w 1564631"/>
              <a:gd name="connsiteY25" fmla="*/ 274049 h 743459"/>
              <a:gd name="connsiteX26" fmla="*/ 700045 w 1564631"/>
              <a:gd name="connsiteY26" fmla="*/ 314749 h 743459"/>
              <a:gd name="connsiteX27" fmla="*/ 735318 w 1564631"/>
              <a:gd name="connsiteY27" fmla="*/ 325602 h 743459"/>
              <a:gd name="connsiteX28" fmla="*/ 757025 w 1564631"/>
              <a:gd name="connsiteY28" fmla="*/ 347309 h 743459"/>
              <a:gd name="connsiteX29" fmla="*/ 797725 w 1564631"/>
              <a:gd name="connsiteY29" fmla="*/ 344596 h 743459"/>
              <a:gd name="connsiteX30" fmla="*/ 824859 w 1564631"/>
              <a:gd name="connsiteY30" fmla="*/ 360876 h 743459"/>
              <a:gd name="connsiteX31" fmla="*/ 860133 w 1564631"/>
              <a:gd name="connsiteY31" fmla="*/ 339169 h 743459"/>
              <a:gd name="connsiteX32" fmla="*/ 922540 w 1564631"/>
              <a:gd name="connsiteY32" fmla="*/ 385296 h 743459"/>
              <a:gd name="connsiteX33" fmla="*/ 946960 w 1564631"/>
              <a:gd name="connsiteY33" fmla="*/ 382583 h 743459"/>
              <a:gd name="connsiteX34" fmla="*/ 968667 w 1564631"/>
              <a:gd name="connsiteY34" fmla="*/ 333743 h 743459"/>
              <a:gd name="connsiteX35" fmla="*/ 971380 w 1564631"/>
              <a:gd name="connsiteY35" fmla="*/ 295756 h 743459"/>
              <a:gd name="connsiteX36" fmla="*/ 1012080 w 1564631"/>
              <a:gd name="connsiteY36" fmla="*/ 295756 h 743459"/>
              <a:gd name="connsiteX37" fmla="*/ 1012080 w 1564631"/>
              <a:gd name="connsiteY37" fmla="*/ 257769 h 743459"/>
              <a:gd name="connsiteX38" fmla="*/ 1047354 w 1564631"/>
              <a:gd name="connsiteY38" fmla="*/ 222495 h 743459"/>
              <a:gd name="connsiteX39" fmla="*/ 1142321 w 1564631"/>
              <a:gd name="connsiteY39" fmla="*/ 176368 h 743459"/>
              <a:gd name="connsiteX40" fmla="*/ 1172168 w 1564631"/>
              <a:gd name="connsiteY40" fmla="*/ 0 h 743459"/>
              <a:gd name="connsiteX41" fmla="*/ 1185735 w 1564631"/>
              <a:gd name="connsiteY41" fmla="*/ 170941 h 743459"/>
              <a:gd name="connsiteX42" fmla="*/ 1313263 w 1564631"/>
              <a:gd name="connsiteY42" fmla="*/ 165515 h 743459"/>
              <a:gd name="connsiteX43" fmla="*/ 1326829 w 1564631"/>
              <a:gd name="connsiteY43" fmla="*/ 238775 h 743459"/>
              <a:gd name="connsiteX44" fmla="*/ 1413657 w 1564631"/>
              <a:gd name="connsiteY44" fmla="*/ 173655 h 743459"/>
              <a:gd name="connsiteX45" fmla="*/ 1419083 w 1564631"/>
              <a:gd name="connsiteY45" fmla="*/ 189935 h 743459"/>
              <a:gd name="connsiteX46" fmla="*/ 1457070 w 1564631"/>
              <a:gd name="connsiteY46" fmla="*/ 189935 h 743459"/>
              <a:gd name="connsiteX47" fmla="*/ 1522190 w 1564631"/>
              <a:gd name="connsiteY47" fmla="*/ 176368 h 743459"/>
              <a:gd name="connsiteX48" fmla="*/ 1560177 w 1564631"/>
              <a:gd name="connsiteY48" fmla="*/ 260482 h 743459"/>
              <a:gd name="connsiteX49" fmla="*/ 1549322 w 1564631"/>
              <a:gd name="connsiteY49" fmla="*/ 377156 h 743459"/>
              <a:gd name="connsiteX50" fmla="*/ 1481491 w 1564631"/>
              <a:gd name="connsiteY50" fmla="*/ 238775 h 743459"/>
              <a:gd name="connsiteX51" fmla="*/ 1419084 w 1564631"/>
              <a:gd name="connsiteY51" fmla="*/ 303896 h 743459"/>
              <a:gd name="connsiteX0" fmla="*/ 0 w 1562502"/>
              <a:gd name="connsiteY0" fmla="*/ 743459 h 743459"/>
              <a:gd name="connsiteX1" fmla="*/ 48840 w 1562502"/>
              <a:gd name="connsiteY1" fmla="*/ 686478 h 743459"/>
              <a:gd name="connsiteX2" fmla="*/ 46127 w 1562502"/>
              <a:gd name="connsiteY2" fmla="*/ 626785 h 743459"/>
              <a:gd name="connsiteX3" fmla="*/ 65120 w 1562502"/>
              <a:gd name="connsiteY3" fmla="*/ 591511 h 743459"/>
              <a:gd name="connsiteX4" fmla="*/ 119387 w 1562502"/>
              <a:gd name="connsiteY4" fmla="*/ 615931 h 743459"/>
              <a:gd name="connsiteX5" fmla="*/ 143807 w 1562502"/>
              <a:gd name="connsiteY5" fmla="*/ 615931 h 743459"/>
              <a:gd name="connsiteX6" fmla="*/ 143807 w 1562502"/>
              <a:gd name="connsiteY6" fmla="*/ 572518 h 743459"/>
              <a:gd name="connsiteX7" fmla="*/ 176368 w 1562502"/>
              <a:gd name="connsiteY7" fmla="*/ 569804 h 743459"/>
              <a:gd name="connsiteX8" fmla="*/ 184508 w 1562502"/>
              <a:gd name="connsiteY8" fmla="*/ 561664 h 743459"/>
              <a:gd name="connsiteX9" fmla="*/ 179081 w 1562502"/>
              <a:gd name="connsiteY9" fmla="*/ 515537 h 743459"/>
              <a:gd name="connsiteX10" fmla="*/ 211641 w 1562502"/>
              <a:gd name="connsiteY10" fmla="*/ 482977 h 743459"/>
              <a:gd name="connsiteX11" fmla="*/ 246915 w 1562502"/>
              <a:gd name="connsiteY11" fmla="*/ 482977 h 743459"/>
              <a:gd name="connsiteX12" fmla="*/ 260482 w 1562502"/>
              <a:gd name="connsiteY12" fmla="*/ 466697 h 743459"/>
              <a:gd name="connsiteX13" fmla="*/ 309322 w 1562502"/>
              <a:gd name="connsiteY13" fmla="*/ 493830 h 743459"/>
              <a:gd name="connsiteX14" fmla="*/ 350022 w 1562502"/>
              <a:gd name="connsiteY14" fmla="*/ 469410 h 743459"/>
              <a:gd name="connsiteX15" fmla="*/ 379869 w 1562502"/>
              <a:gd name="connsiteY15" fmla="*/ 482977 h 743459"/>
              <a:gd name="connsiteX16" fmla="*/ 415143 w 1562502"/>
              <a:gd name="connsiteY16" fmla="*/ 428710 h 743459"/>
              <a:gd name="connsiteX17" fmla="*/ 463983 w 1562502"/>
              <a:gd name="connsiteY17" fmla="*/ 458557 h 743459"/>
              <a:gd name="connsiteX18" fmla="*/ 537244 w 1562502"/>
              <a:gd name="connsiteY18" fmla="*/ 369016 h 743459"/>
              <a:gd name="connsiteX19" fmla="*/ 537244 w 1562502"/>
              <a:gd name="connsiteY19" fmla="*/ 341883 h 743459"/>
              <a:gd name="connsiteX20" fmla="*/ 599651 w 1562502"/>
              <a:gd name="connsiteY20" fmla="*/ 341883 h 743459"/>
              <a:gd name="connsiteX21" fmla="*/ 621358 w 1562502"/>
              <a:gd name="connsiteY21" fmla="*/ 328316 h 743459"/>
              <a:gd name="connsiteX22" fmla="*/ 610504 w 1562502"/>
              <a:gd name="connsiteY22" fmla="*/ 276762 h 743459"/>
              <a:gd name="connsiteX23" fmla="*/ 632211 w 1562502"/>
              <a:gd name="connsiteY23" fmla="*/ 260482 h 743459"/>
              <a:gd name="connsiteX24" fmla="*/ 643064 w 1562502"/>
              <a:gd name="connsiteY24" fmla="*/ 274049 h 743459"/>
              <a:gd name="connsiteX25" fmla="*/ 659344 w 1562502"/>
              <a:gd name="connsiteY25" fmla="*/ 274049 h 743459"/>
              <a:gd name="connsiteX26" fmla="*/ 700045 w 1562502"/>
              <a:gd name="connsiteY26" fmla="*/ 314749 h 743459"/>
              <a:gd name="connsiteX27" fmla="*/ 735318 w 1562502"/>
              <a:gd name="connsiteY27" fmla="*/ 325602 h 743459"/>
              <a:gd name="connsiteX28" fmla="*/ 757025 w 1562502"/>
              <a:gd name="connsiteY28" fmla="*/ 347309 h 743459"/>
              <a:gd name="connsiteX29" fmla="*/ 797725 w 1562502"/>
              <a:gd name="connsiteY29" fmla="*/ 344596 h 743459"/>
              <a:gd name="connsiteX30" fmla="*/ 824859 w 1562502"/>
              <a:gd name="connsiteY30" fmla="*/ 360876 h 743459"/>
              <a:gd name="connsiteX31" fmla="*/ 860133 w 1562502"/>
              <a:gd name="connsiteY31" fmla="*/ 339169 h 743459"/>
              <a:gd name="connsiteX32" fmla="*/ 922540 w 1562502"/>
              <a:gd name="connsiteY32" fmla="*/ 385296 h 743459"/>
              <a:gd name="connsiteX33" fmla="*/ 946960 w 1562502"/>
              <a:gd name="connsiteY33" fmla="*/ 382583 h 743459"/>
              <a:gd name="connsiteX34" fmla="*/ 968667 w 1562502"/>
              <a:gd name="connsiteY34" fmla="*/ 333743 h 743459"/>
              <a:gd name="connsiteX35" fmla="*/ 971380 w 1562502"/>
              <a:gd name="connsiteY35" fmla="*/ 295756 h 743459"/>
              <a:gd name="connsiteX36" fmla="*/ 1012080 w 1562502"/>
              <a:gd name="connsiteY36" fmla="*/ 295756 h 743459"/>
              <a:gd name="connsiteX37" fmla="*/ 1012080 w 1562502"/>
              <a:gd name="connsiteY37" fmla="*/ 257769 h 743459"/>
              <a:gd name="connsiteX38" fmla="*/ 1047354 w 1562502"/>
              <a:gd name="connsiteY38" fmla="*/ 222495 h 743459"/>
              <a:gd name="connsiteX39" fmla="*/ 1142321 w 1562502"/>
              <a:gd name="connsiteY39" fmla="*/ 176368 h 743459"/>
              <a:gd name="connsiteX40" fmla="*/ 1172168 w 1562502"/>
              <a:gd name="connsiteY40" fmla="*/ 0 h 743459"/>
              <a:gd name="connsiteX41" fmla="*/ 1185735 w 1562502"/>
              <a:gd name="connsiteY41" fmla="*/ 170941 h 743459"/>
              <a:gd name="connsiteX42" fmla="*/ 1313263 w 1562502"/>
              <a:gd name="connsiteY42" fmla="*/ 165515 h 743459"/>
              <a:gd name="connsiteX43" fmla="*/ 1326829 w 1562502"/>
              <a:gd name="connsiteY43" fmla="*/ 238775 h 743459"/>
              <a:gd name="connsiteX44" fmla="*/ 1413657 w 1562502"/>
              <a:gd name="connsiteY44" fmla="*/ 173655 h 743459"/>
              <a:gd name="connsiteX45" fmla="*/ 1419083 w 1562502"/>
              <a:gd name="connsiteY45" fmla="*/ 189935 h 743459"/>
              <a:gd name="connsiteX46" fmla="*/ 1457070 w 1562502"/>
              <a:gd name="connsiteY46" fmla="*/ 189935 h 743459"/>
              <a:gd name="connsiteX47" fmla="*/ 1522190 w 1562502"/>
              <a:gd name="connsiteY47" fmla="*/ 176368 h 743459"/>
              <a:gd name="connsiteX48" fmla="*/ 1560177 w 1562502"/>
              <a:gd name="connsiteY48" fmla="*/ 260482 h 743459"/>
              <a:gd name="connsiteX49" fmla="*/ 1530328 w 1562502"/>
              <a:gd name="connsiteY49" fmla="*/ 238775 h 743459"/>
              <a:gd name="connsiteX50" fmla="*/ 1481491 w 1562502"/>
              <a:gd name="connsiteY50" fmla="*/ 238775 h 743459"/>
              <a:gd name="connsiteX51" fmla="*/ 1419084 w 1562502"/>
              <a:gd name="connsiteY51" fmla="*/ 303896 h 743459"/>
              <a:gd name="connsiteX0" fmla="*/ 0 w 1562502"/>
              <a:gd name="connsiteY0" fmla="*/ 743459 h 743459"/>
              <a:gd name="connsiteX1" fmla="*/ 48840 w 1562502"/>
              <a:gd name="connsiteY1" fmla="*/ 686478 h 743459"/>
              <a:gd name="connsiteX2" fmla="*/ 46127 w 1562502"/>
              <a:gd name="connsiteY2" fmla="*/ 626785 h 743459"/>
              <a:gd name="connsiteX3" fmla="*/ 65120 w 1562502"/>
              <a:gd name="connsiteY3" fmla="*/ 591511 h 743459"/>
              <a:gd name="connsiteX4" fmla="*/ 119387 w 1562502"/>
              <a:gd name="connsiteY4" fmla="*/ 615931 h 743459"/>
              <a:gd name="connsiteX5" fmla="*/ 143807 w 1562502"/>
              <a:gd name="connsiteY5" fmla="*/ 615931 h 743459"/>
              <a:gd name="connsiteX6" fmla="*/ 143807 w 1562502"/>
              <a:gd name="connsiteY6" fmla="*/ 572518 h 743459"/>
              <a:gd name="connsiteX7" fmla="*/ 176368 w 1562502"/>
              <a:gd name="connsiteY7" fmla="*/ 569804 h 743459"/>
              <a:gd name="connsiteX8" fmla="*/ 184508 w 1562502"/>
              <a:gd name="connsiteY8" fmla="*/ 561664 h 743459"/>
              <a:gd name="connsiteX9" fmla="*/ 179081 w 1562502"/>
              <a:gd name="connsiteY9" fmla="*/ 515537 h 743459"/>
              <a:gd name="connsiteX10" fmla="*/ 211641 w 1562502"/>
              <a:gd name="connsiteY10" fmla="*/ 482977 h 743459"/>
              <a:gd name="connsiteX11" fmla="*/ 246915 w 1562502"/>
              <a:gd name="connsiteY11" fmla="*/ 482977 h 743459"/>
              <a:gd name="connsiteX12" fmla="*/ 260482 w 1562502"/>
              <a:gd name="connsiteY12" fmla="*/ 466697 h 743459"/>
              <a:gd name="connsiteX13" fmla="*/ 309322 w 1562502"/>
              <a:gd name="connsiteY13" fmla="*/ 493830 h 743459"/>
              <a:gd name="connsiteX14" fmla="*/ 350022 w 1562502"/>
              <a:gd name="connsiteY14" fmla="*/ 469410 h 743459"/>
              <a:gd name="connsiteX15" fmla="*/ 379869 w 1562502"/>
              <a:gd name="connsiteY15" fmla="*/ 482977 h 743459"/>
              <a:gd name="connsiteX16" fmla="*/ 415143 w 1562502"/>
              <a:gd name="connsiteY16" fmla="*/ 428710 h 743459"/>
              <a:gd name="connsiteX17" fmla="*/ 463983 w 1562502"/>
              <a:gd name="connsiteY17" fmla="*/ 458557 h 743459"/>
              <a:gd name="connsiteX18" fmla="*/ 537244 w 1562502"/>
              <a:gd name="connsiteY18" fmla="*/ 369016 h 743459"/>
              <a:gd name="connsiteX19" fmla="*/ 537244 w 1562502"/>
              <a:gd name="connsiteY19" fmla="*/ 341883 h 743459"/>
              <a:gd name="connsiteX20" fmla="*/ 599651 w 1562502"/>
              <a:gd name="connsiteY20" fmla="*/ 341883 h 743459"/>
              <a:gd name="connsiteX21" fmla="*/ 621358 w 1562502"/>
              <a:gd name="connsiteY21" fmla="*/ 328316 h 743459"/>
              <a:gd name="connsiteX22" fmla="*/ 610504 w 1562502"/>
              <a:gd name="connsiteY22" fmla="*/ 276762 h 743459"/>
              <a:gd name="connsiteX23" fmla="*/ 632211 w 1562502"/>
              <a:gd name="connsiteY23" fmla="*/ 260482 h 743459"/>
              <a:gd name="connsiteX24" fmla="*/ 643064 w 1562502"/>
              <a:gd name="connsiteY24" fmla="*/ 274049 h 743459"/>
              <a:gd name="connsiteX25" fmla="*/ 659344 w 1562502"/>
              <a:gd name="connsiteY25" fmla="*/ 274049 h 743459"/>
              <a:gd name="connsiteX26" fmla="*/ 700045 w 1562502"/>
              <a:gd name="connsiteY26" fmla="*/ 314749 h 743459"/>
              <a:gd name="connsiteX27" fmla="*/ 735318 w 1562502"/>
              <a:gd name="connsiteY27" fmla="*/ 325602 h 743459"/>
              <a:gd name="connsiteX28" fmla="*/ 757025 w 1562502"/>
              <a:gd name="connsiteY28" fmla="*/ 347309 h 743459"/>
              <a:gd name="connsiteX29" fmla="*/ 797725 w 1562502"/>
              <a:gd name="connsiteY29" fmla="*/ 344596 h 743459"/>
              <a:gd name="connsiteX30" fmla="*/ 824859 w 1562502"/>
              <a:gd name="connsiteY30" fmla="*/ 360876 h 743459"/>
              <a:gd name="connsiteX31" fmla="*/ 860133 w 1562502"/>
              <a:gd name="connsiteY31" fmla="*/ 339169 h 743459"/>
              <a:gd name="connsiteX32" fmla="*/ 922540 w 1562502"/>
              <a:gd name="connsiteY32" fmla="*/ 385296 h 743459"/>
              <a:gd name="connsiteX33" fmla="*/ 946960 w 1562502"/>
              <a:gd name="connsiteY33" fmla="*/ 382583 h 743459"/>
              <a:gd name="connsiteX34" fmla="*/ 968667 w 1562502"/>
              <a:gd name="connsiteY34" fmla="*/ 333743 h 743459"/>
              <a:gd name="connsiteX35" fmla="*/ 971380 w 1562502"/>
              <a:gd name="connsiteY35" fmla="*/ 295756 h 743459"/>
              <a:gd name="connsiteX36" fmla="*/ 1012080 w 1562502"/>
              <a:gd name="connsiteY36" fmla="*/ 295756 h 743459"/>
              <a:gd name="connsiteX37" fmla="*/ 1012080 w 1562502"/>
              <a:gd name="connsiteY37" fmla="*/ 257769 h 743459"/>
              <a:gd name="connsiteX38" fmla="*/ 1047354 w 1562502"/>
              <a:gd name="connsiteY38" fmla="*/ 222495 h 743459"/>
              <a:gd name="connsiteX39" fmla="*/ 1142321 w 1562502"/>
              <a:gd name="connsiteY39" fmla="*/ 176368 h 743459"/>
              <a:gd name="connsiteX40" fmla="*/ 1172168 w 1562502"/>
              <a:gd name="connsiteY40" fmla="*/ 0 h 743459"/>
              <a:gd name="connsiteX41" fmla="*/ 1185735 w 1562502"/>
              <a:gd name="connsiteY41" fmla="*/ 170941 h 743459"/>
              <a:gd name="connsiteX42" fmla="*/ 1313263 w 1562502"/>
              <a:gd name="connsiteY42" fmla="*/ 165515 h 743459"/>
              <a:gd name="connsiteX43" fmla="*/ 1326829 w 1562502"/>
              <a:gd name="connsiteY43" fmla="*/ 238775 h 743459"/>
              <a:gd name="connsiteX44" fmla="*/ 1413657 w 1562502"/>
              <a:gd name="connsiteY44" fmla="*/ 173655 h 743459"/>
              <a:gd name="connsiteX45" fmla="*/ 1419083 w 1562502"/>
              <a:gd name="connsiteY45" fmla="*/ 189935 h 743459"/>
              <a:gd name="connsiteX46" fmla="*/ 1457070 w 1562502"/>
              <a:gd name="connsiteY46" fmla="*/ 189935 h 743459"/>
              <a:gd name="connsiteX47" fmla="*/ 1522190 w 1562502"/>
              <a:gd name="connsiteY47" fmla="*/ 176368 h 743459"/>
              <a:gd name="connsiteX48" fmla="*/ 1560177 w 1562502"/>
              <a:gd name="connsiteY48" fmla="*/ 260482 h 743459"/>
              <a:gd name="connsiteX49" fmla="*/ 1530328 w 1562502"/>
              <a:gd name="connsiteY49" fmla="*/ 238775 h 743459"/>
              <a:gd name="connsiteX50" fmla="*/ 1481491 w 1562502"/>
              <a:gd name="connsiteY50" fmla="*/ 238775 h 743459"/>
              <a:gd name="connsiteX51" fmla="*/ 1370243 w 1562502"/>
              <a:gd name="connsiteY51" fmla="*/ 379870 h 743459"/>
              <a:gd name="connsiteX0" fmla="*/ 0 w 1562502"/>
              <a:gd name="connsiteY0" fmla="*/ 743459 h 743459"/>
              <a:gd name="connsiteX1" fmla="*/ 48840 w 1562502"/>
              <a:gd name="connsiteY1" fmla="*/ 686478 h 743459"/>
              <a:gd name="connsiteX2" fmla="*/ 46127 w 1562502"/>
              <a:gd name="connsiteY2" fmla="*/ 626785 h 743459"/>
              <a:gd name="connsiteX3" fmla="*/ 65120 w 1562502"/>
              <a:gd name="connsiteY3" fmla="*/ 591511 h 743459"/>
              <a:gd name="connsiteX4" fmla="*/ 119387 w 1562502"/>
              <a:gd name="connsiteY4" fmla="*/ 615931 h 743459"/>
              <a:gd name="connsiteX5" fmla="*/ 143807 w 1562502"/>
              <a:gd name="connsiteY5" fmla="*/ 615931 h 743459"/>
              <a:gd name="connsiteX6" fmla="*/ 143807 w 1562502"/>
              <a:gd name="connsiteY6" fmla="*/ 572518 h 743459"/>
              <a:gd name="connsiteX7" fmla="*/ 176368 w 1562502"/>
              <a:gd name="connsiteY7" fmla="*/ 569804 h 743459"/>
              <a:gd name="connsiteX8" fmla="*/ 184508 w 1562502"/>
              <a:gd name="connsiteY8" fmla="*/ 561664 h 743459"/>
              <a:gd name="connsiteX9" fmla="*/ 179081 w 1562502"/>
              <a:gd name="connsiteY9" fmla="*/ 515537 h 743459"/>
              <a:gd name="connsiteX10" fmla="*/ 211641 w 1562502"/>
              <a:gd name="connsiteY10" fmla="*/ 482977 h 743459"/>
              <a:gd name="connsiteX11" fmla="*/ 246915 w 1562502"/>
              <a:gd name="connsiteY11" fmla="*/ 482977 h 743459"/>
              <a:gd name="connsiteX12" fmla="*/ 260482 w 1562502"/>
              <a:gd name="connsiteY12" fmla="*/ 466697 h 743459"/>
              <a:gd name="connsiteX13" fmla="*/ 309322 w 1562502"/>
              <a:gd name="connsiteY13" fmla="*/ 493830 h 743459"/>
              <a:gd name="connsiteX14" fmla="*/ 350022 w 1562502"/>
              <a:gd name="connsiteY14" fmla="*/ 469410 h 743459"/>
              <a:gd name="connsiteX15" fmla="*/ 379869 w 1562502"/>
              <a:gd name="connsiteY15" fmla="*/ 482977 h 743459"/>
              <a:gd name="connsiteX16" fmla="*/ 415143 w 1562502"/>
              <a:gd name="connsiteY16" fmla="*/ 428710 h 743459"/>
              <a:gd name="connsiteX17" fmla="*/ 463983 w 1562502"/>
              <a:gd name="connsiteY17" fmla="*/ 458557 h 743459"/>
              <a:gd name="connsiteX18" fmla="*/ 537244 w 1562502"/>
              <a:gd name="connsiteY18" fmla="*/ 369016 h 743459"/>
              <a:gd name="connsiteX19" fmla="*/ 537244 w 1562502"/>
              <a:gd name="connsiteY19" fmla="*/ 341883 h 743459"/>
              <a:gd name="connsiteX20" fmla="*/ 599651 w 1562502"/>
              <a:gd name="connsiteY20" fmla="*/ 341883 h 743459"/>
              <a:gd name="connsiteX21" fmla="*/ 621358 w 1562502"/>
              <a:gd name="connsiteY21" fmla="*/ 328316 h 743459"/>
              <a:gd name="connsiteX22" fmla="*/ 610504 w 1562502"/>
              <a:gd name="connsiteY22" fmla="*/ 276762 h 743459"/>
              <a:gd name="connsiteX23" fmla="*/ 632211 w 1562502"/>
              <a:gd name="connsiteY23" fmla="*/ 260482 h 743459"/>
              <a:gd name="connsiteX24" fmla="*/ 643064 w 1562502"/>
              <a:gd name="connsiteY24" fmla="*/ 274049 h 743459"/>
              <a:gd name="connsiteX25" fmla="*/ 659344 w 1562502"/>
              <a:gd name="connsiteY25" fmla="*/ 274049 h 743459"/>
              <a:gd name="connsiteX26" fmla="*/ 700045 w 1562502"/>
              <a:gd name="connsiteY26" fmla="*/ 314749 h 743459"/>
              <a:gd name="connsiteX27" fmla="*/ 735318 w 1562502"/>
              <a:gd name="connsiteY27" fmla="*/ 325602 h 743459"/>
              <a:gd name="connsiteX28" fmla="*/ 757025 w 1562502"/>
              <a:gd name="connsiteY28" fmla="*/ 347309 h 743459"/>
              <a:gd name="connsiteX29" fmla="*/ 797725 w 1562502"/>
              <a:gd name="connsiteY29" fmla="*/ 344596 h 743459"/>
              <a:gd name="connsiteX30" fmla="*/ 824859 w 1562502"/>
              <a:gd name="connsiteY30" fmla="*/ 360876 h 743459"/>
              <a:gd name="connsiteX31" fmla="*/ 860133 w 1562502"/>
              <a:gd name="connsiteY31" fmla="*/ 339169 h 743459"/>
              <a:gd name="connsiteX32" fmla="*/ 922540 w 1562502"/>
              <a:gd name="connsiteY32" fmla="*/ 385296 h 743459"/>
              <a:gd name="connsiteX33" fmla="*/ 946960 w 1562502"/>
              <a:gd name="connsiteY33" fmla="*/ 382583 h 743459"/>
              <a:gd name="connsiteX34" fmla="*/ 968667 w 1562502"/>
              <a:gd name="connsiteY34" fmla="*/ 333743 h 743459"/>
              <a:gd name="connsiteX35" fmla="*/ 971380 w 1562502"/>
              <a:gd name="connsiteY35" fmla="*/ 295756 h 743459"/>
              <a:gd name="connsiteX36" fmla="*/ 1012080 w 1562502"/>
              <a:gd name="connsiteY36" fmla="*/ 295756 h 743459"/>
              <a:gd name="connsiteX37" fmla="*/ 1012080 w 1562502"/>
              <a:gd name="connsiteY37" fmla="*/ 257769 h 743459"/>
              <a:gd name="connsiteX38" fmla="*/ 1047354 w 1562502"/>
              <a:gd name="connsiteY38" fmla="*/ 222495 h 743459"/>
              <a:gd name="connsiteX39" fmla="*/ 1142321 w 1562502"/>
              <a:gd name="connsiteY39" fmla="*/ 176368 h 743459"/>
              <a:gd name="connsiteX40" fmla="*/ 1172168 w 1562502"/>
              <a:gd name="connsiteY40" fmla="*/ 0 h 743459"/>
              <a:gd name="connsiteX41" fmla="*/ 1185735 w 1562502"/>
              <a:gd name="connsiteY41" fmla="*/ 170941 h 743459"/>
              <a:gd name="connsiteX42" fmla="*/ 1313263 w 1562502"/>
              <a:gd name="connsiteY42" fmla="*/ 165515 h 743459"/>
              <a:gd name="connsiteX43" fmla="*/ 1326829 w 1562502"/>
              <a:gd name="connsiteY43" fmla="*/ 238775 h 743459"/>
              <a:gd name="connsiteX44" fmla="*/ 1413657 w 1562502"/>
              <a:gd name="connsiteY44" fmla="*/ 173655 h 743459"/>
              <a:gd name="connsiteX45" fmla="*/ 1419083 w 1562502"/>
              <a:gd name="connsiteY45" fmla="*/ 189935 h 743459"/>
              <a:gd name="connsiteX46" fmla="*/ 1457070 w 1562502"/>
              <a:gd name="connsiteY46" fmla="*/ 189935 h 743459"/>
              <a:gd name="connsiteX47" fmla="*/ 1522190 w 1562502"/>
              <a:gd name="connsiteY47" fmla="*/ 176368 h 743459"/>
              <a:gd name="connsiteX48" fmla="*/ 1560177 w 1562502"/>
              <a:gd name="connsiteY48" fmla="*/ 260482 h 743459"/>
              <a:gd name="connsiteX49" fmla="*/ 1530328 w 1562502"/>
              <a:gd name="connsiteY49" fmla="*/ 238775 h 743459"/>
              <a:gd name="connsiteX50" fmla="*/ 1440791 w 1562502"/>
              <a:gd name="connsiteY50" fmla="*/ 279475 h 743459"/>
              <a:gd name="connsiteX51" fmla="*/ 1370243 w 1562502"/>
              <a:gd name="connsiteY51" fmla="*/ 379870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75670 w 1561304"/>
              <a:gd name="connsiteY52" fmla="*/ 369016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313263 w 1561304"/>
              <a:gd name="connsiteY54" fmla="*/ 371729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14929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96627 w 1561304"/>
              <a:gd name="connsiteY56" fmla="*/ 476161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53084 w 1561304"/>
              <a:gd name="connsiteY57" fmla="*/ 488408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16983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40838 w 1561304"/>
              <a:gd name="connsiteY59" fmla="*/ 556443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214984 w 1561304"/>
              <a:gd name="connsiteY60" fmla="*/ 574133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60556 w 1561304"/>
              <a:gd name="connsiteY61" fmla="*/ 572772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52391 w 1561304"/>
              <a:gd name="connsiteY62" fmla="*/ 594543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107488 w 1561304"/>
              <a:gd name="connsiteY63" fmla="*/ 599986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62584 w 1561304"/>
              <a:gd name="connsiteY64" fmla="*/ 613593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1010877 w 1561304"/>
              <a:gd name="connsiteY65" fmla="*/ 561886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925152 w 1561304"/>
              <a:gd name="connsiteY65" fmla="*/ 613593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925152 w 1561304"/>
              <a:gd name="connsiteY65" fmla="*/ 613593 h 743459"/>
              <a:gd name="connsiteX66" fmla="*/ 925152 w 1561304"/>
              <a:gd name="connsiteY66" fmla="*/ 616315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925152 w 1561304"/>
              <a:gd name="connsiteY65" fmla="*/ 613593 h 743459"/>
              <a:gd name="connsiteX66" fmla="*/ 866642 w 1561304"/>
              <a:gd name="connsiteY66" fmla="*/ 695236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925152 w 1561304"/>
              <a:gd name="connsiteY65" fmla="*/ 613593 h 743459"/>
              <a:gd name="connsiteX66" fmla="*/ 866642 w 1561304"/>
              <a:gd name="connsiteY66" fmla="*/ 695236 h 743459"/>
              <a:gd name="connsiteX67" fmla="*/ 861199 w 1561304"/>
              <a:gd name="connsiteY67" fmla="*/ 697958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925152 w 1561304"/>
              <a:gd name="connsiteY65" fmla="*/ 613593 h 743459"/>
              <a:gd name="connsiteX66" fmla="*/ 866642 w 1561304"/>
              <a:gd name="connsiteY66" fmla="*/ 695236 h 743459"/>
              <a:gd name="connsiteX67" fmla="*/ 203974 w 1561304"/>
              <a:gd name="connsiteY67" fmla="*/ 693876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925152 w 1561304"/>
              <a:gd name="connsiteY65" fmla="*/ 613593 h 743459"/>
              <a:gd name="connsiteX66" fmla="*/ 866642 w 1561304"/>
              <a:gd name="connsiteY66" fmla="*/ 695236 h 743459"/>
              <a:gd name="connsiteX67" fmla="*/ 203974 w 1561304"/>
              <a:gd name="connsiteY67" fmla="*/ 696598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925152 w 1561304"/>
              <a:gd name="connsiteY65" fmla="*/ 613593 h 743459"/>
              <a:gd name="connsiteX66" fmla="*/ 866642 w 1561304"/>
              <a:gd name="connsiteY66" fmla="*/ 695236 h 743459"/>
              <a:gd name="connsiteX67" fmla="*/ 203974 w 1561304"/>
              <a:gd name="connsiteY67" fmla="*/ 696598 h 743459"/>
              <a:gd name="connsiteX68" fmla="*/ 203974 w 1561304"/>
              <a:gd name="connsiteY68" fmla="*/ 697958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925152 w 1561304"/>
              <a:gd name="connsiteY65" fmla="*/ 613593 h 743459"/>
              <a:gd name="connsiteX66" fmla="*/ 866642 w 1561304"/>
              <a:gd name="connsiteY66" fmla="*/ 695236 h 743459"/>
              <a:gd name="connsiteX67" fmla="*/ 203974 w 1561304"/>
              <a:gd name="connsiteY67" fmla="*/ 696598 h 743459"/>
              <a:gd name="connsiteX68" fmla="*/ 202613 w 1561304"/>
              <a:gd name="connsiteY68" fmla="*/ 731976 h 743459"/>
              <a:gd name="connsiteX0" fmla="*/ 0 w 1561304"/>
              <a:gd name="connsiteY0" fmla="*/ 743459 h 743459"/>
              <a:gd name="connsiteX1" fmla="*/ 48840 w 1561304"/>
              <a:gd name="connsiteY1" fmla="*/ 686478 h 743459"/>
              <a:gd name="connsiteX2" fmla="*/ 46127 w 1561304"/>
              <a:gd name="connsiteY2" fmla="*/ 626785 h 743459"/>
              <a:gd name="connsiteX3" fmla="*/ 65120 w 1561304"/>
              <a:gd name="connsiteY3" fmla="*/ 591511 h 743459"/>
              <a:gd name="connsiteX4" fmla="*/ 119387 w 1561304"/>
              <a:gd name="connsiteY4" fmla="*/ 615931 h 743459"/>
              <a:gd name="connsiteX5" fmla="*/ 143807 w 1561304"/>
              <a:gd name="connsiteY5" fmla="*/ 615931 h 743459"/>
              <a:gd name="connsiteX6" fmla="*/ 143807 w 1561304"/>
              <a:gd name="connsiteY6" fmla="*/ 572518 h 743459"/>
              <a:gd name="connsiteX7" fmla="*/ 176368 w 1561304"/>
              <a:gd name="connsiteY7" fmla="*/ 569804 h 743459"/>
              <a:gd name="connsiteX8" fmla="*/ 184508 w 1561304"/>
              <a:gd name="connsiteY8" fmla="*/ 561664 h 743459"/>
              <a:gd name="connsiteX9" fmla="*/ 179081 w 1561304"/>
              <a:gd name="connsiteY9" fmla="*/ 515537 h 743459"/>
              <a:gd name="connsiteX10" fmla="*/ 211641 w 1561304"/>
              <a:gd name="connsiteY10" fmla="*/ 482977 h 743459"/>
              <a:gd name="connsiteX11" fmla="*/ 246915 w 1561304"/>
              <a:gd name="connsiteY11" fmla="*/ 482977 h 743459"/>
              <a:gd name="connsiteX12" fmla="*/ 260482 w 1561304"/>
              <a:gd name="connsiteY12" fmla="*/ 466697 h 743459"/>
              <a:gd name="connsiteX13" fmla="*/ 309322 w 1561304"/>
              <a:gd name="connsiteY13" fmla="*/ 493830 h 743459"/>
              <a:gd name="connsiteX14" fmla="*/ 350022 w 1561304"/>
              <a:gd name="connsiteY14" fmla="*/ 469410 h 743459"/>
              <a:gd name="connsiteX15" fmla="*/ 379869 w 1561304"/>
              <a:gd name="connsiteY15" fmla="*/ 482977 h 743459"/>
              <a:gd name="connsiteX16" fmla="*/ 415143 w 1561304"/>
              <a:gd name="connsiteY16" fmla="*/ 428710 h 743459"/>
              <a:gd name="connsiteX17" fmla="*/ 463983 w 1561304"/>
              <a:gd name="connsiteY17" fmla="*/ 458557 h 743459"/>
              <a:gd name="connsiteX18" fmla="*/ 537244 w 1561304"/>
              <a:gd name="connsiteY18" fmla="*/ 369016 h 743459"/>
              <a:gd name="connsiteX19" fmla="*/ 537244 w 1561304"/>
              <a:gd name="connsiteY19" fmla="*/ 341883 h 743459"/>
              <a:gd name="connsiteX20" fmla="*/ 599651 w 1561304"/>
              <a:gd name="connsiteY20" fmla="*/ 341883 h 743459"/>
              <a:gd name="connsiteX21" fmla="*/ 621358 w 1561304"/>
              <a:gd name="connsiteY21" fmla="*/ 328316 h 743459"/>
              <a:gd name="connsiteX22" fmla="*/ 610504 w 1561304"/>
              <a:gd name="connsiteY22" fmla="*/ 276762 h 743459"/>
              <a:gd name="connsiteX23" fmla="*/ 632211 w 1561304"/>
              <a:gd name="connsiteY23" fmla="*/ 260482 h 743459"/>
              <a:gd name="connsiteX24" fmla="*/ 643064 w 1561304"/>
              <a:gd name="connsiteY24" fmla="*/ 274049 h 743459"/>
              <a:gd name="connsiteX25" fmla="*/ 659344 w 1561304"/>
              <a:gd name="connsiteY25" fmla="*/ 274049 h 743459"/>
              <a:gd name="connsiteX26" fmla="*/ 700045 w 1561304"/>
              <a:gd name="connsiteY26" fmla="*/ 314749 h 743459"/>
              <a:gd name="connsiteX27" fmla="*/ 735318 w 1561304"/>
              <a:gd name="connsiteY27" fmla="*/ 325602 h 743459"/>
              <a:gd name="connsiteX28" fmla="*/ 757025 w 1561304"/>
              <a:gd name="connsiteY28" fmla="*/ 347309 h 743459"/>
              <a:gd name="connsiteX29" fmla="*/ 797725 w 1561304"/>
              <a:gd name="connsiteY29" fmla="*/ 344596 h 743459"/>
              <a:gd name="connsiteX30" fmla="*/ 824859 w 1561304"/>
              <a:gd name="connsiteY30" fmla="*/ 360876 h 743459"/>
              <a:gd name="connsiteX31" fmla="*/ 860133 w 1561304"/>
              <a:gd name="connsiteY31" fmla="*/ 339169 h 743459"/>
              <a:gd name="connsiteX32" fmla="*/ 922540 w 1561304"/>
              <a:gd name="connsiteY32" fmla="*/ 385296 h 743459"/>
              <a:gd name="connsiteX33" fmla="*/ 946960 w 1561304"/>
              <a:gd name="connsiteY33" fmla="*/ 382583 h 743459"/>
              <a:gd name="connsiteX34" fmla="*/ 968667 w 1561304"/>
              <a:gd name="connsiteY34" fmla="*/ 333743 h 743459"/>
              <a:gd name="connsiteX35" fmla="*/ 971380 w 1561304"/>
              <a:gd name="connsiteY35" fmla="*/ 295756 h 743459"/>
              <a:gd name="connsiteX36" fmla="*/ 1012080 w 1561304"/>
              <a:gd name="connsiteY36" fmla="*/ 295756 h 743459"/>
              <a:gd name="connsiteX37" fmla="*/ 1012080 w 1561304"/>
              <a:gd name="connsiteY37" fmla="*/ 257769 h 743459"/>
              <a:gd name="connsiteX38" fmla="*/ 1047354 w 1561304"/>
              <a:gd name="connsiteY38" fmla="*/ 222495 h 743459"/>
              <a:gd name="connsiteX39" fmla="*/ 1142321 w 1561304"/>
              <a:gd name="connsiteY39" fmla="*/ 176368 h 743459"/>
              <a:gd name="connsiteX40" fmla="*/ 1172168 w 1561304"/>
              <a:gd name="connsiteY40" fmla="*/ 0 h 743459"/>
              <a:gd name="connsiteX41" fmla="*/ 1185735 w 1561304"/>
              <a:gd name="connsiteY41" fmla="*/ 170941 h 743459"/>
              <a:gd name="connsiteX42" fmla="*/ 1313263 w 1561304"/>
              <a:gd name="connsiteY42" fmla="*/ 165515 h 743459"/>
              <a:gd name="connsiteX43" fmla="*/ 1326829 w 1561304"/>
              <a:gd name="connsiteY43" fmla="*/ 238775 h 743459"/>
              <a:gd name="connsiteX44" fmla="*/ 1413657 w 1561304"/>
              <a:gd name="connsiteY44" fmla="*/ 173655 h 743459"/>
              <a:gd name="connsiteX45" fmla="*/ 1419083 w 1561304"/>
              <a:gd name="connsiteY45" fmla="*/ 189935 h 743459"/>
              <a:gd name="connsiteX46" fmla="*/ 1457070 w 1561304"/>
              <a:gd name="connsiteY46" fmla="*/ 189935 h 743459"/>
              <a:gd name="connsiteX47" fmla="*/ 1522190 w 1561304"/>
              <a:gd name="connsiteY47" fmla="*/ 176368 h 743459"/>
              <a:gd name="connsiteX48" fmla="*/ 1560177 w 1561304"/>
              <a:gd name="connsiteY48" fmla="*/ 260482 h 743459"/>
              <a:gd name="connsiteX49" fmla="*/ 1489628 w 1561304"/>
              <a:gd name="connsiteY49" fmla="*/ 238775 h 743459"/>
              <a:gd name="connsiteX50" fmla="*/ 1440791 w 1561304"/>
              <a:gd name="connsiteY50" fmla="*/ 279475 h 743459"/>
              <a:gd name="connsiteX51" fmla="*/ 1370243 w 1561304"/>
              <a:gd name="connsiteY51" fmla="*/ 379870 h 743459"/>
              <a:gd name="connsiteX52" fmla="*/ 1324117 w 1561304"/>
              <a:gd name="connsiteY52" fmla="*/ 369016 h 743459"/>
              <a:gd name="connsiteX53" fmla="*/ 1321403 w 1561304"/>
              <a:gd name="connsiteY53" fmla="*/ 371729 h 743459"/>
              <a:gd name="connsiteX54" fmla="*/ 1286049 w 1561304"/>
              <a:gd name="connsiteY54" fmla="*/ 411190 h 743459"/>
              <a:gd name="connsiteX55" fmla="*/ 1288463 w 1561304"/>
              <a:gd name="connsiteY55" fmla="*/ 467997 h 743459"/>
              <a:gd name="connsiteX56" fmla="*/ 1257166 w 1561304"/>
              <a:gd name="connsiteY56" fmla="*/ 482965 h 743459"/>
              <a:gd name="connsiteX57" fmla="*/ 1242198 w 1561304"/>
              <a:gd name="connsiteY57" fmla="*/ 519704 h 743459"/>
              <a:gd name="connsiteX58" fmla="*/ 1242199 w 1561304"/>
              <a:gd name="connsiteY58" fmla="*/ 552361 h 743459"/>
              <a:gd name="connsiteX59" fmla="*/ 1220427 w 1561304"/>
              <a:gd name="connsiteY59" fmla="*/ 570050 h 743459"/>
              <a:gd name="connsiteX60" fmla="*/ 1164638 w 1561304"/>
              <a:gd name="connsiteY60" fmla="*/ 572772 h 743459"/>
              <a:gd name="connsiteX61" fmla="*/ 1151031 w 1561304"/>
              <a:gd name="connsiteY61" fmla="*/ 594543 h 743459"/>
              <a:gd name="connsiteX62" fmla="*/ 1110209 w 1561304"/>
              <a:gd name="connsiteY62" fmla="*/ 594543 h 743459"/>
              <a:gd name="connsiteX63" fmla="*/ 1058502 w 1561304"/>
              <a:gd name="connsiteY63" fmla="*/ 609511 h 743459"/>
              <a:gd name="connsiteX64" fmla="*/ 1016320 w 1561304"/>
              <a:gd name="connsiteY64" fmla="*/ 563246 h 743459"/>
              <a:gd name="connsiteX65" fmla="*/ 925152 w 1561304"/>
              <a:gd name="connsiteY65" fmla="*/ 613593 h 743459"/>
              <a:gd name="connsiteX66" fmla="*/ 866642 w 1561304"/>
              <a:gd name="connsiteY66" fmla="*/ 695236 h 743459"/>
              <a:gd name="connsiteX67" fmla="*/ 203974 w 1561304"/>
              <a:gd name="connsiteY67" fmla="*/ 696598 h 743459"/>
              <a:gd name="connsiteX68" fmla="*/ 202613 w 1561304"/>
              <a:gd name="connsiteY68" fmla="*/ 731976 h 743459"/>
              <a:gd name="connsiteX69" fmla="*/ 206695 w 1561304"/>
              <a:gd name="connsiteY69" fmla="*/ 736058 h 743459"/>
              <a:gd name="connsiteX0" fmla="*/ 0 w 1561304"/>
              <a:gd name="connsiteY0" fmla="*/ 743459 h 746944"/>
              <a:gd name="connsiteX1" fmla="*/ 48840 w 1561304"/>
              <a:gd name="connsiteY1" fmla="*/ 686478 h 746944"/>
              <a:gd name="connsiteX2" fmla="*/ 46127 w 1561304"/>
              <a:gd name="connsiteY2" fmla="*/ 626785 h 746944"/>
              <a:gd name="connsiteX3" fmla="*/ 65120 w 1561304"/>
              <a:gd name="connsiteY3" fmla="*/ 591511 h 746944"/>
              <a:gd name="connsiteX4" fmla="*/ 119387 w 1561304"/>
              <a:gd name="connsiteY4" fmla="*/ 615931 h 746944"/>
              <a:gd name="connsiteX5" fmla="*/ 143807 w 1561304"/>
              <a:gd name="connsiteY5" fmla="*/ 615931 h 746944"/>
              <a:gd name="connsiteX6" fmla="*/ 143807 w 1561304"/>
              <a:gd name="connsiteY6" fmla="*/ 572518 h 746944"/>
              <a:gd name="connsiteX7" fmla="*/ 176368 w 1561304"/>
              <a:gd name="connsiteY7" fmla="*/ 569804 h 746944"/>
              <a:gd name="connsiteX8" fmla="*/ 184508 w 1561304"/>
              <a:gd name="connsiteY8" fmla="*/ 561664 h 746944"/>
              <a:gd name="connsiteX9" fmla="*/ 179081 w 1561304"/>
              <a:gd name="connsiteY9" fmla="*/ 515537 h 746944"/>
              <a:gd name="connsiteX10" fmla="*/ 211641 w 1561304"/>
              <a:gd name="connsiteY10" fmla="*/ 482977 h 746944"/>
              <a:gd name="connsiteX11" fmla="*/ 246915 w 1561304"/>
              <a:gd name="connsiteY11" fmla="*/ 482977 h 746944"/>
              <a:gd name="connsiteX12" fmla="*/ 260482 w 1561304"/>
              <a:gd name="connsiteY12" fmla="*/ 466697 h 746944"/>
              <a:gd name="connsiteX13" fmla="*/ 309322 w 1561304"/>
              <a:gd name="connsiteY13" fmla="*/ 493830 h 746944"/>
              <a:gd name="connsiteX14" fmla="*/ 350022 w 1561304"/>
              <a:gd name="connsiteY14" fmla="*/ 469410 h 746944"/>
              <a:gd name="connsiteX15" fmla="*/ 379869 w 1561304"/>
              <a:gd name="connsiteY15" fmla="*/ 482977 h 746944"/>
              <a:gd name="connsiteX16" fmla="*/ 415143 w 1561304"/>
              <a:gd name="connsiteY16" fmla="*/ 428710 h 746944"/>
              <a:gd name="connsiteX17" fmla="*/ 463983 w 1561304"/>
              <a:gd name="connsiteY17" fmla="*/ 458557 h 746944"/>
              <a:gd name="connsiteX18" fmla="*/ 537244 w 1561304"/>
              <a:gd name="connsiteY18" fmla="*/ 369016 h 746944"/>
              <a:gd name="connsiteX19" fmla="*/ 537244 w 1561304"/>
              <a:gd name="connsiteY19" fmla="*/ 341883 h 746944"/>
              <a:gd name="connsiteX20" fmla="*/ 599651 w 1561304"/>
              <a:gd name="connsiteY20" fmla="*/ 341883 h 746944"/>
              <a:gd name="connsiteX21" fmla="*/ 621358 w 1561304"/>
              <a:gd name="connsiteY21" fmla="*/ 328316 h 746944"/>
              <a:gd name="connsiteX22" fmla="*/ 610504 w 1561304"/>
              <a:gd name="connsiteY22" fmla="*/ 276762 h 746944"/>
              <a:gd name="connsiteX23" fmla="*/ 632211 w 1561304"/>
              <a:gd name="connsiteY23" fmla="*/ 260482 h 746944"/>
              <a:gd name="connsiteX24" fmla="*/ 643064 w 1561304"/>
              <a:gd name="connsiteY24" fmla="*/ 274049 h 746944"/>
              <a:gd name="connsiteX25" fmla="*/ 659344 w 1561304"/>
              <a:gd name="connsiteY25" fmla="*/ 274049 h 746944"/>
              <a:gd name="connsiteX26" fmla="*/ 700045 w 1561304"/>
              <a:gd name="connsiteY26" fmla="*/ 314749 h 746944"/>
              <a:gd name="connsiteX27" fmla="*/ 735318 w 1561304"/>
              <a:gd name="connsiteY27" fmla="*/ 325602 h 746944"/>
              <a:gd name="connsiteX28" fmla="*/ 757025 w 1561304"/>
              <a:gd name="connsiteY28" fmla="*/ 347309 h 746944"/>
              <a:gd name="connsiteX29" fmla="*/ 797725 w 1561304"/>
              <a:gd name="connsiteY29" fmla="*/ 344596 h 746944"/>
              <a:gd name="connsiteX30" fmla="*/ 824859 w 1561304"/>
              <a:gd name="connsiteY30" fmla="*/ 360876 h 746944"/>
              <a:gd name="connsiteX31" fmla="*/ 860133 w 1561304"/>
              <a:gd name="connsiteY31" fmla="*/ 339169 h 746944"/>
              <a:gd name="connsiteX32" fmla="*/ 922540 w 1561304"/>
              <a:gd name="connsiteY32" fmla="*/ 385296 h 746944"/>
              <a:gd name="connsiteX33" fmla="*/ 946960 w 1561304"/>
              <a:gd name="connsiteY33" fmla="*/ 382583 h 746944"/>
              <a:gd name="connsiteX34" fmla="*/ 968667 w 1561304"/>
              <a:gd name="connsiteY34" fmla="*/ 333743 h 746944"/>
              <a:gd name="connsiteX35" fmla="*/ 971380 w 1561304"/>
              <a:gd name="connsiteY35" fmla="*/ 295756 h 746944"/>
              <a:gd name="connsiteX36" fmla="*/ 1012080 w 1561304"/>
              <a:gd name="connsiteY36" fmla="*/ 295756 h 746944"/>
              <a:gd name="connsiteX37" fmla="*/ 1012080 w 1561304"/>
              <a:gd name="connsiteY37" fmla="*/ 257769 h 746944"/>
              <a:gd name="connsiteX38" fmla="*/ 1047354 w 1561304"/>
              <a:gd name="connsiteY38" fmla="*/ 222495 h 746944"/>
              <a:gd name="connsiteX39" fmla="*/ 1142321 w 1561304"/>
              <a:gd name="connsiteY39" fmla="*/ 176368 h 746944"/>
              <a:gd name="connsiteX40" fmla="*/ 1172168 w 1561304"/>
              <a:gd name="connsiteY40" fmla="*/ 0 h 746944"/>
              <a:gd name="connsiteX41" fmla="*/ 1185735 w 1561304"/>
              <a:gd name="connsiteY41" fmla="*/ 170941 h 746944"/>
              <a:gd name="connsiteX42" fmla="*/ 1313263 w 1561304"/>
              <a:gd name="connsiteY42" fmla="*/ 165515 h 746944"/>
              <a:gd name="connsiteX43" fmla="*/ 1326829 w 1561304"/>
              <a:gd name="connsiteY43" fmla="*/ 238775 h 746944"/>
              <a:gd name="connsiteX44" fmla="*/ 1413657 w 1561304"/>
              <a:gd name="connsiteY44" fmla="*/ 173655 h 746944"/>
              <a:gd name="connsiteX45" fmla="*/ 1419083 w 1561304"/>
              <a:gd name="connsiteY45" fmla="*/ 189935 h 746944"/>
              <a:gd name="connsiteX46" fmla="*/ 1457070 w 1561304"/>
              <a:gd name="connsiteY46" fmla="*/ 189935 h 746944"/>
              <a:gd name="connsiteX47" fmla="*/ 1522190 w 1561304"/>
              <a:gd name="connsiteY47" fmla="*/ 176368 h 746944"/>
              <a:gd name="connsiteX48" fmla="*/ 1560177 w 1561304"/>
              <a:gd name="connsiteY48" fmla="*/ 260482 h 746944"/>
              <a:gd name="connsiteX49" fmla="*/ 1489628 w 1561304"/>
              <a:gd name="connsiteY49" fmla="*/ 238775 h 746944"/>
              <a:gd name="connsiteX50" fmla="*/ 1440791 w 1561304"/>
              <a:gd name="connsiteY50" fmla="*/ 279475 h 746944"/>
              <a:gd name="connsiteX51" fmla="*/ 1370243 w 1561304"/>
              <a:gd name="connsiteY51" fmla="*/ 379870 h 746944"/>
              <a:gd name="connsiteX52" fmla="*/ 1324117 w 1561304"/>
              <a:gd name="connsiteY52" fmla="*/ 369016 h 746944"/>
              <a:gd name="connsiteX53" fmla="*/ 1321403 w 1561304"/>
              <a:gd name="connsiteY53" fmla="*/ 371729 h 746944"/>
              <a:gd name="connsiteX54" fmla="*/ 1286049 w 1561304"/>
              <a:gd name="connsiteY54" fmla="*/ 411190 h 746944"/>
              <a:gd name="connsiteX55" fmla="*/ 1288463 w 1561304"/>
              <a:gd name="connsiteY55" fmla="*/ 467997 h 746944"/>
              <a:gd name="connsiteX56" fmla="*/ 1257166 w 1561304"/>
              <a:gd name="connsiteY56" fmla="*/ 482965 h 746944"/>
              <a:gd name="connsiteX57" fmla="*/ 1242198 w 1561304"/>
              <a:gd name="connsiteY57" fmla="*/ 519704 h 746944"/>
              <a:gd name="connsiteX58" fmla="*/ 1242199 w 1561304"/>
              <a:gd name="connsiteY58" fmla="*/ 552361 h 746944"/>
              <a:gd name="connsiteX59" fmla="*/ 1220427 w 1561304"/>
              <a:gd name="connsiteY59" fmla="*/ 570050 h 746944"/>
              <a:gd name="connsiteX60" fmla="*/ 1164638 w 1561304"/>
              <a:gd name="connsiteY60" fmla="*/ 572772 h 746944"/>
              <a:gd name="connsiteX61" fmla="*/ 1151031 w 1561304"/>
              <a:gd name="connsiteY61" fmla="*/ 594543 h 746944"/>
              <a:gd name="connsiteX62" fmla="*/ 1110209 w 1561304"/>
              <a:gd name="connsiteY62" fmla="*/ 594543 h 746944"/>
              <a:gd name="connsiteX63" fmla="*/ 1058502 w 1561304"/>
              <a:gd name="connsiteY63" fmla="*/ 609511 h 746944"/>
              <a:gd name="connsiteX64" fmla="*/ 1016320 w 1561304"/>
              <a:gd name="connsiteY64" fmla="*/ 563246 h 746944"/>
              <a:gd name="connsiteX65" fmla="*/ 925152 w 1561304"/>
              <a:gd name="connsiteY65" fmla="*/ 613593 h 746944"/>
              <a:gd name="connsiteX66" fmla="*/ 866642 w 1561304"/>
              <a:gd name="connsiteY66" fmla="*/ 695236 h 746944"/>
              <a:gd name="connsiteX67" fmla="*/ 203974 w 1561304"/>
              <a:gd name="connsiteY67" fmla="*/ 696598 h 746944"/>
              <a:gd name="connsiteX68" fmla="*/ 202613 w 1561304"/>
              <a:gd name="connsiteY68" fmla="*/ 731976 h 746944"/>
              <a:gd name="connsiteX69" fmla="*/ 5309 w 1561304"/>
              <a:gd name="connsiteY69" fmla="*/ 746944 h 746944"/>
              <a:gd name="connsiteX0" fmla="*/ 0 w 1561304"/>
              <a:gd name="connsiteY0" fmla="*/ 743459 h 746944"/>
              <a:gd name="connsiteX1" fmla="*/ 48840 w 1561304"/>
              <a:gd name="connsiteY1" fmla="*/ 686478 h 746944"/>
              <a:gd name="connsiteX2" fmla="*/ 46127 w 1561304"/>
              <a:gd name="connsiteY2" fmla="*/ 626785 h 746944"/>
              <a:gd name="connsiteX3" fmla="*/ 65120 w 1561304"/>
              <a:gd name="connsiteY3" fmla="*/ 591511 h 746944"/>
              <a:gd name="connsiteX4" fmla="*/ 119387 w 1561304"/>
              <a:gd name="connsiteY4" fmla="*/ 615931 h 746944"/>
              <a:gd name="connsiteX5" fmla="*/ 143807 w 1561304"/>
              <a:gd name="connsiteY5" fmla="*/ 615931 h 746944"/>
              <a:gd name="connsiteX6" fmla="*/ 143807 w 1561304"/>
              <a:gd name="connsiteY6" fmla="*/ 572518 h 746944"/>
              <a:gd name="connsiteX7" fmla="*/ 176368 w 1561304"/>
              <a:gd name="connsiteY7" fmla="*/ 569804 h 746944"/>
              <a:gd name="connsiteX8" fmla="*/ 184508 w 1561304"/>
              <a:gd name="connsiteY8" fmla="*/ 561664 h 746944"/>
              <a:gd name="connsiteX9" fmla="*/ 179081 w 1561304"/>
              <a:gd name="connsiteY9" fmla="*/ 515537 h 746944"/>
              <a:gd name="connsiteX10" fmla="*/ 211641 w 1561304"/>
              <a:gd name="connsiteY10" fmla="*/ 482977 h 746944"/>
              <a:gd name="connsiteX11" fmla="*/ 246915 w 1561304"/>
              <a:gd name="connsiteY11" fmla="*/ 482977 h 746944"/>
              <a:gd name="connsiteX12" fmla="*/ 260482 w 1561304"/>
              <a:gd name="connsiteY12" fmla="*/ 466697 h 746944"/>
              <a:gd name="connsiteX13" fmla="*/ 309322 w 1561304"/>
              <a:gd name="connsiteY13" fmla="*/ 493830 h 746944"/>
              <a:gd name="connsiteX14" fmla="*/ 350022 w 1561304"/>
              <a:gd name="connsiteY14" fmla="*/ 469410 h 746944"/>
              <a:gd name="connsiteX15" fmla="*/ 379869 w 1561304"/>
              <a:gd name="connsiteY15" fmla="*/ 482977 h 746944"/>
              <a:gd name="connsiteX16" fmla="*/ 415143 w 1561304"/>
              <a:gd name="connsiteY16" fmla="*/ 428710 h 746944"/>
              <a:gd name="connsiteX17" fmla="*/ 463983 w 1561304"/>
              <a:gd name="connsiteY17" fmla="*/ 458557 h 746944"/>
              <a:gd name="connsiteX18" fmla="*/ 537244 w 1561304"/>
              <a:gd name="connsiteY18" fmla="*/ 369016 h 746944"/>
              <a:gd name="connsiteX19" fmla="*/ 537244 w 1561304"/>
              <a:gd name="connsiteY19" fmla="*/ 341883 h 746944"/>
              <a:gd name="connsiteX20" fmla="*/ 599651 w 1561304"/>
              <a:gd name="connsiteY20" fmla="*/ 341883 h 746944"/>
              <a:gd name="connsiteX21" fmla="*/ 621358 w 1561304"/>
              <a:gd name="connsiteY21" fmla="*/ 328316 h 746944"/>
              <a:gd name="connsiteX22" fmla="*/ 610504 w 1561304"/>
              <a:gd name="connsiteY22" fmla="*/ 276762 h 746944"/>
              <a:gd name="connsiteX23" fmla="*/ 632211 w 1561304"/>
              <a:gd name="connsiteY23" fmla="*/ 260482 h 746944"/>
              <a:gd name="connsiteX24" fmla="*/ 643064 w 1561304"/>
              <a:gd name="connsiteY24" fmla="*/ 274049 h 746944"/>
              <a:gd name="connsiteX25" fmla="*/ 659344 w 1561304"/>
              <a:gd name="connsiteY25" fmla="*/ 274049 h 746944"/>
              <a:gd name="connsiteX26" fmla="*/ 700045 w 1561304"/>
              <a:gd name="connsiteY26" fmla="*/ 314749 h 746944"/>
              <a:gd name="connsiteX27" fmla="*/ 735318 w 1561304"/>
              <a:gd name="connsiteY27" fmla="*/ 325602 h 746944"/>
              <a:gd name="connsiteX28" fmla="*/ 757025 w 1561304"/>
              <a:gd name="connsiteY28" fmla="*/ 347309 h 746944"/>
              <a:gd name="connsiteX29" fmla="*/ 797725 w 1561304"/>
              <a:gd name="connsiteY29" fmla="*/ 344596 h 746944"/>
              <a:gd name="connsiteX30" fmla="*/ 824859 w 1561304"/>
              <a:gd name="connsiteY30" fmla="*/ 360876 h 746944"/>
              <a:gd name="connsiteX31" fmla="*/ 860133 w 1561304"/>
              <a:gd name="connsiteY31" fmla="*/ 339169 h 746944"/>
              <a:gd name="connsiteX32" fmla="*/ 922540 w 1561304"/>
              <a:gd name="connsiteY32" fmla="*/ 385296 h 746944"/>
              <a:gd name="connsiteX33" fmla="*/ 946960 w 1561304"/>
              <a:gd name="connsiteY33" fmla="*/ 382583 h 746944"/>
              <a:gd name="connsiteX34" fmla="*/ 968667 w 1561304"/>
              <a:gd name="connsiteY34" fmla="*/ 333743 h 746944"/>
              <a:gd name="connsiteX35" fmla="*/ 971380 w 1561304"/>
              <a:gd name="connsiteY35" fmla="*/ 295756 h 746944"/>
              <a:gd name="connsiteX36" fmla="*/ 1012080 w 1561304"/>
              <a:gd name="connsiteY36" fmla="*/ 295756 h 746944"/>
              <a:gd name="connsiteX37" fmla="*/ 1012080 w 1561304"/>
              <a:gd name="connsiteY37" fmla="*/ 257769 h 746944"/>
              <a:gd name="connsiteX38" fmla="*/ 1047354 w 1561304"/>
              <a:gd name="connsiteY38" fmla="*/ 222495 h 746944"/>
              <a:gd name="connsiteX39" fmla="*/ 1142321 w 1561304"/>
              <a:gd name="connsiteY39" fmla="*/ 176368 h 746944"/>
              <a:gd name="connsiteX40" fmla="*/ 1172168 w 1561304"/>
              <a:gd name="connsiteY40" fmla="*/ 0 h 746944"/>
              <a:gd name="connsiteX41" fmla="*/ 1185735 w 1561304"/>
              <a:gd name="connsiteY41" fmla="*/ 170941 h 746944"/>
              <a:gd name="connsiteX42" fmla="*/ 1313263 w 1561304"/>
              <a:gd name="connsiteY42" fmla="*/ 165515 h 746944"/>
              <a:gd name="connsiteX43" fmla="*/ 1326829 w 1561304"/>
              <a:gd name="connsiteY43" fmla="*/ 238775 h 746944"/>
              <a:gd name="connsiteX44" fmla="*/ 1413657 w 1561304"/>
              <a:gd name="connsiteY44" fmla="*/ 173655 h 746944"/>
              <a:gd name="connsiteX45" fmla="*/ 1419083 w 1561304"/>
              <a:gd name="connsiteY45" fmla="*/ 189935 h 746944"/>
              <a:gd name="connsiteX46" fmla="*/ 1457070 w 1561304"/>
              <a:gd name="connsiteY46" fmla="*/ 189935 h 746944"/>
              <a:gd name="connsiteX47" fmla="*/ 1522190 w 1561304"/>
              <a:gd name="connsiteY47" fmla="*/ 176368 h 746944"/>
              <a:gd name="connsiteX48" fmla="*/ 1560177 w 1561304"/>
              <a:gd name="connsiteY48" fmla="*/ 260482 h 746944"/>
              <a:gd name="connsiteX49" fmla="*/ 1489628 w 1561304"/>
              <a:gd name="connsiteY49" fmla="*/ 238775 h 746944"/>
              <a:gd name="connsiteX50" fmla="*/ 1440791 w 1561304"/>
              <a:gd name="connsiteY50" fmla="*/ 279475 h 746944"/>
              <a:gd name="connsiteX51" fmla="*/ 1370243 w 1561304"/>
              <a:gd name="connsiteY51" fmla="*/ 379870 h 746944"/>
              <a:gd name="connsiteX52" fmla="*/ 1324117 w 1561304"/>
              <a:gd name="connsiteY52" fmla="*/ 369016 h 746944"/>
              <a:gd name="connsiteX53" fmla="*/ 1321403 w 1561304"/>
              <a:gd name="connsiteY53" fmla="*/ 371729 h 746944"/>
              <a:gd name="connsiteX54" fmla="*/ 1286049 w 1561304"/>
              <a:gd name="connsiteY54" fmla="*/ 411190 h 746944"/>
              <a:gd name="connsiteX55" fmla="*/ 1288463 w 1561304"/>
              <a:gd name="connsiteY55" fmla="*/ 467997 h 746944"/>
              <a:gd name="connsiteX56" fmla="*/ 1257166 w 1561304"/>
              <a:gd name="connsiteY56" fmla="*/ 482965 h 746944"/>
              <a:gd name="connsiteX57" fmla="*/ 1242198 w 1561304"/>
              <a:gd name="connsiteY57" fmla="*/ 519704 h 746944"/>
              <a:gd name="connsiteX58" fmla="*/ 1242199 w 1561304"/>
              <a:gd name="connsiteY58" fmla="*/ 552361 h 746944"/>
              <a:gd name="connsiteX59" fmla="*/ 1220427 w 1561304"/>
              <a:gd name="connsiteY59" fmla="*/ 570050 h 746944"/>
              <a:gd name="connsiteX60" fmla="*/ 1164638 w 1561304"/>
              <a:gd name="connsiteY60" fmla="*/ 572772 h 746944"/>
              <a:gd name="connsiteX61" fmla="*/ 1151031 w 1561304"/>
              <a:gd name="connsiteY61" fmla="*/ 594543 h 746944"/>
              <a:gd name="connsiteX62" fmla="*/ 1110209 w 1561304"/>
              <a:gd name="connsiteY62" fmla="*/ 594543 h 746944"/>
              <a:gd name="connsiteX63" fmla="*/ 1058502 w 1561304"/>
              <a:gd name="connsiteY63" fmla="*/ 609511 h 746944"/>
              <a:gd name="connsiteX64" fmla="*/ 1016320 w 1561304"/>
              <a:gd name="connsiteY64" fmla="*/ 563246 h 746944"/>
              <a:gd name="connsiteX65" fmla="*/ 925152 w 1561304"/>
              <a:gd name="connsiteY65" fmla="*/ 613593 h 746944"/>
              <a:gd name="connsiteX66" fmla="*/ 866642 w 1561304"/>
              <a:gd name="connsiteY66" fmla="*/ 695236 h 746944"/>
              <a:gd name="connsiteX67" fmla="*/ 203974 w 1561304"/>
              <a:gd name="connsiteY67" fmla="*/ 696598 h 746944"/>
              <a:gd name="connsiteX68" fmla="*/ 202613 w 1561304"/>
              <a:gd name="connsiteY68" fmla="*/ 731976 h 746944"/>
              <a:gd name="connsiteX69" fmla="*/ 5309 w 1561304"/>
              <a:gd name="connsiteY69" fmla="*/ 746944 h 746944"/>
              <a:gd name="connsiteX0" fmla="*/ 0 w 1561304"/>
              <a:gd name="connsiteY0" fmla="*/ 743459 h 746944"/>
              <a:gd name="connsiteX1" fmla="*/ 48840 w 1561304"/>
              <a:gd name="connsiteY1" fmla="*/ 686478 h 746944"/>
              <a:gd name="connsiteX2" fmla="*/ 46127 w 1561304"/>
              <a:gd name="connsiteY2" fmla="*/ 626785 h 746944"/>
              <a:gd name="connsiteX3" fmla="*/ 65120 w 1561304"/>
              <a:gd name="connsiteY3" fmla="*/ 591511 h 746944"/>
              <a:gd name="connsiteX4" fmla="*/ 119387 w 1561304"/>
              <a:gd name="connsiteY4" fmla="*/ 615931 h 746944"/>
              <a:gd name="connsiteX5" fmla="*/ 143807 w 1561304"/>
              <a:gd name="connsiteY5" fmla="*/ 615931 h 746944"/>
              <a:gd name="connsiteX6" fmla="*/ 143807 w 1561304"/>
              <a:gd name="connsiteY6" fmla="*/ 572518 h 746944"/>
              <a:gd name="connsiteX7" fmla="*/ 176368 w 1561304"/>
              <a:gd name="connsiteY7" fmla="*/ 569804 h 746944"/>
              <a:gd name="connsiteX8" fmla="*/ 184508 w 1561304"/>
              <a:gd name="connsiteY8" fmla="*/ 561664 h 746944"/>
              <a:gd name="connsiteX9" fmla="*/ 179081 w 1561304"/>
              <a:gd name="connsiteY9" fmla="*/ 515537 h 746944"/>
              <a:gd name="connsiteX10" fmla="*/ 211641 w 1561304"/>
              <a:gd name="connsiteY10" fmla="*/ 482977 h 746944"/>
              <a:gd name="connsiteX11" fmla="*/ 246915 w 1561304"/>
              <a:gd name="connsiteY11" fmla="*/ 482977 h 746944"/>
              <a:gd name="connsiteX12" fmla="*/ 260482 w 1561304"/>
              <a:gd name="connsiteY12" fmla="*/ 466697 h 746944"/>
              <a:gd name="connsiteX13" fmla="*/ 309322 w 1561304"/>
              <a:gd name="connsiteY13" fmla="*/ 493830 h 746944"/>
              <a:gd name="connsiteX14" fmla="*/ 350022 w 1561304"/>
              <a:gd name="connsiteY14" fmla="*/ 469410 h 746944"/>
              <a:gd name="connsiteX15" fmla="*/ 379869 w 1561304"/>
              <a:gd name="connsiteY15" fmla="*/ 482977 h 746944"/>
              <a:gd name="connsiteX16" fmla="*/ 415143 w 1561304"/>
              <a:gd name="connsiteY16" fmla="*/ 428710 h 746944"/>
              <a:gd name="connsiteX17" fmla="*/ 463983 w 1561304"/>
              <a:gd name="connsiteY17" fmla="*/ 458557 h 746944"/>
              <a:gd name="connsiteX18" fmla="*/ 537244 w 1561304"/>
              <a:gd name="connsiteY18" fmla="*/ 369016 h 746944"/>
              <a:gd name="connsiteX19" fmla="*/ 537244 w 1561304"/>
              <a:gd name="connsiteY19" fmla="*/ 341883 h 746944"/>
              <a:gd name="connsiteX20" fmla="*/ 599651 w 1561304"/>
              <a:gd name="connsiteY20" fmla="*/ 341883 h 746944"/>
              <a:gd name="connsiteX21" fmla="*/ 621358 w 1561304"/>
              <a:gd name="connsiteY21" fmla="*/ 328316 h 746944"/>
              <a:gd name="connsiteX22" fmla="*/ 610504 w 1561304"/>
              <a:gd name="connsiteY22" fmla="*/ 276762 h 746944"/>
              <a:gd name="connsiteX23" fmla="*/ 632211 w 1561304"/>
              <a:gd name="connsiteY23" fmla="*/ 260482 h 746944"/>
              <a:gd name="connsiteX24" fmla="*/ 643064 w 1561304"/>
              <a:gd name="connsiteY24" fmla="*/ 274049 h 746944"/>
              <a:gd name="connsiteX25" fmla="*/ 659344 w 1561304"/>
              <a:gd name="connsiteY25" fmla="*/ 274049 h 746944"/>
              <a:gd name="connsiteX26" fmla="*/ 700045 w 1561304"/>
              <a:gd name="connsiteY26" fmla="*/ 314749 h 746944"/>
              <a:gd name="connsiteX27" fmla="*/ 735318 w 1561304"/>
              <a:gd name="connsiteY27" fmla="*/ 325602 h 746944"/>
              <a:gd name="connsiteX28" fmla="*/ 757025 w 1561304"/>
              <a:gd name="connsiteY28" fmla="*/ 347309 h 746944"/>
              <a:gd name="connsiteX29" fmla="*/ 797725 w 1561304"/>
              <a:gd name="connsiteY29" fmla="*/ 344596 h 746944"/>
              <a:gd name="connsiteX30" fmla="*/ 824859 w 1561304"/>
              <a:gd name="connsiteY30" fmla="*/ 360876 h 746944"/>
              <a:gd name="connsiteX31" fmla="*/ 860133 w 1561304"/>
              <a:gd name="connsiteY31" fmla="*/ 339169 h 746944"/>
              <a:gd name="connsiteX32" fmla="*/ 922540 w 1561304"/>
              <a:gd name="connsiteY32" fmla="*/ 385296 h 746944"/>
              <a:gd name="connsiteX33" fmla="*/ 946960 w 1561304"/>
              <a:gd name="connsiteY33" fmla="*/ 382583 h 746944"/>
              <a:gd name="connsiteX34" fmla="*/ 968667 w 1561304"/>
              <a:gd name="connsiteY34" fmla="*/ 333743 h 746944"/>
              <a:gd name="connsiteX35" fmla="*/ 971380 w 1561304"/>
              <a:gd name="connsiteY35" fmla="*/ 295756 h 746944"/>
              <a:gd name="connsiteX36" fmla="*/ 1012080 w 1561304"/>
              <a:gd name="connsiteY36" fmla="*/ 295756 h 746944"/>
              <a:gd name="connsiteX37" fmla="*/ 1012080 w 1561304"/>
              <a:gd name="connsiteY37" fmla="*/ 257769 h 746944"/>
              <a:gd name="connsiteX38" fmla="*/ 1047354 w 1561304"/>
              <a:gd name="connsiteY38" fmla="*/ 222495 h 746944"/>
              <a:gd name="connsiteX39" fmla="*/ 1142321 w 1561304"/>
              <a:gd name="connsiteY39" fmla="*/ 176368 h 746944"/>
              <a:gd name="connsiteX40" fmla="*/ 1172168 w 1561304"/>
              <a:gd name="connsiteY40" fmla="*/ 0 h 746944"/>
              <a:gd name="connsiteX41" fmla="*/ 1185735 w 1561304"/>
              <a:gd name="connsiteY41" fmla="*/ 170941 h 746944"/>
              <a:gd name="connsiteX42" fmla="*/ 1313263 w 1561304"/>
              <a:gd name="connsiteY42" fmla="*/ 165515 h 746944"/>
              <a:gd name="connsiteX43" fmla="*/ 1326829 w 1561304"/>
              <a:gd name="connsiteY43" fmla="*/ 238775 h 746944"/>
              <a:gd name="connsiteX44" fmla="*/ 1413657 w 1561304"/>
              <a:gd name="connsiteY44" fmla="*/ 173655 h 746944"/>
              <a:gd name="connsiteX45" fmla="*/ 1419083 w 1561304"/>
              <a:gd name="connsiteY45" fmla="*/ 189935 h 746944"/>
              <a:gd name="connsiteX46" fmla="*/ 1457070 w 1561304"/>
              <a:gd name="connsiteY46" fmla="*/ 189935 h 746944"/>
              <a:gd name="connsiteX47" fmla="*/ 1522190 w 1561304"/>
              <a:gd name="connsiteY47" fmla="*/ 176368 h 746944"/>
              <a:gd name="connsiteX48" fmla="*/ 1560177 w 1561304"/>
              <a:gd name="connsiteY48" fmla="*/ 260482 h 746944"/>
              <a:gd name="connsiteX49" fmla="*/ 1489628 w 1561304"/>
              <a:gd name="connsiteY49" fmla="*/ 238775 h 746944"/>
              <a:gd name="connsiteX50" fmla="*/ 1433987 w 1561304"/>
              <a:gd name="connsiteY50" fmla="*/ 305328 h 746944"/>
              <a:gd name="connsiteX51" fmla="*/ 1370243 w 1561304"/>
              <a:gd name="connsiteY51" fmla="*/ 379870 h 746944"/>
              <a:gd name="connsiteX52" fmla="*/ 1324117 w 1561304"/>
              <a:gd name="connsiteY52" fmla="*/ 369016 h 746944"/>
              <a:gd name="connsiteX53" fmla="*/ 1321403 w 1561304"/>
              <a:gd name="connsiteY53" fmla="*/ 371729 h 746944"/>
              <a:gd name="connsiteX54" fmla="*/ 1286049 w 1561304"/>
              <a:gd name="connsiteY54" fmla="*/ 411190 h 746944"/>
              <a:gd name="connsiteX55" fmla="*/ 1288463 w 1561304"/>
              <a:gd name="connsiteY55" fmla="*/ 467997 h 746944"/>
              <a:gd name="connsiteX56" fmla="*/ 1257166 w 1561304"/>
              <a:gd name="connsiteY56" fmla="*/ 482965 h 746944"/>
              <a:gd name="connsiteX57" fmla="*/ 1242198 w 1561304"/>
              <a:gd name="connsiteY57" fmla="*/ 519704 h 746944"/>
              <a:gd name="connsiteX58" fmla="*/ 1242199 w 1561304"/>
              <a:gd name="connsiteY58" fmla="*/ 552361 h 746944"/>
              <a:gd name="connsiteX59" fmla="*/ 1220427 w 1561304"/>
              <a:gd name="connsiteY59" fmla="*/ 570050 h 746944"/>
              <a:gd name="connsiteX60" fmla="*/ 1164638 w 1561304"/>
              <a:gd name="connsiteY60" fmla="*/ 572772 h 746944"/>
              <a:gd name="connsiteX61" fmla="*/ 1151031 w 1561304"/>
              <a:gd name="connsiteY61" fmla="*/ 594543 h 746944"/>
              <a:gd name="connsiteX62" fmla="*/ 1110209 w 1561304"/>
              <a:gd name="connsiteY62" fmla="*/ 594543 h 746944"/>
              <a:gd name="connsiteX63" fmla="*/ 1058502 w 1561304"/>
              <a:gd name="connsiteY63" fmla="*/ 609511 h 746944"/>
              <a:gd name="connsiteX64" fmla="*/ 1016320 w 1561304"/>
              <a:gd name="connsiteY64" fmla="*/ 563246 h 746944"/>
              <a:gd name="connsiteX65" fmla="*/ 925152 w 1561304"/>
              <a:gd name="connsiteY65" fmla="*/ 613593 h 746944"/>
              <a:gd name="connsiteX66" fmla="*/ 866642 w 1561304"/>
              <a:gd name="connsiteY66" fmla="*/ 695236 h 746944"/>
              <a:gd name="connsiteX67" fmla="*/ 203974 w 1561304"/>
              <a:gd name="connsiteY67" fmla="*/ 696598 h 746944"/>
              <a:gd name="connsiteX68" fmla="*/ 202613 w 1561304"/>
              <a:gd name="connsiteY68" fmla="*/ 731976 h 746944"/>
              <a:gd name="connsiteX69" fmla="*/ 5309 w 1561304"/>
              <a:gd name="connsiteY69" fmla="*/ 746944 h 746944"/>
              <a:gd name="connsiteX0" fmla="*/ 0 w 1561304"/>
              <a:gd name="connsiteY0" fmla="*/ 743459 h 746944"/>
              <a:gd name="connsiteX1" fmla="*/ 48840 w 1561304"/>
              <a:gd name="connsiteY1" fmla="*/ 686478 h 746944"/>
              <a:gd name="connsiteX2" fmla="*/ 46127 w 1561304"/>
              <a:gd name="connsiteY2" fmla="*/ 626785 h 746944"/>
              <a:gd name="connsiteX3" fmla="*/ 65120 w 1561304"/>
              <a:gd name="connsiteY3" fmla="*/ 591511 h 746944"/>
              <a:gd name="connsiteX4" fmla="*/ 119387 w 1561304"/>
              <a:gd name="connsiteY4" fmla="*/ 615931 h 746944"/>
              <a:gd name="connsiteX5" fmla="*/ 143807 w 1561304"/>
              <a:gd name="connsiteY5" fmla="*/ 615931 h 746944"/>
              <a:gd name="connsiteX6" fmla="*/ 143807 w 1561304"/>
              <a:gd name="connsiteY6" fmla="*/ 572518 h 746944"/>
              <a:gd name="connsiteX7" fmla="*/ 176368 w 1561304"/>
              <a:gd name="connsiteY7" fmla="*/ 569804 h 746944"/>
              <a:gd name="connsiteX8" fmla="*/ 184508 w 1561304"/>
              <a:gd name="connsiteY8" fmla="*/ 561664 h 746944"/>
              <a:gd name="connsiteX9" fmla="*/ 179081 w 1561304"/>
              <a:gd name="connsiteY9" fmla="*/ 515537 h 746944"/>
              <a:gd name="connsiteX10" fmla="*/ 211641 w 1561304"/>
              <a:gd name="connsiteY10" fmla="*/ 482977 h 746944"/>
              <a:gd name="connsiteX11" fmla="*/ 246915 w 1561304"/>
              <a:gd name="connsiteY11" fmla="*/ 482977 h 746944"/>
              <a:gd name="connsiteX12" fmla="*/ 260482 w 1561304"/>
              <a:gd name="connsiteY12" fmla="*/ 466697 h 746944"/>
              <a:gd name="connsiteX13" fmla="*/ 309322 w 1561304"/>
              <a:gd name="connsiteY13" fmla="*/ 493830 h 746944"/>
              <a:gd name="connsiteX14" fmla="*/ 350022 w 1561304"/>
              <a:gd name="connsiteY14" fmla="*/ 469410 h 746944"/>
              <a:gd name="connsiteX15" fmla="*/ 379869 w 1561304"/>
              <a:gd name="connsiteY15" fmla="*/ 482977 h 746944"/>
              <a:gd name="connsiteX16" fmla="*/ 415143 w 1561304"/>
              <a:gd name="connsiteY16" fmla="*/ 428710 h 746944"/>
              <a:gd name="connsiteX17" fmla="*/ 463983 w 1561304"/>
              <a:gd name="connsiteY17" fmla="*/ 458557 h 746944"/>
              <a:gd name="connsiteX18" fmla="*/ 537244 w 1561304"/>
              <a:gd name="connsiteY18" fmla="*/ 369016 h 746944"/>
              <a:gd name="connsiteX19" fmla="*/ 537244 w 1561304"/>
              <a:gd name="connsiteY19" fmla="*/ 341883 h 746944"/>
              <a:gd name="connsiteX20" fmla="*/ 599651 w 1561304"/>
              <a:gd name="connsiteY20" fmla="*/ 341883 h 746944"/>
              <a:gd name="connsiteX21" fmla="*/ 621358 w 1561304"/>
              <a:gd name="connsiteY21" fmla="*/ 328316 h 746944"/>
              <a:gd name="connsiteX22" fmla="*/ 610504 w 1561304"/>
              <a:gd name="connsiteY22" fmla="*/ 276762 h 746944"/>
              <a:gd name="connsiteX23" fmla="*/ 632211 w 1561304"/>
              <a:gd name="connsiteY23" fmla="*/ 260482 h 746944"/>
              <a:gd name="connsiteX24" fmla="*/ 643064 w 1561304"/>
              <a:gd name="connsiteY24" fmla="*/ 274049 h 746944"/>
              <a:gd name="connsiteX25" fmla="*/ 659344 w 1561304"/>
              <a:gd name="connsiteY25" fmla="*/ 274049 h 746944"/>
              <a:gd name="connsiteX26" fmla="*/ 700045 w 1561304"/>
              <a:gd name="connsiteY26" fmla="*/ 314749 h 746944"/>
              <a:gd name="connsiteX27" fmla="*/ 735318 w 1561304"/>
              <a:gd name="connsiteY27" fmla="*/ 325602 h 746944"/>
              <a:gd name="connsiteX28" fmla="*/ 757025 w 1561304"/>
              <a:gd name="connsiteY28" fmla="*/ 347309 h 746944"/>
              <a:gd name="connsiteX29" fmla="*/ 797725 w 1561304"/>
              <a:gd name="connsiteY29" fmla="*/ 344596 h 746944"/>
              <a:gd name="connsiteX30" fmla="*/ 824859 w 1561304"/>
              <a:gd name="connsiteY30" fmla="*/ 360876 h 746944"/>
              <a:gd name="connsiteX31" fmla="*/ 860133 w 1561304"/>
              <a:gd name="connsiteY31" fmla="*/ 339169 h 746944"/>
              <a:gd name="connsiteX32" fmla="*/ 922540 w 1561304"/>
              <a:gd name="connsiteY32" fmla="*/ 385296 h 746944"/>
              <a:gd name="connsiteX33" fmla="*/ 946960 w 1561304"/>
              <a:gd name="connsiteY33" fmla="*/ 382583 h 746944"/>
              <a:gd name="connsiteX34" fmla="*/ 968667 w 1561304"/>
              <a:gd name="connsiteY34" fmla="*/ 333743 h 746944"/>
              <a:gd name="connsiteX35" fmla="*/ 971380 w 1561304"/>
              <a:gd name="connsiteY35" fmla="*/ 295756 h 746944"/>
              <a:gd name="connsiteX36" fmla="*/ 1012080 w 1561304"/>
              <a:gd name="connsiteY36" fmla="*/ 295756 h 746944"/>
              <a:gd name="connsiteX37" fmla="*/ 1012080 w 1561304"/>
              <a:gd name="connsiteY37" fmla="*/ 257769 h 746944"/>
              <a:gd name="connsiteX38" fmla="*/ 1047354 w 1561304"/>
              <a:gd name="connsiteY38" fmla="*/ 222495 h 746944"/>
              <a:gd name="connsiteX39" fmla="*/ 1142321 w 1561304"/>
              <a:gd name="connsiteY39" fmla="*/ 176368 h 746944"/>
              <a:gd name="connsiteX40" fmla="*/ 1172168 w 1561304"/>
              <a:gd name="connsiteY40" fmla="*/ 0 h 746944"/>
              <a:gd name="connsiteX41" fmla="*/ 1185735 w 1561304"/>
              <a:gd name="connsiteY41" fmla="*/ 170941 h 746944"/>
              <a:gd name="connsiteX42" fmla="*/ 1313263 w 1561304"/>
              <a:gd name="connsiteY42" fmla="*/ 165515 h 746944"/>
              <a:gd name="connsiteX43" fmla="*/ 1326829 w 1561304"/>
              <a:gd name="connsiteY43" fmla="*/ 238775 h 746944"/>
              <a:gd name="connsiteX44" fmla="*/ 1413657 w 1561304"/>
              <a:gd name="connsiteY44" fmla="*/ 173655 h 746944"/>
              <a:gd name="connsiteX45" fmla="*/ 1419083 w 1561304"/>
              <a:gd name="connsiteY45" fmla="*/ 189935 h 746944"/>
              <a:gd name="connsiteX46" fmla="*/ 1457070 w 1561304"/>
              <a:gd name="connsiteY46" fmla="*/ 189935 h 746944"/>
              <a:gd name="connsiteX47" fmla="*/ 1522190 w 1561304"/>
              <a:gd name="connsiteY47" fmla="*/ 176368 h 746944"/>
              <a:gd name="connsiteX48" fmla="*/ 1560177 w 1561304"/>
              <a:gd name="connsiteY48" fmla="*/ 260482 h 746944"/>
              <a:gd name="connsiteX49" fmla="*/ 1489628 w 1561304"/>
              <a:gd name="connsiteY49" fmla="*/ 238775 h 746944"/>
              <a:gd name="connsiteX50" fmla="*/ 1459913 w 1561304"/>
              <a:gd name="connsiteY50" fmla="*/ 257085 h 746944"/>
              <a:gd name="connsiteX51" fmla="*/ 1433987 w 1561304"/>
              <a:gd name="connsiteY51" fmla="*/ 305328 h 746944"/>
              <a:gd name="connsiteX52" fmla="*/ 1370243 w 1561304"/>
              <a:gd name="connsiteY52" fmla="*/ 379870 h 746944"/>
              <a:gd name="connsiteX53" fmla="*/ 1324117 w 1561304"/>
              <a:gd name="connsiteY53" fmla="*/ 369016 h 746944"/>
              <a:gd name="connsiteX54" fmla="*/ 1321403 w 1561304"/>
              <a:gd name="connsiteY54" fmla="*/ 371729 h 746944"/>
              <a:gd name="connsiteX55" fmla="*/ 1286049 w 1561304"/>
              <a:gd name="connsiteY55" fmla="*/ 411190 h 746944"/>
              <a:gd name="connsiteX56" fmla="*/ 1288463 w 1561304"/>
              <a:gd name="connsiteY56" fmla="*/ 467997 h 746944"/>
              <a:gd name="connsiteX57" fmla="*/ 1257166 w 1561304"/>
              <a:gd name="connsiteY57" fmla="*/ 482965 h 746944"/>
              <a:gd name="connsiteX58" fmla="*/ 1242198 w 1561304"/>
              <a:gd name="connsiteY58" fmla="*/ 519704 h 746944"/>
              <a:gd name="connsiteX59" fmla="*/ 1242199 w 1561304"/>
              <a:gd name="connsiteY59" fmla="*/ 552361 h 746944"/>
              <a:gd name="connsiteX60" fmla="*/ 1220427 w 1561304"/>
              <a:gd name="connsiteY60" fmla="*/ 570050 h 746944"/>
              <a:gd name="connsiteX61" fmla="*/ 1164638 w 1561304"/>
              <a:gd name="connsiteY61" fmla="*/ 572772 h 746944"/>
              <a:gd name="connsiteX62" fmla="*/ 1151031 w 1561304"/>
              <a:gd name="connsiteY62" fmla="*/ 594543 h 746944"/>
              <a:gd name="connsiteX63" fmla="*/ 1110209 w 1561304"/>
              <a:gd name="connsiteY63" fmla="*/ 594543 h 746944"/>
              <a:gd name="connsiteX64" fmla="*/ 1058502 w 1561304"/>
              <a:gd name="connsiteY64" fmla="*/ 609511 h 746944"/>
              <a:gd name="connsiteX65" fmla="*/ 1016320 w 1561304"/>
              <a:gd name="connsiteY65" fmla="*/ 563246 h 746944"/>
              <a:gd name="connsiteX66" fmla="*/ 925152 w 1561304"/>
              <a:gd name="connsiteY66" fmla="*/ 613593 h 746944"/>
              <a:gd name="connsiteX67" fmla="*/ 866642 w 1561304"/>
              <a:gd name="connsiteY67" fmla="*/ 695236 h 746944"/>
              <a:gd name="connsiteX68" fmla="*/ 203974 w 1561304"/>
              <a:gd name="connsiteY68" fmla="*/ 696598 h 746944"/>
              <a:gd name="connsiteX69" fmla="*/ 202613 w 1561304"/>
              <a:gd name="connsiteY69" fmla="*/ 731976 h 746944"/>
              <a:gd name="connsiteX70" fmla="*/ 5309 w 1561304"/>
              <a:gd name="connsiteY70" fmla="*/ 746944 h 746944"/>
              <a:gd name="connsiteX0" fmla="*/ 0 w 1561304"/>
              <a:gd name="connsiteY0" fmla="*/ 743459 h 746944"/>
              <a:gd name="connsiteX1" fmla="*/ 48840 w 1561304"/>
              <a:gd name="connsiteY1" fmla="*/ 686478 h 746944"/>
              <a:gd name="connsiteX2" fmla="*/ 46127 w 1561304"/>
              <a:gd name="connsiteY2" fmla="*/ 626785 h 746944"/>
              <a:gd name="connsiteX3" fmla="*/ 65120 w 1561304"/>
              <a:gd name="connsiteY3" fmla="*/ 591511 h 746944"/>
              <a:gd name="connsiteX4" fmla="*/ 119387 w 1561304"/>
              <a:gd name="connsiteY4" fmla="*/ 615931 h 746944"/>
              <a:gd name="connsiteX5" fmla="*/ 143807 w 1561304"/>
              <a:gd name="connsiteY5" fmla="*/ 615931 h 746944"/>
              <a:gd name="connsiteX6" fmla="*/ 143807 w 1561304"/>
              <a:gd name="connsiteY6" fmla="*/ 572518 h 746944"/>
              <a:gd name="connsiteX7" fmla="*/ 176368 w 1561304"/>
              <a:gd name="connsiteY7" fmla="*/ 569804 h 746944"/>
              <a:gd name="connsiteX8" fmla="*/ 184508 w 1561304"/>
              <a:gd name="connsiteY8" fmla="*/ 561664 h 746944"/>
              <a:gd name="connsiteX9" fmla="*/ 179081 w 1561304"/>
              <a:gd name="connsiteY9" fmla="*/ 515537 h 746944"/>
              <a:gd name="connsiteX10" fmla="*/ 211641 w 1561304"/>
              <a:gd name="connsiteY10" fmla="*/ 482977 h 746944"/>
              <a:gd name="connsiteX11" fmla="*/ 246915 w 1561304"/>
              <a:gd name="connsiteY11" fmla="*/ 482977 h 746944"/>
              <a:gd name="connsiteX12" fmla="*/ 260482 w 1561304"/>
              <a:gd name="connsiteY12" fmla="*/ 466697 h 746944"/>
              <a:gd name="connsiteX13" fmla="*/ 309322 w 1561304"/>
              <a:gd name="connsiteY13" fmla="*/ 493830 h 746944"/>
              <a:gd name="connsiteX14" fmla="*/ 350022 w 1561304"/>
              <a:gd name="connsiteY14" fmla="*/ 469410 h 746944"/>
              <a:gd name="connsiteX15" fmla="*/ 379869 w 1561304"/>
              <a:gd name="connsiteY15" fmla="*/ 482977 h 746944"/>
              <a:gd name="connsiteX16" fmla="*/ 415143 w 1561304"/>
              <a:gd name="connsiteY16" fmla="*/ 428710 h 746944"/>
              <a:gd name="connsiteX17" fmla="*/ 463983 w 1561304"/>
              <a:gd name="connsiteY17" fmla="*/ 458557 h 746944"/>
              <a:gd name="connsiteX18" fmla="*/ 537244 w 1561304"/>
              <a:gd name="connsiteY18" fmla="*/ 369016 h 746944"/>
              <a:gd name="connsiteX19" fmla="*/ 537244 w 1561304"/>
              <a:gd name="connsiteY19" fmla="*/ 341883 h 746944"/>
              <a:gd name="connsiteX20" fmla="*/ 599651 w 1561304"/>
              <a:gd name="connsiteY20" fmla="*/ 341883 h 746944"/>
              <a:gd name="connsiteX21" fmla="*/ 621358 w 1561304"/>
              <a:gd name="connsiteY21" fmla="*/ 328316 h 746944"/>
              <a:gd name="connsiteX22" fmla="*/ 610504 w 1561304"/>
              <a:gd name="connsiteY22" fmla="*/ 276762 h 746944"/>
              <a:gd name="connsiteX23" fmla="*/ 632211 w 1561304"/>
              <a:gd name="connsiteY23" fmla="*/ 260482 h 746944"/>
              <a:gd name="connsiteX24" fmla="*/ 643064 w 1561304"/>
              <a:gd name="connsiteY24" fmla="*/ 274049 h 746944"/>
              <a:gd name="connsiteX25" fmla="*/ 659344 w 1561304"/>
              <a:gd name="connsiteY25" fmla="*/ 274049 h 746944"/>
              <a:gd name="connsiteX26" fmla="*/ 700045 w 1561304"/>
              <a:gd name="connsiteY26" fmla="*/ 314749 h 746944"/>
              <a:gd name="connsiteX27" fmla="*/ 735318 w 1561304"/>
              <a:gd name="connsiteY27" fmla="*/ 325602 h 746944"/>
              <a:gd name="connsiteX28" fmla="*/ 757025 w 1561304"/>
              <a:gd name="connsiteY28" fmla="*/ 347309 h 746944"/>
              <a:gd name="connsiteX29" fmla="*/ 797725 w 1561304"/>
              <a:gd name="connsiteY29" fmla="*/ 344596 h 746944"/>
              <a:gd name="connsiteX30" fmla="*/ 824859 w 1561304"/>
              <a:gd name="connsiteY30" fmla="*/ 360876 h 746944"/>
              <a:gd name="connsiteX31" fmla="*/ 860133 w 1561304"/>
              <a:gd name="connsiteY31" fmla="*/ 339169 h 746944"/>
              <a:gd name="connsiteX32" fmla="*/ 922540 w 1561304"/>
              <a:gd name="connsiteY32" fmla="*/ 385296 h 746944"/>
              <a:gd name="connsiteX33" fmla="*/ 946960 w 1561304"/>
              <a:gd name="connsiteY33" fmla="*/ 382583 h 746944"/>
              <a:gd name="connsiteX34" fmla="*/ 968667 w 1561304"/>
              <a:gd name="connsiteY34" fmla="*/ 333743 h 746944"/>
              <a:gd name="connsiteX35" fmla="*/ 971380 w 1561304"/>
              <a:gd name="connsiteY35" fmla="*/ 295756 h 746944"/>
              <a:gd name="connsiteX36" fmla="*/ 1012080 w 1561304"/>
              <a:gd name="connsiteY36" fmla="*/ 295756 h 746944"/>
              <a:gd name="connsiteX37" fmla="*/ 1012080 w 1561304"/>
              <a:gd name="connsiteY37" fmla="*/ 257769 h 746944"/>
              <a:gd name="connsiteX38" fmla="*/ 1047354 w 1561304"/>
              <a:gd name="connsiteY38" fmla="*/ 222495 h 746944"/>
              <a:gd name="connsiteX39" fmla="*/ 1142321 w 1561304"/>
              <a:gd name="connsiteY39" fmla="*/ 176368 h 746944"/>
              <a:gd name="connsiteX40" fmla="*/ 1172168 w 1561304"/>
              <a:gd name="connsiteY40" fmla="*/ 0 h 746944"/>
              <a:gd name="connsiteX41" fmla="*/ 1185735 w 1561304"/>
              <a:gd name="connsiteY41" fmla="*/ 170941 h 746944"/>
              <a:gd name="connsiteX42" fmla="*/ 1313263 w 1561304"/>
              <a:gd name="connsiteY42" fmla="*/ 165515 h 746944"/>
              <a:gd name="connsiteX43" fmla="*/ 1326829 w 1561304"/>
              <a:gd name="connsiteY43" fmla="*/ 238775 h 746944"/>
              <a:gd name="connsiteX44" fmla="*/ 1413657 w 1561304"/>
              <a:gd name="connsiteY44" fmla="*/ 173655 h 746944"/>
              <a:gd name="connsiteX45" fmla="*/ 1419083 w 1561304"/>
              <a:gd name="connsiteY45" fmla="*/ 189935 h 746944"/>
              <a:gd name="connsiteX46" fmla="*/ 1457070 w 1561304"/>
              <a:gd name="connsiteY46" fmla="*/ 189935 h 746944"/>
              <a:gd name="connsiteX47" fmla="*/ 1522190 w 1561304"/>
              <a:gd name="connsiteY47" fmla="*/ 176368 h 746944"/>
              <a:gd name="connsiteX48" fmla="*/ 1560177 w 1561304"/>
              <a:gd name="connsiteY48" fmla="*/ 260482 h 746944"/>
              <a:gd name="connsiteX49" fmla="*/ 1489628 w 1561304"/>
              <a:gd name="connsiteY49" fmla="*/ 238775 h 746944"/>
              <a:gd name="connsiteX50" fmla="*/ 1459913 w 1561304"/>
              <a:gd name="connsiteY50" fmla="*/ 267971 h 746944"/>
              <a:gd name="connsiteX51" fmla="*/ 1433987 w 1561304"/>
              <a:gd name="connsiteY51" fmla="*/ 305328 h 746944"/>
              <a:gd name="connsiteX52" fmla="*/ 1370243 w 1561304"/>
              <a:gd name="connsiteY52" fmla="*/ 379870 h 746944"/>
              <a:gd name="connsiteX53" fmla="*/ 1324117 w 1561304"/>
              <a:gd name="connsiteY53" fmla="*/ 369016 h 746944"/>
              <a:gd name="connsiteX54" fmla="*/ 1321403 w 1561304"/>
              <a:gd name="connsiteY54" fmla="*/ 371729 h 746944"/>
              <a:gd name="connsiteX55" fmla="*/ 1286049 w 1561304"/>
              <a:gd name="connsiteY55" fmla="*/ 411190 h 746944"/>
              <a:gd name="connsiteX56" fmla="*/ 1288463 w 1561304"/>
              <a:gd name="connsiteY56" fmla="*/ 467997 h 746944"/>
              <a:gd name="connsiteX57" fmla="*/ 1257166 w 1561304"/>
              <a:gd name="connsiteY57" fmla="*/ 482965 h 746944"/>
              <a:gd name="connsiteX58" fmla="*/ 1242198 w 1561304"/>
              <a:gd name="connsiteY58" fmla="*/ 519704 h 746944"/>
              <a:gd name="connsiteX59" fmla="*/ 1242199 w 1561304"/>
              <a:gd name="connsiteY59" fmla="*/ 552361 h 746944"/>
              <a:gd name="connsiteX60" fmla="*/ 1220427 w 1561304"/>
              <a:gd name="connsiteY60" fmla="*/ 570050 h 746944"/>
              <a:gd name="connsiteX61" fmla="*/ 1164638 w 1561304"/>
              <a:gd name="connsiteY61" fmla="*/ 572772 h 746944"/>
              <a:gd name="connsiteX62" fmla="*/ 1151031 w 1561304"/>
              <a:gd name="connsiteY62" fmla="*/ 594543 h 746944"/>
              <a:gd name="connsiteX63" fmla="*/ 1110209 w 1561304"/>
              <a:gd name="connsiteY63" fmla="*/ 594543 h 746944"/>
              <a:gd name="connsiteX64" fmla="*/ 1058502 w 1561304"/>
              <a:gd name="connsiteY64" fmla="*/ 609511 h 746944"/>
              <a:gd name="connsiteX65" fmla="*/ 1016320 w 1561304"/>
              <a:gd name="connsiteY65" fmla="*/ 563246 h 746944"/>
              <a:gd name="connsiteX66" fmla="*/ 925152 w 1561304"/>
              <a:gd name="connsiteY66" fmla="*/ 613593 h 746944"/>
              <a:gd name="connsiteX67" fmla="*/ 866642 w 1561304"/>
              <a:gd name="connsiteY67" fmla="*/ 695236 h 746944"/>
              <a:gd name="connsiteX68" fmla="*/ 203974 w 1561304"/>
              <a:gd name="connsiteY68" fmla="*/ 696598 h 746944"/>
              <a:gd name="connsiteX69" fmla="*/ 202613 w 1561304"/>
              <a:gd name="connsiteY69" fmla="*/ 731976 h 746944"/>
              <a:gd name="connsiteX70" fmla="*/ 5309 w 1561304"/>
              <a:gd name="connsiteY70" fmla="*/ 746944 h 746944"/>
              <a:gd name="connsiteX0" fmla="*/ 0 w 1561304"/>
              <a:gd name="connsiteY0" fmla="*/ 743459 h 746944"/>
              <a:gd name="connsiteX1" fmla="*/ 48840 w 1561304"/>
              <a:gd name="connsiteY1" fmla="*/ 686478 h 746944"/>
              <a:gd name="connsiteX2" fmla="*/ 46127 w 1561304"/>
              <a:gd name="connsiteY2" fmla="*/ 626785 h 746944"/>
              <a:gd name="connsiteX3" fmla="*/ 65120 w 1561304"/>
              <a:gd name="connsiteY3" fmla="*/ 591511 h 746944"/>
              <a:gd name="connsiteX4" fmla="*/ 119387 w 1561304"/>
              <a:gd name="connsiteY4" fmla="*/ 615931 h 746944"/>
              <a:gd name="connsiteX5" fmla="*/ 143807 w 1561304"/>
              <a:gd name="connsiteY5" fmla="*/ 615931 h 746944"/>
              <a:gd name="connsiteX6" fmla="*/ 143807 w 1561304"/>
              <a:gd name="connsiteY6" fmla="*/ 572518 h 746944"/>
              <a:gd name="connsiteX7" fmla="*/ 176368 w 1561304"/>
              <a:gd name="connsiteY7" fmla="*/ 569804 h 746944"/>
              <a:gd name="connsiteX8" fmla="*/ 184508 w 1561304"/>
              <a:gd name="connsiteY8" fmla="*/ 561664 h 746944"/>
              <a:gd name="connsiteX9" fmla="*/ 179081 w 1561304"/>
              <a:gd name="connsiteY9" fmla="*/ 515537 h 746944"/>
              <a:gd name="connsiteX10" fmla="*/ 211641 w 1561304"/>
              <a:gd name="connsiteY10" fmla="*/ 482977 h 746944"/>
              <a:gd name="connsiteX11" fmla="*/ 246915 w 1561304"/>
              <a:gd name="connsiteY11" fmla="*/ 482977 h 746944"/>
              <a:gd name="connsiteX12" fmla="*/ 260482 w 1561304"/>
              <a:gd name="connsiteY12" fmla="*/ 466697 h 746944"/>
              <a:gd name="connsiteX13" fmla="*/ 309322 w 1561304"/>
              <a:gd name="connsiteY13" fmla="*/ 493830 h 746944"/>
              <a:gd name="connsiteX14" fmla="*/ 350022 w 1561304"/>
              <a:gd name="connsiteY14" fmla="*/ 469410 h 746944"/>
              <a:gd name="connsiteX15" fmla="*/ 379869 w 1561304"/>
              <a:gd name="connsiteY15" fmla="*/ 482977 h 746944"/>
              <a:gd name="connsiteX16" fmla="*/ 415143 w 1561304"/>
              <a:gd name="connsiteY16" fmla="*/ 428710 h 746944"/>
              <a:gd name="connsiteX17" fmla="*/ 463983 w 1561304"/>
              <a:gd name="connsiteY17" fmla="*/ 458557 h 746944"/>
              <a:gd name="connsiteX18" fmla="*/ 537244 w 1561304"/>
              <a:gd name="connsiteY18" fmla="*/ 369016 h 746944"/>
              <a:gd name="connsiteX19" fmla="*/ 537244 w 1561304"/>
              <a:gd name="connsiteY19" fmla="*/ 341883 h 746944"/>
              <a:gd name="connsiteX20" fmla="*/ 599651 w 1561304"/>
              <a:gd name="connsiteY20" fmla="*/ 341883 h 746944"/>
              <a:gd name="connsiteX21" fmla="*/ 621358 w 1561304"/>
              <a:gd name="connsiteY21" fmla="*/ 328316 h 746944"/>
              <a:gd name="connsiteX22" fmla="*/ 610504 w 1561304"/>
              <a:gd name="connsiteY22" fmla="*/ 276762 h 746944"/>
              <a:gd name="connsiteX23" fmla="*/ 632211 w 1561304"/>
              <a:gd name="connsiteY23" fmla="*/ 260482 h 746944"/>
              <a:gd name="connsiteX24" fmla="*/ 643064 w 1561304"/>
              <a:gd name="connsiteY24" fmla="*/ 274049 h 746944"/>
              <a:gd name="connsiteX25" fmla="*/ 659344 w 1561304"/>
              <a:gd name="connsiteY25" fmla="*/ 274049 h 746944"/>
              <a:gd name="connsiteX26" fmla="*/ 700045 w 1561304"/>
              <a:gd name="connsiteY26" fmla="*/ 314749 h 746944"/>
              <a:gd name="connsiteX27" fmla="*/ 735318 w 1561304"/>
              <a:gd name="connsiteY27" fmla="*/ 325602 h 746944"/>
              <a:gd name="connsiteX28" fmla="*/ 757025 w 1561304"/>
              <a:gd name="connsiteY28" fmla="*/ 347309 h 746944"/>
              <a:gd name="connsiteX29" fmla="*/ 797725 w 1561304"/>
              <a:gd name="connsiteY29" fmla="*/ 344596 h 746944"/>
              <a:gd name="connsiteX30" fmla="*/ 824859 w 1561304"/>
              <a:gd name="connsiteY30" fmla="*/ 360876 h 746944"/>
              <a:gd name="connsiteX31" fmla="*/ 860133 w 1561304"/>
              <a:gd name="connsiteY31" fmla="*/ 339169 h 746944"/>
              <a:gd name="connsiteX32" fmla="*/ 922540 w 1561304"/>
              <a:gd name="connsiteY32" fmla="*/ 385296 h 746944"/>
              <a:gd name="connsiteX33" fmla="*/ 946960 w 1561304"/>
              <a:gd name="connsiteY33" fmla="*/ 382583 h 746944"/>
              <a:gd name="connsiteX34" fmla="*/ 968667 w 1561304"/>
              <a:gd name="connsiteY34" fmla="*/ 333743 h 746944"/>
              <a:gd name="connsiteX35" fmla="*/ 971380 w 1561304"/>
              <a:gd name="connsiteY35" fmla="*/ 295756 h 746944"/>
              <a:gd name="connsiteX36" fmla="*/ 1012080 w 1561304"/>
              <a:gd name="connsiteY36" fmla="*/ 295756 h 746944"/>
              <a:gd name="connsiteX37" fmla="*/ 1012080 w 1561304"/>
              <a:gd name="connsiteY37" fmla="*/ 257769 h 746944"/>
              <a:gd name="connsiteX38" fmla="*/ 1047354 w 1561304"/>
              <a:gd name="connsiteY38" fmla="*/ 222495 h 746944"/>
              <a:gd name="connsiteX39" fmla="*/ 1142321 w 1561304"/>
              <a:gd name="connsiteY39" fmla="*/ 176368 h 746944"/>
              <a:gd name="connsiteX40" fmla="*/ 1172168 w 1561304"/>
              <a:gd name="connsiteY40" fmla="*/ 0 h 746944"/>
              <a:gd name="connsiteX41" fmla="*/ 1185735 w 1561304"/>
              <a:gd name="connsiteY41" fmla="*/ 170941 h 746944"/>
              <a:gd name="connsiteX42" fmla="*/ 1313263 w 1561304"/>
              <a:gd name="connsiteY42" fmla="*/ 165515 h 746944"/>
              <a:gd name="connsiteX43" fmla="*/ 1326829 w 1561304"/>
              <a:gd name="connsiteY43" fmla="*/ 238775 h 746944"/>
              <a:gd name="connsiteX44" fmla="*/ 1413657 w 1561304"/>
              <a:gd name="connsiteY44" fmla="*/ 173655 h 746944"/>
              <a:gd name="connsiteX45" fmla="*/ 1419083 w 1561304"/>
              <a:gd name="connsiteY45" fmla="*/ 189935 h 746944"/>
              <a:gd name="connsiteX46" fmla="*/ 1457070 w 1561304"/>
              <a:gd name="connsiteY46" fmla="*/ 189935 h 746944"/>
              <a:gd name="connsiteX47" fmla="*/ 1522190 w 1561304"/>
              <a:gd name="connsiteY47" fmla="*/ 176368 h 746944"/>
              <a:gd name="connsiteX48" fmla="*/ 1560177 w 1561304"/>
              <a:gd name="connsiteY48" fmla="*/ 260482 h 746944"/>
              <a:gd name="connsiteX49" fmla="*/ 1489628 w 1561304"/>
              <a:gd name="connsiteY49" fmla="*/ 221086 h 746944"/>
              <a:gd name="connsiteX50" fmla="*/ 1459913 w 1561304"/>
              <a:gd name="connsiteY50" fmla="*/ 267971 h 746944"/>
              <a:gd name="connsiteX51" fmla="*/ 1433987 w 1561304"/>
              <a:gd name="connsiteY51" fmla="*/ 305328 h 746944"/>
              <a:gd name="connsiteX52" fmla="*/ 1370243 w 1561304"/>
              <a:gd name="connsiteY52" fmla="*/ 379870 h 746944"/>
              <a:gd name="connsiteX53" fmla="*/ 1324117 w 1561304"/>
              <a:gd name="connsiteY53" fmla="*/ 369016 h 746944"/>
              <a:gd name="connsiteX54" fmla="*/ 1321403 w 1561304"/>
              <a:gd name="connsiteY54" fmla="*/ 371729 h 746944"/>
              <a:gd name="connsiteX55" fmla="*/ 1286049 w 1561304"/>
              <a:gd name="connsiteY55" fmla="*/ 411190 h 746944"/>
              <a:gd name="connsiteX56" fmla="*/ 1288463 w 1561304"/>
              <a:gd name="connsiteY56" fmla="*/ 467997 h 746944"/>
              <a:gd name="connsiteX57" fmla="*/ 1257166 w 1561304"/>
              <a:gd name="connsiteY57" fmla="*/ 482965 h 746944"/>
              <a:gd name="connsiteX58" fmla="*/ 1242198 w 1561304"/>
              <a:gd name="connsiteY58" fmla="*/ 519704 h 746944"/>
              <a:gd name="connsiteX59" fmla="*/ 1242199 w 1561304"/>
              <a:gd name="connsiteY59" fmla="*/ 552361 h 746944"/>
              <a:gd name="connsiteX60" fmla="*/ 1220427 w 1561304"/>
              <a:gd name="connsiteY60" fmla="*/ 570050 h 746944"/>
              <a:gd name="connsiteX61" fmla="*/ 1164638 w 1561304"/>
              <a:gd name="connsiteY61" fmla="*/ 572772 h 746944"/>
              <a:gd name="connsiteX62" fmla="*/ 1151031 w 1561304"/>
              <a:gd name="connsiteY62" fmla="*/ 594543 h 746944"/>
              <a:gd name="connsiteX63" fmla="*/ 1110209 w 1561304"/>
              <a:gd name="connsiteY63" fmla="*/ 594543 h 746944"/>
              <a:gd name="connsiteX64" fmla="*/ 1058502 w 1561304"/>
              <a:gd name="connsiteY64" fmla="*/ 609511 h 746944"/>
              <a:gd name="connsiteX65" fmla="*/ 1016320 w 1561304"/>
              <a:gd name="connsiteY65" fmla="*/ 563246 h 746944"/>
              <a:gd name="connsiteX66" fmla="*/ 925152 w 1561304"/>
              <a:gd name="connsiteY66" fmla="*/ 613593 h 746944"/>
              <a:gd name="connsiteX67" fmla="*/ 866642 w 1561304"/>
              <a:gd name="connsiteY67" fmla="*/ 695236 h 746944"/>
              <a:gd name="connsiteX68" fmla="*/ 203974 w 1561304"/>
              <a:gd name="connsiteY68" fmla="*/ 696598 h 746944"/>
              <a:gd name="connsiteX69" fmla="*/ 202613 w 1561304"/>
              <a:gd name="connsiteY69" fmla="*/ 731976 h 746944"/>
              <a:gd name="connsiteX70" fmla="*/ 5309 w 1561304"/>
              <a:gd name="connsiteY70" fmla="*/ 746944 h 74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61304" h="746944">
                <a:moveTo>
                  <a:pt x="0" y="743459"/>
                </a:moveTo>
                <a:lnTo>
                  <a:pt x="48840" y="686478"/>
                </a:lnTo>
                <a:lnTo>
                  <a:pt x="46127" y="626785"/>
                </a:lnTo>
                <a:lnTo>
                  <a:pt x="65120" y="591511"/>
                </a:lnTo>
                <a:lnTo>
                  <a:pt x="119387" y="615931"/>
                </a:lnTo>
                <a:lnTo>
                  <a:pt x="143807" y="615931"/>
                </a:lnTo>
                <a:lnTo>
                  <a:pt x="143807" y="572518"/>
                </a:lnTo>
                <a:lnTo>
                  <a:pt x="176368" y="569804"/>
                </a:lnTo>
                <a:lnTo>
                  <a:pt x="184508" y="561664"/>
                </a:lnTo>
                <a:lnTo>
                  <a:pt x="179081" y="515537"/>
                </a:lnTo>
                <a:lnTo>
                  <a:pt x="211641" y="482977"/>
                </a:lnTo>
                <a:lnTo>
                  <a:pt x="246915" y="482977"/>
                </a:lnTo>
                <a:lnTo>
                  <a:pt x="260482" y="466697"/>
                </a:lnTo>
                <a:lnTo>
                  <a:pt x="309322" y="493830"/>
                </a:lnTo>
                <a:lnTo>
                  <a:pt x="350022" y="469410"/>
                </a:lnTo>
                <a:lnTo>
                  <a:pt x="379869" y="482977"/>
                </a:lnTo>
                <a:lnTo>
                  <a:pt x="415143" y="428710"/>
                </a:lnTo>
                <a:lnTo>
                  <a:pt x="463983" y="458557"/>
                </a:lnTo>
                <a:lnTo>
                  <a:pt x="537244" y="369016"/>
                </a:lnTo>
                <a:lnTo>
                  <a:pt x="537244" y="341883"/>
                </a:lnTo>
                <a:lnTo>
                  <a:pt x="599651" y="341883"/>
                </a:lnTo>
                <a:lnTo>
                  <a:pt x="621358" y="328316"/>
                </a:lnTo>
                <a:lnTo>
                  <a:pt x="610504" y="276762"/>
                </a:lnTo>
                <a:lnTo>
                  <a:pt x="632211" y="260482"/>
                </a:lnTo>
                <a:lnTo>
                  <a:pt x="643064" y="274049"/>
                </a:lnTo>
                <a:lnTo>
                  <a:pt x="659344" y="274049"/>
                </a:lnTo>
                <a:lnTo>
                  <a:pt x="700045" y="314749"/>
                </a:lnTo>
                <a:lnTo>
                  <a:pt x="735318" y="325602"/>
                </a:lnTo>
                <a:lnTo>
                  <a:pt x="757025" y="347309"/>
                </a:lnTo>
                <a:lnTo>
                  <a:pt x="797725" y="344596"/>
                </a:lnTo>
                <a:lnTo>
                  <a:pt x="824859" y="360876"/>
                </a:lnTo>
                <a:lnTo>
                  <a:pt x="860133" y="339169"/>
                </a:lnTo>
                <a:lnTo>
                  <a:pt x="922540" y="385296"/>
                </a:lnTo>
                <a:lnTo>
                  <a:pt x="946960" y="382583"/>
                </a:lnTo>
                <a:lnTo>
                  <a:pt x="968667" y="333743"/>
                </a:lnTo>
                <a:lnTo>
                  <a:pt x="971380" y="295756"/>
                </a:lnTo>
                <a:lnTo>
                  <a:pt x="1012080" y="295756"/>
                </a:lnTo>
                <a:lnTo>
                  <a:pt x="1012080" y="257769"/>
                </a:lnTo>
                <a:lnTo>
                  <a:pt x="1047354" y="222495"/>
                </a:lnTo>
                <a:lnTo>
                  <a:pt x="1142321" y="176368"/>
                </a:lnTo>
                <a:lnTo>
                  <a:pt x="1172168" y="0"/>
                </a:lnTo>
                <a:lnTo>
                  <a:pt x="1185735" y="170941"/>
                </a:lnTo>
                <a:lnTo>
                  <a:pt x="1313263" y="165515"/>
                </a:lnTo>
                <a:lnTo>
                  <a:pt x="1326829" y="238775"/>
                </a:lnTo>
                <a:lnTo>
                  <a:pt x="1413657" y="173655"/>
                </a:lnTo>
                <a:lnTo>
                  <a:pt x="1419083" y="189935"/>
                </a:lnTo>
                <a:lnTo>
                  <a:pt x="1457070" y="189935"/>
                </a:lnTo>
                <a:cubicBezTo>
                  <a:pt x="1463401" y="190387"/>
                  <a:pt x="1522190" y="175803"/>
                  <a:pt x="1522190" y="176368"/>
                </a:cubicBezTo>
                <a:cubicBezTo>
                  <a:pt x="1533496" y="174107"/>
                  <a:pt x="1559612" y="260482"/>
                  <a:pt x="1560177" y="260482"/>
                </a:cubicBezTo>
                <a:cubicBezTo>
                  <a:pt x="1571030" y="272692"/>
                  <a:pt x="1500255" y="223347"/>
                  <a:pt x="1489628" y="221086"/>
                </a:cubicBezTo>
                <a:cubicBezTo>
                  <a:pt x="1472917" y="220520"/>
                  <a:pt x="1469187" y="256879"/>
                  <a:pt x="1459913" y="267971"/>
                </a:cubicBezTo>
                <a:cubicBezTo>
                  <a:pt x="1450640" y="279063"/>
                  <a:pt x="1448932" y="284864"/>
                  <a:pt x="1433987" y="305328"/>
                </a:cubicBezTo>
                <a:cubicBezTo>
                  <a:pt x="1419042" y="325792"/>
                  <a:pt x="1362555" y="377157"/>
                  <a:pt x="1370243" y="379870"/>
                </a:cubicBezTo>
                <a:cubicBezTo>
                  <a:pt x="1359389" y="394794"/>
                  <a:pt x="1322987" y="371277"/>
                  <a:pt x="1324117" y="369016"/>
                </a:cubicBezTo>
                <a:cubicBezTo>
                  <a:pt x="1315977" y="367659"/>
                  <a:pt x="1321969" y="371164"/>
                  <a:pt x="1321403" y="371729"/>
                </a:cubicBezTo>
                <a:cubicBezTo>
                  <a:pt x="1319594" y="372181"/>
                  <a:pt x="1287745" y="411190"/>
                  <a:pt x="1286049" y="411190"/>
                </a:cubicBezTo>
                <a:cubicBezTo>
                  <a:pt x="1280559" y="418390"/>
                  <a:pt x="1287960" y="467218"/>
                  <a:pt x="1288463" y="467997"/>
                </a:cubicBezTo>
                <a:cubicBezTo>
                  <a:pt x="1290226" y="478826"/>
                  <a:pt x="1255465" y="481264"/>
                  <a:pt x="1257166" y="482965"/>
                </a:cubicBezTo>
                <a:cubicBezTo>
                  <a:pt x="1251269" y="486367"/>
                  <a:pt x="1243049" y="518570"/>
                  <a:pt x="1242198" y="519704"/>
                </a:cubicBezTo>
                <a:cubicBezTo>
                  <a:pt x="1239704" y="525374"/>
                  <a:pt x="1242199" y="552928"/>
                  <a:pt x="1242199" y="552361"/>
                </a:cubicBezTo>
                <a:cubicBezTo>
                  <a:pt x="1241972" y="558484"/>
                  <a:pt x="1220711" y="569200"/>
                  <a:pt x="1220427" y="570050"/>
                </a:cubicBezTo>
                <a:cubicBezTo>
                  <a:pt x="1215891" y="573679"/>
                  <a:pt x="1165772" y="571922"/>
                  <a:pt x="1164638" y="572772"/>
                </a:cubicBezTo>
                <a:cubicBezTo>
                  <a:pt x="1154660" y="573226"/>
                  <a:pt x="1151881" y="594543"/>
                  <a:pt x="1151031" y="594543"/>
                </a:cubicBezTo>
                <a:cubicBezTo>
                  <a:pt x="1148990" y="598172"/>
                  <a:pt x="1109926" y="594543"/>
                  <a:pt x="1110209" y="594543"/>
                </a:cubicBezTo>
                <a:cubicBezTo>
                  <a:pt x="1102952" y="595450"/>
                  <a:pt x="1059069" y="608377"/>
                  <a:pt x="1058502" y="609511"/>
                </a:cubicBezTo>
                <a:cubicBezTo>
                  <a:pt x="1050564" y="612686"/>
                  <a:pt x="1015470" y="562396"/>
                  <a:pt x="1016320" y="563246"/>
                </a:cubicBezTo>
                <a:cubicBezTo>
                  <a:pt x="1008383" y="555309"/>
                  <a:pt x="926286" y="613876"/>
                  <a:pt x="925152" y="613593"/>
                </a:cubicBezTo>
                <a:cubicBezTo>
                  <a:pt x="909957" y="622438"/>
                  <a:pt x="866642" y="694669"/>
                  <a:pt x="866642" y="695236"/>
                </a:cubicBezTo>
                <a:cubicBezTo>
                  <a:pt x="855983" y="709297"/>
                  <a:pt x="205108" y="696031"/>
                  <a:pt x="203974" y="696598"/>
                </a:cubicBezTo>
                <a:cubicBezTo>
                  <a:pt x="203520" y="708391"/>
                  <a:pt x="203067" y="720183"/>
                  <a:pt x="202613" y="731976"/>
                </a:cubicBezTo>
                <a:cubicBezTo>
                  <a:pt x="203067" y="738553"/>
                  <a:pt x="4459" y="746094"/>
                  <a:pt x="5309" y="746944"/>
                </a:cubicBezTo>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8C44446-A0E0-46D0-BC3C-6E208B9FF9B3}"/>
              </a:ext>
            </a:extLst>
          </p:cNvPr>
          <p:cNvSpPr/>
          <p:nvPr/>
        </p:nvSpPr>
        <p:spPr>
          <a:xfrm rot="21334827">
            <a:off x="7027004" y="2286373"/>
            <a:ext cx="141060" cy="238972"/>
          </a:xfrm>
          <a:custGeom>
            <a:avLst/>
            <a:gdLst>
              <a:gd name="connsiteX0" fmla="*/ 48126 w 141060"/>
              <a:gd name="connsiteY0" fmla="*/ 238972 h 238972"/>
              <a:gd name="connsiteX1" fmla="*/ 124465 w 141060"/>
              <a:gd name="connsiteY1" fmla="*/ 235653 h 238972"/>
              <a:gd name="connsiteX2" fmla="*/ 141060 w 141060"/>
              <a:gd name="connsiteY2" fmla="*/ 215738 h 238972"/>
              <a:gd name="connsiteX3" fmla="*/ 63062 w 141060"/>
              <a:gd name="connsiteY3" fmla="*/ 84635 h 238972"/>
              <a:gd name="connsiteX4" fmla="*/ 48126 w 141060"/>
              <a:gd name="connsiteY4" fmla="*/ 56424 h 238972"/>
              <a:gd name="connsiteX5" fmla="*/ 44807 w 141060"/>
              <a:gd name="connsiteY5" fmla="*/ 36509 h 238972"/>
              <a:gd name="connsiteX6" fmla="*/ 58083 w 141060"/>
              <a:gd name="connsiteY6" fmla="*/ 4978 h 238972"/>
              <a:gd name="connsiteX7" fmla="*/ 11617 w 141060"/>
              <a:gd name="connsiteY7" fmla="*/ 0 h 238972"/>
              <a:gd name="connsiteX8" fmla="*/ 6638 w 141060"/>
              <a:gd name="connsiteY8" fmla="*/ 39828 h 238972"/>
              <a:gd name="connsiteX9" fmla="*/ 0 w 141060"/>
              <a:gd name="connsiteY9" fmla="*/ 54764 h 238972"/>
              <a:gd name="connsiteX10" fmla="*/ 18255 w 141060"/>
              <a:gd name="connsiteY10" fmla="*/ 74678 h 238972"/>
              <a:gd name="connsiteX11" fmla="*/ 18255 w 141060"/>
              <a:gd name="connsiteY11" fmla="*/ 132762 h 238972"/>
              <a:gd name="connsiteX12" fmla="*/ 29871 w 141060"/>
              <a:gd name="connsiteY12" fmla="*/ 147698 h 238972"/>
              <a:gd name="connsiteX13" fmla="*/ 48126 w 141060"/>
              <a:gd name="connsiteY13" fmla="*/ 238972 h 23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060" h="238972">
                <a:moveTo>
                  <a:pt x="48126" y="238972"/>
                </a:moveTo>
                <a:lnTo>
                  <a:pt x="124465" y="235653"/>
                </a:lnTo>
                <a:lnTo>
                  <a:pt x="141060" y="215738"/>
                </a:lnTo>
                <a:lnTo>
                  <a:pt x="63062" y="84635"/>
                </a:lnTo>
                <a:lnTo>
                  <a:pt x="48126" y="56424"/>
                </a:lnTo>
                <a:lnTo>
                  <a:pt x="44807" y="36509"/>
                </a:lnTo>
                <a:lnTo>
                  <a:pt x="58083" y="4978"/>
                </a:lnTo>
                <a:lnTo>
                  <a:pt x="11617" y="0"/>
                </a:lnTo>
                <a:lnTo>
                  <a:pt x="6638" y="39828"/>
                </a:lnTo>
                <a:lnTo>
                  <a:pt x="0" y="54764"/>
                </a:lnTo>
                <a:lnTo>
                  <a:pt x="18255" y="74678"/>
                </a:lnTo>
                <a:lnTo>
                  <a:pt x="18255" y="132762"/>
                </a:lnTo>
                <a:lnTo>
                  <a:pt x="29871" y="147698"/>
                </a:lnTo>
                <a:lnTo>
                  <a:pt x="48126" y="238972"/>
                </a:lnTo>
                <a:close/>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201D2-B005-445B-934D-187024BE8DD0}"/>
              </a:ext>
            </a:extLst>
          </p:cNvPr>
          <p:cNvSpPr/>
          <p:nvPr/>
        </p:nvSpPr>
        <p:spPr>
          <a:xfrm rot="21334827">
            <a:off x="7254804" y="1870879"/>
            <a:ext cx="313651" cy="195825"/>
          </a:xfrm>
          <a:custGeom>
            <a:avLst/>
            <a:gdLst>
              <a:gd name="connsiteX0" fmla="*/ 13276 w 313651"/>
              <a:gd name="connsiteY0" fmla="*/ 0 h 195825"/>
              <a:gd name="connsiteX1" fmla="*/ 227355 w 313651"/>
              <a:gd name="connsiteY1" fmla="*/ 3319 h 195825"/>
              <a:gd name="connsiteX2" fmla="*/ 260546 w 313651"/>
              <a:gd name="connsiteY2" fmla="*/ 0 h 195825"/>
              <a:gd name="connsiteX3" fmla="*/ 313651 w 313651"/>
              <a:gd name="connsiteY3" fmla="*/ 73020 h 195825"/>
              <a:gd name="connsiteX4" fmla="*/ 302034 w 313651"/>
              <a:gd name="connsiteY4" fmla="*/ 109529 h 195825"/>
              <a:gd name="connsiteX5" fmla="*/ 222377 w 313651"/>
              <a:gd name="connsiteY5" fmla="*/ 127784 h 195825"/>
              <a:gd name="connsiteX6" fmla="*/ 189186 w 313651"/>
              <a:gd name="connsiteY6" fmla="*/ 144379 h 195825"/>
              <a:gd name="connsiteX7" fmla="*/ 114507 w 313651"/>
              <a:gd name="connsiteY7" fmla="*/ 141060 h 195825"/>
              <a:gd name="connsiteX8" fmla="*/ 0 w 313651"/>
              <a:gd name="connsiteY8" fmla="*/ 195825 h 195825"/>
              <a:gd name="connsiteX9" fmla="*/ 0 w 313651"/>
              <a:gd name="connsiteY9" fmla="*/ 159315 h 195825"/>
              <a:gd name="connsiteX10" fmla="*/ 18255 w 313651"/>
              <a:gd name="connsiteY10" fmla="*/ 154337 h 195825"/>
              <a:gd name="connsiteX11" fmla="*/ 13276 w 313651"/>
              <a:gd name="connsiteY11" fmla="*/ 126125 h 195825"/>
              <a:gd name="connsiteX12" fmla="*/ 13276 w 313651"/>
              <a:gd name="connsiteY12" fmla="*/ 0 h 19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651" h="195825">
                <a:moveTo>
                  <a:pt x="13276" y="0"/>
                </a:moveTo>
                <a:lnTo>
                  <a:pt x="227355" y="3319"/>
                </a:lnTo>
                <a:lnTo>
                  <a:pt x="260546" y="0"/>
                </a:lnTo>
                <a:lnTo>
                  <a:pt x="313651" y="73020"/>
                </a:lnTo>
                <a:lnTo>
                  <a:pt x="302034" y="109529"/>
                </a:lnTo>
                <a:lnTo>
                  <a:pt x="222377" y="127784"/>
                </a:lnTo>
                <a:lnTo>
                  <a:pt x="189186" y="144379"/>
                </a:lnTo>
                <a:lnTo>
                  <a:pt x="114507" y="141060"/>
                </a:lnTo>
                <a:lnTo>
                  <a:pt x="0" y="195825"/>
                </a:lnTo>
                <a:lnTo>
                  <a:pt x="0" y="159315"/>
                </a:lnTo>
                <a:lnTo>
                  <a:pt x="18255" y="154337"/>
                </a:lnTo>
                <a:lnTo>
                  <a:pt x="13276" y="126125"/>
                </a:lnTo>
                <a:lnTo>
                  <a:pt x="13276" y="0"/>
                </a:lnTo>
                <a:close/>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698AEB4-2E23-481A-BA4D-AEC49F21DE91}"/>
              </a:ext>
            </a:extLst>
          </p:cNvPr>
          <p:cNvSpPr/>
          <p:nvPr/>
        </p:nvSpPr>
        <p:spPr>
          <a:xfrm rot="21334827">
            <a:off x="7168004" y="960602"/>
            <a:ext cx="806531" cy="784957"/>
          </a:xfrm>
          <a:custGeom>
            <a:avLst/>
            <a:gdLst>
              <a:gd name="connsiteX0" fmla="*/ 0 w 806531"/>
              <a:gd name="connsiteY0" fmla="*/ 399947 h 784957"/>
              <a:gd name="connsiteX1" fmla="*/ 209101 w 806531"/>
              <a:gd name="connsiteY1" fmla="*/ 398287 h 784957"/>
              <a:gd name="connsiteX2" fmla="*/ 237313 w 806531"/>
              <a:gd name="connsiteY2" fmla="*/ 358458 h 784957"/>
              <a:gd name="connsiteX3" fmla="*/ 323608 w 806531"/>
              <a:gd name="connsiteY3" fmla="*/ 343523 h 784957"/>
              <a:gd name="connsiteX4" fmla="*/ 336884 w 806531"/>
              <a:gd name="connsiteY4" fmla="*/ 297056 h 784957"/>
              <a:gd name="connsiteX5" fmla="*/ 341863 w 806531"/>
              <a:gd name="connsiteY5" fmla="*/ 282120 h 784957"/>
              <a:gd name="connsiteX6" fmla="*/ 343523 w 806531"/>
              <a:gd name="connsiteY6" fmla="*/ 204122 h 784957"/>
              <a:gd name="connsiteX7" fmla="*/ 343523 w 806531"/>
              <a:gd name="connsiteY7" fmla="*/ 185867 h 784957"/>
              <a:gd name="connsiteX8" fmla="*/ 358458 w 806531"/>
              <a:gd name="connsiteY8" fmla="*/ 160974 h 784957"/>
              <a:gd name="connsiteX9" fmla="*/ 358458 w 806531"/>
              <a:gd name="connsiteY9" fmla="*/ 89615 h 784957"/>
              <a:gd name="connsiteX10" fmla="*/ 401606 w 806531"/>
              <a:gd name="connsiteY10" fmla="*/ 13276 h 784957"/>
              <a:gd name="connsiteX11" fmla="*/ 406585 w 806531"/>
              <a:gd name="connsiteY11" fmla="*/ 0 h 784957"/>
              <a:gd name="connsiteX12" fmla="*/ 446413 w 806531"/>
              <a:gd name="connsiteY12" fmla="*/ 0 h 784957"/>
              <a:gd name="connsiteX13" fmla="*/ 467987 w 806531"/>
              <a:gd name="connsiteY13" fmla="*/ 28212 h 784957"/>
              <a:gd name="connsiteX14" fmla="*/ 499518 w 806531"/>
              <a:gd name="connsiteY14" fmla="*/ 38169 h 784957"/>
              <a:gd name="connsiteX15" fmla="*/ 552623 w 806531"/>
              <a:gd name="connsiteY15" fmla="*/ 8298 h 784957"/>
              <a:gd name="connsiteX16" fmla="*/ 623983 w 806531"/>
              <a:gd name="connsiteY16" fmla="*/ 56424 h 784957"/>
              <a:gd name="connsiteX17" fmla="*/ 642238 w 806531"/>
              <a:gd name="connsiteY17" fmla="*/ 102891 h 784957"/>
              <a:gd name="connsiteX18" fmla="*/ 665471 w 806531"/>
              <a:gd name="connsiteY18" fmla="*/ 230675 h 784957"/>
              <a:gd name="connsiteX19" fmla="*/ 673769 w 806531"/>
              <a:gd name="connsiteY19" fmla="*/ 288758 h 784957"/>
              <a:gd name="connsiteX20" fmla="*/ 697002 w 806531"/>
              <a:gd name="connsiteY20" fmla="*/ 293737 h 784957"/>
              <a:gd name="connsiteX21" fmla="*/ 715257 w 806531"/>
              <a:gd name="connsiteY21" fmla="*/ 323608 h 784957"/>
              <a:gd name="connsiteX22" fmla="*/ 715257 w 806531"/>
              <a:gd name="connsiteY22" fmla="*/ 340204 h 784957"/>
              <a:gd name="connsiteX23" fmla="*/ 746788 w 806531"/>
              <a:gd name="connsiteY23" fmla="*/ 371735 h 784957"/>
              <a:gd name="connsiteX24" fmla="*/ 776659 w 806531"/>
              <a:gd name="connsiteY24" fmla="*/ 373394 h 784957"/>
              <a:gd name="connsiteX25" fmla="*/ 786617 w 806531"/>
              <a:gd name="connsiteY25" fmla="*/ 386670 h 784957"/>
              <a:gd name="connsiteX26" fmla="*/ 786617 w 806531"/>
              <a:gd name="connsiteY26" fmla="*/ 411563 h 784957"/>
              <a:gd name="connsiteX27" fmla="*/ 806531 w 806531"/>
              <a:gd name="connsiteY27" fmla="*/ 441435 h 784957"/>
              <a:gd name="connsiteX28" fmla="*/ 728533 w 806531"/>
              <a:gd name="connsiteY28" fmla="*/ 479604 h 784957"/>
              <a:gd name="connsiteX29" fmla="*/ 675428 w 806531"/>
              <a:gd name="connsiteY29" fmla="*/ 517773 h 784957"/>
              <a:gd name="connsiteX30" fmla="*/ 632280 w 806531"/>
              <a:gd name="connsiteY30" fmla="*/ 532709 h 784957"/>
              <a:gd name="connsiteX31" fmla="*/ 585814 w 806531"/>
              <a:gd name="connsiteY31" fmla="*/ 497859 h 784957"/>
              <a:gd name="connsiteX32" fmla="*/ 567559 w 806531"/>
              <a:gd name="connsiteY32" fmla="*/ 555942 h 784957"/>
              <a:gd name="connsiteX33" fmla="*/ 477944 w 806531"/>
              <a:gd name="connsiteY33" fmla="*/ 612366 h 784957"/>
              <a:gd name="connsiteX34" fmla="*/ 454711 w 806531"/>
              <a:gd name="connsiteY34" fmla="*/ 612366 h 784957"/>
              <a:gd name="connsiteX35" fmla="*/ 404925 w 806531"/>
              <a:gd name="connsiteY35" fmla="*/ 688704 h 784957"/>
              <a:gd name="connsiteX36" fmla="*/ 378373 w 806531"/>
              <a:gd name="connsiteY36" fmla="*/ 713597 h 784957"/>
              <a:gd name="connsiteX37" fmla="*/ 371734 w 806531"/>
              <a:gd name="connsiteY37" fmla="*/ 763383 h 784957"/>
              <a:gd name="connsiteX38" fmla="*/ 340203 w 806531"/>
              <a:gd name="connsiteY38" fmla="*/ 768362 h 784957"/>
              <a:gd name="connsiteX39" fmla="*/ 315311 w 806531"/>
              <a:gd name="connsiteY39" fmla="*/ 784957 h 784957"/>
              <a:gd name="connsiteX40" fmla="*/ 54765 w 806531"/>
              <a:gd name="connsiteY40" fmla="*/ 783298 h 784957"/>
              <a:gd name="connsiteX41" fmla="*/ 48126 w 806531"/>
              <a:gd name="connsiteY41" fmla="*/ 738490 h 784957"/>
              <a:gd name="connsiteX42" fmla="*/ 48126 w 806531"/>
              <a:gd name="connsiteY42" fmla="*/ 695343 h 784957"/>
              <a:gd name="connsiteX43" fmla="*/ 38169 w 806531"/>
              <a:gd name="connsiteY43" fmla="*/ 647216 h 784957"/>
              <a:gd name="connsiteX44" fmla="*/ 16595 w 806531"/>
              <a:gd name="connsiteY44" fmla="*/ 625642 h 784957"/>
              <a:gd name="connsiteX45" fmla="*/ 18255 w 806531"/>
              <a:gd name="connsiteY45" fmla="*/ 595771 h 784957"/>
              <a:gd name="connsiteX46" fmla="*/ 3319 w 806531"/>
              <a:gd name="connsiteY46" fmla="*/ 560921 h 784957"/>
              <a:gd name="connsiteX47" fmla="*/ 0 w 806531"/>
              <a:gd name="connsiteY47" fmla="*/ 536028 h 784957"/>
              <a:gd name="connsiteX48" fmla="*/ 16595 w 806531"/>
              <a:gd name="connsiteY48" fmla="*/ 516114 h 784957"/>
              <a:gd name="connsiteX49" fmla="*/ 16595 w 806531"/>
              <a:gd name="connsiteY49" fmla="*/ 497859 h 784957"/>
              <a:gd name="connsiteX50" fmla="*/ 1660 w 806531"/>
              <a:gd name="connsiteY50" fmla="*/ 476285 h 784957"/>
              <a:gd name="connsiteX51" fmla="*/ 11617 w 806531"/>
              <a:gd name="connsiteY51" fmla="*/ 454711 h 784957"/>
              <a:gd name="connsiteX52" fmla="*/ 0 w 806531"/>
              <a:gd name="connsiteY52" fmla="*/ 399947 h 78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06531" h="784957">
                <a:moveTo>
                  <a:pt x="0" y="399947"/>
                </a:moveTo>
                <a:lnTo>
                  <a:pt x="209101" y="398287"/>
                </a:lnTo>
                <a:lnTo>
                  <a:pt x="237313" y="358458"/>
                </a:lnTo>
                <a:lnTo>
                  <a:pt x="323608" y="343523"/>
                </a:lnTo>
                <a:lnTo>
                  <a:pt x="336884" y="297056"/>
                </a:lnTo>
                <a:lnTo>
                  <a:pt x="341863" y="282120"/>
                </a:lnTo>
                <a:cubicBezTo>
                  <a:pt x="342416" y="256121"/>
                  <a:pt x="342970" y="230121"/>
                  <a:pt x="343523" y="204122"/>
                </a:cubicBezTo>
                <a:lnTo>
                  <a:pt x="343523" y="185867"/>
                </a:lnTo>
                <a:lnTo>
                  <a:pt x="358458" y="160974"/>
                </a:lnTo>
                <a:lnTo>
                  <a:pt x="358458" y="89615"/>
                </a:lnTo>
                <a:lnTo>
                  <a:pt x="401606" y="13276"/>
                </a:lnTo>
                <a:lnTo>
                  <a:pt x="406585" y="0"/>
                </a:lnTo>
                <a:lnTo>
                  <a:pt x="446413" y="0"/>
                </a:lnTo>
                <a:lnTo>
                  <a:pt x="467987" y="28212"/>
                </a:lnTo>
                <a:lnTo>
                  <a:pt x="499518" y="38169"/>
                </a:lnTo>
                <a:lnTo>
                  <a:pt x="552623" y="8298"/>
                </a:lnTo>
                <a:lnTo>
                  <a:pt x="623983" y="56424"/>
                </a:lnTo>
                <a:lnTo>
                  <a:pt x="642238" y="102891"/>
                </a:lnTo>
                <a:lnTo>
                  <a:pt x="665471" y="230675"/>
                </a:lnTo>
                <a:lnTo>
                  <a:pt x="673769" y="288758"/>
                </a:lnTo>
                <a:lnTo>
                  <a:pt x="697002" y="293737"/>
                </a:lnTo>
                <a:lnTo>
                  <a:pt x="715257" y="323608"/>
                </a:lnTo>
                <a:lnTo>
                  <a:pt x="715257" y="340204"/>
                </a:lnTo>
                <a:lnTo>
                  <a:pt x="746788" y="371735"/>
                </a:lnTo>
                <a:lnTo>
                  <a:pt x="776659" y="373394"/>
                </a:lnTo>
                <a:lnTo>
                  <a:pt x="786617" y="386670"/>
                </a:lnTo>
                <a:lnTo>
                  <a:pt x="786617" y="411563"/>
                </a:lnTo>
                <a:lnTo>
                  <a:pt x="806531" y="441435"/>
                </a:lnTo>
                <a:lnTo>
                  <a:pt x="728533" y="479604"/>
                </a:lnTo>
                <a:lnTo>
                  <a:pt x="675428" y="517773"/>
                </a:lnTo>
                <a:lnTo>
                  <a:pt x="632280" y="532709"/>
                </a:lnTo>
                <a:lnTo>
                  <a:pt x="585814" y="497859"/>
                </a:lnTo>
                <a:lnTo>
                  <a:pt x="567559" y="555942"/>
                </a:lnTo>
                <a:lnTo>
                  <a:pt x="477944" y="612366"/>
                </a:lnTo>
                <a:lnTo>
                  <a:pt x="454711" y="612366"/>
                </a:lnTo>
                <a:lnTo>
                  <a:pt x="404925" y="688704"/>
                </a:lnTo>
                <a:lnTo>
                  <a:pt x="378373" y="713597"/>
                </a:lnTo>
                <a:lnTo>
                  <a:pt x="371734" y="763383"/>
                </a:lnTo>
                <a:lnTo>
                  <a:pt x="340203" y="768362"/>
                </a:lnTo>
                <a:lnTo>
                  <a:pt x="315311" y="784957"/>
                </a:lnTo>
                <a:lnTo>
                  <a:pt x="54765" y="783298"/>
                </a:lnTo>
                <a:lnTo>
                  <a:pt x="48126" y="738490"/>
                </a:lnTo>
                <a:lnTo>
                  <a:pt x="48126" y="695343"/>
                </a:lnTo>
                <a:lnTo>
                  <a:pt x="38169" y="647216"/>
                </a:lnTo>
                <a:lnTo>
                  <a:pt x="16595" y="625642"/>
                </a:lnTo>
                <a:cubicBezTo>
                  <a:pt x="17148" y="615685"/>
                  <a:pt x="17702" y="605728"/>
                  <a:pt x="18255" y="595771"/>
                </a:cubicBezTo>
                <a:lnTo>
                  <a:pt x="3319" y="560921"/>
                </a:lnTo>
                <a:lnTo>
                  <a:pt x="0" y="536028"/>
                </a:lnTo>
                <a:lnTo>
                  <a:pt x="16595" y="516114"/>
                </a:lnTo>
                <a:lnTo>
                  <a:pt x="16595" y="497859"/>
                </a:lnTo>
                <a:lnTo>
                  <a:pt x="1660" y="476285"/>
                </a:lnTo>
                <a:lnTo>
                  <a:pt x="11617" y="454711"/>
                </a:lnTo>
                <a:lnTo>
                  <a:pt x="0" y="399947"/>
                </a:lnTo>
                <a:close/>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34CB8B5-BF53-44A7-B4F2-F0D394A0A443}"/>
              </a:ext>
            </a:extLst>
          </p:cNvPr>
          <p:cNvSpPr/>
          <p:nvPr/>
        </p:nvSpPr>
        <p:spPr>
          <a:xfrm rot="21334827">
            <a:off x="910467" y="4083192"/>
            <a:ext cx="1152005" cy="1158504"/>
          </a:xfrm>
          <a:custGeom>
            <a:avLst/>
            <a:gdLst>
              <a:gd name="connsiteX0" fmla="*/ 0 w 339406"/>
              <a:gd name="connsiteY0" fmla="*/ 0 h 315448"/>
              <a:gd name="connsiteX1" fmla="*/ 57899 w 339406"/>
              <a:gd name="connsiteY1" fmla="*/ 35937 h 315448"/>
              <a:gd name="connsiteX2" fmla="*/ 95832 w 339406"/>
              <a:gd name="connsiteY2" fmla="*/ 67881 h 315448"/>
              <a:gd name="connsiteX3" fmla="*/ 159720 w 339406"/>
              <a:gd name="connsiteY3" fmla="*/ 59895 h 315448"/>
              <a:gd name="connsiteX4" fmla="*/ 223609 w 339406"/>
              <a:gd name="connsiteY4" fmla="*/ 133766 h 315448"/>
              <a:gd name="connsiteX5" fmla="*/ 253556 w 339406"/>
              <a:gd name="connsiteY5" fmla="*/ 199651 h 315448"/>
              <a:gd name="connsiteX6" fmla="*/ 319441 w 339406"/>
              <a:gd name="connsiteY6" fmla="*/ 241577 h 315448"/>
              <a:gd name="connsiteX7" fmla="*/ 339406 w 339406"/>
              <a:gd name="connsiteY7" fmla="*/ 255553 h 315448"/>
              <a:gd name="connsiteX8" fmla="*/ 319441 w 339406"/>
              <a:gd name="connsiteY8" fmla="*/ 309458 h 315448"/>
              <a:gd name="connsiteX9" fmla="*/ 227602 w 339406"/>
              <a:gd name="connsiteY9" fmla="*/ 315448 h 315448"/>
              <a:gd name="connsiteX10" fmla="*/ 193661 w 339406"/>
              <a:gd name="connsiteY10" fmla="*/ 219616 h 315448"/>
              <a:gd name="connsiteX11" fmla="*/ 119790 w 339406"/>
              <a:gd name="connsiteY11" fmla="*/ 135762 h 315448"/>
              <a:gd name="connsiteX12" fmla="*/ 81857 w 339406"/>
              <a:gd name="connsiteY12" fmla="*/ 109808 h 315448"/>
              <a:gd name="connsiteX13" fmla="*/ 77864 w 339406"/>
              <a:gd name="connsiteY13" fmla="*/ 81857 h 315448"/>
              <a:gd name="connsiteX14" fmla="*/ 39930 w 339406"/>
              <a:gd name="connsiteY14" fmla="*/ 77864 h 315448"/>
              <a:gd name="connsiteX15" fmla="*/ 27951 w 339406"/>
              <a:gd name="connsiteY15" fmla="*/ 55902 h 315448"/>
              <a:gd name="connsiteX16" fmla="*/ 0 w 339406"/>
              <a:gd name="connsiteY16" fmla="*/ 0 h 315448"/>
              <a:gd name="connsiteX0" fmla="*/ 41926 w 381332"/>
              <a:gd name="connsiteY0" fmla="*/ 0 h 315448"/>
              <a:gd name="connsiteX1" fmla="*/ 99825 w 381332"/>
              <a:gd name="connsiteY1" fmla="*/ 35937 h 315448"/>
              <a:gd name="connsiteX2" fmla="*/ 137758 w 381332"/>
              <a:gd name="connsiteY2" fmla="*/ 67881 h 315448"/>
              <a:gd name="connsiteX3" fmla="*/ 201646 w 381332"/>
              <a:gd name="connsiteY3" fmla="*/ 59895 h 315448"/>
              <a:gd name="connsiteX4" fmla="*/ 265535 w 381332"/>
              <a:gd name="connsiteY4" fmla="*/ 133766 h 315448"/>
              <a:gd name="connsiteX5" fmla="*/ 295482 w 381332"/>
              <a:gd name="connsiteY5" fmla="*/ 199651 h 315448"/>
              <a:gd name="connsiteX6" fmla="*/ 361367 w 381332"/>
              <a:gd name="connsiteY6" fmla="*/ 241577 h 315448"/>
              <a:gd name="connsiteX7" fmla="*/ 381332 w 381332"/>
              <a:gd name="connsiteY7" fmla="*/ 255553 h 315448"/>
              <a:gd name="connsiteX8" fmla="*/ 361367 w 381332"/>
              <a:gd name="connsiteY8" fmla="*/ 309458 h 315448"/>
              <a:gd name="connsiteX9" fmla="*/ 269528 w 381332"/>
              <a:gd name="connsiteY9" fmla="*/ 315448 h 315448"/>
              <a:gd name="connsiteX10" fmla="*/ 235587 w 381332"/>
              <a:gd name="connsiteY10" fmla="*/ 219616 h 315448"/>
              <a:gd name="connsiteX11" fmla="*/ 161716 w 381332"/>
              <a:gd name="connsiteY11" fmla="*/ 135762 h 315448"/>
              <a:gd name="connsiteX12" fmla="*/ 123783 w 381332"/>
              <a:gd name="connsiteY12" fmla="*/ 109808 h 315448"/>
              <a:gd name="connsiteX13" fmla="*/ 119790 w 381332"/>
              <a:gd name="connsiteY13" fmla="*/ 81857 h 315448"/>
              <a:gd name="connsiteX14" fmla="*/ 81856 w 381332"/>
              <a:gd name="connsiteY14" fmla="*/ 77864 h 315448"/>
              <a:gd name="connsiteX15" fmla="*/ 0 w 381332"/>
              <a:gd name="connsiteY15" fmla="*/ 41926 h 315448"/>
              <a:gd name="connsiteX16" fmla="*/ 41926 w 381332"/>
              <a:gd name="connsiteY16" fmla="*/ 0 h 315448"/>
              <a:gd name="connsiteX0" fmla="*/ 0 w 381332"/>
              <a:gd name="connsiteY0" fmla="*/ 41926 h 315448"/>
              <a:gd name="connsiteX1" fmla="*/ 41926 w 381332"/>
              <a:gd name="connsiteY1" fmla="*/ 0 h 315448"/>
              <a:gd name="connsiteX2" fmla="*/ 99825 w 381332"/>
              <a:gd name="connsiteY2" fmla="*/ 35937 h 315448"/>
              <a:gd name="connsiteX3" fmla="*/ 137758 w 381332"/>
              <a:gd name="connsiteY3" fmla="*/ 67881 h 315448"/>
              <a:gd name="connsiteX4" fmla="*/ 201646 w 381332"/>
              <a:gd name="connsiteY4" fmla="*/ 59895 h 315448"/>
              <a:gd name="connsiteX5" fmla="*/ 265535 w 381332"/>
              <a:gd name="connsiteY5" fmla="*/ 133766 h 315448"/>
              <a:gd name="connsiteX6" fmla="*/ 295482 w 381332"/>
              <a:gd name="connsiteY6" fmla="*/ 199651 h 315448"/>
              <a:gd name="connsiteX7" fmla="*/ 361367 w 381332"/>
              <a:gd name="connsiteY7" fmla="*/ 241577 h 315448"/>
              <a:gd name="connsiteX8" fmla="*/ 381332 w 381332"/>
              <a:gd name="connsiteY8" fmla="*/ 255553 h 315448"/>
              <a:gd name="connsiteX9" fmla="*/ 361367 w 381332"/>
              <a:gd name="connsiteY9" fmla="*/ 309458 h 315448"/>
              <a:gd name="connsiteX10" fmla="*/ 269528 w 381332"/>
              <a:gd name="connsiteY10" fmla="*/ 315448 h 315448"/>
              <a:gd name="connsiteX11" fmla="*/ 235587 w 381332"/>
              <a:gd name="connsiteY11" fmla="*/ 219616 h 315448"/>
              <a:gd name="connsiteX12" fmla="*/ 161716 w 381332"/>
              <a:gd name="connsiteY12" fmla="*/ 135762 h 315448"/>
              <a:gd name="connsiteX13" fmla="*/ 123783 w 381332"/>
              <a:gd name="connsiteY13" fmla="*/ 109808 h 315448"/>
              <a:gd name="connsiteX14" fmla="*/ 119790 w 381332"/>
              <a:gd name="connsiteY14" fmla="*/ 81857 h 315448"/>
              <a:gd name="connsiteX15" fmla="*/ 81856 w 381332"/>
              <a:gd name="connsiteY15" fmla="*/ 77864 h 315448"/>
              <a:gd name="connsiteX16" fmla="*/ 91440 w 381332"/>
              <a:gd name="connsiteY16" fmla="*/ 133366 h 315448"/>
              <a:gd name="connsiteX0" fmla="*/ 3993 w 339406"/>
              <a:gd name="connsiteY0" fmla="*/ 0 h 415274"/>
              <a:gd name="connsiteX1" fmla="*/ 0 w 339406"/>
              <a:gd name="connsiteY1" fmla="*/ 99826 h 415274"/>
              <a:gd name="connsiteX2" fmla="*/ 57899 w 339406"/>
              <a:gd name="connsiteY2" fmla="*/ 135763 h 415274"/>
              <a:gd name="connsiteX3" fmla="*/ 95832 w 339406"/>
              <a:gd name="connsiteY3" fmla="*/ 167707 h 415274"/>
              <a:gd name="connsiteX4" fmla="*/ 159720 w 339406"/>
              <a:gd name="connsiteY4" fmla="*/ 159721 h 415274"/>
              <a:gd name="connsiteX5" fmla="*/ 223609 w 339406"/>
              <a:gd name="connsiteY5" fmla="*/ 233592 h 415274"/>
              <a:gd name="connsiteX6" fmla="*/ 253556 w 339406"/>
              <a:gd name="connsiteY6" fmla="*/ 299477 h 415274"/>
              <a:gd name="connsiteX7" fmla="*/ 319441 w 339406"/>
              <a:gd name="connsiteY7" fmla="*/ 341403 h 415274"/>
              <a:gd name="connsiteX8" fmla="*/ 339406 w 339406"/>
              <a:gd name="connsiteY8" fmla="*/ 355379 h 415274"/>
              <a:gd name="connsiteX9" fmla="*/ 319441 w 339406"/>
              <a:gd name="connsiteY9" fmla="*/ 409284 h 415274"/>
              <a:gd name="connsiteX10" fmla="*/ 227602 w 339406"/>
              <a:gd name="connsiteY10" fmla="*/ 415274 h 415274"/>
              <a:gd name="connsiteX11" fmla="*/ 193661 w 339406"/>
              <a:gd name="connsiteY11" fmla="*/ 319442 h 415274"/>
              <a:gd name="connsiteX12" fmla="*/ 119790 w 339406"/>
              <a:gd name="connsiteY12" fmla="*/ 235588 h 415274"/>
              <a:gd name="connsiteX13" fmla="*/ 81857 w 339406"/>
              <a:gd name="connsiteY13" fmla="*/ 209634 h 415274"/>
              <a:gd name="connsiteX14" fmla="*/ 77864 w 339406"/>
              <a:gd name="connsiteY14" fmla="*/ 181683 h 415274"/>
              <a:gd name="connsiteX15" fmla="*/ 39930 w 339406"/>
              <a:gd name="connsiteY15" fmla="*/ 177690 h 415274"/>
              <a:gd name="connsiteX16" fmla="*/ 49514 w 339406"/>
              <a:gd name="connsiteY16" fmla="*/ 233192 h 415274"/>
              <a:gd name="connsiteX0" fmla="*/ 90241 w 425654"/>
              <a:gd name="connsiteY0" fmla="*/ 0 h 415274"/>
              <a:gd name="connsiteX1" fmla="*/ 86248 w 425654"/>
              <a:gd name="connsiteY1" fmla="*/ 99826 h 415274"/>
              <a:gd name="connsiteX2" fmla="*/ 144147 w 425654"/>
              <a:gd name="connsiteY2" fmla="*/ 135763 h 415274"/>
              <a:gd name="connsiteX3" fmla="*/ 182080 w 425654"/>
              <a:gd name="connsiteY3" fmla="*/ 167707 h 415274"/>
              <a:gd name="connsiteX4" fmla="*/ 245968 w 425654"/>
              <a:gd name="connsiteY4" fmla="*/ 159721 h 415274"/>
              <a:gd name="connsiteX5" fmla="*/ 309857 w 425654"/>
              <a:gd name="connsiteY5" fmla="*/ 233592 h 415274"/>
              <a:gd name="connsiteX6" fmla="*/ 339804 w 425654"/>
              <a:gd name="connsiteY6" fmla="*/ 299477 h 415274"/>
              <a:gd name="connsiteX7" fmla="*/ 405689 w 425654"/>
              <a:gd name="connsiteY7" fmla="*/ 341403 h 415274"/>
              <a:gd name="connsiteX8" fmla="*/ 425654 w 425654"/>
              <a:gd name="connsiteY8" fmla="*/ 355379 h 415274"/>
              <a:gd name="connsiteX9" fmla="*/ 405689 w 425654"/>
              <a:gd name="connsiteY9" fmla="*/ 409284 h 415274"/>
              <a:gd name="connsiteX10" fmla="*/ 313850 w 425654"/>
              <a:gd name="connsiteY10" fmla="*/ 415274 h 415274"/>
              <a:gd name="connsiteX11" fmla="*/ 279909 w 425654"/>
              <a:gd name="connsiteY11" fmla="*/ 319442 h 415274"/>
              <a:gd name="connsiteX12" fmla="*/ 206038 w 425654"/>
              <a:gd name="connsiteY12" fmla="*/ 235588 h 415274"/>
              <a:gd name="connsiteX13" fmla="*/ 168105 w 425654"/>
              <a:gd name="connsiteY13" fmla="*/ 209634 h 415274"/>
              <a:gd name="connsiteX14" fmla="*/ 164112 w 425654"/>
              <a:gd name="connsiteY14" fmla="*/ 181683 h 415274"/>
              <a:gd name="connsiteX15" fmla="*/ 126178 w 425654"/>
              <a:gd name="connsiteY15" fmla="*/ 177690 h 415274"/>
              <a:gd name="connsiteX16" fmla="*/ 0 w 425654"/>
              <a:gd name="connsiteY16" fmla="*/ 137360 h 415274"/>
              <a:gd name="connsiteX0" fmla="*/ 98417 w 433830"/>
              <a:gd name="connsiteY0" fmla="*/ 0 h 415274"/>
              <a:gd name="connsiteX1" fmla="*/ 94424 w 433830"/>
              <a:gd name="connsiteY1" fmla="*/ 99826 h 415274"/>
              <a:gd name="connsiteX2" fmla="*/ 152323 w 433830"/>
              <a:gd name="connsiteY2" fmla="*/ 135763 h 415274"/>
              <a:gd name="connsiteX3" fmla="*/ 190256 w 433830"/>
              <a:gd name="connsiteY3" fmla="*/ 167707 h 415274"/>
              <a:gd name="connsiteX4" fmla="*/ 254144 w 433830"/>
              <a:gd name="connsiteY4" fmla="*/ 159721 h 415274"/>
              <a:gd name="connsiteX5" fmla="*/ 318033 w 433830"/>
              <a:gd name="connsiteY5" fmla="*/ 233592 h 415274"/>
              <a:gd name="connsiteX6" fmla="*/ 347980 w 433830"/>
              <a:gd name="connsiteY6" fmla="*/ 299477 h 415274"/>
              <a:gd name="connsiteX7" fmla="*/ 413865 w 433830"/>
              <a:gd name="connsiteY7" fmla="*/ 341403 h 415274"/>
              <a:gd name="connsiteX8" fmla="*/ 433830 w 433830"/>
              <a:gd name="connsiteY8" fmla="*/ 355379 h 415274"/>
              <a:gd name="connsiteX9" fmla="*/ 413865 w 433830"/>
              <a:gd name="connsiteY9" fmla="*/ 409284 h 415274"/>
              <a:gd name="connsiteX10" fmla="*/ 322026 w 433830"/>
              <a:gd name="connsiteY10" fmla="*/ 415274 h 415274"/>
              <a:gd name="connsiteX11" fmla="*/ 288085 w 433830"/>
              <a:gd name="connsiteY11" fmla="*/ 319442 h 415274"/>
              <a:gd name="connsiteX12" fmla="*/ 214214 w 433830"/>
              <a:gd name="connsiteY12" fmla="*/ 235588 h 415274"/>
              <a:gd name="connsiteX13" fmla="*/ 176281 w 433830"/>
              <a:gd name="connsiteY13" fmla="*/ 209634 h 415274"/>
              <a:gd name="connsiteX14" fmla="*/ 172288 w 433830"/>
              <a:gd name="connsiteY14" fmla="*/ 181683 h 415274"/>
              <a:gd name="connsiteX15" fmla="*/ 134354 w 433830"/>
              <a:gd name="connsiteY15" fmla="*/ 177690 h 415274"/>
              <a:gd name="connsiteX16" fmla="*/ 8176 w 433830"/>
              <a:gd name="connsiteY16" fmla="*/ 137360 h 415274"/>
              <a:gd name="connsiteX17" fmla="*/ 12567 w 433830"/>
              <a:gd name="connsiteY17" fmla="*/ 137759 h 415274"/>
              <a:gd name="connsiteX0" fmla="*/ 193668 w 529081"/>
              <a:gd name="connsiteY0" fmla="*/ 0 h 415274"/>
              <a:gd name="connsiteX1" fmla="*/ 189675 w 529081"/>
              <a:gd name="connsiteY1" fmla="*/ 99826 h 415274"/>
              <a:gd name="connsiteX2" fmla="*/ 247574 w 529081"/>
              <a:gd name="connsiteY2" fmla="*/ 135763 h 415274"/>
              <a:gd name="connsiteX3" fmla="*/ 285507 w 529081"/>
              <a:gd name="connsiteY3" fmla="*/ 167707 h 415274"/>
              <a:gd name="connsiteX4" fmla="*/ 349395 w 529081"/>
              <a:gd name="connsiteY4" fmla="*/ 159721 h 415274"/>
              <a:gd name="connsiteX5" fmla="*/ 413284 w 529081"/>
              <a:gd name="connsiteY5" fmla="*/ 233592 h 415274"/>
              <a:gd name="connsiteX6" fmla="*/ 443231 w 529081"/>
              <a:gd name="connsiteY6" fmla="*/ 299477 h 415274"/>
              <a:gd name="connsiteX7" fmla="*/ 509116 w 529081"/>
              <a:gd name="connsiteY7" fmla="*/ 341403 h 415274"/>
              <a:gd name="connsiteX8" fmla="*/ 529081 w 529081"/>
              <a:gd name="connsiteY8" fmla="*/ 355379 h 415274"/>
              <a:gd name="connsiteX9" fmla="*/ 509116 w 529081"/>
              <a:gd name="connsiteY9" fmla="*/ 409284 h 415274"/>
              <a:gd name="connsiteX10" fmla="*/ 417277 w 529081"/>
              <a:gd name="connsiteY10" fmla="*/ 415274 h 415274"/>
              <a:gd name="connsiteX11" fmla="*/ 383336 w 529081"/>
              <a:gd name="connsiteY11" fmla="*/ 319442 h 415274"/>
              <a:gd name="connsiteX12" fmla="*/ 309465 w 529081"/>
              <a:gd name="connsiteY12" fmla="*/ 235588 h 415274"/>
              <a:gd name="connsiteX13" fmla="*/ 271532 w 529081"/>
              <a:gd name="connsiteY13" fmla="*/ 209634 h 415274"/>
              <a:gd name="connsiteX14" fmla="*/ 267539 w 529081"/>
              <a:gd name="connsiteY14" fmla="*/ 181683 h 415274"/>
              <a:gd name="connsiteX15" fmla="*/ 229605 w 529081"/>
              <a:gd name="connsiteY15" fmla="*/ 177690 h 415274"/>
              <a:gd name="connsiteX16" fmla="*/ 103427 w 529081"/>
              <a:gd name="connsiteY16" fmla="*/ 137360 h 415274"/>
              <a:gd name="connsiteX17" fmla="*/ 7 w 529081"/>
              <a:gd name="connsiteY17" fmla="*/ 71874 h 415274"/>
              <a:gd name="connsiteX0" fmla="*/ 204084 w 539497"/>
              <a:gd name="connsiteY0" fmla="*/ 0 h 415274"/>
              <a:gd name="connsiteX1" fmla="*/ 200091 w 539497"/>
              <a:gd name="connsiteY1" fmla="*/ 99826 h 415274"/>
              <a:gd name="connsiteX2" fmla="*/ 257990 w 539497"/>
              <a:gd name="connsiteY2" fmla="*/ 135763 h 415274"/>
              <a:gd name="connsiteX3" fmla="*/ 295923 w 539497"/>
              <a:gd name="connsiteY3" fmla="*/ 167707 h 415274"/>
              <a:gd name="connsiteX4" fmla="*/ 359811 w 539497"/>
              <a:gd name="connsiteY4" fmla="*/ 159721 h 415274"/>
              <a:gd name="connsiteX5" fmla="*/ 423700 w 539497"/>
              <a:gd name="connsiteY5" fmla="*/ 233592 h 415274"/>
              <a:gd name="connsiteX6" fmla="*/ 453647 w 539497"/>
              <a:gd name="connsiteY6" fmla="*/ 299477 h 415274"/>
              <a:gd name="connsiteX7" fmla="*/ 519532 w 539497"/>
              <a:gd name="connsiteY7" fmla="*/ 341403 h 415274"/>
              <a:gd name="connsiteX8" fmla="*/ 539497 w 539497"/>
              <a:gd name="connsiteY8" fmla="*/ 355379 h 415274"/>
              <a:gd name="connsiteX9" fmla="*/ 519532 w 539497"/>
              <a:gd name="connsiteY9" fmla="*/ 409284 h 415274"/>
              <a:gd name="connsiteX10" fmla="*/ 427693 w 539497"/>
              <a:gd name="connsiteY10" fmla="*/ 415274 h 415274"/>
              <a:gd name="connsiteX11" fmla="*/ 393752 w 539497"/>
              <a:gd name="connsiteY11" fmla="*/ 319442 h 415274"/>
              <a:gd name="connsiteX12" fmla="*/ 319881 w 539497"/>
              <a:gd name="connsiteY12" fmla="*/ 235588 h 415274"/>
              <a:gd name="connsiteX13" fmla="*/ 281948 w 539497"/>
              <a:gd name="connsiteY13" fmla="*/ 209634 h 415274"/>
              <a:gd name="connsiteX14" fmla="*/ 277955 w 539497"/>
              <a:gd name="connsiteY14" fmla="*/ 181683 h 415274"/>
              <a:gd name="connsiteX15" fmla="*/ 240021 w 539497"/>
              <a:gd name="connsiteY15" fmla="*/ 177690 h 415274"/>
              <a:gd name="connsiteX16" fmla="*/ 113843 w 539497"/>
              <a:gd name="connsiteY16" fmla="*/ 137360 h 415274"/>
              <a:gd name="connsiteX17" fmla="*/ 10423 w 539497"/>
              <a:gd name="connsiteY17" fmla="*/ 71874 h 415274"/>
              <a:gd name="connsiteX18" fmla="*/ 2438 w 539497"/>
              <a:gd name="connsiteY18" fmla="*/ 71875 h 415274"/>
              <a:gd name="connsiteX0" fmla="*/ 209632 w 545045"/>
              <a:gd name="connsiteY0" fmla="*/ 0 h 415274"/>
              <a:gd name="connsiteX1" fmla="*/ 205639 w 545045"/>
              <a:gd name="connsiteY1" fmla="*/ 99826 h 415274"/>
              <a:gd name="connsiteX2" fmla="*/ 263538 w 545045"/>
              <a:gd name="connsiteY2" fmla="*/ 135763 h 415274"/>
              <a:gd name="connsiteX3" fmla="*/ 301471 w 545045"/>
              <a:gd name="connsiteY3" fmla="*/ 167707 h 415274"/>
              <a:gd name="connsiteX4" fmla="*/ 365359 w 545045"/>
              <a:gd name="connsiteY4" fmla="*/ 159721 h 415274"/>
              <a:gd name="connsiteX5" fmla="*/ 429248 w 545045"/>
              <a:gd name="connsiteY5" fmla="*/ 233592 h 415274"/>
              <a:gd name="connsiteX6" fmla="*/ 459195 w 545045"/>
              <a:gd name="connsiteY6" fmla="*/ 299477 h 415274"/>
              <a:gd name="connsiteX7" fmla="*/ 525080 w 545045"/>
              <a:gd name="connsiteY7" fmla="*/ 341403 h 415274"/>
              <a:gd name="connsiteX8" fmla="*/ 545045 w 545045"/>
              <a:gd name="connsiteY8" fmla="*/ 355379 h 415274"/>
              <a:gd name="connsiteX9" fmla="*/ 525080 w 545045"/>
              <a:gd name="connsiteY9" fmla="*/ 409284 h 415274"/>
              <a:gd name="connsiteX10" fmla="*/ 433241 w 545045"/>
              <a:gd name="connsiteY10" fmla="*/ 415274 h 415274"/>
              <a:gd name="connsiteX11" fmla="*/ 399300 w 545045"/>
              <a:gd name="connsiteY11" fmla="*/ 319442 h 415274"/>
              <a:gd name="connsiteX12" fmla="*/ 325429 w 545045"/>
              <a:gd name="connsiteY12" fmla="*/ 235588 h 415274"/>
              <a:gd name="connsiteX13" fmla="*/ 287496 w 545045"/>
              <a:gd name="connsiteY13" fmla="*/ 209634 h 415274"/>
              <a:gd name="connsiteX14" fmla="*/ 283503 w 545045"/>
              <a:gd name="connsiteY14" fmla="*/ 181683 h 415274"/>
              <a:gd name="connsiteX15" fmla="*/ 245569 w 545045"/>
              <a:gd name="connsiteY15" fmla="*/ 177690 h 415274"/>
              <a:gd name="connsiteX16" fmla="*/ 119391 w 545045"/>
              <a:gd name="connsiteY16" fmla="*/ 137360 h 415274"/>
              <a:gd name="connsiteX17" fmla="*/ 15971 w 545045"/>
              <a:gd name="connsiteY17" fmla="*/ 71874 h 415274"/>
              <a:gd name="connsiteX18" fmla="*/ 0 w 545045"/>
              <a:gd name="connsiteY18" fmla="*/ 117794 h 415274"/>
              <a:gd name="connsiteX0" fmla="*/ 215622 w 551035"/>
              <a:gd name="connsiteY0" fmla="*/ 0 h 415274"/>
              <a:gd name="connsiteX1" fmla="*/ 211629 w 551035"/>
              <a:gd name="connsiteY1" fmla="*/ 99826 h 415274"/>
              <a:gd name="connsiteX2" fmla="*/ 269528 w 551035"/>
              <a:gd name="connsiteY2" fmla="*/ 135763 h 415274"/>
              <a:gd name="connsiteX3" fmla="*/ 307461 w 551035"/>
              <a:gd name="connsiteY3" fmla="*/ 167707 h 415274"/>
              <a:gd name="connsiteX4" fmla="*/ 371349 w 551035"/>
              <a:gd name="connsiteY4" fmla="*/ 159721 h 415274"/>
              <a:gd name="connsiteX5" fmla="*/ 435238 w 551035"/>
              <a:gd name="connsiteY5" fmla="*/ 233592 h 415274"/>
              <a:gd name="connsiteX6" fmla="*/ 465185 w 551035"/>
              <a:gd name="connsiteY6" fmla="*/ 299477 h 415274"/>
              <a:gd name="connsiteX7" fmla="*/ 531070 w 551035"/>
              <a:gd name="connsiteY7" fmla="*/ 341403 h 415274"/>
              <a:gd name="connsiteX8" fmla="*/ 551035 w 551035"/>
              <a:gd name="connsiteY8" fmla="*/ 355379 h 415274"/>
              <a:gd name="connsiteX9" fmla="*/ 531070 w 551035"/>
              <a:gd name="connsiteY9" fmla="*/ 409284 h 415274"/>
              <a:gd name="connsiteX10" fmla="*/ 439231 w 551035"/>
              <a:gd name="connsiteY10" fmla="*/ 415274 h 415274"/>
              <a:gd name="connsiteX11" fmla="*/ 405290 w 551035"/>
              <a:gd name="connsiteY11" fmla="*/ 319442 h 415274"/>
              <a:gd name="connsiteX12" fmla="*/ 331419 w 551035"/>
              <a:gd name="connsiteY12" fmla="*/ 235588 h 415274"/>
              <a:gd name="connsiteX13" fmla="*/ 293486 w 551035"/>
              <a:gd name="connsiteY13" fmla="*/ 209634 h 415274"/>
              <a:gd name="connsiteX14" fmla="*/ 289493 w 551035"/>
              <a:gd name="connsiteY14" fmla="*/ 181683 h 415274"/>
              <a:gd name="connsiteX15" fmla="*/ 251559 w 551035"/>
              <a:gd name="connsiteY15" fmla="*/ 177690 h 415274"/>
              <a:gd name="connsiteX16" fmla="*/ 125381 w 551035"/>
              <a:gd name="connsiteY16" fmla="*/ 137360 h 415274"/>
              <a:gd name="connsiteX17" fmla="*/ 21961 w 551035"/>
              <a:gd name="connsiteY17" fmla="*/ 71874 h 415274"/>
              <a:gd name="connsiteX18" fmla="*/ 5990 w 551035"/>
              <a:gd name="connsiteY18" fmla="*/ 117794 h 415274"/>
              <a:gd name="connsiteX19" fmla="*/ 0 w 551035"/>
              <a:gd name="connsiteY19" fmla="*/ 133766 h 415274"/>
              <a:gd name="connsiteX0" fmla="*/ 301472 w 636885"/>
              <a:gd name="connsiteY0" fmla="*/ 0 h 415274"/>
              <a:gd name="connsiteX1" fmla="*/ 297479 w 636885"/>
              <a:gd name="connsiteY1" fmla="*/ 99826 h 415274"/>
              <a:gd name="connsiteX2" fmla="*/ 355378 w 636885"/>
              <a:gd name="connsiteY2" fmla="*/ 135763 h 415274"/>
              <a:gd name="connsiteX3" fmla="*/ 393311 w 636885"/>
              <a:gd name="connsiteY3" fmla="*/ 167707 h 415274"/>
              <a:gd name="connsiteX4" fmla="*/ 457199 w 636885"/>
              <a:gd name="connsiteY4" fmla="*/ 159721 h 415274"/>
              <a:gd name="connsiteX5" fmla="*/ 521088 w 636885"/>
              <a:gd name="connsiteY5" fmla="*/ 233592 h 415274"/>
              <a:gd name="connsiteX6" fmla="*/ 551035 w 636885"/>
              <a:gd name="connsiteY6" fmla="*/ 299477 h 415274"/>
              <a:gd name="connsiteX7" fmla="*/ 616920 w 636885"/>
              <a:gd name="connsiteY7" fmla="*/ 341403 h 415274"/>
              <a:gd name="connsiteX8" fmla="*/ 636885 w 636885"/>
              <a:gd name="connsiteY8" fmla="*/ 355379 h 415274"/>
              <a:gd name="connsiteX9" fmla="*/ 616920 w 636885"/>
              <a:gd name="connsiteY9" fmla="*/ 409284 h 415274"/>
              <a:gd name="connsiteX10" fmla="*/ 525081 w 636885"/>
              <a:gd name="connsiteY10" fmla="*/ 415274 h 415274"/>
              <a:gd name="connsiteX11" fmla="*/ 491140 w 636885"/>
              <a:gd name="connsiteY11" fmla="*/ 319442 h 415274"/>
              <a:gd name="connsiteX12" fmla="*/ 417269 w 636885"/>
              <a:gd name="connsiteY12" fmla="*/ 235588 h 415274"/>
              <a:gd name="connsiteX13" fmla="*/ 379336 w 636885"/>
              <a:gd name="connsiteY13" fmla="*/ 209634 h 415274"/>
              <a:gd name="connsiteX14" fmla="*/ 375343 w 636885"/>
              <a:gd name="connsiteY14" fmla="*/ 181683 h 415274"/>
              <a:gd name="connsiteX15" fmla="*/ 337409 w 636885"/>
              <a:gd name="connsiteY15" fmla="*/ 177690 h 415274"/>
              <a:gd name="connsiteX16" fmla="*/ 211231 w 636885"/>
              <a:gd name="connsiteY16" fmla="*/ 137360 h 415274"/>
              <a:gd name="connsiteX17" fmla="*/ 107811 w 636885"/>
              <a:gd name="connsiteY17" fmla="*/ 71874 h 415274"/>
              <a:gd name="connsiteX18" fmla="*/ 91840 w 636885"/>
              <a:gd name="connsiteY18" fmla="*/ 117794 h 415274"/>
              <a:gd name="connsiteX19" fmla="*/ 0 w 636885"/>
              <a:gd name="connsiteY19" fmla="*/ 199651 h 415274"/>
              <a:gd name="connsiteX0" fmla="*/ 301472 w 636885"/>
              <a:gd name="connsiteY0" fmla="*/ 0 h 415274"/>
              <a:gd name="connsiteX1" fmla="*/ 297479 w 636885"/>
              <a:gd name="connsiteY1" fmla="*/ 99826 h 415274"/>
              <a:gd name="connsiteX2" fmla="*/ 355378 w 636885"/>
              <a:gd name="connsiteY2" fmla="*/ 135763 h 415274"/>
              <a:gd name="connsiteX3" fmla="*/ 393311 w 636885"/>
              <a:gd name="connsiteY3" fmla="*/ 167707 h 415274"/>
              <a:gd name="connsiteX4" fmla="*/ 457199 w 636885"/>
              <a:gd name="connsiteY4" fmla="*/ 159721 h 415274"/>
              <a:gd name="connsiteX5" fmla="*/ 521088 w 636885"/>
              <a:gd name="connsiteY5" fmla="*/ 233592 h 415274"/>
              <a:gd name="connsiteX6" fmla="*/ 551035 w 636885"/>
              <a:gd name="connsiteY6" fmla="*/ 299477 h 415274"/>
              <a:gd name="connsiteX7" fmla="*/ 616920 w 636885"/>
              <a:gd name="connsiteY7" fmla="*/ 341403 h 415274"/>
              <a:gd name="connsiteX8" fmla="*/ 636885 w 636885"/>
              <a:gd name="connsiteY8" fmla="*/ 355379 h 415274"/>
              <a:gd name="connsiteX9" fmla="*/ 616920 w 636885"/>
              <a:gd name="connsiteY9" fmla="*/ 409284 h 415274"/>
              <a:gd name="connsiteX10" fmla="*/ 525081 w 636885"/>
              <a:gd name="connsiteY10" fmla="*/ 415274 h 415274"/>
              <a:gd name="connsiteX11" fmla="*/ 491140 w 636885"/>
              <a:gd name="connsiteY11" fmla="*/ 319442 h 415274"/>
              <a:gd name="connsiteX12" fmla="*/ 417269 w 636885"/>
              <a:gd name="connsiteY12" fmla="*/ 235588 h 415274"/>
              <a:gd name="connsiteX13" fmla="*/ 379336 w 636885"/>
              <a:gd name="connsiteY13" fmla="*/ 209634 h 415274"/>
              <a:gd name="connsiteX14" fmla="*/ 375343 w 636885"/>
              <a:gd name="connsiteY14" fmla="*/ 181683 h 415274"/>
              <a:gd name="connsiteX15" fmla="*/ 337409 w 636885"/>
              <a:gd name="connsiteY15" fmla="*/ 177690 h 415274"/>
              <a:gd name="connsiteX16" fmla="*/ 211231 w 636885"/>
              <a:gd name="connsiteY16" fmla="*/ 137360 h 415274"/>
              <a:gd name="connsiteX17" fmla="*/ 121786 w 636885"/>
              <a:gd name="connsiteY17" fmla="*/ 193661 h 415274"/>
              <a:gd name="connsiteX18" fmla="*/ 91840 w 636885"/>
              <a:gd name="connsiteY18" fmla="*/ 117794 h 415274"/>
              <a:gd name="connsiteX19" fmla="*/ 0 w 636885"/>
              <a:gd name="connsiteY19" fmla="*/ 199651 h 415274"/>
              <a:gd name="connsiteX0" fmla="*/ 301472 w 636885"/>
              <a:gd name="connsiteY0" fmla="*/ 0 h 415274"/>
              <a:gd name="connsiteX1" fmla="*/ 297479 w 636885"/>
              <a:gd name="connsiteY1" fmla="*/ 99826 h 415274"/>
              <a:gd name="connsiteX2" fmla="*/ 355378 w 636885"/>
              <a:gd name="connsiteY2" fmla="*/ 135763 h 415274"/>
              <a:gd name="connsiteX3" fmla="*/ 393311 w 636885"/>
              <a:gd name="connsiteY3" fmla="*/ 167707 h 415274"/>
              <a:gd name="connsiteX4" fmla="*/ 457199 w 636885"/>
              <a:gd name="connsiteY4" fmla="*/ 159721 h 415274"/>
              <a:gd name="connsiteX5" fmla="*/ 521088 w 636885"/>
              <a:gd name="connsiteY5" fmla="*/ 233592 h 415274"/>
              <a:gd name="connsiteX6" fmla="*/ 551035 w 636885"/>
              <a:gd name="connsiteY6" fmla="*/ 299477 h 415274"/>
              <a:gd name="connsiteX7" fmla="*/ 616920 w 636885"/>
              <a:gd name="connsiteY7" fmla="*/ 341403 h 415274"/>
              <a:gd name="connsiteX8" fmla="*/ 636885 w 636885"/>
              <a:gd name="connsiteY8" fmla="*/ 355379 h 415274"/>
              <a:gd name="connsiteX9" fmla="*/ 616920 w 636885"/>
              <a:gd name="connsiteY9" fmla="*/ 409284 h 415274"/>
              <a:gd name="connsiteX10" fmla="*/ 525081 w 636885"/>
              <a:gd name="connsiteY10" fmla="*/ 415274 h 415274"/>
              <a:gd name="connsiteX11" fmla="*/ 491140 w 636885"/>
              <a:gd name="connsiteY11" fmla="*/ 319442 h 415274"/>
              <a:gd name="connsiteX12" fmla="*/ 417269 w 636885"/>
              <a:gd name="connsiteY12" fmla="*/ 235588 h 415274"/>
              <a:gd name="connsiteX13" fmla="*/ 379336 w 636885"/>
              <a:gd name="connsiteY13" fmla="*/ 209634 h 415274"/>
              <a:gd name="connsiteX14" fmla="*/ 375343 w 636885"/>
              <a:gd name="connsiteY14" fmla="*/ 181683 h 415274"/>
              <a:gd name="connsiteX15" fmla="*/ 337409 w 636885"/>
              <a:gd name="connsiteY15" fmla="*/ 177690 h 415274"/>
              <a:gd name="connsiteX16" fmla="*/ 211231 w 636885"/>
              <a:gd name="connsiteY16" fmla="*/ 137360 h 415274"/>
              <a:gd name="connsiteX17" fmla="*/ 121786 w 636885"/>
              <a:gd name="connsiteY17" fmla="*/ 193661 h 415274"/>
              <a:gd name="connsiteX18" fmla="*/ 101822 w 636885"/>
              <a:gd name="connsiteY18" fmla="*/ 55903 h 415274"/>
              <a:gd name="connsiteX19" fmla="*/ 0 w 636885"/>
              <a:gd name="connsiteY19" fmla="*/ 199651 h 415274"/>
              <a:gd name="connsiteX0" fmla="*/ 301472 w 636885"/>
              <a:gd name="connsiteY0" fmla="*/ 0 h 415274"/>
              <a:gd name="connsiteX1" fmla="*/ 297479 w 636885"/>
              <a:gd name="connsiteY1" fmla="*/ 99826 h 415274"/>
              <a:gd name="connsiteX2" fmla="*/ 355378 w 636885"/>
              <a:gd name="connsiteY2" fmla="*/ 135763 h 415274"/>
              <a:gd name="connsiteX3" fmla="*/ 393311 w 636885"/>
              <a:gd name="connsiteY3" fmla="*/ 167707 h 415274"/>
              <a:gd name="connsiteX4" fmla="*/ 457199 w 636885"/>
              <a:gd name="connsiteY4" fmla="*/ 159721 h 415274"/>
              <a:gd name="connsiteX5" fmla="*/ 521088 w 636885"/>
              <a:gd name="connsiteY5" fmla="*/ 233592 h 415274"/>
              <a:gd name="connsiteX6" fmla="*/ 551035 w 636885"/>
              <a:gd name="connsiteY6" fmla="*/ 299477 h 415274"/>
              <a:gd name="connsiteX7" fmla="*/ 616920 w 636885"/>
              <a:gd name="connsiteY7" fmla="*/ 341403 h 415274"/>
              <a:gd name="connsiteX8" fmla="*/ 636885 w 636885"/>
              <a:gd name="connsiteY8" fmla="*/ 355379 h 415274"/>
              <a:gd name="connsiteX9" fmla="*/ 616920 w 636885"/>
              <a:gd name="connsiteY9" fmla="*/ 409284 h 415274"/>
              <a:gd name="connsiteX10" fmla="*/ 525081 w 636885"/>
              <a:gd name="connsiteY10" fmla="*/ 415274 h 415274"/>
              <a:gd name="connsiteX11" fmla="*/ 491140 w 636885"/>
              <a:gd name="connsiteY11" fmla="*/ 319442 h 415274"/>
              <a:gd name="connsiteX12" fmla="*/ 417269 w 636885"/>
              <a:gd name="connsiteY12" fmla="*/ 235588 h 415274"/>
              <a:gd name="connsiteX13" fmla="*/ 379336 w 636885"/>
              <a:gd name="connsiteY13" fmla="*/ 209634 h 415274"/>
              <a:gd name="connsiteX14" fmla="*/ 375343 w 636885"/>
              <a:gd name="connsiteY14" fmla="*/ 181683 h 415274"/>
              <a:gd name="connsiteX15" fmla="*/ 337409 w 636885"/>
              <a:gd name="connsiteY15" fmla="*/ 177690 h 415274"/>
              <a:gd name="connsiteX16" fmla="*/ 211231 w 636885"/>
              <a:gd name="connsiteY16" fmla="*/ 137360 h 415274"/>
              <a:gd name="connsiteX17" fmla="*/ 125779 w 636885"/>
              <a:gd name="connsiteY17" fmla="*/ 95832 h 415274"/>
              <a:gd name="connsiteX18" fmla="*/ 101822 w 636885"/>
              <a:gd name="connsiteY18" fmla="*/ 55903 h 415274"/>
              <a:gd name="connsiteX19" fmla="*/ 0 w 636885"/>
              <a:gd name="connsiteY19" fmla="*/ 199651 h 415274"/>
              <a:gd name="connsiteX0" fmla="*/ 301472 w 636885"/>
              <a:gd name="connsiteY0" fmla="*/ 0 h 415274"/>
              <a:gd name="connsiteX1" fmla="*/ 297479 w 636885"/>
              <a:gd name="connsiteY1" fmla="*/ 99826 h 415274"/>
              <a:gd name="connsiteX2" fmla="*/ 355378 w 636885"/>
              <a:gd name="connsiteY2" fmla="*/ 135763 h 415274"/>
              <a:gd name="connsiteX3" fmla="*/ 393311 w 636885"/>
              <a:gd name="connsiteY3" fmla="*/ 167707 h 415274"/>
              <a:gd name="connsiteX4" fmla="*/ 457199 w 636885"/>
              <a:gd name="connsiteY4" fmla="*/ 159721 h 415274"/>
              <a:gd name="connsiteX5" fmla="*/ 521088 w 636885"/>
              <a:gd name="connsiteY5" fmla="*/ 233592 h 415274"/>
              <a:gd name="connsiteX6" fmla="*/ 551035 w 636885"/>
              <a:gd name="connsiteY6" fmla="*/ 299477 h 415274"/>
              <a:gd name="connsiteX7" fmla="*/ 616920 w 636885"/>
              <a:gd name="connsiteY7" fmla="*/ 341403 h 415274"/>
              <a:gd name="connsiteX8" fmla="*/ 636885 w 636885"/>
              <a:gd name="connsiteY8" fmla="*/ 355379 h 415274"/>
              <a:gd name="connsiteX9" fmla="*/ 616920 w 636885"/>
              <a:gd name="connsiteY9" fmla="*/ 409284 h 415274"/>
              <a:gd name="connsiteX10" fmla="*/ 525081 w 636885"/>
              <a:gd name="connsiteY10" fmla="*/ 415274 h 415274"/>
              <a:gd name="connsiteX11" fmla="*/ 491140 w 636885"/>
              <a:gd name="connsiteY11" fmla="*/ 319442 h 415274"/>
              <a:gd name="connsiteX12" fmla="*/ 417269 w 636885"/>
              <a:gd name="connsiteY12" fmla="*/ 235588 h 415274"/>
              <a:gd name="connsiteX13" fmla="*/ 379336 w 636885"/>
              <a:gd name="connsiteY13" fmla="*/ 209634 h 415274"/>
              <a:gd name="connsiteX14" fmla="*/ 375343 w 636885"/>
              <a:gd name="connsiteY14" fmla="*/ 181683 h 415274"/>
              <a:gd name="connsiteX15" fmla="*/ 337409 w 636885"/>
              <a:gd name="connsiteY15" fmla="*/ 177690 h 415274"/>
              <a:gd name="connsiteX16" fmla="*/ 211231 w 636885"/>
              <a:gd name="connsiteY16" fmla="*/ 137360 h 415274"/>
              <a:gd name="connsiteX17" fmla="*/ 125779 w 636885"/>
              <a:gd name="connsiteY17" fmla="*/ 95832 h 415274"/>
              <a:gd name="connsiteX18" fmla="*/ 33941 w 636885"/>
              <a:gd name="connsiteY18" fmla="*/ 67882 h 415274"/>
              <a:gd name="connsiteX19" fmla="*/ 0 w 636885"/>
              <a:gd name="connsiteY19" fmla="*/ 199651 h 415274"/>
              <a:gd name="connsiteX0" fmla="*/ 301472 w 636885"/>
              <a:gd name="connsiteY0" fmla="*/ 0 h 415274"/>
              <a:gd name="connsiteX1" fmla="*/ 297479 w 636885"/>
              <a:gd name="connsiteY1" fmla="*/ 99826 h 415274"/>
              <a:gd name="connsiteX2" fmla="*/ 355378 w 636885"/>
              <a:gd name="connsiteY2" fmla="*/ 135763 h 415274"/>
              <a:gd name="connsiteX3" fmla="*/ 393311 w 636885"/>
              <a:gd name="connsiteY3" fmla="*/ 167707 h 415274"/>
              <a:gd name="connsiteX4" fmla="*/ 457199 w 636885"/>
              <a:gd name="connsiteY4" fmla="*/ 159721 h 415274"/>
              <a:gd name="connsiteX5" fmla="*/ 521088 w 636885"/>
              <a:gd name="connsiteY5" fmla="*/ 233592 h 415274"/>
              <a:gd name="connsiteX6" fmla="*/ 551035 w 636885"/>
              <a:gd name="connsiteY6" fmla="*/ 299477 h 415274"/>
              <a:gd name="connsiteX7" fmla="*/ 616920 w 636885"/>
              <a:gd name="connsiteY7" fmla="*/ 341403 h 415274"/>
              <a:gd name="connsiteX8" fmla="*/ 636885 w 636885"/>
              <a:gd name="connsiteY8" fmla="*/ 355379 h 415274"/>
              <a:gd name="connsiteX9" fmla="*/ 616920 w 636885"/>
              <a:gd name="connsiteY9" fmla="*/ 409284 h 415274"/>
              <a:gd name="connsiteX10" fmla="*/ 525081 w 636885"/>
              <a:gd name="connsiteY10" fmla="*/ 415274 h 415274"/>
              <a:gd name="connsiteX11" fmla="*/ 491140 w 636885"/>
              <a:gd name="connsiteY11" fmla="*/ 319442 h 415274"/>
              <a:gd name="connsiteX12" fmla="*/ 417269 w 636885"/>
              <a:gd name="connsiteY12" fmla="*/ 235588 h 415274"/>
              <a:gd name="connsiteX13" fmla="*/ 379336 w 636885"/>
              <a:gd name="connsiteY13" fmla="*/ 209634 h 415274"/>
              <a:gd name="connsiteX14" fmla="*/ 375343 w 636885"/>
              <a:gd name="connsiteY14" fmla="*/ 181683 h 415274"/>
              <a:gd name="connsiteX15" fmla="*/ 337409 w 636885"/>
              <a:gd name="connsiteY15" fmla="*/ 177690 h 415274"/>
              <a:gd name="connsiteX16" fmla="*/ 211231 w 636885"/>
              <a:gd name="connsiteY16" fmla="*/ 137360 h 415274"/>
              <a:gd name="connsiteX17" fmla="*/ 129772 w 636885"/>
              <a:gd name="connsiteY17" fmla="*/ 65885 h 415274"/>
              <a:gd name="connsiteX18" fmla="*/ 33941 w 636885"/>
              <a:gd name="connsiteY18" fmla="*/ 67882 h 415274"/>
              <a:gd name="connsiteX19" fmla="*/ 0 w 636885"/>
              <a:gd name="connsiteY19" fmla="*/ 199651 h 415274"/>
              <a:gd name="connsiteX0" fmla="*/ 301472 w 636885"/>
              <a:gd name="connsiteY0" fmla="*/ 0 h 415274"/>
              <a:gd name="connsiteX1" fmla="*/ 297479 w 636885"/>
              <a:gd name="connsiteY1" fmla="*/ 99826 h 415274"/>
              <a:gd name="connsiteX2" fmla="*/ 355378 w 636885"/>
              <a:gd name="connsiteY2" fmla="*/ 135763 h 415274"/>
              <a:gd name="connsiteX3" fmla="*/ 393311 w 636885"/>
              <a:gd name="connsiteY3" fmla="*/ 167707 h 415274"/>
              <a:gd name="connsiteX4" fmla="*/ 457199 w 636885"/>
              <a:gd name="connsiteY4" fmla="*/ 159721 h 415274"/>
              <a:gd name="connsiteX5" fmla="*/ 521088 w 636885"/>
              <a:gd name="connsiteY5" fmla="*/ 233592 h 415274"/>
              <a:gd name="connsiteX6" fmla="*/ 551035 w 636885"/>
              <a:gd name="connsiteY6" fmla="*/ 299477 h 415274"/>
              <a:gd name="connsiteX7" fmla="*/ 616920 w 636885"/>
              <a:gd name="connsiteY7" fmla="*/ 341403 h 415274"/>
              <a:gd name="connsiteX8" fmla="*/ 636885 w 636885"/>
              <a:gd name="connsiteY8" fmla="*/ 355379 h 415274"/>
              <a:gd name="connsiteX9" fmla="*/ 616920 w 636885"/>
              <a:gd name="connsiteY9" fmla="*/ 409284 h 415274"/>
              <a:gd name="connsiteX10" fmla="*/ 525081 w 636885"/>
              <a:gd name="connsiteY10" fmla="*/ 415274 h 415274"/>
              <a:gd name="connsiteX11" fmla="*/ 491140 w 636885"/>
              <a:gd name="connsiteY11" fmla="*/ 319442 h 415274"/>
              <a:gd name="connsiteX12" fmla="*/ 417269 w 636885"/>
              <a:gd name="connsiteY12" fmla="*/ 235588 h 415274"/>
              <a:gd name="connsiteX13" fmla="*/ 379336 w 636885"/>
              <a:gd name="connsiteY13" fmla="*/ 209634 h 415274"/>
              <a:gd name="connsiteX14" fmla="*/ 375343 w 636885"/>
              <a:gd name="connsiteY14" fmla="*/ 181683 h 415274"/>
              <a:gd name="connsiteX15" fmla="*/ 337409 w 636885"/>
              <a:gd name="connsiteY15" fmla="*/ 177690 h 415274"/>
              <a:gd name="connsiteX16" fmla="*/ 211231 w 636885"/>
              <a:gd name="connsiteY16" fmla="*/ 137360 h 415274"/>
              <a:gd name="connsiteX17" fmla="*/ 129772 w 636885"/>
              <a:gd name="connsiteY17" fmla="*/ 115797 h 415274"/>
              <a:gd name="connsiteX18" fmla="*/ 33941 w 636885"/>
              <a:gd name="connsiteY18" fmla="*/ 67882 h 415274"/>
              <a:gd name="connsiteX19" fmla="*/ 0 w 636885"/>
              <a:gd name="connsiteY19" fmla="*/ 199651 h 415274"/>
              <a:gd name="connsiteX0" fmla="*/ 267637 w 603050"/>
              <a:gd name="connsiteY0" fmla="*/ 0 h 415274"/>
              <a:gd name="connsiteX1" fmla="*/ 263644 w 603050"/>
              <a:gd name="connsiteY1" fmla="*/ 99826 h 415274"/>
              <a:gd name="connsiteX2" fmla="*/ 321543 w 603050"/>
              <a:gd name="connsiteY2" fmla="*/ 135763 h 415274"/>
              <a:gd name="connsiteX3" fmla="*/ 359476 w 603050"/>
              <a:gd name="connsiteY3" fmla="*/ 167707 h 415274"/>
              <a:gd name="connsiteX4" fmla="*/ 423364 w 603050"/>
              <a:gd name="connsiteY4" fmla="*/ 159721 h 415274"/>
              <a:gd name="connsiteX5" fmla="*/ 487253 w 603050"/>
              <a:gd name="connsiteY5" fmla="*/ 233592 h 415274"/>
              <a:gd name="connsiteX6" fmla="*/ 517200 w 603050"/>
              <a:gd name="connsiteY6" fmla="*/ 299477 h 415274"/>
              <a:gd name="connsiteX7" fmla="*/ 583085 w 603050"/>
              <a:gd name="connsiteY7" fmla="*/ 341403 h 415274"/>
              <a:gd name="connsiteX8" fmla="*/ 603050 w 603050"/>
              <a:gd name="connsiteY8" fmla="*/ 355379 h 415274"/>
              <a:gd name="connsiteX9" fmla="*/ 583085 w 603050"/>
              <a:gd name="connsiteY9" fmla="*/ 409284 h 415274"/>
              <a:gd name="connsiteX10" fmla="*/ 491246 w 603050"/>
              <a:gd name="connsiteY10" fmla="*/ 415274 h 415274"/>
              <a:gd name="connsiteX11" fmla="*/ 457305 w 603050"/>
              <a:gd name="connsiteY11" fmla="*/ 319442 h 415274"/>
              <a:gd name="connsiteX12" fmla="*/ 383434 w 603050"/>
              <a:gd name="connsiteY12" fmla="*/ 235588 h 415274"/>
              <a:gd name="connsiteX13" fmla="*/ 345501 w 603050"/>
              <a:gd name="connsiteY13" fmla="*/ 209634 h 415274"/>
              <a:gd name="connsiteX14" fmla="*/ 341508 w 603050"/>
              <a:gd name="connsiteY14" fmla="*/ 181683 h 415274"/>
              <a:gd name="connsiteX15" fmla="*/ 303574 w 603050"/>
              <a:gd name="connsiteY15" fmla="*/ 177690 h 415274"/>
              <a:gd name="connsiteX16" fmla="*/ 177396 w 603050"/>
              <a:gd name="connsiteY16" fmla="*/ 137360 h 415274"/>
              <a:gd name="connsiteX17" fmla="*/ 95937 w 603050"/>
              <a:gd name="connsiteY17" fmla="*/ 115797 h 415274"/>
              <a:gd name="connsiteX18" fmla="*/ 106 w 603050"/>
              <a:gd name="connsiteY18" fmla="*/ 67882 h 415274"/>
              <a:gd name="connsiteX19" fmla="*/ 87952 w 603050"/>
              <a:gd name="connsiteY19" fmla="*/ 75868 h 415274"/>
              <a:gd name="connsiteX0" fmla="*/ 287583 w 622996"/>
              <a:gd name="connsiteY0" fmla="*/ 0 h 415274"/>
              <a:gd name="connsiteX1" fmla="*/ 283590 w 622996"/>
              <a:gd name="connsiteY1" fmla="*/ 99826 h 415274"/>
              <a:gd name="connsiteX2" fmla="*/ 341489 w 622996"/>
              <a:gd name="connsiteY2" fmla="*/ 135763 h 415274"/>
              <a:gd name="connsiteX3" fmla="*/ 379422 w 622996"/>
              <a:gd name="connsiteY3" fmla="*/ 167707 h 415274"/>
              <a:gd name="connsiteX4" fmla="*/ 443310 w 622996"/>
              <a:gd name="connsiteY4" fmla="*/ 159721 h 415274"/>
              <a:gd name="connsiteX5" fmla="*/ 507199 w 622996"/>
              <a:gd name="connsiteY5" fmla="*/ 233592 h 415274"/>
              <a:gd name="connsiteX6" fmla="*/ 537146 w 622996"/>
              <a:gd name="connsiteY6" fmla="*/ 299477 h 415274"/>
              <a:gd name="connsiteX7" fmla="*/ 603031 w 622996"/>
              <a:gd name="connsiteY7" fmla="*/ 341403 h 415274"/>
              <a:gd name="connsiteX8" fmla="*/ 622996 w 622996"/>
              <a:gd name="connsiteY8" fmla="*/ 355379 h 415274"/>
              <a:gd name="connsiteX9" fmla="*/ 603031 w 622996"/>
              <a:gd name="connsiteY9" fmla="*/ 409284 h 415274"/>
              <a:gd name="connsiteX10" fmla="*/ 511192 w 622996"/>
              <a:gd name="connsiteY10" fmla="*/ 415274 h 415274"/>
              <a:gd name="connsiteX11" fmla="*/ 477251 w 622996"/>
              <a:gd name="connsiteY11" fmla="*/ 319442 h 415274"/>
              <a:gd name="connsiteX12" fmla="*/ 403380 w 622996"/>
              <a:gd name="connsiteY12" fmla="*/ 235588 h 415274"/>
              <a:gd name="connsiteX13" fmla="*/ 365447 w 622996"/>
              <a:gd name="connsiteY13" fmla="*/ 209634 h 415274"/>
              <a:gd name="connsiteX14" fmla="*/ 361454 w 622996"/>
              <a:gd name="connsiteY14" fmla="*/ 181683 h 415274"/>
              <a:gd name="connsiteX15" fmla="*/ 323520 w 622996"/>
              <a:gd name="connsiteY15" fmla="*/ 177690 h 415274"/>
              <a:gd name="connsiteX16" fmla="*/ 197342 w 622996"/>
              <a:gd name="connsiteY16" fmla="*/ 137360 h 415274"/>
              <a:gd name="connsiteX17" fmla="*/ 115883 w 622996"/>
              <a:gd name="connsiteY17" fmla="*/ 115797 h 415274"/>
              <a:gd name="connsiteX18" fmla="*/ 87 w 622996"/>
              <a:gd name="connsiteY18" fmla="*/ 181683 h 415274"/>
              <a:gd name="connsiteX19" fmla="*/ 107898 w 622996"/>
              <a:gd name="connsiteY19" fmla="*/ 75868 h 415274"/>
              <a:gd name="connsiteX0" fmla="*/ 287622 w 623035"/>
              <a:gd name="connsiteY0" fmla="*/ 0 h 415274"/>
              <a:gd name="connsiteX1" fmla="*/ 283629 w 623035"/>
              <a:gd name="connsiteY1" fmla="*/ 99826 h 415274"/>
              <a:gd name="connsiteX2" fmla="*/ 341528 w 623035"/>
              <a:gd name="connsiteY2" fmla="*/ 135763 h 415274"/>
              <a:gd name="connsiteX3" fmla="*/ 379461 w 623035"/>
              <a:gd name="connsiteY3" fmla="*/ 167707 h 415274"/>
              <a:gd name="connsiteX4" fmla="*/ 443349 w 623035"/>
              <a:gd name="connsiteY4" fmla="*/ 159721 h 415274"/>
              <a:gd name="connsiteX5" fmla="*/ 507238 w 623035"/>
              <a:gd name="connsiteY5" fmla="*/ 233592 h 415274"/>
              <a:gd name="connsiteX6" fmla="*/ 537185 w 623035"/>
              <a:gd name="connsiteY6" fmla="*/ 299477 h 415274"/>
              <a:gd name="connsiteX7" fmla="*/ 603070 w 623035"/>
              <a:gd name="connsiteY7" fmla="*/ 341403 h 415274"/>
              <a:gd name="connsiteX8" fmla="*/ 623035 w 623035"/>
              <a:gd name="connsiteY8" fmla="*/ 355379 h 415274"/>
              <a:gd name="connsiteX9" fmla="*/ 603070 w 623035"/>
              <a:gd name="connsiteY9" fmla="*/ 409284 h 415274"/>
              <a:gd name="connsiteX10" fmla="*/ 511231 w 623035"/>
              <a:gd name="connsiteY10" fmla="*/ 415274 h 415274"/>
              <a:gd name="connsiteX11" fmla="*/ 477290 w 623035"/>
              <a:gd name="connsiteY11" fmla="*/ 319442 h 415274"/>
              <a:gd name="connsiteX12" fmla="*/ 403419 w 623035"/>
              <a:gd name="connsiteY12" fmla="*/ 235588 h 415274"/>
              <a:gd name="connsiteX13" fmla="*/ 365486 w 623035"/>
              <a:gd name="connsiteY13" fmla="*/ 209634 h 415274"/>
              <a:gd name="connsiteX14" fmla="*/ 361493 w 623035"/>
              <a:gd name="connsiteY14" fmla="*/ 181683 h 415274"/>
              <a:gd name="connsiteX15" fmla="*/ 323559 w 623035"/>
              <a:gd name="connsiteY15" fmla="*/ 177690 h 415274"/>
              <a:gd name="connsiteX16" fmla="*/ 197381 w 623035"/>
              <a:gd name="connsiteY16" fmla="*/ 137360 h 415274"/>
              <a:gd name="connsiteX17" fmla="*/ 115922 w 623035"/>
              <a:gd name="connsiteY17" fmla="*/ 115797 h 415274"/>
              <a:gd name="connsiteX18" fmla="*/ 126 w 623035"/>
              <a:gd name="connsiteY18" fmla="*/ 181683 h 415274"/>
              <a:gd name="connsiteX19" fmla="*/ 72000 w 623035"/>
              <a:gd name="connsiteY19" fmla="*/ 71875 h 415274"/>
              <a:gd name="connsiteX0" fmla="*/ 301471 w 636884"/>
              <a:gd name="connsiteY0" fmla="*/ 0 h 415274"/>
              <a:gd name="connsiteX1" fmla="*/ 297478 w 636884"/>
              <a:gd name="connsiteY1" fmla="*/ 99826 h 415274"/>
              <a:gd name="connsiteX2" fmla="*/ 355377 w 636884"/>
              <a:gd name="connsiteY2" fmla="*/ 135763 h 415274"/>
              <a:gd name="connsiteX3" fmla="*/ 393310 w 636884"/>
              <a:gd name="connsiteY3" fmla="*/ 167707 h 415274"/>
              <a:gd name="connsiteX4" fmla="*/ 457198 w 636884"/>
              <a:gd name="connsiteY4" fmla="*/ 159721 h 415274"/>
              <a:gd name="connsiteX5" fmla="*/ 521087 w 636884"/>
              <a:gd name="connsiteY5" fmla="*/ 233592 h 415274"/>
              <a:gd name="connsiteX6" fmla="*/ 551034 w 636884"/>
              <a:gd name="connsiteY6" fmla="*/ 299477 h 415274"/>
              <a:gd name="connsiteX7" fmla="*/ 616919 w 636884"/>
              <a:gd name="connsiteY7" fmla="*/ 341403 h 415274"/>
              <a:gd name="connsiteX8" fmla="*/ 636884 w 636884"/>
              <a:gd name="connsiteY8" fmla="*/ 355379 h 415274"/>
              <a:gd name="connsiteX9" fmla="*/ 616919 w 636884"/>
              <a:gd name="connsiteY9" fmla="*/ 409284 h 415274"/>
              <a:gd name="connsiteX10" fmla="*/ 525080 w 636884"/>
              <a:gd name="connsiteY10" fmla="*/ 415274 h 415274"/>
              <a:gd name="connsiteX11" fmla="*/ 491139 w 636884"/>
              <a:gd name="connsiteY11" fmla="*/ 319442 h 415274"/>
              <a:gd name="connsiteX12" fmla="*/ 417268 w 636884"/>
              <a:gd name="connsiteY12" fmla="*/ 235588 h 415274"/>
              <a:gd name="connsiteX13" fmla="*/ 379335 w 636884"/>
              <a:gd name="connsiteY13" fmla="*/ 209634 h 415274"/>
              <a:gd name="connsiteX14" fmla="*/ 375342 w 636884"/>
              <a:gd name="connsiteY14" fmla="*/ 181683 h 415274"/>
              <a:gd name="connsiteX15" fmla="*/ 337408 w 636884"/>
              <a:gd name="connsiteY15" fmla="*/ 177690 h 415274"/>
              <a:gd name="connsiteX16" fmla="*/ 211230 w 636884"/>
              <a:gd name="connsiteY16" fmla="*/ 137360 h 415274"/>
              <a:gd name="connsiteX17" fmla="*/ 129771 w 636884"/>
              <a:gd name="connsiteY17" fmla="*/ 115797 h 415274"/>
              <a:gd name="connsiteX18" fmla="*/ 13975 w 636884"/>
              <a:gd name="connsiteY18" fmla="*/ 181683 h 415274"/>
              <a:gd name="connsiteX19" fmla="*/ 9982 w 636884"/>
              <a:gd name="connsiteY19" fmla="*/ 183679 h 415274"/>
              <a:gd name="connsiteX20" fmla="*/ 85849 w 636884"/>
              <a:gd name="connsiteY20" fmla="*/ 71875 h 415274"/>
              <a:gd name="connsiteX0" fmla="*/ 319489 w 654902"/>
              <a:gd name="connsiteY0" fmla="*/ 0 h 415274"/>
              <a:gd name="connsiteX1" fmla="*/ 315496 w 654902"/>
              <a:gd name="connsiteY1" fmla="*/ 99826 h 415274"/>
              <a:gd name="connsiteX2" fmla="*/ 373395 w 654902"/>
              <a:gd name="connsiteY2" fmla="*/ 135763 h 415274"/>
              <a:gd name="connsiteX3" fmla="*/ 411328 w 654902"/>
              <a:gd name="connsiteY3" fmla="*/ 167707 h 415274"/>
              <a:gd name="connsiteX4" fmla="*/ 475216 w 654902"/>
              <a:gd name="connsiteY4" fmla="*/ 159721 h 415274"/>
              <a:gd name="connsiteX5" fmla="*/ 539105 w 654902"/>
              <a:gd name="connsiteY5" fmla="*/ 233592 h 415274"/>
              <a:gd name="connsiteX6" fmla="*/ 569052 w 654902"/>
              <a:gd name="connsiteY6" fmla="*/ 299477 h 415274"/>
              <a:gd name="connsiteX7" fmla="*/ 634937 w 654902"/>
              <a:gd name="connsiteY7" fmla="*/ 341403 h 415274"/>
              <a:gd name="connsiteX8" fmla="*/ 654902 w 654902"/>
              <a:gd name="connsiteY8" fmla="*/ 355379 h 415274"/>
              <a:gd name="connsiteX9" fmla="*/ 634937 w 654902"/>
              <a:gd name="connsiteY9" fmla="*/ 409284 h 415274"/>
              <a:gd name="connsiteX10" fmla="*/ 543098 w 654902"/>
              <a:gd name="connsiteY10" fmla="*/ 415274 h 415274"/>
              <a:gd name="connsiteX11" fmla="*/ 509157 w 654902"/>
              <a:gd name="connsiteY11" fmla="*/ 319442 h 415274"/>
              <a:gd name="connsiteX12" fmla="*/ 435286 w 654902"/>
              <a:gd name="connsiteY12" fmla="*/ 235588 h 415274"/>
              <a:gd name="connsiteX13" fmla="*/ 397353 w 654902"/>
              <a:gd name="connsiteY13" fmla="*/ 209634 h 415274"/>
              <a:gd name="connsiteX14" fmla="*/ 393360 w 654902"/>
              <a:gd name="connsiteY14" fmla="*/ 181683 h 415274"/>
              <a:gd name="connsiteX15" fmla="*/ 355426 w 654902"/>
              <a:gd name="connsiteY15" fmla="*/ 177690 h 415274"/>
              <a:gd name="connsiteX16" fmla="*/ 229248 w 654902"/>
              <a:gd name="connsiteY16" fmla="*/ 137360 h 415274"/>
              <a:gd name="connsiteX17" fmla="*/ 147789 w 654902"/>
              <a:gd name="connsiteY17" fmla="*/ 115797 h 415274"/>
              <a:gd name="connsiteX18" fmla="*/ 31993 w 654902"/>
              <a:gd name="connsiteY18" fmla="*/ 181683 h 415274"/>
              <a:gd name="connsiteX19" fmla="*/ 28000 w 654902"/>
              <a:gd name="connsiteY19" fmla="*/ 183679 h 415274"/>
              <a:gd name="connsiteX20" fmla="*/ 2045 w 654902"/>
              <a:gd name="connsiteY20" fmla="*/ 107812 h 415274"/>
              <a:gd name="connsiteX0" fmla="*/ 326316 w 661729"/>
              <a:gd name="connsiteY0" fmla="*/ 0 h 415274"/>
              <a:gd name="connsiteX1" fmla="*/ 322323 w 661729"/>
              <a:gd name="connsiteY1" fmla="*/ 99826 h 415274"/>
              <a:gd name="connsiteX2" fmla="*/ 380222 w 661729"/>
              <a:gd name="connsiteY2" fmla="*/ 135763 h 415274"/>
              <a:gd name="connsiteX3" fmla="*/ 418155 w 661729"/>
              <a:gd name="connsiteY3" fmla="*/ 167707 h 415274"/>
              <a:gd name="connsiteX4" fmla="*/ 482043 w 661729"/>
              <a:gd name="connsiteY4" fmla="*/ 159721 h 415274"/>
              <a:gd name="connsiteX5" fmla="*/ 545932 w 661729"/>
              <a:gd name="connsiteY5" fmla="*/ 233592 h 415274"/>
              <a:gd name="connsiteX6" fmla="*/ 575879 w 661729"/>
              <a:gd name="connsiteY6" fmla="*/ 299477 h 415274"/>
              <a:gd name="connsiteX7" fmla="*/ 641764 w 661729"/>
              <a:gd name="connsiteY7" fmla="*/ 341403 h 415274"/>
              <a:gd name="connsiteX8" fmla="*/ 661729 w 661729"/>
              <a:gd name="connsiteY8" fmla="*/ 355379 h 415274"/>
              <a:gd name="connsiteX9" fmla="*/ 641764 w 661729"/>
              <a:gd name="connsiteY9" fmla="*/ 409284 h 415274"/>
              <a:gd name="connsiteX10" fmla="*/ 549925 w 661729"/>
              <a:gd name="connsiteY10" fmla="*/ 415274 h 415274"/>
              <a:gd name="connsiteX11" fmla="*/ 515984 w 661729"/>
              <a:gd name="connsiteY11" fmla="*/ 319442 h 415274"/>
              <a:gd name="connsiteX12" fmla="*/ 442113 w 661729"/>
              <a:gd name="connsiteY12" fmla="*/ 235588 h 415274"/>
              <a:gd name="connsiteX13" fmla="*/ 404180 w 661729"/>
              <a:gd name="connsiteY13" fmla="*/ 209634 h 415274"/>
              <a:gd name="connsiteX14" fmla="*/ 400187 w 661729"/>
              <a:gd name="connsiteY14" fmla="*/ 181683 h 415274"/>
              <a:gd name="connsiteX15" fmla="*/ 362253 w 661729"/>
              <a:gd name="connsiteY15" fmla="*/ 177690 h 415274"/>
              <a:gd name="connsiteX16" fmla="*/ 236075 w 661729"/>
              <a:gd name="connsiteY16" fmla="*/ 137360 h 415274"/>
              <a:gd name="connsiteX17" fmla="*/ 154616 w 661729"/>
              <a:gd name="connsiteY17" fmla="*/ 115797 h 415274"/>
              <a:gd name="connsiteX18" fmla="*/ 38820 w 661729"/>
              <a:gd name="connsiteY18" fmla="*/ 181683 h 415274"/>
              <a:gd name="connsiteX19" fmla="*/ 2883 w 661729"/>
              <a:gd name="connsiteY19" fmla="*/ 251560 h 415274"/>
              <a:gd name="connsiteX20" fmla="*/ 8872 w 661729"/>
              <a:gd name="connsiteY20" fmla="*/ 107812 h 415274"/>
              <a:gd name="connsiteX0" fmla="*/ 378722 w 714135"/>
              <a:gd name="connsiteY0" fmla="*/ 0 h 415274"/>
              <a:gd name="connsiteX1" fmla="*/ 374729 w 714135"/>
              <a:gd name="connsiteY1" fmla="*/ 99826 h 415274"/>
              <a:gd name="connsiteX2" fmla="*/ 432628 w 714135"/>
              <a:gd name="connsiteY2" fmla="*/ 135763 h 415274"/>
              <a:gd name="connsiteX3" fmla="*/ 470561 w 714135"/>
              <a:gd name="connsiteY3" fmla="*/ 167707 h 415274"/>
              <a:gd name="connsiteX4" fmla="*/ 534449 w 714135"/>
              <a:gd name="connsiteY4" fmla="*/ 159721 h 415274"/>
              <a:gd name="connsiteX5" fmla="*/ 598338 w 714135"/>
              <a:gd name="connsiteY5" fmla="*/ 233592 h 415274"/>
              <a:gd name="connsiteX6" fmla="*/ 628285 w 714135"/>
              <a:gd name="connsiteY6" fmla="*/ 299477 h 415274"/>
              <a:gd name="connsiteX7" fmla="*/ 694170 w 714135"/>
              <a:gd name="connsiteY7" fmla="*/ 341403 h 415274"/>
              <a:gd name="connsiteX8" fmla="*/ 714135 w 714135"/>
              <a:gd name="connsiteY8" fmla="*/ 355379 h 415274"/>
              <a:gd name="connsiteX9" fmla="*/ 694170 w 714135"/>
              <a:gd name="connsiteY9" fmla="*/ 409284 h 415274"/>
              <a:gd name="connsiteX10" fmla="*/ 602331 w 714135"/>
              <a:gd name="connsiteY10" fmla="*/ 415274 h 415274"/>
              <a:gd name="connsiteX11" fmla="*/ 568390 w 714135"/>
              <a:gd name="connsiteY11" fmla="*/ 319442 h 415274"/>
              <a:gd name="connsiteX12" fmla="*/ 494519 w 714135"/>
              <a:gd name="connsiteY12" fmla="*/ 235588 h 415274"/>
              <a:gd name="connsiteX13" fmla="*/ 456586 w 714135"/>
              <a:gd name="connsiteY13" fmla="*/ 209634 h 415274"/>
              <a:gd name="connsiteX14" fmla="*/ 452593 w 714135"/>
              <a:gd name="connsiteY14" fmla="*/ 181683 h 415274"/>
              <a:gd name="connsiteX15" fmla="*/ 414659 w 714135"/>
              <a:gd name="connsiteY15" fmla="*/ 177690 h 415274"/>
              <a:gd name="connsiteX16" fmla="*/ 288481 w 714135"/>
              <a:gd name="connsiteY16" fmla="*/ 137360 h 415274"/>
              <a:gd name="connsiteX17" fmla="*/ 207022 w 714135"/>
              <a:gd name="connsiteY17" fmla="*/ 115797 h 415274"/>
              <a:gd name="connsiteX18" fmla="*/ 91226 w 714135"/>
              <a:gd name="connsiteY18" fmla="*/ 181683 h 415274"/>
              <a:gd name="connsiteX19" fmla="*/ 55289 w 714135"/>
              <a:gd name="connsiteY19" fmla="*/ 251560 h 415274"/>
              <a:gd name="connsiteX20" fmla="*/ 1383 w 714135"/>
              <a:gd name="connsiteY20" fmla="*/ 313452 h 415274"/>
              <a:gd name="connsiteX0" fmla="*/ 420197 w 755610"/>
              <a:gd name="connsiteY0" fmla="*/ 0 h 415274"/>
              <a:gd name="connsiteX1" fmla="*/ 416204 w 755610"/>
              <a:gd name="connsiteY1" fmla="*/ 99826 h 415274"/>
              <a:gd name="connsiteX2" fmla="*/ 474103 w 755610"/>
              <a:gd name="connsiteY2" fmla="*/ 135763 h 415274"/>
              <a:gd name="connsiteX3" fmla="*/ 512036 w 755610"/>
              <a:gd name="connsiteY3" fmla="*/ 167707 h 415274"/>
              <a:gd name="connsiteX4" fmla="*/ 575924 w 755610"/>
              <a:gd name="connsiteY4" fmla="*/ 159721 h 415274"/>
              <a:gd name="connsiteX5" fmla="*/ 639813 w 755610"/>
              <a:gd name="connsiteY5" fmla="*/ 233592 h 415274"/>
              <a:gd name="connsiteX6" fmla="*/ 669760 w 755610"/>
              <a:gd name="connsiteY6" fmla="*/ 299477 h 415274"/>
              <a:gd name="connsiteX7" fmla="*/ 735645 w 755610"/>
              <a:gd name="connsiteY7" fmla="*/ 341403 h 415274"/>
              <a:gd name="connsiteX8" fmla="*/ 755610 w 755610"/>
              <a:gd name="connsiteY8" fmla="*/ 355379 h 415274"/>
              <a:gd name="connsiteX9" fmla="*/ 735645 w 755610"/>
              <a:gd name="connsiteY9" fmla="*/ 409284 h 415274"/>
              <a:gd name="connsiteX10" fmla="*/ 643806 w 755610"/>
              <a:gd name="connsiteY10" fmla="*/ 415274 h 415274"/>
              <a:gd name="connsiteX11" fmla="*/ 609865 w 755610"/>
              <a:gd name="connsiteY11" fmla="*/ 319442 h 415274"/>
              <a:gd name="connsiteX12" fmla="*/ 535994 w 755610"/>
              <a:gd name="connsiteY12" fmla="*/ 235588 h 415274"/>
              <a:gd name="connsiteX13" fmla="*/ 498061 w 755610"/>
              <a:gd name="connsiteY13" fmla="*/ 209634 h 415274"/>
              <a:gd name="connsiteX14" fmla="*/ 494068 w 755610"/>
              <a:gd name="connsiteY14" fmla="*/ 181683 h 415274"/>
              <a:gd name="connsiteX15" fmla="*/ 456134 w 755610"/>
              <a:gd name="connsiteY15" fmla="*/ 177690 h 415274"/>
              <a:gd name="connsiteX16" fmla="*/ 329956 w 755610"/>
              <a:gd name="connsiteY16" fmla="*/ 137360 h 415274"/>
              <a:gd name="connsiteX17" fmla="*/ 248497 w 755610"/>
              <a:gd name="connsiteY17" fmla="*/ 115797 h 415274"/>
              <a:gd name="connsiteX18" fmla="*/ 132701 w 755610"/>
              <a:gd name="connsiteY18" fmla="*/ 181683 h 415274"/>
              <a:gd name="connsiteX19" fmla="*/ 96764 w 755610"/>
              <a:gd name="connsiteY19" fmla="*/ 251560 h 415274"/>
              <a:gd name="connsiteX20" fmla="*/ 931 w 755610"/>
              <a:gd name="connsiteY20" fmla="*/ 261542 h 415274"/>
              <a:gd name="connsiteX0" fmla="*/ 420681 w 756094"/>
              <a:gd name="connsiteY0" fmla="*/ 0 h 415274"/>
              <a:gd name="connsiteX1" fmla="*/ 416688 w 756094"/>
              <a:gd name="connsiteY1" fmla="*/ 99826 h 415274"/>
              <a:gd name="connsiteX2" fmla="*/ 474587 w 756094"/>
              <a:gd name="connsiteY2" fmla="*/ 135763 h 415274"/>
              <a:gd name="connsiteX3" fmla="*/ 512520 w 756094"/>
              <a:gd name="connsiteY3" fmla="*/ 167707 h 415274"/>
              <a:gd name="connsiteX4" fmla="*/ 576408 w 756094"/>
              <a:gd name="connsiteY4" fmla="*/ 159721 h 415274"/>
              <a:gd name="connsiteX5" fmla="*/ 640297 w 756094"/>
              <a:gd name="connsiteY5" fmla="*/ 233592 h 415274"/>
              <a:gd name="connsiteX6" fmla="*/ 670244 w 756094"/>
              <a:gd name="connsiteY6" fmla="*/ 299477 h 415274"/>
              <a:gd name="connsiteX7" fmla="*/ 736129 w 756094"/>
              <a:gd name="connsiteY7" fmla="*/ 341403 h 415274"/>
              <a:gd name="connsiteX8" fmla="*/ 756094 w 756094"/>
              <a:gd name="connsiteY8" fmla="*/ 355379 h 415274"/>
              <a:gd name="connsiteX9" fmla="*/ 736129 w 756094"/>
              <a:gd name="connsiteY9" fmla="*/ 409284 h 415274"/>
              <a:gd name="connsiteX10" fmla="*/ 644290 w 756094"/>
              <a:gd name="connsiteY10" fmla="*/ 415274 h 415274"/>
              <a:gd name="connsiteX11" fmla="*/ 610349 w 756094"/>
              <a:gd name="connsiteY11" fmla="*/ 319442 h 415274"/>
              <a:gd name="connsiteX12" fmla="*/ 536478 w 756094"/>
              <a:gd name="connsiteY12" fmla="*/ 235588 h 415274"/>
              <a:gd name="connsiteX13" fmla="*/ 498545 w 756094"/>
              <a:gd name="connsiteY13" fmla="*/ 209634 h 415274"/>
              <a:gd name="connsiteX14" fmla="*/ 494552 w 756094"/>
              <a:gd name="connsiteY14" fmla="*/ 181683 h 415274"/>
              <a:gd name="connsiteX15" fmla="*/ 456618 w 756094"/>
              <a:gd name="connsiteY15" fmla="*/ 177690 h 415274"/>
              <a:gd name="connsiteX16" fmla="*/ 330440 w 756094"/>
              <a:gd name="connsiteY16" fmla="*/ 137360 h 415274"/>
              <a:gd name="connsiteX17" fmla="*/ 248981 w 756094"/>
              <a:gd name="connsiteY17" fmla="*/ 115797 h 415274"/>
              <a:gd name="connsiteX18" fmla="*/ 133185 w 756094"/>
              <a:gd name="connsiteY18" fmla="*/ 181683 h 415274"/>
              <a:gd name="connsiteX19" fmla="*/ 53325 w 756094"/>
              <a:gd name="connsiteY19" fmla="*/ 321438 h 415274"/>
              <a:gd name="connsiteX20" fmla="*/ 1415 w 756094"/>
              <a:gd name="connsiteY20" fmla="*/ 261542 h 415274"/>
              <a:gd name="connsiteX0" fmla="*/ 444326 w 779739"/>
              <a:gd name="connsiteY0" fmla="*/ 0 h 415274"/>
              <a:gd name="connsiteX1" fmla="*/ 440333 w 779739"/>
              <a:gd name="connsiteY1" fmla="*/ 99826 h 415274"/>
              <a:gd name="connsiteX2" fmla="*/ 498232 w 779739"/>
              <a:gd name="connsiteY2" fmla="*/ 135763 h 415274"/>
              <a:gd name="connsiteX3" fmla="*/ 536165 w 779739"/>
              <a:gd name="connsiteY3" fmla="*/ 167707 h 415274"/>
              <a:gd name="connsiteX4" fmla="*/ 600053 w 779739"/>
              <a:gd name="connsiteY4" fmla="*/ 159721 h 415274"/>
              <a:gd name="connsiteX5" fmla="*/ 663942 w 779739"/>
              <a:gd name="connsiteY5" fmla="*/ 233592 h 415274"/>
              <a:gd name="connsiteX6" fmla="*/ 693889 w 779739"/>
              <a:gd name="connsiteY6" fmla="*/ 299477 h 415274"/>
              <a:gd name="connsiteX7" fmla="*/ 759774 w 779739"/>
              <a:gd name="connsiteY7" fmla="*/ 341403 h 415274"/>
              <a:gd name="connsiteX8" fmla="*/ 779739 w 779739"/>
              <a:gd name="connsiteY8" fmla="*/ 355379 h 415274"/>
              <a:gd name="connsiteX9" fmla="*/ 759774 w 779739"/>
              <a:gd name="connsiteY9" fmla="*/ 409284 h 415274"/>
              <a:gd name="connsiteX10" fmla="*/ 667935 w 779739"/>
              <a:gd name="connsiteY10" fmla="*/ 415274 h 415274"/>
              <a:gd name="connsiteX11" fmla="*/ 633994 w 779739"/>
              <a:gd name="connsiteY11" fmla="*/ 319442 h 415274"/>
              <a:gd name="connsiteX12" fmla="*/ 560123 w 779739"/>
              <a:gd name="connsiteY12" fmla="*/ 235588 h 415274"/>
              <a:gd name="connsiteX13" fmla="*/ 522190 w 779739"/>
              <a:gd name="connsiteY13" fmla="*/ 209634 h 415274"/>
              <a:gd name="connsiteX14" fmla="*/ 518197 w 779739"/>
              <a:gd name="connsiteY14" fmla="*/ 181683 h 415274"/>
              <a:gd name="connsiteX15" fmla="*/ 480263 w 779739"/>
              <a:gd name="connsiteY15" fmla="*/ 177690 h 415274"/>
              <a:gd name="connsiteX16" fmla="*/ 354085 w 779739"/>
              <a:gd name="connsiteY16" fmla="*/ 137360 h 415274"/>
              <a:gd name="connsiteX17" fmla="*/ 272626 w 779739"/>
              <a:gd name="connsiteY17" fmla="*/ 115797 h 415274"/>
              <a:gd name="connsiteX18" fmla="*/ 156830 w 779739"/>
              <a:gd name="connsiteY18" fmla="*/ 181683 h 415274"/>
              <a:gd name="connsiteX19" fmla="*/ 76970 w 779739"/>
              <a:gd name="connsiteY19" fmla="*/ 321438 h 415274"/>
              <a:gd name="connsiteX20" fmla="*/ 1102 w 779739"/>
              <a:gd name="connsiteY20" fmla="*/ 131769 h 415274"/>
              <a:gd name="connsiteX0" fmla="*/ 424611 w 760024"/>
              <a:gd name="connsiteY0" fmla="*/ 0 h 415274"/>
              <a:gd name="connsiteX1" fmla="*/ 420618 w 760024"/>
              <a:gd name="connsiteY1" fmla="*/ 99826 h 415274"/>
              <a:gd name="connsiteX2" fmla="*/ 478517 w 760024"/>
              <a:gd name="connsiteY2" fmla="*/ 135763 h 415274"/>
              <a:gd name="connsiteX3" fmla="*/ 516450 w 760024"/>
              <a:gd name="connsiteY3" fmla="*/ 167707 h 415274"/>
              <a:gd name="connsiteX4" fmla="*/ 580338 w 760024"/>
              <a:gd name="connsiteY4" fmla="*/ 159721 h 415274"/>
              <a:gd name="connsiteX5" fmla="*/ 644227 w 760024"/>
              <a:gd name="connsiteY5" fmla="*/ 233592 h 415274"/>
              <a:gd name="connsiteX6" fmla="*/ 674174 w 760024"/>
              <a:gd name="connsiteY6" fmla="*/ 299477 h 415274"/>
              <a:gd name="connsiteX7" fmla="*/ 740059 w 760024"/>
              <a:gd name="connsiteY7" fmla="*/ 341403 h 415274"/>
              <a:gd name="connsiteX8" fmla="*/ 760024 w 760024"/>
              <a:gd name="connsiteY8" fmla="*/ 355379 h 415274"/>
              <a:gd name="connsiteX9" fmla="*/ 740059 w 760024"/>
              <a:gd name="connsiteY9" fmla="*/ 409284 h 415274"/>
              <a:gd name="connsiteX10" fmla="*/ 648220 w 760024"/>
              <a:gd name="connsiteY10" fmla="*/ 415274 h 415274"/>
              <a:gd name="connsiteX11" fmla="*/ 614279 w 760024"/>
              <a:gd name="connsiteY11" fmla="*/ 319442 h 415274"/>
              <a:gd name="connsiteX12" fmla="*/ 540408 w 760024"/>
              <a:gd name="connsiteY12" fmla="*/ 235588 h 415274"/>
              <a:gd name="connsiteX13" fmla="*/ 502475 w 760024"/>
              <a:gd name="connsiteY13" fmla="*/ 209634 h 415274"/>
              <a:gd name="connsiteX14" fmla="*/ 498482 w 760024"/>
              <a:gd name="connsiteY14" fmla="*/ 181683 h 415274"/>
              <a:gd name="connsiteX15" fmla="*/ 460548 w 760024"/>
              <a:gd name="connsiteY15" fmla="*/ 177690 h 415274"/>
              <a:gd name="connsiteX16" fmla="*/ 334370 w 760024"/>
              <a:gd name="connsiteY16" fmla="*/ 137360 h 415274"/>
              <a:gd name="connsiteX17" fmla="*/ 252911 w 760024"/>
              <a:gd name="connsiteY17" fmla="*/ 115797 h 415274"/>
              <a:gd name="connsiteX18" fmla="*/ 137115 w 760024"/>
              <a:gd name="connsiteY18" fmla="*/ 181683 h 415274"/>
              <a:gd name="connsiteX19" fmla="*/ 57255 w 760024"/>
              <a:gd name="connsiteY19" fmla="*/ 321438 h 415274"/>
              <a:gd name="connsiteX20" fmla="*/ 1352 w 760024"/>
              <a:gd name="connsiteY20" fmla="*/ 255553 h 415274"/>
              <a:gd name="connsiteX0" fmla="*/ 427399 w 762812"/>
              <a:gd name="connsiteY0" fmla="*/ 0 h 415274"/>
              <a:gd name="connsiteX1" fmla="*/ 423406 w 762812"/>
              <a:gd name="connsiteY1" fmla="*/ 99826 h 415274"/>
              <a:gd name="connsiteX2" fmla="*/ 481305 w 762812"/>
              <a:gd name="connsiteY2" fmla="*/ 135763 h 415274"/>
              <a:gd name="connsiteX3" fmla="*/ 519238 w 762812"/>
              <a:gd name="connsiteY3" fmla="*/ 167707 h 415274"/>
              <a:gd name="connsiteX4" fmla="*/ 583126 w 762812"/>
              <a:gd name="connsiteY4" fmla="*/ 159721 h 415274"/>
              <a:gd name="connsiteX5" fmla="*/ 647015 w 762812"/>
              <a:gd name="connsiteY5" fmla="*/ 233592 h 415274"/>
              <a:gd name="connsiteX6" fmla="*/ 676962 w 762812"/>
              <a:gd name="connsiteY6" fmla="*/ 299477 h 415274"/>
              <a:gd name="connsiteX7" fmla="*/ 742847 w 762812"/>
              <a:gd name="connsiteY7" fmla="*/ 341403 h 415274"/>
              <a:gd name="connsiteX8" fmla="*/ 762812 w 762812"/>
              <a:gd name="connsiteY8" fmla="*/ 355379 h 415274"/>
              <a:gd name="connsiteX9" fmla="*/ 742847 w 762812"/>
              <a:gd name="connsiteY9" fmla="*/ 409284 h 415274"/>
              <a:gd name="connsiteX10" fmla="*/ 651008 w 762812"/>
              <a:gd name="connsiteY10" fmla="*/ 415274 h 415274"/>
              <a:gd name="connsiteX11" fmla="*/ 617067 w 762812"/>
              <a:gd name="connsiteY11" fmla="*/ 319442 h 415274"/>
              <a:gd name="connsiteX12" fmla="*/ 543196 w 762812"/>
              <a:gd name="connsiteY12" fmla="*/ 235588 h 415274"/>
              <a:gd name="connsiteX13" fmla="*/ 505263 w 762812"/>
              <a:gd name="connsiteY13" fmla="*/ 209634 h 415274"/>
              <a:gd name="connsiteX14" fmla="*/ 501270 w 762812"/>
              <a:gd name="connsiteY14" fmla="*/ 181683 h 415274"/>
              <a:gd name="connsiteX15" fmla="*/ 463336 w 762812"/>
              <a:gd name="connsiteY15" fmla="*/ 177690 h 415274"/>
              <a:gd name="connsiteX16" fmla="*/ 337158 w 762812"/>
              <a:gd name="connsiteY16" fmla="*/ 137360 h 415274"/>
              <a:gd name="connsiteX17" fmla="*/ 255699 w 762812"/>
              <a:gd name="connsiteY17" fmla="*/ 115797 h 415274"/>
              <a:gd name="connsiteX18" fmla="*/ 139903 w 762812"/>
              <a:gd name="connsiteY18" fmla="*/ 181683 h 415274"/>
              <a:gd name="connsiteX19" fmla="*/ 60043 w 762812"/>
              <a:gd name="connsiteY19" fmla="*/ 321438 h 415274"/>
              <a:gd name="connsiteX20" fmla="*/ 4140 w 762812"/>
              <a:gd name="connsiteY20" fmla="*/ 255553 h 415274"/>
              <a:gd name="connsiteX21" fmla="*/ 4141 w 762812"/>
              <a:gd name="connsiteY21" fmla="*/ 263539 h 415274"/>
              <a:gd name="connsiteX0" fmla="*/ 511104 w 846517"/>
              <a:gd name="connsiteY0" fmla="*/ 0 h 415274"/>
              <a:gd name="connsiteX1" fmla="*/ 507111 w 846517"/>
              <a:gd name="connsiteY1" fmla="*/ 99826 h 415274"/>
              <a:gd name="connsiteX2" fmla="*/ 565010 w 846517"/>
              <a:gd name="connsiteY2" fmla="*/ 135763 h 415274"/>
              <a:gd name="connsiteX3" fmla="*/ 602943 w 846517"/>
              <a:gd name="connsiteY3" fmla="*/ 167707 h 415274"/>
              <a:gd name="connsiteX4" fmla="*/ 666831 w 846517"/>
              <a:gd name="connsiteY4" fmla="*/ 159721 h 415274"/>
              <a:gd name="connsiteX5" fmla="*/ 730720 w 846517"/>
              <a:gd name="connsiteY5" fmla="*/ 233592 h 415274"/>
              <a:gd name="connsiteX6" fmla="*/ 760667 w 846517"/>
              <a:gd name="connsiteY6" fmla="*/ 299477 h 415274"/>
              <a:gd name="connsiteX7" fmla="*/ 826552 w 846517"/>
              <a:gd name="connsiteY7" fmla="*/ 341403 h 415274"/>
              <a:gd name="connsiteX8" fmla="*/ 846517 w 846517"/>
              <a:gd name="connsiteY8" fmla="*/ 355379 h 415274"/>
              <a:gd name="connsiteX9" fmla="*/ 826552 w 846517"/>
              <a:gd name="connsiteY9" fmla="*/ 409284 h 415274"/>
              <a:gd name="connsiteX10" fmla="*/ 734713 w 846517"/>
              <a:gd name="connsiteY10" fmla="*/ 415274 h 415274"/>
              <a:gd name="connsiteX11" fmla="*/ 700772 w 846517"/>
              <a:gd name="connsiteY11" fmla="*/ 319442 h 415274"/>
              <a:gd name="connsiteX12" fmla="*/ 626901 w 846517"/>
              <a:gd name="connsiteY12" fmla="*/ 235588 h 415274"/>
              <a:gd name="connsiteX13" fmla="*/ 588968 w 846517"/>
              <a:gd name="connsiteY13" fmla="*/ 209634 h 415274"/>
              <a:gd name="connsiteX14" fmla="*/ 584975 w 846517"/>
              <a:gd name="connsiteY14" fmla="*/ 181683 h 415274"/>
              <a:gd name="connsiteX15" fmla="*/ 547041 w 846517"/>
              <a:gd name="connsiteY15" fmla="*/ 177690 h 415274"/>
              <a:gd name="connsiteX16" fmla="*/ 420863 w 846517"/>
              <a:gd name="connsiteY16" fmla="*/ 137360 h 415274"/>
              <a:gd name="connsiteX17" fmla="*/ 339404 w 846517"/>
              <a:gd name="connsiteY17" fmla="*/ 115797 h 415274"/>
              <a:gd name="connsiteX18" fmla="*/ 223608 w 846517"/>
              <a:gd name="connsiteY18" fmla="*/ 181683 h 415274"/>
              <a:gd name="connsiteX19" fmla="*/ 143748 w 846517"/>
              <a:gd name="connsiteY19" fmla="*/ 321438 h 415274"/>
              <a:gd name="connsiteX20" fmla="*/ 87845 w 846517"/>
              <a:gd name="connsiteY20" fmla="*/ 255553 h 415274"/>
              <a:gd name="connsiteX21" fmla="*/ 0 w 846517"/>
              <a:gd name="connsiteY21" fmla="*/ 341403 h 415274"/>
              <a:gd name="connsiteX0" fmla="*/ 511104 w 846517"/>
              <a:gd name="connsiteY0" fmla="*/ 0 h 415274"/>
              <a:gd name="connsiteX1" fmla="*/ 507111 w 846517"/>
              <a:gd name="connsiteY1" fmla="*/ 99826 h 415274"/>
              <a:gd name="connsiteX2" fmla="*/ 565010 w 846517"/>
              <a:gd name="connsiteY2" fmla="*/ 135763 h 415274"/>
              <a:gd name="connsiteX3" fmla="*/ 602943 w 846517"/>
              <a:gd name="connsiteY3" fmla="*/ 167707 h 415274"/>
              <a:gd name="connsiteX4" fmla="*/ 666831 w 846517"/>
              <a:gd name="connsiteY4" fmla="*/ 159721 h 415274"/>
              <a:gd name="connsiteX5" fmla="*/ 730720 w 846517"/>
              <a:gd name="connsiteY5" fmla="*/ 233592 h 415274"/>
              <a:gd name="connsiteX6" fmla="*/ 760667 w 846517"/>
              <a:gd name="connsiteY6" fmla="*/ 299477 h 415274"/>
              <a:gd name="connsiteX7" fmla="*/ 826552 w 846517"/>
              <a:gd name="connsiteY7" fmla="*/ 341403 h 415274"/>
              <a:gd name="connsiteX8" fmla="*/ 846517 w 846517"/>
              <a:gd name="connsiteY8" fmla="*/ 355379 h 415274"/>
              <a:gd name="connsiteX9" fmla="*/ 826552 w 846517"/>
              <a:gd name="connsiteY9" fmla="*/ 409284 h 415274"/>
              <a:gd name="connsiteX10" fmla="*/ 734713 w 846517"/>
              <a:gd name="connsiteY10" fmla="*/ 415274 h 415274"/>
              <a:gd name="connsiteX11" fmla="*/ 700772 w 846517"/>
              <a:gd name="connsiteY11" fmla="*/ 319442 h 415274"/>
              <a:gd name="connsiteX12" fmla="*/ 626901 w 846517"/>
              <a:gd name="connsiteY12" fmla="*/ 235588 h 415274"/>
              <a:gd name="connsiteX13" fmla="*/ 588968 w 846517"/>
              <a:gd name="connsiteY13" fmla="*/ 209634 h 415274"/>
              <a:gd name="connsiteX14" fmla="*/ 584975 w 846517"/>
              <a:gd name="connsiteY14" fmla="*/ 181683 h 415274"/>
              <a:gd name="connsiteX15" fmla="*/ 547041 w 846517"/>
              <a:gd name="connsiteY15" fmla="*/ 177690 h 415274"/>
              <a:gd name="connsiteX16" fmla="*/ 420863 w 846517"/>
              <a:gd name="connsiteY16" fmla="*/ 137360 h 415274"/>
              <a:gd name="connsiteX17" fmla="*/ 339404 w 846517"/>
              <a:gd name="connsiteY17" fmla="*/ 115797 h 415274"/>
              <a:gd name="connsiteX18" fmla="*/ 223608 w 846517"/>
              <a:gd name="connsiteY18" fmla="*/ 181683 h 415274"/>
              <a:gd name="connsiteX19" fmla="*/ 143748 w 846517"/>
              <a:gd name="connsiteY19" fmla="*/ 321438 h 415274"/>
              <a:gd name="connsiteX20" fmla="*/ 87845 w 846517"/>
              <a:gd name="connsiteY20" fmla="*/ 255553 h 415274"/>
              <a:gd name="connsiteX21" fmla="*/ 0 w 846517"/>
              <a:gd name="connsiteY21" fmla="*/ 341403 h 415274"/>
              <a:gd name="connsiteX22" fmla="*/ 11980 w 846517"/>
              <a:gd name="connsiteY22" fmla="*/ 357375 h 415274"/>
              <a:gd name="connsiteX0" fmla="*/ 784893 w 1120306"/>
              <a:gd name="connsiteY0" fmla="*/ 0 h 496302"/>
              <a:gd name="connsiteX1" fmla="*/ 780900 w 1120306"/>
              <a:gd name="connsiteY1" fmla="*/ 99826 h 496302"/>
              <a:gd name="connsiteX2" fmla="*/ 838799 w 1120306"/>
              <a:gd name="connsiteY2" fmla="*/ 135763 h 496302"/>
              <a:gd name="connsiteX3" fmla="*/ 876732 w 1120306"/>
              <a:gd name="connsiteY3" fmla="*/ 167707 h 496302"/>
              <a:gd name="connsiteX4" fmla="*/ 940620 w 1120306"/>
              <a:gd name="connsiteY4" fmla="*/ 159721 h 496302"/>
              <a:gd name="connsiteX5" fmla="*/ 1004509 w 1120306"/>
              <a:gd name="connsiteY5" fmla="*/ 233592 h 496302"/>
              <a:gd name="connsiteX6" fmla="*/ 1034456 w 1120306"/>
              <a:gd name="connsiteY6" fmla="*/ 299477 h 496302"/>
              <a:gd name="connsiteX7" fmla="*/ 1100341 w 1120306"/>
              <a:gd name="connsiteY7" fmla="*/ 341403 h 496302"/>
              <a:gd name="connsiteX8" fmla="*/ 1120306 w 1120306"/>
              <a:gd name="connsiteY8" fmla="*/ 355379 h 496302"/>
              <a:gd name="connsiteX9" fmla="*/ 1100341 w 1120306"/>
              <a:gd name="connsiteY9" fmla="*/ 409284 h 496302"/>
              <a:gd name="connsiteX10" fmla="*/ 1008502 w 1120306"/>
              <a:gd name="connsiteY10" fmla="*/ 415274 h 496302"/>
              <a:gd name="connsiteX11" fmla="*/ 974561 w 1120306"/>
              <a:gd name="connsiteY11" fmla="*/ 319442 h 496302"/>
              <a:gd name="connsiteX12" fmla="*/ 900690 w 1120306"/>
              <a:gd name="connsiteY12" fmla="*/ 235588 h 496302"/>
              <a:gd name="connsiteX13" fmla="*/ 862757 w 1120306"/>
              <a:gd name="connsiteY13" fmla="*/ 209634 h 496302"/>
              <a:gd name="connsiteX14" fmla="*/ 858764 w 1120306"/>
              <a:gd name="connsiteY14" fmla="*/ 181683 h 496302"/>
              <a:gd name="connsiteX15" fmla="*/ 820830 w 1120306"/>
              <a:gd name="connsiteY15" fmla="*/ 177690 h 496302"/>
              <a:gd name="connsiteX16" fmla="*/ 694652 w 1120306"/>
              <a:gd name="connsiteY16" fmla="*/ 137360 h 496302"/>
              <a:gd name="connsiteX17" fmla="*/ 613193 w 1120306"/>
              <a:gd name="connsiteY17" fmla="*/ 115797 h 496302"/>
              <a:gd name="connsiteX18" fmla="*/ 497397 w 1120306"/>
              <a:gd name="connsiteY18" fmla="*/ 181683 h 496302"/>
              <a:gd name="connsiteX19" fmla="*/ 417537 w 1120306"/>
              <a:gd name="connsiteY19" fmla="*/ 321438 h 496302"/>
              <a:gd name="connsiteX20" fmla="*/ 266 w 1120306"/>
              <a:gd name="connsiteY20" fmla="*/ 495134 h 496302"/>
              <a:gd name="connsiteX21" fmla="*/ 273789 w 1120306"/>
              <a:gd name="connsiteY21" fmla="*/ 341403 h 496302"/>
              <a:gd name="connsiteX22" fmla="*/ 285769 w 1120306"/>
              <a:gd name="connsiteY22" fmla="*/ 357375 h 496302"/>
              <a:gd name="connsiteX0" fmla="*/ 784893 w 1120306"/>
              <a:gd name="connsiteY0" fmla="*/ 0 h 496302"/>
              <a:gd name="connsiteX1" fmla="*/ 780900 w 1120306"/>
              <a:gd name="connsiteY1" fmla="*/ 99826 h 496302"/>
              <a:gd name="connsiteX2" fmla="*/ 838799 w 1120306"/>
              <a:gd name="connsiteY2" fmla="*/ 135763 h 496302"/>
              <a:gd name="connsiteX3" fmla="*/ 876732 w 1120306"/>
              <a:gd name="connsiteY3" fmla="*/ 167707 h 496302"/>
              <a:gd name="connsiteX4" fmla="*/ 940620 w 1120306"/>
              <a:gd name="connsiteY4" fmla="*/ 159721 h 496302"/>
              <a:gd name="connsiteX5" fmla="*/ 1004509 w 1120306"/>
              <a:gd name="connsiteY5" fmla="*/ 233592 h 496302"/>
              <a:gd name="connsiteX6" fmla="*/ 1034456 w 1120306"/>
              <a:gd name="connsiteY6" fmla="*/ 299477 h 496302"/>
              <a:gd name="connsiteX7" fmla="*/ 1100341 w 1120306"/>
              <a:gd name="connsiteY7" fmla="*/ 341403 h 496302"/>
              <a:gd name="connsiteX8" fmla="*/ 1120306 w 1120306"/>
              <a:gd name="connsiteY8" fmla="*/ 355379 h 496302"/>
              <a:gd name="connsiteX9" fmla="*/ 1100341 w 1120306"/>
              <a:gd name="connsiteY9" fmla="*/ 409284 h 496302"/>
              <a:gd name="connsiteX10" fmla="*/ 1008502 w 1120306"/>
              <a:gd name="connsiteY10" fmla="*/ 415274 h 496302"/>
              <a:gd name="connsiteX11" fmla="*/ 974561 w 1120306"/>
              <a:gd name="connsiteY11" fmla="*/ 319442 h 496302"/>
              <a:gd name="connsiteX12" fmla="*/ 900690 w 1120306"/>
              <a:gd name="connsiteY12" fmla="*/ 235588 h 496302"/>
              <a:gd name="connsiteX13" fmla="*/ 862757 w 1120306"/>
              <a:gd name="connsiteY13" fmla="*/ 209634 h 496302"/>
              <a:gd name="connsiteX14" fmla="*/ 858764 w 1120306"/>
              <a:gd name="connsiteY14" fmla="*/ 181683 h 496302"/>
              <a:gd name="connsiteX15" fmla="*/ 820830 w 1120306"/>
              <a:gd name="connsiteY15" fmla="*/ 177690 h 496302"/>
              <a:gd name="connsiteX16" fmla="*/ 694652 w 1120306"/>
              <a:gd name="connsiteY16" fmla="*/ 137360 h 496302"/>
              <a:gd name="connsiteX17" fmla="*/ 613193 w 1120306"/>
              <a:gd name="connsiteY17" fmla="*/ 115797 h 496302"/>
              <a:gd name="connsiteX18" fmla="*/ 497397 w 1120306"/>
              <a:gd name="connsiteY18" fmla="*/ 181683 h 496302"/>
              <a:gd name="connsiteX19" fmla="*/ 417537 w 1120306"/>
              <a:gd name="connsiteY19" fmla="*/ 321438 h 496302"/>
              <a:gd name="connsiteX20" fmla="*/ 266 w 1120306"/>
              <a:gd name="connsiteY20" fmla="*/ 495134 h 496302"/>
              <a:gd name="connsiteX21" fmla="*/ 273789 w 1120306"/>
              <a:gd name="connsiteY21" fmla="*/ 341403 h 496302"/>
              <a:gd name="connsiteX22" fmla="*/ 259814 w 1120306"/>
              <a:gd name="connsiteY22" fmla="*/ 333417 h 496302"/>
              <a:gd name="connsiteX0" fmla="*/ 784913 w 1120326"/>
              <a:gd name="connsiteY0" fmla="*/ 0 h 496302"/>
              <a:gd name="connsiteX1" fmla="*/ 780920 w 1120326"/>
              <a:gd name="connsiteY1" fmla="*/ 99826 h 496302"/>
              <a:gd name="connsiteX2" fmla="*/ 838819 w 1120326"/>
              <a:gd name="connsiteY2" fmla="*/ 135763 h 496302"/>
              <a:gd name="connsiteX3" fmla="*/ 876752 w 1120326"/>
              <a:gd name="connsiteY3" fmla="*/ 167707 h 496302"/>
              <a:gd name="connsiteX4" fmla="*/ 940640 w 1120326"/>
              <a:gd name="connsiteY4" fmla="*/ 159721 h 496302"/>
              <a:gd name="connsiteX5" fmla="*/ 1004529 w 1120326"/>
              <a:gd name="connsiteY5" fmla="*/ 233592 h 496302"/>
              <a:gd name="connsiteX6" fmla="*/ 1034476 w 1120326"/>
              <a:gd name="connsiteY6" fmla="*/ 299477 h 496302"/>
              <a:gd name="connsiteX7" fmla="*/ 1100361 w 1120326"/>
              <a:gd name="connsiteY7" fmla="*/ 341403 h 496302"/>
              <a:gd name="connsiteX8" fmla="*/ 1120326 w 1120326"/>
              <a:gd name="connsiteY8" fmla="*/ 355379 h 496302"/>
              <a:gd name="connsiteX9" fmla="*/ 1100361 w 1120326"/>
              <a:gd name="connsiteY9" fmla="*/ 409284 h 496302"/>
              <a:gd name="connsiteX10" fmla="*/ 1008522 w 1120326"/>
              <a:gd name="connsiteY10" fmla="*/ 415274 h 496302"/>
              <a:gd name="connsiteX11" fmla="*/ 974581 w 1120326"/>
              <a:gd name="connsiteY11" fmla="*/ 319442 h 496302"/>
              <a:gd name="connsiteX12" fmla="*/ 900710 w 1120326"/>
              <a:gd name="connsiteY12" fmla="*/ 235588 h 496302"/>
              <a:gd name="connsiteX13" fmla="*/ 862777 w 1120326"/>
              <a:gd name="connsiteY13" fmla="*/ 209634 h 496302"/>
              <a:gd name="connsiteX14" fmla="*/ 858784 w 1120326"/>
              <a:gd name="connsiteY14" fmla="*/ 181683 h 496302"/>
              <a:gd name="connsiteX15" fmla="*/ 820850 w 1120326"/>
              <a:gd name="connsiteY15" fmla="*/ 177690 h 496302"/>
              <a:gd name="connsiteX16" fmla="*/ 694672 w 1120326"/>
              <a:gd name="connsiteY16" fmla="*/ 137360 h 496302"/>
              <a:gd name="connsiteX17" fmla="*/ 613213 w 1120326"/>
              <a:gd name="connsiteY17" fmla="*/ 115797 h 496302"/>
              <a:gd name="connsiteX18" fmla="*/ 497417 w 1120326"/>
              <a:gd name="connsiteY18" fmla="*/ 181683 h 496302"/>
              <a:gd name="connsiteX19" fmla="*/ 417557 w 1120326"/>
              <a:gd name="connsiteY19" fmla="*/ 321438 h 496302"/>
              <a:gd name="connsiteX20" fmla="*/ 286 w 1120326"/>
              <a:gd name="connsiteY20" fmla="*/ 495134 h 496302"/>
              <a:gd name="connsiteX21" fmla="*/ 211917 w 1120326"/>
              <a:gd name="connsiteY21" fmla="*/ 341403 h 496302"/>
              <a:gd name="connsiteX22" fmla="*/ 259834 w 1120326"/>
              <a:gd name="connsiteY22" fmla="*/ 333417 h 496302"/>
              <a:gd name="connsiteX0" fmla="*/ 784913 w 1120326"/>
              <a:gd name="connsiteY0" fmla="*/ 0 h 496302"/>
              <a:gd name="connsiteX1" fmla="*/ 780920 w 1120326"/>
              <a:gd name="connsiteY1" fmla="*/ 99826 h 496302"/>
              <a:gd name="connsiteX2" fmla="*/ 838819 w 1120326"/>
              <a:gd name="connsiteY2" fmla="*/ 135763 h 496302"/>
              <a:gd name="connsiteX3" fmla="*/ 876752 w 1120326"/>
              <a:gd name="connsiteY3" fmla="*/ 167707 h 496302"/>
              <a:gd name="connsiteX4" fmla="*/ 940640 w 1120326"/>
              <a:gd name="connsiteY4" fmla="*/ 159721 h 496302"/>
              <a:gd name="connsiteX5" fmla="*/ 1004529 w 1120326"/>
              <a:gd name="connsiteY5" fmla="*/ 233592 h 496302"/>
              <a:gd name="connsiteX6" fmla="*/ 1034476 w 1120326"/>
              <a:gd name="connsiteY6" fmla="*/ 299477 h 496302"/>
              <a:gd name="connsiteX7" fmla="*/ 1100361 w 1120326"/>
              <a:gd name="connsiteY7" fmla="*/ 341403 h 496302"/>
              <a:gd name="connsiteX8" fmla="*/ 1120326 w 1120326"/>
              <a:gd name="connsiteY8" fmla="*/ 355379 h 496302"/>
              <a:gd name="connsiteX9" fmla="*/ 1100361 w 1120326"/>
              <a:gd name="connsiteY9" fmla="*/ 409284 h 496302"/>
              <a:gd name="connsiteX10" fmla="*/ 1008522 w 1120326"/>
              <a:gd name="connsiteY10" fmla="*/ 415274 h 496302"/>
              <a:gd name="connsiteX11" fmla="*/ 974581 w 1120326"/>
              <a:gd name="connsiteY11" fmla="*/ 319442 h 496302"/>
              <a:gd name="connsiteX12" fmla="*/ 900710 w 1120326"/>
              <a:gd name="connsiteY12" fmla="*/ 235588 h 496302"/>
              <a:gd name="connsiteX13" fmla="*/ 862777 w 1120326"/>
              <a:gd name="connsiteY13" fmla="*/ 209634 h 496302"/>
              <a:gd name="connsiteX14" fmla="*/ 858784 w 1120326"/>
              <a:gd name="connsiteY14" fmla="*/ 181683 h 496302"/>
              <a:gd name="connsiteX15" fmla="*/ 820850 w 1120326"/>
              <a:gd name="connsiteY15" fmla="*/ 177690 h 496302"/>
              <a:gd name="connsiteX16" fmla="*/ 694672 w 1120326"/>
              <a:gd name="connsiteY16" fmla="*/ 137360 h 496302"/>
              <a:gd name="connsiteX17" fmla="*/ 613213 w 1120326"/>
              <a:gd name="connsiteY17" fmla="*/ 115797 h 496302"/>
              <a:gd name="connsiteX18" fmla="*/ 497417 w 1120326"/>
              <a:gd name="connsiteY18" fmla="*/ 181683 h 496302"/>
              <a:gd name="connsiteX19" fmla="*/ 417557 w 1120326"/>
              <a:gd name="connsiteY19" fmla="*/ 321438 h 496302"/>
              <a:gd name="connsiteX20" fmla="*/ 286 w 1120326"/>
              <a:gd name="connsiteY20" fmla="*/ 495134 h 496302"/>
              <a:gd name="connsiteX21" fmla="*/ 211917 w 1120326"/>
              <a:gd name="connsiteY21" fmla="*/ 341403 h 496302"/>
              <a:gd name="connsiteX22" fmla="*/ 307750 w 1120326"/>
              <a:gd name="connsiteY22" fmla="*/ 317445 h 496302"/>
              <a:gd name="connsiteX0" fmla="*/ 784913 w 1120326"/>
              <a:gd name="connsiteY0" fmla="*/ 0 h 496302"/>
              <a:gd name="connsiteX1" fmla="*/ 780920 w 1120326"/>
              <a:gd name="connsiteY1" fmla="*/ 99826 h 496302"/>
              <a:gd name="connsiteX2" fmla="*/ 838819 w 1120326"/>
              <a:gd name="connsiteY2" fmla="*/ 135763 h 496302"/>
              <a:gd name="connsiteX3" fmla="*/ 876752 w 1120326"/>
              <a:gd name="connsiteY3" fmla="*/ 167707 h 496302"/>
              <a:gd name="connsiteX4" fmla="*/ 940640 w 1120326"/>
              <a:gd name="connsiteY4" fmla="*/ 159721 h 496302"/>
              <a:gd name="connsiteX5" fmla="*/ 1004529 w 1120326"/>
              <a:gd name="connsiteY5" fmla="*/ 233592 h 496302"/>
              <a:gd name="connsiteX6" fmla="*/ 1034476 w 1120326"/>
              <a:gd name="connsiteY6" fmla="*/ 299477 h 496302"/>
              <a:gd name="connsiteX7" fmla="*/ 1100361 w 1120326"/>
              <a:gd name="connsiteY7" fmla="*/ 341403 h 496302"/>
              <a:gd name="connsiteX8" fmla="*/ 1120326 w 1120326"/>
              <a:gd name="connsiteY8" fmla="*/ 355379 h 496302"/>
              <a:gd name="connsiteX9" fmla="*/ 1100361 w 1120326"/>
              <a:gd name="connsiteY9" fmla="*/ 409284 h 496302"/>
              <a:gd name="connsiteX10" fmla="*/ 1008522 w 1120326"/>
              <a:gd name="connsiteY10" fmla="*/ 415274 h 496302"/>
              <a:gd name="connsiteX11" fmla="*/ 974581 w 1120326"/>
              <a:gd name="connsiteY11" fmla="*/ 319442 h 496302"/>
              <a:gd name="connsiteX12" fmla="*/ 900710 w 1120326"/>
              <a:gd name="connsiteY12" fmla="*/ 235588 h 496302"/>
              <a:gd name="connsiteX13" fmla="*/ 862777 w 1120326"/>
              <a:gd name="connsiteY13" fmla="*/ 209634 h 496302"/>
              <a:gd name="connsiteX14" fmla="*/ 858784 w 1120326"/>
              <a:gd name="connsiteY14" fmla="*/ 181683 h 496302"/>
              <a:gd name="connsiteX15" fmla="*/ 820850 w 1120326"/>
              <a:gd name="connsiteY15" fmla="*/ 177690 h 496302"/>
              <a:gd name="connsiteX16" fmla="*/ 694672 w 1120326"/>
              <a:gd name="connsiteY16" fmla="*/ 137360 h 496302"/>
              <a:gd name="connsiteX17" fmla="*/ 613213 w 1120326"/>
              <a:gd name="connsiteY17" fmla="*/ 115797 h 496302"/>
              <a:gd name="connsiteX18" fmla="*/ 497417 w 1120326"/>
              <a:gd name="connsiteY18" fmla="*/ 181683 h 496302"/>
              <a:gd name="connsiteX19" fmla="*/ 417557 w 1120326"/>
              <a:gd name="connsiteY19" fmla="*/ 321438 h 496302"/>
              <a:gd name="connsiteX20" fmla="*/ 286 w 1120326"/>
              <a:gd name="connsiteY20" fmla="*/ 495134 h 496302"/>
              <a:gd name="connsiteX21" fmla="*/ 211917 w 1120326"/>
              <a:gd name="connsiteY21" fmla="*/ 357375 h 496302"/>
              <a:gd name="connsiteX22" fmla="*/ 307750 w 1120326"/>
              <a:gd name="connsiteY22" fmla="*/ 317445 h 496302"/>
              <a:gd name="connsiteX0" fmla="*/ 828756 w 1164169"/>
              <a:gd name="connsiteY0" fmla="*/ 0 h 515732"/>
              <a:gd name="connsiteX1" fmla="*/ 824763 w 1164169"/>
              <a:gd name="connsiteY1" fmla="*/ 99826 h 515732"/>
              <a:gd name="connsiteX2" fmla="*/ 882662 w 1164169"/>
              <a:gd name="connsiteY2" fmla="*/ 135763 h 515732"/>
              <a:gd name="connsiteX3" fmla="*/ 920595 w 1164169"/>
              <a:gd name="connsiteY3" fmla="*/ 167707 h 515732"/>
              <a:gd name="connsiteX4" fmla="*/ 984483 w 1164169"/>
              <a:gd name="connsiteY4" fmla="*/ 159721 h 515732"/>
              <a:gd name="connsiteX5" fmla="*/ 1048372 w 1164169"/>
              <a:gd name="connsiteY5" fmla="*/ 233592 h 515732"/>
              <a:gd name="connsiteX6" fmla="*/ 1078319 w 1164169"/>
              <a:gd name="connsiteY6" fmla="*/ 299477 h 515732"/>
              <a:gd name="connsiteX7" fmla="*/ 1144204 w 1164169"/>
              <a:gd name="connsiteY7" fmla="*/ 341403 h 515732"/>
              <a:gd name="connsiteX8" fmla="*/ 1164169 w 1164169"/>
              <a:gd name="connsiteY8" fmla="*/ 355379 h 515732"/>
              <a:gd name="connsiteX9" fmla="*/ 1144204 w 1164169"/>
              <a:gd name="connsiteY9" fmla="*/ 409284 h 515732"/>
              <a:gd name="connsiteX10" fmla="*/ 1052365 w 1164169"/>
              <a:gd name="connsiteY10" fmla="*/ 415274 h 515732"/>
              <a:gd name="connsiteX11" fmla="*/ 1018424 w 1164169"/>
              <a:gd name="connsiteY11" fmla="*/ 319442 h 515732"/>
              <a:gd name="connsiteX12" fmla="*/ 944553 w 1164169"/>
              <a:gd name="connsiteY12" fmla="*/ 235588 h 515732"/>
              <a:gd name="connsiteX13" fmla="*/ 906620 w 1164169"/>
              <a:gd name="connsiteY13" fmla="*/ 209634 h 515732"/>
              <a:gd name="connsiteX14" fmla="*/ 902627 w 1164169"/>
              <a:gd name="connsiteY14" fmla="*/ 181683 h 515732"/>
              <a:gd name="connsiteX15" fmla="*/ 864693 w 1164169"/>
              <a:gd name="connsiteY15" fmla="*/ 177690 h 515732"/>
              <a:gd name="connsiteX16" fmla="*/ 738515 w 1164169"/>
              <a:gd name="connsiteY16" fmla="*/ 137360 h 515732"/>
              <a:gd name="connsiteX17" fmla="*/ 657056 w 1164169"/>
              <a:gd name="connsiteY17" fmla="*/ 115797 h 515732"/>
              <a:gd name="connsiteX18" fmla="*/ 541260 w 1164169"/>
              <a:gd name="connsiteY18" fmla="*/ 181683 h 515732"/>
              <a:gd name="connsiteX19" fmla="*/ 461400 w 1164169"/>
              <a:gd name="connsiteY19" fmla="*/ 321438 h 515732"/>
              <a:gd name="connsiteX20" fmla="*/ 44129 w 1164169"/>
              <a:gd name="connsiteY20" fmla="*/ 495134 h 515732"/>
              <a:gd name="connsiteX21" fmla="*/ 36146 w 1164169"/>
              <a:gd name="connsiteY21" fmla="*/ 497131 h 515732"/>
              <a:gd name="connsiteX22" fmla="*/ 255760 w 1164169"/>
              <a:gd name="connsiteY22" fmla="*/ 357375 h 515732"/>
              <a:gd name="connsiteX23" fmla="*/ 351593 w 1164169"/>
              <a:gd name="connsiteY23" fmla="*/ 317445 h 515732"/>
              <a:gd name="connsiteX0" fmla="*/ 797000 w 1132413"/>
              <a:gd name="connsiteY0" fmla="*/ 0 h 498313"/>
              <a:gd name="connsiteX1" fmla="*/ 793007 w 1132413"/>
              <a:gd name="connsiteY1" fmla="*/ 99826 h 498313"/>
              <a:gd name="connsiteX2" fmla="*/ 850906 w 1132413"/>
              <a:gd name="connsiteY2" fmla="*/ 135763 h 498313"/>
              <a:gd name="connsiteX3" fmla="*/ 888839 w 1132413"/>
              <a:gd name="connsiteY3" fmla="*/ 167707 h 498313"/>
              <a:gd name="connsiteX4" fmla="*/ 952727 w 1132413"/>
              <a:gd name="connsiteY4" fmla="*/ 159721 h 498313"/>
              <a:gd name="connsiteX5" fmla="*/ 1016616 w 1132413"/>
              <a:gd name="connsiteY5" fmla="*/ 233592 h 498313"/>
              <a:gd name="connsiteX6" fmla="*/ 1046563 w 1132413"/>
              <a:gd name="connsiteY6" fmla="*/ 299477 h 498313"/>
              <a:gd name="connsiteX7" fmla="*/ 1112448 w 1132413"/>
              <a:gd name="connsiteY7" fmla="*/ 341403 h 498313"/>
              <a:gd name="connsiteX8" fmla="*/ 1132413 w 1132413"/>
              <a:gd name="connsiteY8" fmla="*/ 355379 h 498313"/>
              <a:gd name="connsiteX9" fmla="*/ 1112448 w 1132413"/>
              <a:gd name="connsiteY9" fmla="*/ 409284 h 498313"/>
              <a:gd name="connsiteX10" fmla="*/ 1020609 w 1132413"/>
              <a:gd name="connsiteY10" fmla="*/ 415274 h 498313"/>
              <a:gd name="connsiteX11" fmla="*/ 986668 w 1132413"/>
              <a:gd name="connsiteY11" fmla="*/ 319442 h 498313"/>
              <a:gd name="connsiteX12" fmla="*/ 912797 w 1132413"/>
              <a:gd name="connsiteY12" fmla="*/ 235588 h 498313"/>
              <a:gd name="connsiteX13" fmla="*/ 874864 w 1132413"/>
              <a:gd name="connsiteY13" fmla="*/ 209634 h 498313"/>
              <a:gd name="connsiteX14" fmla="*/ 870871 w 1132413"/>
              <a:gd name="connsiteY14" fmla="*/ 181683 h 498313"/>
              <a:gd name="connsiteX15" fmla="*/ 832937 w 1132413"/>
              <a:gd name="connsiteY15" fmla="*/ 177690 h 498313"/>
              <a:gd name="connsiteX16" fmla="*/ 706759 w 1132413"/>
              <a:gd name="connsiteY16" fmla="*/ 137360 h 498313"/>
              <a:gd name="connsiteX17" fmla="*/ 625300 w 1132413"/>
              <a:gd name="connsiteY17" fmla="*/ 115797 h 498313"/>
              <a:gd name="connsiteX18" fmla="*/ 509504 w 1132413"/>
              <a:gd name="connsiteY18" fmla="*/ 181683 h 498313"/>
              <a:gd name="connsiteX19" fmla="*/ 429644 w 1132413"/>
              <a:gd name="connsiteY19" fmla="*/ 321438 h 498313"/>
              <a:gd name="connsiteX20" fmla="*/ 12373 w 1132413"/>
              <a:gd name="connsiteY20" fmla="*/ 495134 h 498313"/>
              <a:gd name="connsiteX21" fmla="*/ 231992 w 1132413"/>
              <a:gd name="connsiteY21" fmla="*/ 319442 h 498313"/>
              <a:gd name="connsiteX22" fmla="*/ 224004 w 1132413"/>
              <a:gd name="connsiteY22" fmla="*/ 357375 h 498313"/>
              <a:gd name="connsiteX23" fmla="*/ 319837 w 1132413"/>
              <a:gd name="connsiteY23" fmla="*/ 317445 h 498313"/>
              <a:gd name="connsiteX0" fmla="*/ 797063 w 1132476"/>
              <a:gd name="connsiteY0" fmla="*/ 0 h 498407"/>
              <a:gd name="connsiteX1" fmla="*/ 793070 w 1132476"/>
              <a:gd name="connsiteY1" fmla="*/ 99826 h 498407"/>
              <a:gd name="connsiteX2" fmla="*/ 850969 w 1132476"/>
              <a:gd name="connsiteY2" fmla="*/ 135763 h 498407"/>
              <a:gd name="connsiteX3" fmla="*/ 888902 w 1132476"/>
              <a:gd name="connsiteY3" fmla="*/ 167707 h 498407"/>
              <a:gd name="connsiteX4" fmla="*/ 952790 w 1132476"/>
              <a:gd name="connsiteY4" fmla="*/ 159721 h 498407"/>
              <a:gd name="connsiteX5" fmla="*/ 1016679 w 1132476"/>
              <a:gd name="connsiteY5" fmla="*/ 233592 h 498407"/>
              <a:gd name="connsiteX6" fmla="*/ 1046626 w 1132476"/>
              <a:gd name="connsiteY6" fmla="*/ 299477 h 498407"/>
              <a:gd name="connsiteX7" fmla="*/ 1112511 w 1132476"/>
              <a:gd name="connsiteY7" fmla="*/ 341403 h 498407"/>
              <a:gd name="connsiteX8" fmla="*/ 1132476 w 1132476"/>
              <a:gd name="connsiteY8" fmla="*/ 355379 h 498407"/>
              <a:gd name="connsiteX9" fmla="*/ 1112511 w 1132476"/>
              <a:gd name="connsiteY9" fmla="*/ 409284 h 498407"/>
              <a:gd name="connsiteX10" fmla="*/ 1020672 w 1132476"/>
              <a:gd name="connsiteY10" fmla="*/ 415274 h 498407"/>
              <a:gd name="connsiteX11" fmla="*/ 986731 w 1132476"/>
              <a:gd name="connsiteY11" fmla="*/ 319442 h 498407"/>
              <a:gd name="connsiteX12" fmla="*/ 912860 w 1132476"/>
              <a:gd name="connsiteY12" fmla="*/ 235588 h 498407"/>
              <a:gd name="connsiteX13" fmla="*/ 874927 w 1132476"/>
              <a:gd name="connsiteY13" fmla="*/ 209634 h 498407"/>
              <a:gd name="connsiteX14" fmla="*/ 870934 w 1132476"/>
              <a:gd name="connsiteY14" fmla="*/ 181683 h 498407"/>
              <a:gd name="connsiteX15" fmla="*/ 833000 w 1132476"/>
              <a:gd name="connsiteY15" fmla="*/ 177690 h 498407"/>
              <a:gd name="connsiteX16" fmla="*/ 706822 w 1132476"/>
              <a:gd name="connsiteY16" fmla="*/ 137360 h 498407"/>
              <a:gd name="connsiteX17" fmla="*/ 625363 w 1132476"/>
              <a:gd name="connsiteY17" fmla="*/ 115797 h 498407"/>
              <a:gd name="connsiteX18" fmla="*/ 509567 w 1132476"/>
              <a:gd name="connsiteY18" fmla="*/ 181683 h 498407"/>
              <a:gd name="connsiteX19" fmla="*/ 429707 w 1132476"/>
              <a:gd name="connsiteY19" fmla="*/ 321438 h 498407"/>
              <a:gd name="connsiteX20" fmla="*/ 12436 w 1132476"/>
              <a:gd name="connsiteY20" fmla="*/ 495134 h 498407"/>
              <a:gd name="connsiteX21" fmla="*/ 232055 w 1132476"/>
              <a:gd name="connsiteY21" fmla="*/ 319442 h 498407"/>
              <a:gd name="connsiteX22" fmla="*/ 234052 w 1132476"/>
              <a:gd name="connsiteY22" fmla="*/ 321439 h 498407"/>
              <a:gd name="connsiteX23" fmla="*/ 224067 w 1132476"/>
              <a:gd name="connsiteY23" fmla="*/ 357375 h 498407"/>
              <a:gd name="connsiteX24" fmla="*/ 319900 w 1132476"/>
              <a:gd name="connsiteY24" fmla="*/ 317445 h 498407"/>
              <a:gd name="connsiteX0" fmla="*/ 797063 w 1132476"/>
              <a:gd name="connsiteY0" fmla="*/ 0 h 498407"/>
              <a:gd name="connsiteX1" fmla="*/ 793070 w 1132476"/>
              <a:gd name="connsiteY1" fmla="*/ 99826 h 498407"/>
              <a:gd name="connsiteX2" fmla="*/ 850969 w 1132476"/>
              <a:gd name="connsiteY2" fmla="*/ 135763 h 498407"/>
              <a:gd name="connsiteX3" fmla="*/ 888902 w 1132476"/>
              <a:gd name="connsiteY3" fmla="*/ 167707 h 498407"/>
              <a:gd name="connsiteX4" fmla="*/ 952790 w 1132476"/>
              <a:gd name="connsiteY4" fmla="*/ 159721 h 498407"/>
              <a:gd name="connsiteX5" fmla="*/ 1016679 w 1132476"/>
              <a:gd name="connsiteY5" fmla="*/ 233592 h 498407"/>
              <a:gd name="connsiteX6" fmla="*/ 1046626 w 1132476"/>
              <a:gd name="connsiteY6" fmla="*/ 299477 h 498407"/>
              <a:gd name="connsiteX7" fmla="*/ 1112511 w 1132476"/>
              <a:gd name="connsiteY7" fmla="*/ 341403 h 498407"/>
              <a:gd name="connsiteX8" fmla="*/ 1132476 w 1132476"/>
              <a:gd name="connsiteY8" fmla="*/ 355379 h 498407"/>
              <a:gd name="connsiteX9" fmla="*/ 1112511 w 1132476"/>
              <a:gd name="connsiteY9" fmla="*/ 409284 h 498407"/>
              <a:gd name="connsiteX10" fmla="*/ 1020672 w 1132476"/>
              <a:gd name="connsiteY10" fmla="*/ 415274 h 498407"/>
              <a:gd name="connsiteX11" fmla="*/ 986731 w 1132476"/>
              <a:gd name="connsiteY11" fmla="*/ 319442 h 498407"/>
              <a:gd name="connsiteX12" fmla="*/ 912860 w 1132476"/>
              <a:gd name="connsiteY12" fmla="*/ 235588 h 498407"/>
              <a:gd name="connsiteX13" fmla="*/ 874927 w 1132476"/>
              <a:gd name="connsiteY13" fmla="*/ 209634 h 498407"/>
              <a:gd name="connsiteX14" fmla="*/ 870934 w 1132476"/>
              <a:gd name="connsiteY14" fmla="*/ 181683 h 498407"/>
              <a:gd name="connsiteX15" fmla="*/ 833000 w 1132476"/>
              <a:gd name="connsiteY15" fmla="*/ 177690 h 498407"/>
              <a:gd name="connsiteX16" fmla="*/ 706822 w 1132476"/>
              <a:gd name="connsiteY16" fmla="*/ 137360 h 498407"/>
              <a:gd name="connsiteX17" fmla="*/ 625363 w 1132476"/>
              <a:gd name="connsiteY17" fmla="*/ 115797 h 498407"/>
              <a:gd name="connsiteX18" fmla="*/ 509567 w 1132476"/>
              <a:gd name="connsiteY18" fmla="*/ 181683 h 498407"/>
              <a:gd name="connsiteX19" fmla="*/ 429707 w 1132476"/>
              <a:gd name="connsiteY19" fmla="*/ 321438 h 498407"/>
              <a:gd name="connsiteX20" fmla="*/ 12436 w 1132476"/>
              <a:gd name="connsiteY20" fmla="*/ 495134 h 498407"/>
              <a:gd name="connsiteX21" fmla="*/ 232055 w 1132476"/>
              <a:gd name="connsiteY21" fmla="*/ 319442 h 498407"/>
              <a:gd name="connsiteX22" fmla="*/ 267993 w 1132476"/>
              <a:gd name="connsiteY22" fmla="*/ 315449 h 498407"/>
              <a:gd name="connsiteX23" fmla="*/ 224067 w 1132476"/>
              <a:gd name="connsiteY23" fmla="*/ 357375 h 498407"/>
              <a:gd name="connsiteX24" fmla="*/ 319900 w 1132476"/>
              <a:gd name="connsiteY24" fmla="*/ 317445 h 498407"/>
              <a:gd name="connsiteX0" fmla="*/ 797063 w 1132476"/>
              <a:gd name="connsiteY0" fmla="*/ 0 h 498407"/>
              <a:gd name="connsiteX1" fmla="*/ 793070 w 1132476"/>
              <a:gd name="connsiteY1" fmla="*/ 99826 h 498407"/>
              <a:gd name="connsiteX2" fmla="*/ 850969 w 1132476"/>
              <a:gd name="connsiteY2" fmla="*/ 135763 h 498407"/>
              <a:gd name="connsiteX3" fmla="*/ 888902 w 1132476"/>
              <a:gd name="connsiteY3" fmla="*/ 167707 h 498407"/>
              <a:gd name="connsiteX4" fmla="*/ 952790 w 1132476"/>
              <a:gd name="connsiteY4" fmla="*/ 159721 h 498407"/>
              <a:gd name="connsiteX5" fmla="*/ 1016679 w 1132476"/>
              <a:gd name="connsiteY5" fmla="*/ 233592 h 498407"/>
              <a:gd name="connsiteX6" fmla="*/ 1046626 w 1132476"/>
              <a:gd name="connsiteY6" fmla="*/ 299477 h 498407"/>
              <a:gd name="connsiteX7" fmla="*/ 1112511 w 1132476"/>
              <a:gd name="connsiteY7" fmla="*/ 341403 h 498407"/>
              <a:gd name="connsiteX8" fmla="*/ 1132476 w 1132476"/>
              <a:gd name="connsiteY8" fmla="*/ 355379 h 498407"/>
              <a:gd name="connsiteX9" fmla="*/ 1112511 w 1132476"/>
              <a:gd name="connsiteY9" fmla="*/ 409284 h 498407"/>
              <a:gd name="connsiteX10" fmla="*/ 1020672 w 1132476"/>
              <a:gd name="connsiteY10" fmla="*/ 415274 h 498407"/>
              <a:gd name="connsiteX11" fmla="*/ 986731 w 1132476"/>
              <a:gd name="connsiteY11" fmla="*/ 319442 h 498407"/>
              <a:gd name="connsiteX12" fmla="*/ 912860 w 1132476"/>
              <a:gd name="connsiteY12" fmla="*/ 235588 h 498407"/>
              <a:gd name="connsiteX13" fmla="*/ 874927 w 1132476"/>
              <a:gd name="connsiteY13" fmla="*/ 209634 h 498407"/>
              <a:gd name="connsiteX14" fmla="*/ 870934 w 1132476"/>
              <a:gd name="connsiteY14" fmla="*/ 181683 h 498407"/>
              <a:gd name="connsiteX15" fmla="*/ 833000 w 1132476"/>
              <a:gd name="connsiteY15" fmla="*/ 177690 h 498407"/>
              <a:gd name="connsiteX16" fmla="*/ 706822 w 1132476"/>
              <a:gd name="connsiteY16" fmla="*/ 137360 h 498407"/>
              <a:gd name="connsiteX17" fmla="*/ 625363 w 1132476"/>
              <a:gd name="connsiteY17" fmla="*/ 115797 h 498407"/>
              <a:gd name="connsiteX18" fmla="*/ 509567 w 1132476"/>
              <a:gd name="connsiteY18" fmla="*/ 181683 h 498407"/>
              <a:gd name="connsiteX19" fmla="*/ 429707 w 1132476"/>
              <a:gd name="connsiteY19" fmla="*/ 321438 h 498407"/>
              <a:gd name="connsiteX20" fmla="*/ 12436 w 1132476"/>
              <a:gd name="connsiteY20" fmla="*/ 495134 h 498407"/>
              <a:gd name="connsiteX21" fmla="*/ 232055 w 1132476"/>
              <a:gd name="connsiteY21" fmla="*/ 319442 h 498407"/>
              <a:gd name="connsiteX22" fmla="*/ 267993 w 1132476"/>
              <a:gd name="connsiteY22" fmla="*/ 315449 h 498407"/>
              <a:gd name="connsiteX23" fmla="*/ 281968 w 1132476"/>
              <a:gd name="connsiteY23" fmla="*/ 301474 h 498407"/>
              <a:gd name="connsiteX24" fmla="*/ 224067 w 1132476"/>
              <a:gd name="connsiteY24" fmla="*/ 357375 h 498407"/>
              <a:gd name="connsiteX25" fmla="*/ 319900 w 1132476"/>
              <a:gd name="connsiteY25" fmla="*/ 317445 h 498407"/>
              <a:gd name="connsiteX0" fmla="*/ 797063 w 1132476"/>
              <a:gd name="connsiteY0" fmla="*/ 0 h 498407"/>
              <a:gd name="connsiteX1" fmla="*/ 793070 w 1132476"/>
              <a:gd name="connsiteY1" fmla="*/ 99826 h 498407"/>
              <a:gd name="connsiteX2" fmla="*/ 850969 w 1132476"/>
              <a:gd name="connsiteY2" fmla="*/ 135763 h 498407"/>
              <a:gd name="connsiteX3" fmla="*/ 888902 w 1132476"/>
              <a:gd name="connsiteY3" fmla="*/ 167707 h 498407"/>
              <a:gd name="connsiteX4" fmla="*/ 952790 w 1132476"/>
              <a:gd name="connsiteY4" fmla="*/ 159721 h 498407"/>
              <a:gd name="connsiteX5" fmla="*/ 1016679 w 1132476"/>
              <a:gd name="connsiteY5" fmla="*/ 233592 h 498407"/>
              <a:gd name="connsiteX6" fmla="*/ 1046626 w 1132476"/>
              <a:gd name="connsiteY6" fmla="*/ 299477 h 498407"/>
              <a:gd name="connsiteX7" fmla="*/ 1112511 w 1132476"/>
              <a:gd name="connsiteY7" fmla="*/ 341403 h 498407"/>
              <a:gd name="connsiteX8" fmla="*/ 1132476 w 1132476"/>
              <a:gd name="connsiteY8" fmla="*/ 355379 h 498407"/>
              <a:gd name="connsiteX9" fmla="*/ 1112511 w 1132476"/>
              <a:gd name="connsiteY9" fmla="*/ 409284 h 498407"/>
              <a:gd name="connsiteX10" fmla="*/ 1020672 w 1132476"/>
              <a:gd name="connsiteY10" fmla="*/ 415274 h 498407"/>
              <a:gd name="connsiteX11" fmla="*/ 986731 w 1132476"/>
              <a:gd name="connsiteY11" fmla="*/ 319442 h 498407"/>
              <a:gd name="connsiteX12" fmla="*/ 912860 w 1132476"/>
              <a:gd name="connsiteY12" fmla="*/ 235588 h 498407"/>
              <a:gd name="connsiteX13" fmla="*/ 874927 w 1132476"/>
              <a:gd name="connsiteY13" fmla="*/ 209634 h 498407"/>
              <a:gd name="connsiteX14" fmla="*/ 870934 w 1132476"/>
              <a:gd name="connsiteY14" fmla="*/ 181683 h 498407"/>
              <a:gd name="connsiteX15" fmla="*/ 833000 w 1132476"/>
              <a:gd name="connsiteY15" fmla="*/ 177690 h 498407"/>
              <a:gd name="connsiteX16" fmla="*/ 706822 w 1132476"/>
              <a:gd name="connsiteY16" fmla="*/ 137360 h 498407"/>
              <a:gd name="connsiteX17" fmla="*/ 625363 w 1132476"/>
              <a:gd name="connsiteY17" fmla="*/ 115797 h 498407"/>
              <a:gd name="connsiteX18" fmla="*/ 509567 w 1132476"/>
              <a:gd name="connsiteY18" fmla="*/ 181683 h 498407"/>
              <a:gd name="connsiteX19" fmla="*/ 429707 w 1132476"/>
              <a:gd name="connsiteY19" fmla="*/ 321438 h 498407"/>
              <a:gd name="connsiteX20" fmla="*/ 12436 w 1132476"/>
              <a:gd name="connsiteY20" fmla="*/ 495134 h 498407"/>
              <a:gd name="connsiteX21" fmla="*/ 232055 w 1132476"/>
              <a:gd name="connsiteY21" fmla="*/ 319442 h 498407"/>
              <a:gd name="connsiteX22" fmla="*/ 267993 w 1132476"/>
              <a:gd name="connsiteY22" fmla="*/ 315449 h 498407"/>
              <a:gd name="connsiteX23" fmla="*/ 313912 w 1132476"/>
              <a:gd name="connsiteY23" fmla="*/ 203646 h 498407"/>
              <a:gd name="connsiteX24" fmla="*/ 224067 w 1132476"/>
              <a:gd name="connsiteY24" fmla="*/ 357375 h 498407"/>
              <a:gd name="connsiteX25" fmla="*/ 319900 w 1132476"/>
              <a:gd name="connsiteY25" fmla="*/ 317445 h 498407"/>
              <a:gd name="connsiteX0" fmla="*/ 797063 w 1132476"/>
              <a:gd name="connsiteY0" fmla="*/ 0 h 498407"/>
              <a:gd name="connsiteX1" fmla="*/ 793070 w 1132476"/>
              <a:gd name="connsiteY1" fmla="*/ 99826 h 498407"/>
              <a:gd name="connsiteX2" fmla="*/ 850969 w 1132476"/>
              <a:gd name="connsiteY2" fmla="*/ 135763 h 498407"/>
              <a:gd name="connsiteX3" fmla="*/ 888902 w 1132476"/>
              <a:gd name="connsiteY3" fmla="*/ 167707 h 498407"/>
              <a:gd name="connsiteX4" fmla="*/ 952790 w 1132476"/>
              <a:gd name="connsiteY4" fmla="*/ 159721 h 498407"/>
              <a:gd name="connsiteX5" fmla="*/ 1016679 w 1132476"/>
              <a:gd name="connsiteY5" fmla="*/ 233592 h 498407"/>
              <a:gd name="connsiteX6" fmla="*/ 1046626 w 1132476"/>
              <a:gd name="connsiteY6" fmla="*/ 299477 h 498407"/>
              <a:gd name="connsiteX7" fmla="*/ 1112511 w 1132476"/>
              <a:gd name="connsiteY7" fmla="*/ 341403 h 498407"/>
              <a:gd name="connsiteX8" fmla="*/ 1132476 w 1132476"/>
              <a:gd name="connsiteY8" fmla="*/ 355379 h 498407"/>
              <a:gd name="connsiteX9" fmla="*/ 1112511 w 1132476"/>
              <a:gd name="connsiteY9" fmla="*/ 409284 h 498407"/>
              <a:gd name="connsiteX10" fmla="*/ 1020672 w 1132476"/>
              <a:gd name="connsiteY10" fmla="*/ 415274 h 498407"/>
              <a:gd name="connsiteX11" fmla="*/ 986731 w 1132476"/>
              <a:gd name="connsiteY11" fmla="*/ 319442 h 498407"/>
              <a:gd name="connsiteX12" fmla="*/ 912860 w 1132476"/>
              <a:gd name="connsiteY12" fmla="*/ 235588 h 498407"/>
              <a:gd name="connsiteX13" fmla="*/ 874927 w 1132476"/>
              <a:gd name="connsiteY13" fmla="*/ 209634 h 498407"/>
              <a:gd name="connsiteX14" fmla="*/ 870934 w 1132476"/>
              <a:gd name="connsiteY14" fmla="*/ 181683 h 498407"/>
              <a:gd name="connsiteX15" fmla="*/ 833000 w 1132476"/>
              <a:gd name="connsiteY15" fmla="*/ 177690 h 498407"/>
              <a:gd name="connsiteX16" fmla="*/ 706822 w 1132476"/>
              <a:gd name="connsiteY16" fmla="*/ 137360 h 498407"/>
              <a:gd name="connsiteX17" fmla="*/ 625363 w 1132476"/>
              <a:gd name="connsiteY17" fmla="*/ 115797 h 498407"/>
              <a:gd name="connsiteX18" fmla="*/ 509567 w 1132476"/>
              <a:gd name="connsiteY18" fmla="*/ 181683 h 498407"/>
              <a:gd name="connsiteX19" fmla="*/ 429707 w 1132476"/>
              <a:gd name="connsiteY19" fmla="*/ 321438 h 498407"/>
              <a:gd name="connsiteX20" fmla="*/ 12436 w 1132476"/>
              <a:gd name="connsiteY20" fmla="*/ 495134 h 498407"/>
              <a:gd name="connsiteX21" fmla="*/ 232055 w 1132476"/>
              <a:gd name="connsiteY21" fmla="*/ 319442 h 498407"/>
              <a:gd name="connsiteX22" fmla="*/ 267993 w 1132476"/>
              <a:gd name="connsiteY22" fmla="*/ 315449 h 498407"/>
              <a:gd name="connsiteX23" fmla="*/ 313912 w 1132476"/>
              <a:gd name="connsiteY23" fmla="*/ 203646 h 498407"/>
              <a:gd name="connsiteX24" fmla="*/ 315909 w 1132476"/>
              <a:gd name="connsiteY24" fmla="*/ 189670 h 498407"/>
              <a:gd name="connsiteX25" fmla="*/ 224067 w 1132476"/>
              <a:gd name="connsiteY25" fmla="*/ 357375 h 498407"/>
              <a:gd name="connsiteX26" fmla="*/ 319900 w 1132476"/>
              <a:gd name="connsiteY26" fmla="*/ 317445 h 498407"/>
              <a:gd name="connsiteX0" fmla="*/ 797063 w 1132476"/>
              <a:gd name="connsiteY0" fmla="*/ 0 h 498407"/>
              <a:gd name="connsiteX1" fmla="*/ 793070 w 1132476"/>
              <a:gd name="connsiteY1" fmla="*/ 99826 h 498407"/>
              <a:gd name="connsiteX2" fmla="*/ 850969 w 1132476"/>
              <a:gd name="connsiteY2" fmla="*/ 135763 h 498407"/>
              <a:gd name="connsiteX3" fmla="*/ 888902 w 1132476"/>
              <a:gd name="connsiteY3" fmla="*/ 167707 h 498407"/>
              <a:gd name="connsiteX4" fmla="*/ 952790 w 1132476"/>
              <a:gd name="connsiteY4" fmla="*/ 159721 h 498407"/>
              <a:gd name="connsiteX5" fmla="*/ 1016679 w 1132476"/>
              <a:gd name="connsiteY5" fmla="*/ 233592 h 498407"/>
              <a:gd name="connsiteX6" fmla="*/ 1046626 w 1132476"/>
              <a:gd name="connsiteY6" fmla="*/ 299477 h 498407"/>
              <a:gd name="connsiteX7" fmla="*/ 1112511 w 1132476"/>
              <a:gd name="connsiteY7" fmla="*/ 341403 h 498407"/>
              <a:gd name="connsiteX8" fmla="*/ 1132476 w 1132476"/>
              <a:gd name="connsiteY8" fmla="*/ 355379 h 498407"/>
              <a:gd name="connsiteX9" fmla="*/ 1112511 w 1132476"/>
              <a:gd name="connsiteY9" fmla="*/ 409284 h 498407"/>
              <a:gd name="connsiteX10" fmla="*/ 1020672 w 1132476"/>
              <a:gd name="connsiteY10" fmla="*/ 415274 h 498407"/>
              <a:gd name="connsiteX11" fmla="*/ 986731 w 1132476"/>
              <a:gd name="connsiteY11" fmla="*/ 319442 h 498407"/>
              <a:gd name="connsiteX12" fmla="*/ 912860 w 1132476"/>
              <a:gd name="connsiteY12" fmla="*/ 235588 h 498407"/>
              <a:gd name="connsiteX13" fmla="*/ 874927 w 1132476"/>
              <a:gd name="connsiteY13" fmla="*/ 209634 h 498407"/>
              <a:gd name="connsiteX14" fmla="*/ 870934 w 1132476"/>
              <a:gd name="connsiteY14" fmla="*/ 181683 h 498407"/>
              <a:gd name="connsiteX15" fmla="*/ 833000 w 1132476"/>
              <a:gd name="connsiteY15" fmla="*/ 177690 h 498407"/>
              <a:gd name="connsiteX16" fmla="*/ 706822 w 1132476"/>
              <a:gd name="connsiteY16" fmla="*/ 137360 h 498407"/>
              <a:gd name="connsiteX17" fmla="*/ 625363 w 1132476"/>
              <a:gd name="connsiteY17" fmla="*/ 115797 h 498407"/>
              <a:gd name="connsiteX18" fmla="*/ 509567 w 1132476"/>
              <a:gd name="connsiteY18" fmla="*/ 181683 h 498407"/>
              <a:gd name="connsiteX19" fmla="*/ 429707 w 1132476"/>
              <a:gd name="connsiteY19" fmla="*/ 321438 h 498407"/>
              <a:gd name="connsiteX20" fmla="*/ 12436 w 1132476"/>
              <a:gd name="connsiteY20" fmla="*/ 495134 h 498407"/>
              <a:gd name="connsiteX21" fmla="*/ 232055 w 1132476"/>
              <a:gd name="connsiteY21" fmla="*/ 319442 h 498407"/>
              <a:gd name="connsiteX22" fmla="*/ 267993 w 1132476"/>
              <a:gd name="connsiteY22" fmla="*/ 315449 h 498407"/>
              <a:gd name="connsiteX23" fmla="*/ 313912 w 1132476"/>
              <a:gd name="connsiteY23" fmla="*/ 203646 h 498407"/>
              <a:gd name="connsiteX24" fmla="*/ 238045 w 1132476"/>
              <a:gd name="connsiteY24" fmla="*/ 185677 h 498407"/>
              <a:gd name="connsiteX25" fmla="*/ 224067 w 1132476"/>
              <a:gd name="connsiteY25" fmla="*/ 357375 h 498407"/>
              <a:gd name="connsiteX26" fmla="*/ 319900 w 1132476"/>
              <a:gd name="connsiteY26" fmla="*/ 317445 h 498407"/>
              <a:gd name="connsiteX0" fmla="*/ 797063 w 1132476"/>
              <a:gd name="connsiteY0" fmla="*/ 0 h 498407"/>
              <a:gd name="connsiteX1" fmla="*/ 793070 w 1132476"/>
              <a:gd name="connsiteY1" fmla="*/ 99826 h 498407"/>
              <a:gd name="connsiteX2" fmla="*/ 850969 w 1132476"/>
              <a:gd name="connsiteY2" fmla="*/ 135763 h 498407"/>
              <a:gd name="connsiteX3" fmla="*/ 888902 w 1132476"/>
              <a:gd name="connsiteY3" fmla="*/ 167707 h 498407"/>
              <a:gd name="connsiteX4" fmla="*/ 952790 w 1132476"/>
              <a:gd name="connsiteY4" fmla="*/ 159721 h 498407"/>
              <a:gd name="connsiteX5" fmla="*/ 1016679 w 1132476"/>
              <a:gd name="connsiteY5" fmla="*/ 233592 h 498407"/>
              <a:gd name="connsiteX6" fmla="*/ 1046626 w 1132476"/>
              <a:gd name="connsiteY6" fmla="*/ 299477 h 498407"/>
              <a:gd name="connsiteX7" fmla="*/ 1112511 w 1132476"/>
              <a:gd name="connsiteY7" fmla="*/ 341403 h 498407"/>
              <a:gd name="connsiteX8" fmla="*/ 1132476 w 1132476"/>
              <a:gd name="connsiteY8" fmla="*/ 355379 h 498407"/>
              <a:gd name="connsiteX9" fmla="*/ 1112511 w 1132476"/>
              <a:gd name="connsiteY9" fmla="*/ 409284 h 498407"/>
              <a:gd name="connsiteX10" fmla="*/ 1020672 w 1132476"/>
              <a:gd name="connsiteY10" fmla="*/ 415274 h 498407"/>
              <a:gd name="connsiteX11" fmla="*/ 986731 w 1132476"/>
              <a:gd name="connsiteY11" fmla="*/ 319442 h 498407"/>
              <a:gd name="connsiteX12" fmla="*/ 912860 w 1132476"/>
              <a:gd name="connsiteY12" fmla="*/ 235588 h 498407"/>
              <a:gd name="connsiteX13" fmla="*/ 874927 w 1132476"/>
              <a:gd name="connsiteY13" fmla="*/ 209634 h 498407"/>
              <a:gd name="connsiteX14" fmla="*/ 870934 w 1132476"/>
              <a:gd name="connsiteY14" fmla="*/ 181683 h 498407"/>
              <a:gd name="connsiteX15" fmla="*/ 833000 w 1132476"/>
              <a:gd name="connsiteY15" fmla="*/ 177690 h 498407"/>
              <a:gd name="connsiteX16" fmla="*/ 706822 w 1132476"/>
              <a:gd name="connsiteY16" fmla="*/ 137360 h 498407"/>
              <a:gd name="connsiteX17" fmla="*/ 625363 w 1132476"/>
              <a:gd name="connsiteY17" fmla="*/ 115797 h 498407"/>
              <a:gd name="connsiteX18" fmla="*/ 509567 w 1132476"/>
              <a:gd name="connsiteY18" fmla="*/ 181683 h 498407"/>
              <a:gd name="connsiteX19" fmla="*/ 429707 w 1132476"/>
              <a:gd name="connsiteY19" fmla="*/ 321438 h 498407"/>
              <a:gd name="connsiteX20" fmla="*/ 12436 w 1132476"/>
              <a:gd name="connsiteY20" fmla="*/ 495134 h 498407"/>
              <a:gd name="connsiteX21" fmla="*/ 232055 w 1132476"/>
              <a:gd name="connsiteY21" fmla="*/ 319442 h 498407"/>
              <a:gd name="connsiteX22" fmla="*/ 287958 w 1132476"/>
              <a:gd name="connsiteY22" fmla="*/ 285501 h 498407"/>
              <a:gd name="connsiteX23" fmla="*/ 313912 w 1132476"/>
              <a:gd name="connsiteY23" fmla="*/ 203646 h 498407"/>
              <a:gd name="connsiteX24" fmla="*/ 238045 w 1132476"/>
              <a:gd name="connsiteY24" fmla="*/ 185677 h 498407"/>
              <a:gd name="connsiteX25" fmla="*/ 224067 w 1132476"/>
              <a:gd name="connsiteY25" fmla="*/ 357375 h 498407"/>
              <a:gd name="connsiteX26" fmla="*/ 319900 w 1132476"/>
              <a:gd name="connsiteY26" fmla="*/ 317445 h 498407"/>
              <a:gd name="connsiteX0" fmla="*/ 797063 w 1132476"/>
              <a:gd name="connsiteY0" fmla="*/ 0 h 498407"/>
              <a:gd name="connsiteX1" fmla="*/ 793070 w 1132476"/>
              <a:gd name="connsiteY1" fmla="*/ 99826 h 498407"/>
              <a:gd name="connsiteX2" fmla="*/ 850969 w 1132476"/>
              <a:gd name="connsiteY2" fmla="*/ 135763 h 498407"/>
              <a:gd name="connsiteX3" fmla="*/ 888902 w 1132476"/>
              <a:gd name="connsiteY3" fmla="*/ 167707 h 498407"/>
              <a:gd name="connsiteX4" fmla="*/ 952790 w 1132476"/>
              <a:gd name="connsiteY4" fmla="*/ 159721 h 498407"/>
              <a:gd name="connsiteX5" fmla="*/ 1016679 w 1132476"/>
              <a:gd name="connsiteY5" fmla="*/ 233592 h 498407"/>
              <a:gd name="connsiteX6" fmla="*/ 1046626 w 1132476"/>
              <a:gd name="connsiteY6" fmla="*/ 299477 h 498407"/>
              <a:gd name="connsiteX7" fmla="*/ 1112511 w 1132476"/>
              <a:gd name="connsiteY7" fmla="*/ 341403 h 498407"/>
              <a:gd name="connsiteX8" fmla="*/ 1132476 w 1132476"/>
              <a:gd name="connsiteY8" fmla="*/ 355379 h 498407"/>
              <a:gd name="connsiteX9" fmla="*/ 1112511 w 1132476"/>
              <a:gd name="connsiteY9" fmla="*/ 409284 h 498407"/>
              <a:gd name="connsiteX10" fmla="*/ 1020672 w 1132476"/>
              <a:gd name="connsiteY10" fmla="*/ 415274 h 498407"/>
              <a:gd name="connsiteX11" fmla="*/ 986731 w 1132476"/>
              <a:gd name="connsiteY11" fmla="*/ 319442 h 498407"/>
              <a:gd name="connsiteX12" fmla="*/ 912860 w 1132476"/>
              <a:gd name="connsiteY12" fmla="*/ 235588 h 498407"/>
              <a:gd name="connsiteX13" fmla="*/ 874927 w 1132476"/>
              <a:gd name="connsiteY13" fmla="*/ 209634 h 498407"/>
              <a:gd name="connsiteX14" fmla="*/ 870934 w 1132476"/>
              <a:gd name="connsiteY14" fmla="*/ 181683 h 498407"/>
              <a:gd name="connsiteX15" fmla="*/ 833000 w 1132476"/>
              <a:gd name="connsiteY15" fmla="*/ 177690 h 498407"/>
              <a:gd name="connsiteX16" fmla="*/ 706822 w 1132476"/>
              <a:gd name="connsiteY16" fmla="*/ 137360 h 498407"/>
              <a:gd name="connsiteX17" fmla="*/ 625363 w 1132476"/>
              <a:gd name="connsiteY17" fmla="*/ 115797 h 498407"/>
              <a:gd name="connsiteX18" fmla="*/ 509567 w 1132476"/>
              <a:gd name="connsiteY18" fmla="*/ 181683 h 498407"/>
              <a:gd name="connsiteX19" fmla="*/ 429707 w 1132476"/>
              <a:gd name="connsiteY19" fmla="*/ 321438 h 498407"/>
              <a:gd name="connsiteX20" fmla="*/ 12436 w 1132476"/>
              <a:gd name="connsiteY20" fmla="*/ 495134 h 498407"/>
              <a:gd name="connsiteX21" fmla="*/ 232055 w 1132476"/>
              <a:gd name="connsiteY21" fmla="*/ 319442 h 498407"/>
              <a:gd name="connsiteX22" fmla="*/ 367818 w 1132476"/>
              <a:gd name="connsiteY22" fmla="*/ 237585 h 498407"/>
              <a:gd name="connsiteX23" fmla="*/ 313912 w 1132476"/>
              <a:gd name="connsiteY23" fmla="*/ 203646 h 498407"/>
              <a:gd name="connsiteX24" fmla="*/ 238045 w 1132476"/>
              <a:gd name="connsiteY24" fmla="*/ 185677 h 498407"/>
              <a:gd name="connsiteX25" fmla="*/ 224067 w 1132476"/>
              <a:gd name="connsiteY25" fmla="*/ 357375 h 498407"/>
              <a:gd name="connsiteX26" fmla="*/ 319900 w 1132476"/>
              <a:gd name="connsiteY26" fmla="*/ 317445 h 498407"/>
              <a:gd name="connsiteX0" fmla="*/ 800090 w 1135503"/>
              <a:gd name="connsiteY0" fmla="*/ 0 h 497926"/>
              <a:gd name="connsiteX1" fmla="*/ 796097 w 1135503"/>
              <a:gd name="connsiteY1" fmla="*/ 99826 h 497926"/>
              <a:gd name="connsiteX2" fmla="*/ 853996 w 1135503"/>
              <a:gd name="connsiteY2" fmla="*/ 135763 h 497926"/>
              <a:gd name="connsiteX3" fmla="*/ 891929 w 1135503"/>
              <a:gd name="connsiteY3" fmla="*/ 167707 h 497926"/>
              <a:gd name="connsiteX4" fmla="*/ 955817 w 1135503"/>
              <a:gd name="connsiteY4" fmla="*/ 159721 h 497926"/>
              <a:gd name="connsiteX5" fmla="*/ 1019706 w 1135503"/>
              <a:gd name="connsiteY5" fmla="*/ 233592 h 497926"/>
              <a:gd name="connsiteX6" fmla="*/ 1049653 w 1135503"/>
              <a:gd name="connsiteY6" fmla="*/ 299477 h 497926"/>
              <a:gd name="connsiteX7" fmla="*/ 1115538 w 1135503"/>
              <a:gd name="connsiteY7" fmla="*/ 341403 h 497926"/>
              <a:gd name="connsiteX8" fmla="*/ 1135503 w 1135503"/>
              <a:gd name="connsiteY8" fmla="*/ 355379 h 497926"/>
              <a:gd name="connsiteX9" fmla="*/ 1115538 w 1135503"/>
              <a:gd name="connsiteY9" fmla="*/ 409284 h 497926"/>
              <a:gd name="connsiteX10" fmla="*/ 1023699 w 1135503"/>
              <a:gd name="connsiteY10" fmla="*/ 415274 h 497926"/>
              <a:gd name="connsiteX11" fmla="*/ 989758 w 1135503"/>
              <a:gd name="connsiteY11" fmla="*/ 319442 h 497926"/>
              <a:gd name="connsiteX12" fmla="*/ 915887 w 1135503"/>
              <a:gd name="connsiteY12" fmla="*/ 235588 h 497926"/>
              <a:gd name="connsiteX13" fmla="*/ 877954 w 1135503"/>
              <a:gd name="connsiteY13" fmla="*/ 209634 h 497926"/>
              <a:gd name="connsiteX14" fmla="*/ 873961 w 1135503"/>
              <a:gd name="connsiteY14" fmla="*/ 181683 h 497926"/>
              <a:gd name="connsiteX15" fmla="*/ 836027 w 1135503"/>
              <a:gd name="connsiteY15" fmla="*/ 177690 h 497926"/>
              <a:gd name="connsiteX16" fmla="*/ 709849 w 1135503"/>
              <a:gd name="connsiteY16" fmla="*/ 137360 h 497926"/>
              <a:gd name="connsiteX17" fmla="*/ 628390 w 1135503"/>
              <a:gd name="connsiteY17" fmla="*/ 115797 h 497926"/>
              <a:gd name="connsiteX18" fmla="*/ 512594 w 1135503"/>
              <a:gd name="connsiteY18" fmla="*/ 181683 h 497926"/>
              <a:gd name="connsiteX19" fmla="*/ 432734 w 1135503"/>
              <a:gd name="connsiteY19" fmla="*/ 321438 h 497926"/>
              <a:gd name="connsiteX20" fmla="*/ 15463 w 1135503"/>
              <a:gd name="connsiteY20" fmla="*/ 495134 h 497926"/>
              <a:gd name="connsiteX21" fmla="*/ 175187 w 1135503"/>
              <a:gd name="connsiteY21" fmla="*/ 285501 h 497926"/>
              <a:gd name="connsiteX22" fmla="*/ 370845 w 1135503"/>
              <a:gd name="connsiteY22" fmla="*/ 237585 h 497926"/>
              <a:gd name="connsiteX23" fmla="*/ 316939 w 1135503"/>
              <a:gd name="connsiteY23" fmla="*/ 203646 h 497926"/>
              <a:gd name="connsiteX24" fmla="*/ 241072 w 1135503"/>
              <a:gd name="connsiteY24" fmla="*/ 185677 h 497926"/>
              <a:gd name="connsiteX25" fmla="*/ 227094 w 1135503"/>
              <a:gd name="connsiteY25" fmla="*/ 357375 h 497926"/>
              <a:gd name="connsiteX26" fmla="*/ 322927 w 1135503"/>
              <a:gd name="connsiteY26" fmla="*/ 317445 h 497926"/>
              <a:gd name="connsiteX0" fmla="*/ 795022 w 1130435"/>
              <a:gd name="connsiteY0" fmla="*/ 0 h 498280"/>
              <a:gd name="connsiteX1" fmla="*/ 791029 w 1130435"/>
              <a:gd name="connsiteY1" fmla="*/ 99826 h 498280"/>
              <a:gd name="connsiteX2" fmla="*/ 848928 w 1130435"/>
              <a:gd name="connsiteY2" fmla="*/ 135763 h 498280"/>
              <a:gd name="connsiteX3" fmla="*/ 886861 w 1130435"/>
              <a:gd name="connsiteY3" fmla="*/ 167707 h 498280"/>
              <a:gd name="connsiteX4" fmla="*/ 950749 w 1130435"/>
              <a:gd name="connsiteY4" fmla="*/ 159721 h 498280"/>
              <a:gd name="connsiteX5" fmla="*/ 1014638 w 1130435"/>
              <a:gd name="connsiteY5" fmla="*/ 233592 h 498280"/>
              <a:gd name="connsiteX6" fmla="*/ 1044585 w 1130435"/>
              <a:gd name="connsiteY6" fmla="*/ 299477 h 498280"/>
              <a:gd name="connsiteX7" fmla="*/ 1110470 w 1130435"/>
              <a:gd name="connsiteY7" fmla="*/ 341403 h 498280"/>
              <a:gd name="connsiteX8" fmla="*/ 1130435 w 1130435"/>
              <a:gd name="connsiteY8" fmla="*/ 355379 h 498280"/>
              <a:gd name="connsiteX9" fmla="*/ 1110470 w 1130435"/>
              <a:gd name="connsiteY9" fmla="*/ 409284 h 498280"/>
              <a:gd name="connsiteX10" fmla="*/ 1018631 w 1130435"/>
              <a:gd name="connsiteY10" fmla="*/ 415274 h 498280"/>
              <a:gd name="connsiteX11" fmla="*/ 984690 w 1130435"/>
              <a:gd name="connsiteY11" fmla="*/ 319442 h 498280"/>
              <a:gd name="connsiteX12" fmla="*/ 910819 w 1130435"/>
              <a:gd name="connsiteY12" fmla="*/ 235588 h 498280"/>
              <a:gd name="connsiteX13" fmla="*/ 872886 w 1130435"/>
              <a:gd name="connsiteY13" fmla="*/ 209634 h 498280"/>
              <a:gd name="connsiteX14" fmla="*/ 868893 w 1130435"/>
              <a:gd name="connsiteY14" fmla="*/ 181683 h 498280"/>
              <a:gd name="connsiteX15" fmla="*/ 830959 w 1130435"/>
              <a:gd name="connsiteY15" fmla="*/ 177690 h 498280"/>
              <a:gd name="connsiteX16" fmla="*/ 704781 w 1130435"/>
              <a:gd name="connsiteY16" fmla="*/ 137360 h 498280"/>
              <a:gd name="connsiteX17" fmla="*/ 623322 w 1130435"/>
              <a:gd name="connsiteY17" fmla="*/ 115797 h 498280"/>
              <a:gd name="connsiteX18" fmla="*/ 507526 w 1130435"/>
              <a:gd name="connsiteY18" fmla="*/ 181683 h 498280"/>
              <a:gd name="connsiteX19" fmla="*/ 427666 w 1130435"/>
              <a:gd name="connsiteY19" fmla="*/ 321438 h 498280"/>
              <a:gd name="connsiteX20" fmla="*/ 10395 w 1130435"/>
              <a:gd name="connsiteY20" fmla="*/ 495134 h 498280"/>
              <a:gd name="connsiteX21" fmla="*/ 289910 w 1130435"/>
              <a:gd name="connsiteY21" fmla="*/ 311456 h 498280"/>
              <a:gd name="connsiteX22" fmla="*/ 365777 w 1130435"/>
              <a:gd name="connsiteY22" fmla="*/ 237585 h 498280"/>
              <a:gd name="connsiteX23" fmla="*/ 311871 w 1130435"/>
              <a:gd name="connsiteY23" fmla="*/ 203646 h 498280"/>
              <a:gd name="connsiteX24" fmla="*/ 236004 w 1130435"/>
              <a:gd name="connsiteY24" fmla="*/ 185677 h 498280"/>
              <a:gd name="connsiteX25" fmla="*/ 222026 w 1130435"/>
              <a:gd name="connsiteY25" fmla="*/ 357375 h 498280"/>
              <a:gd name="connsiteX26" fmla="*/ 317859 w 1130435"/>
              <a:gd name="connsiteY26" fmla="*/ 317445 h 498280"/>
              <a:gd name="connsiteX0" fmla="*/ 795022 w 1130435"/>
              <a:gd name="connsiteY0" fmla="*/ 0 h 498280"/>
              <a:gd name="connsiteX1" fmla="*/ 791029 w 1130435"/>
              <a:gd name="connsiteY1" fmla="*/ 99826 h 498280"/>
              <a:gd name="connsiteX2" fmla="*/ 848928 w 1130435"/>
              <a:gd name="connsiteY2" fmla="*/ 135763 h 498280"/>
              <a:gd name="connsiteX3" fmla="*/ 886861 w 1130435"/>
              <a:gd name="connsiteY3" fmla="*/ 167707 h 498280"/>
              <a:gd name="connsiteX4" fmla="*/ 950749 w 1130435"/>
              <a:gd name="connsiteY4" fmla="*/ 159721 h 498280"/>
              <a:gd name="connsiteX5" fmla="*/ 1014638 w 1130435"/>
              <a:gd name="connsiteY5" fmla="*/ 233592 h 498280"/>
              <a:gd name="connsiteX6" fmla="*/ 1044585 w 1130435"/>
              <a:gd name="connsiteY6" fmla="*/ 299477 h 498280"/>
              <a:gd name="connsiteX7" fmla="*/ 1110470 w 1130435"/>
              <a:gd name="connsiteY7" fmla="*/ 341403 h 498280"/>
              <a:gd name="connsiteX8" fmla="*/ 1130435 w 1130435"/>
              <a:gd name="connsiteY8" fmla="*/ 355379 h 498280"/>
              <a:gd name="connsiteX9" fmla="*/ 1110470 w 1130435"/>
              <a:gd name="connsiteY9" fmla="*/ 409284 h 498280"/>
              <a:gd name="connsiteX10" fmla="*/ 1018631 w 1130435"/>
              <a:gd name="connsiteY10" fmla="*/ 415274 h 498280"/>
              <a:gd name="connsiteX11" fmla="*/ 984690 w 1130435"/>
              <a:gd name="connsiteY11" fmla="*/ 319442 h 498280"/>
              <a:gd name="connsiteX12" fmla="*/ 910819 w 1130435"/>
              <a:gd name="connsiteY12" fmla="*/ 235588 h 498280"/>
              <a:gd name="connsiteX13" fmla="*/ 872886 w 1130435"/>
              <a:gd name="connsiteY13" fmla="*/ 209634 h 498280"/>
              <a:gd name="connsiteX14" fmla="*/ 868893 w 1130435"/>
              <a:gd name="connsiteY14" fmla="*/ 181683 h 498280"/>
              <a:gd name="connsiteX15" fmla="*/ 830959 w 1130435"/>
              <a:gd name="connsiteY15" fmla="*/ 177690 h 498280"/>
              <a:gd name="connsiteX16" fmla="*/ 704781 w 1130435"/>
              <a:gd name="connsiteY16" fmla="*/ 137360 h 498280"/>
              <a:gd name="connsiteX17" fmla="*/ 623322 w 1130435"/>
              <a:gd name="connsiteY17" fmla="*/ 115797 h 498280"/>
              <a:gd name="connsiteX18" fmla="*/ 507526 w 1130435"/>
              <a:gd name="connsiteY18" fmla="*/ 181683 h 498280"/>
              <a:gd name="connsiteX19" fmla="*/ 427666 w 1130435"/>
              <a:gd name="connsiteY19" fmla="*/ 321438 h 498280"/>
              <a:gd name="connsiteX20" fmla="*/ 10395 w 1130435"/>
              <a:gd name="connsiteY20" fmla="*/ 495134 h 498280"/>
              <a:gd name="connsiteX21" fmla="*/ 289910 w 1130435"/>
              <a:gd name="connsiteY21" fmla="*/ 311456 h 498280"/>
              <a:gd name="connsiteX22" fmla="*/ 365777 w 1130435"/>
              <a:gd name="connsiteY22" fmla="*/ 237585 h 498280"/>
              <a:gd name="connsiteX23" fmla="*/ 311871 w 1130435"/>
              <a:gd name="connsiteY23" fmla="*/ 203646 h 498280"/>
              <a:gd name="connsiteX24" fmla="*/ 236004 w 1130435"/>
              <a:gd name="connsiteY24" fmla="*/ 185677 h 498280"/>
              <a:gd name="connsiteX25" fmla="*/ 176107 w 1130435"/>
              <a:gd name="connsiteY25" fmla="*/ 281508 h 498280"/>
              <a:gd name="connsiteX26" fmla="*/ 317859 w 1130435"/>
              <a:gd name="connsiteY26" fmla="*/ 317445 h 498280"/>
              <a:gd name="connsiteX0" fmla="*/ 796158 w 1131571"/>
              <a:gd name="connsiteY0" fmla="*/ 0 h 498280"/>
              <a:gd name="connsiteX1" fmla="*/ 792165 w 1131571"/>
              <a:gd name="connsiteY1" fmla="*/ 99826 h 498280"/>
              <a:gd name="connsiteX2" fmla="*/ 850064 w 1131571"/>
              <a:gd name="connsiteY2" fmla="*/ 135763 h 498280"/>
              <a:gd name="connsiteX3" fmla="*/ 887997 w 1131571"/>
              <a:gd name="connsiteY3" fmla="*/ 167707 h 498280"/>
              <a:gd name="connsiteX4" fmla="*/ 951885 w 1131571"/>
              <a:gd name="connsiteY4" fmla="*/ 159721 h 498280"/>
              <a:gd name="connsiteX5" fmla="*/ 1015774 w 1131571"/>
              <a:gd name="connsiteY5" fmla="*/ 233592 h 498280"/>
              <a:gd name="connsiteX6" fmla="*/ 1045721 w 1131571"/>
              <a:gd name="connsiteY6" fmla="*/ 299477 h 498280"/>
              <a:gd name="connsiteX7" fmla="*/ 1111606 w 1131571"/>
              <a:gd name="connsiteY7" fmla="*/ 341403 h 498280"/>
              <a:gd name="connsiteX8" fmla="*/ 1131571 w 1131571"/>
              <a:gd name="connsiteY8" fmla="*/ 355379 h 498280"/>
              <a:gd name="connsiteX9" fmla="*/ 1111606 w 1131571"/>
              <a:gd name="connsiteY9" fmla="*/ 409284 h 498280"/>
              <a:gd name="connsiteX10" fmla="*/ 1019767 w 1131571"/>
              <a:gd name="connsiteY10" fmla="*/ 415274 h 498280"/>
              <a:gd name="connsiteX11" fmla="*/ 985826 w 1131571"/>
              <a:gd name="connsiteY11" fmla="*/ 319442 h 498280"/>
              <a:gd name="connsiteX12" fmla="*/ 911955 w 1131571"/>
              <a:gd name="connsiteY12" fmla="*/ 235588 h 498280"/>
              <a:gd name="connsiteX13" fmla="*/ 874022 w 1131571"/>
              <a:gd name="connsiteY13" fmla="*/ 209634 h 498280"/>
              <a:gd name="connsiteX14" fmla="*/ 870029 w 1131571"/>
              <a:gd name="connsiteY14" fmla="*/ 181683 h 498280"/>
              <a:gd name="connsiteX15" fmla="*/ 832095 w 1131571"/>
              <a:gd name="connsiteY15" fmla="*/ 177690 h 498280"/>
              <a:gd name="connsiteX16" fmla="*/ 705917 w 1131571"/>
              <a:gd name="connsiteY16" fmla="*/ 137360 h 498280"/>
              <a:gd name="connsiteX17" fmla="*/ 624458 w 1131571"/>
              <a:gd name="connsiteY17" fmla="*/ 115797 h 498280"/>
              <a:gd name="connsiteX18" fmla="*/ 508662 w 1131571"/>
              <a:gd name="connsiteY18" fmla="*/ 181683 h 498280"/>
              <a:gd name="connsiteX19" fmla="*/ 428802 w 1131571"/>
              <a:gd name="connsiteY19" fmla="*/ 321438 h 498280"/>
              <a:gd name="connsiteX20" fmla="*/ 11531 w 1131571"/>
              <a:gd name="connsiteY20" fmla="*/ 495134 h 498280"/>
              <a:gd name="connsiteX21" fmla="*/ 255109 w 1131571"/>
              <a:gd name="connsiteY21" fmla="*/ 311456 h 498280"/>
              <a:gd name="connsiteX22" fmla="*/ 366913 w 1131571"/>
              <a:gd name="connsiteY22" fmla="*/ 237585 h 498280"/>
              <a:gd name="connsiteX23" fmla="*/ 313007 w 1131571"/>
              <a:gd name="connsiteY23" fmla="*/ 203646 h 498280"/>
              <a:gd name="connsiteX24" fmla="*/ 237140 w 1131571"/>
              <a:gd name="connsiteY24" fmla="*/ 185677 h 498280"/>
              <a:gd name="connsiteX25" fmla="*/ 177243 w 1131571"/>
              <a:gd name="connsiteY25" fmla="*/ 281508 h 498280"/>
              <a:gd name="connsiteX26" fmla="*/ 318995 w 1131571"/>
              <a:gd name="connsiteY26" fmla="*/ 317445 h 498280"/>
              <a:gd name="connsiteX0" fmla="*/ 796158 w 1131571"/>
              <a:gd name="connsiteY0" fmla="*/ 0 h 498280"/>
              <a:gd name="connsiteX1" fmla="*/ 792165 w 1131571"/>
              <a:gd name="connsiteY1" fmla="*/ 99826 h 498280"/>
              <a:gd name="connsiteX2" fmla="*/ 850064 w 1131571"/>
              <a:gd name="connsiteY2" fmla="*/ 135763 h 498280"/>
              <a:gd name="connsiteX3" fmla="*/ 887997 w 1131571"/>
              <a:gd name="connsiteY3" fmla="*/ 167707 h 498280"/>
              <a:gd name="connsiteX4" fmla="*/ 951885 w 1131571"/>
              <a:gd name="connsiteY4" fmla="*/ 159721 h 498280"/>
              <a:gd name="connsiteX5" fmla="*/ 1015774 w 1131571"/>
              <a:gd name="connsiteY5" fmla="*/ 233592 h 498280"/>
              <a:gd name="connsiteX6" fmla="*/ 1045721 w 1131571"/>
              <a:gd name="connsiteY6" fmla="*/ 299477 h 498280"/>
              <a:gd name="connsiteX7" fmla="*/ 1111606 w 1131571"/>
              <a:gd name="connsiteY7" fmla="*/ 341403 h 498280"/>
              <a:gd name="connsiteX8" fmla="*/ 1131571 w 1131571"/>
              <a:gd name="connsiteY8" fmla="*/ 355379 h 498280"/>
              <a:gd name="connsiteX9" fmla="*/ 1111606 w 1131571"/>
              <a:gd name="connsiteY9" fmla="*/ 409284 h 498280"/>
              <a:gd name="connsiteX10" fmla="*/ 1019767 w 1131571"/>
              <a:gd name="connsiteY10" fmla="*/ 415274 h 498280"/>
              <a:gd name="connsiteX11" fmla="*/ 985826 w 1131571"/>
              <a:gd name="connsiteY11" fmla="*/ 319442 h 498280"/>
              <a:gd name="connsiteX12" fmla="*/ 911955 w 1131571"/>
              <a:gd name="connsiteY12" fmla="*/ 235588 h 498280"/>
              <a:gd name="connsiteX13" fmla="*/ 874022 w 1131571"/>
              <a:gd name="connsiteY13" fmla="*/ 209634 h 498280"/>
              <a:gd name="connsiteX14" fmla="*/ 870029 w 1131571"/>
              <a:gd name="connsiteY14" fmla="*/ 181683 h 498280"/>
              <a:gd name="connsiteX15" fmla="*/ 832095 w 1131571"/>
              <a:gd name="connsiteY15" fmla="*/ 177690 h 498280"/>
              <a:gd name="connsiteX16" fmla="*/ 705917 w 1131571"/>
              <a:gd name="connsiteY16" fmla="*/ 137360 h 498280"/>
              <a:gd name="connsiteX17" fmla="*/ 624458 w 1131571"/>
              <a:gd name="connsiteY17" fmla="*/ 115797 h 498280"/>
              <a:gd name="connsiteX18" fmla="*/ 508662 w 1131571"/>
              <a:gd name="connsiteY18" fmla="*/ 181683 h 498280"/>
              <a:gd name="connsiteX19" fmla="*/ 428802 w 1131571"/>
              <a:gd name="connsiteY19" fmla="*/ 321438 h 498280"/>
              <a:gd name="connsiteX20" fmla="*/ 11531 w 1131571"/>
              <a:gd name="connsiteY20" fmla="*/ 495134 h 498280"/>
              <a:gd name="connsiteX21" fmla="*/ 255109 w 1131571"/>
              <a:gd name="connsiteY21" fmla="*/ 311456 h 498280"/>
              <a:gd name="connsiteX22" fmla="*/ 400854 w 1131571"/>
              <a:gd name="connsiteY22" fmla="*/ 129773 h 498280"/>
              <a:gd name="connsiteX23" fmla="*/ 313007 w 1131571"/>
              <a:gd name="connsiteY23" fmla="*/ 203646 h 498280"/>
              <a:gd name="connsiteX24" fmla="*/ 237140 w 1131571"/>
              <a:gd name="connsiteY24" fmla="*/ 185677 h 498280"/>
              <a:gd name="connsiteX25" fmla="*/ 177243 w 1131571"/>
              <a:gd name="connsiteY25" fmla="*/ 281508 h 498280"/>
              <a:gd name="connsiteX26" fmla="*/ 318995 w 1131571"/>
              <a:gd name="connsiteY26" fmla="*/ 317445 h 498280"/>
              <a:gd name="connsiteX0" fmla="*/ 796158 w 1131571"/>
              <a:gd name="connsiteY0" fmla="*/ 0 h 498280"/>
              <a:gd name="connsiteX1" fmla="*/ 792165 w 1131571"/>
              <a:gd name="connsiteY1" fmla="*/ 99826 h 498280"/>
              <a:gd name="connsiteX2" fmla="*/ 850064 w 1131571"/>
              <a:gd name="connsiteY2" fmla="*/ 135763 h 498280"/>
              <a:gd name="connsiteX3" fmla="*/ 887997 w 1131571"/>
              <a:gd name="connsiteY3" fmla="*/ 167707 h 498280"/>
              <a:gd name="connsiteX4" fmla="*/ 951885 w 1131571"/>
              <a:gd name="connsiteY4" fmla="*/ 159721 h 498280"/>
              <a:gd name="connsiteX5" fmla="*/ 1015774 w 1131571"/>
              <a:gd name="connsiteY5" fmla="*/ 233592 h 498280"/>
              <a:gd name="connsiteX6" fmla="*/ 1045721 w 1131571"/>
              <a:gd name="connsiteY6" fmla="*/ 299477 h 498280"/>
              <a:gd name="connsiteX7" fmla="*/ 1111606 w 1131571"/>
              <a:gd name="connsiteY7" fmla="*/ 341403 h 498280"/>
              <a:gd name="connsiteX8" fmla="*/ 1131571 w 1131571"/>
              <a:gd name="connsiteY8" fmla="*/ 355379 h 498280"/>
              <a:gd name="connsiteX9" fmla="*/ 1111606 w 1131571"/>
              <a:gd name="connsiteY9" fmla="*/ 409284 h 498280"/>
              <a:gd name="connsiteX10" fmla="*/ 1019767 w 1131571"/>
              <a:gd name="connsiteY10" fmla="*/ 415274 h 498280"/>
              <a:gd name="connsiteX11" fmla="*/ 985826 w 1131571"/>
              <a:gd name="connsiteY11" fmla="*/ 319442 h 498280"/>
              <a:gd name="connsiteX12" fmla="*/ 911955 w 1131571"/>
              <a:gd name="connsiteY12" fmla="*/ 235588 h 498280"/>
              <a:gd name="connsiteX13" fmla="*/ 874022 w 1131571"/>
              <a:gd name="connsiteY13" fmla="*/ 209634 h 498280"/>
              <a:gd name="connsiteX14" fmla="*/ 870029 w 1131571"/>
              <a:gd name="connsiteY14" fmla="*/ 181683 h 498280"/>
              <a:gd name="connsiteX15" fmla="*/ 832095 w 1131571"/>
              <a:gd name="connsiteY15" fmla="*/ 177690 h 498280"/>
              <a:gd name="connsiteX16" fmla="*/ 705917 w 1131571"/>
              <a:gd name="connsiteY16" fmla="*/ 137360 h 498280"/>
              <a:gd name="connsiteX17" fmla="*/ 624458 w 1131571"/>
              <a:gd name="connsiteY17" fmla="*/ 115797 h 498280"/>
              <a:gd name="connsiteX18" fmla="*/ 508662 w 1131571"/>
              <a:gd name="connsiteY18" fmla="*/ 181683 h 498280"/>
              <a:gd name="connsiteX19" fmla="*/ 428802 w 1131571"/>
              <a:gd name="connsiteY19" fmla="*/ 321438 h 498280"/>
              <a:gd name="connsiteX20" fmla="*/ 11531 w 1131571"/>
              <a:gd name="connsiteY20" fmla="*/ 495134 h 498280"/>
              <a:gd name="connsiteX21" fmla="*/ 255109 w 1131571"/>
              <a:gd name="connsiteY21" fmla="*/ 311456 h 498280"/>
              <a:gd name="connsiteX22" fmla="*/ 400854 w 1131571"/>
              <a:gd name="connsiteY22" fmla="*/ 129773 h 498280"/>
              <a:gd name="connsiteX23" fmla="*/ 301028 w 1131571"/>
              <a:gd name="connsiteY23" fmla="*/ 105817 h 498280"/>
              <a:gd name="connsiteX24" fmla="*/ 237140 w 1131571"/>
              <a:gd name="connsiteY24" fmla="*/ 185677 h 498280"/>
              <a:gd name="connsiteX25" fmla="*/ 177243 w 1131571"/>
              <a:gd name="connsiteY25" fmla="*/ 281508 h 498280"/>
              <a:gd name="connsiteX26" fmla="*/ 318995 w 1131571"/>
              <a:gd name="connsiteY26" fmla="*/ 317445 h 498280"/>
              <a:gd name="connsiteX0" fmla="*/ 793229 w 1128642"/>
              <a:gd name="connsiteY0" fmla="*/ 0 h 497550"/>
              <a:gd name="connsiteX1" fmla="*/ 789236 w 1128642"/>
              <a:gd name="connsiteY1" fmla="*/ 99826 h 497550"/>
              <a:gd name="connsiteX2" fmla="*/ 847135 w 1128642"/>
              <a:gd name="connsiteY2" fmla="*/ 135763 h 497550"/>
              <a:gd name="connsiteX3" fmla="*/ 885068 w 1128642"/>
              <a:gd name="connsiteY3" fmla="*/ 167707 h 497550"/>
              <a:gd name="connsiteX4" fmla="*/ 948956 w 1128642"/>
              <a:gd name="connsiteY4" fmla="*/ 159721 h 497550"/>
              <a:gd name="connsiteX5" fmla="*/ 1012845 w 1128642"/>
              <a:gd name="connsiteY5" fmla="*/ 233592 h 497550"/>
              <a:gd name="connsiteX6" fmla="*/ 1042792 w 1128642"/>
              <a:gd name="connsiteY6" fmla="*/ 299477 h 497550"/>
              <a:gd name="connsiteX7" fmla="*/ 1108677 w 1128642"/>
              <a:gd name="connsiteY7" fmla="*/ 341403 h 497550"/>
              <a:gd name="connsiteX8" fmla="*/ 1128642 w 1128642"/>
              <a:gd name="connsiteY8" fmla="*/ 355379 h 497550"/>
              <a:gd name="connsiteX9" fmla="*/ 1108677 w 1128642"/>
              <a:gd name="connsiteY9" fmla="*/ 409284 h 497550"/>
              <a:gd name="connsiteX10" fmla="*/ 1016838 w 1128642"/>
              <a:gd name="connsiteY10" fmla="*/ 415274 h 497550"/>
              <a:gd name="connsiteX11" fmla="*/ 982897 w 1128642"/>
              <a:gd name="connsiteY11" fmla="*/ 319442 h 497550"/>
              <a:gd name="connsiteX12" fmla="*/ 909026 w 1128642"/>
              <a:gd name="connsiteY12" fmla="*/ 235588 h 497550"/>
              <a:gd name="connsiteX13" fmla="*/ 871093 w 1128642"/>
              <a:gd name="connsiteY13" fmla="*/ 209634 h 497550"/>
              <a:gd name="connsiteX14" fmla="*/ 867100 w 1128642"/>
              <a:gd name="connsiteY14" fmla="*/ 181683 h 497550"/>
              <a:gd name="connsiteX15" fmla="*/ 829166 w 1128642"/>
              <a:gd name="connsiteY15" fmla="*/ 177690 h 497550"/>
              <a:gd name="connsiteX16" fmla="*/ 702988 w 1128642"/>
              <a:gd name="connsiteY16" fmla="*/ 137360 h 497550"/>
              <a:gd name="connsiteX17" fmla="*/ 621529 w 1128642"/>
              <a:gd name="connsiteY17" fmla="*/ 115797 h 497550"/>
              <a:gd name="connsiteX18" fmla="*/ 505733 w 1128642"/>
              <a:gd name="connsiteY18" fmla="*/ 181683 h 497550"/>
              <a:gd name="connsiteX19" fmla="*/ 425873 w 1128642"/>
              <a:gd name="connsiteY19" fmla="*/ 321438 h 497550"/>
              <a:gd name="connsiteX20" fmla="*/ 8602 w 1128642"/>
              <a:gd name="connsiteY20" fmla="*/ 495134 h 497550"/>
              <a:gd name="connsiteX21" fmla="*/ 363984 w 1128642"/>
              <a:gd name="connsiteY21" fmla="*/ 249564 h 497550"/>
              <a:gd name="connsiteX22" fmla="*/ 397925 w 1128642"/>
              <a:gd name="connsiteY22" fmla="*/ 129773 h 497550"/>
              <a:gd name="connsiteX23" fmla="*/ 298099 w 1128642"/>
              <a:gd name="connsiteY23" fmla="*/ 105817 h 497550"/>
              <a:gd name="connsiteX24" fmla="*/ 234211 w 1128642"/>
              <a:gd name="connsiteY24" fmla="*/ 185677 h 497550"/>
              <a:gd name="connsiteX25" fmla="*/ 174314 w 1128642"/>
              <a:gd name="connsiteY25" fmla="*/ 281508 h 497550"/>
              <a:gd name="connsiteX26" fmla="*/ 316066 w 1128642"/>
              <a:gd name="connsiteY26" fmla="*/ 317445 h 497550"/>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409287 w 1140004"/>
              <a:gd name="connsiteY22" fmla="*/ 129773 h 499184"/>
              <a:gd name="connsiteX23" fmla="*/ 309461 w 1140004"/>
              <a:gd name="connsiteY23" fmla="*/ 105817 h 499184"/>
              <a:gd name="connsiteX24" fmla="*/ 245573 w 1140004"/>
              <a:gd name="connsiteY24" fmla="*/ 185677 h 499184"/>
              <a:gd name="connsiteX25" fmla="*/ 185676 w 1140004"/>
              <a:gd name="connsiteY25" fmla="*/ 281508 h 499184"/>
              <a:gd name="connsiteX26" fmla="*/ 327428 w 1140004"/>
              <a:gd name="connsiteY26"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409287 w 1140004"/>
              <a:gd name="connsiteY22" fmla="*/ 129773 h 499184"/>
              <a:gd name="connsiteX23" fmla="*/ 309461 w 1140004"/>
              <a:gd name="connsiteY23" fmla="*/ 105817 h 499184"/>
              <a:gd name="connsiteX24" fmla="*/ 245573 w 1140004"/>
              <a:gd name="connsiteY24" fmla="*/ 185677 h 499184"/>
              <a:gd name="connsiteX25" fmla="*/ 323435 w 1140004"/>
              <a:gd name="connsiteY25" fmla="*/ 275519 h 499184"/>
              <a:gd name="connsiteX26" fmla="*/ 327428 w 1140004"/>
              <a:gd name="connsiteY26"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119794 w 1140004"/>
              <a:gd name="connsiteY22" fmla="*/ 291490 h 499184"/>
              <a:gd name="connsiteX23" fmla="*/ 309461 w 1140004"/>
              <a:gd name="connsiteY23" fmla="*/ 105817 h 499184"/>
              <a:gd name="connsiteX24" fmla="*/ 245573 w 1140004"/>
              <a:gd name="connsiteY24" fmla="*/ 185677 h 499184"/>
              <a:gd name="connsiteX25" fmla="*/ 323435 w 1140004"/>
              <a:gd name="connsiteY25" fmla="*/ 275519 h 499184"/>
              <a:gd name="connsiteX26" fmla="*/ 327428 w 1140004"/>
              <a:gd name="connsiteY26"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119794 w 1140004"/>
              <a:gd name="connsiteY22" fmla="*/ 291490 h 499184"/>
              <a:gd name="connsiteX23" fmla="*/ 347395 w 1140004"/>
              <a:gd name="connsiteY23" fmla="*/ 201649 h 499184"/>
              <a:gd name="connsiteX24" fmla="*/ 309461 w 1140004"/>
              <a:gd name="connsiteY24" fmla="*/ 105817 h 499184"/>
              <a:gd name="connsiteX25" fmla="*/ 245573 w 1140004"/>
              <a:gd name="connsiteY25" fmla="*/ 185677 h 499184"/>
              <a:gd name="connsiteX26" fmla="*/ 323435 w 1140004"/>
              <a:gd name="connsiteY26" fmla="*/ 275519 h 499184"/>
              <a:gd name="connsiteX27" fmla="*/ 327428 w 1140004"/>
              <a:gd name="connsiteY27"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119794 w 1140004"/>
              <a:gd name="connsiteY22" fmla="*/ 291490 h 499184"/>
              <a:gd name="connsiteX23" fmla="*/ 161720 w 1140004"/>
              <a:gd name="connsiteY23" fmla="*/ 199653 h 499184"/>
              <a:gd name="connsiteX24" fmla="*/ 309461 w 1140004"/>
              <a:gd name="connsiteY24" fmla="*/ 105817 h 499184"/>
              <a:gd name="connsiteX25" fmla="*/ 245573 w 1140004"/>
              <a:gd name="connsiteY25" fmla="*/ 185677 h 499184"/>
              <a:gd name="connsiteX26" fmla="*/ 323435 w 1140004"/>
              <a:gd name="connsiteY26" fmla="*/ 275519 h 499184"/>
              <a:gd name="connsiteX27" fmla="*/ 327428 w 1140004"/>
              <a:gd name="connsiteY27"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119794 w 1140004"/>
              <a:gd name="connsiteY22" fmla="*/ 291490 h 499184"/>
              <a:gd name="connsiteX23" fmla="*/ 161720 w 1140004"/>
              <a:gd name="connsiteY23" fmla="*/ 199653 h 499184"/>
              <a:gd name="connsiteX24" fmla="*/ 309461 w 1140004"/>
              <a:gd name="connsiteY24" fmla="*/ 105817 h 499184"/>
              <a:gd name="connsiteX25" fmla="*/ 345398 w 1140004"/>
              <a:gd name="connsiteY25" fmla="*/ 185677 h 499184"/>
              <a:gd name="connsiteX26" fmla="*/ 323435 w 1140004"/>
              <a:gd name="connsiteY26" fmla="*/ 275519 h 499184"/>
              <a:gd name="connsiteX27" fmla="*/ 327428 w 1140004"/>
              <a:gd name="connsiteY27"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119794 w 1140004"/>
              <a:gd name="connsiteY22" fmla="*/ 291490 h 499184"/>
              <a:gd name="connsiteX23" fmla="*/ 239584 w 1140004"/>
              <a:gd name="connsiteY23" fmla="*/ 219618 h 499184"/>
              <a:gd name="connsiteX24" fmla="*/ 309461 w 1140004"/>
              <a:gd name="connsiteY24" fmla="*/ 105817 h 499184"/>
              <a:gd name="connsiteX25" fmla="*/ 345398 w 1140004"/>
              <a:gd name="connsiteY25" fmla="*/ 185677 h 499184"/>
              <a:gd name="connsiteX26" fmla="*/ 323435 w 1140004"/>
              <a:gd name="connsiteY26" fmla="*/ 275519 h 499184"/>
              <a:gd name="connsiteX27" fmla="*/ 327428 w 1140004"/>
              <a:gd name="connsiteY27"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119794 w 1140004"/>
              <a:gd name="connsiteY22" fmla="*/ 291490 h 499184"/>
              <a:gd name="connsiteX23" fmla="*/ 239584 w 1140004"/>
              <a:gd name="connsiteY23" fmla="*/ 219618 h 499184"/>
              <a:gd name="connsiteX24" fmla="*/ 309461 w 1140004"/>
              <a:gd name="connsiteY24" fmla="*/ 163716 h 499184"/>
              <a:gd name="connsiteX25" fmla="*/ 345398 w 1140004"/>
              <a:gd name="connsiteY25" fmla="*/ 185677 h 499184"/>
              <a:gd name="connsiteX26" fmla="*/ 323435 w 1140004"/>
              <a:gd name="connsiteY26" fmla="*/ 275519 h 499184"/>
              <a:gd name="connsiteX27" fmla="*/ 327428 w 1140004"/>
              <a:gd name="connsiteY27"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119794 w 1140004"/>
              <a:gd name="connsiteY22" fmla="*/ 291490 h 499184"/>
              <a:gd name="connsiteX23" fmla="*/ 239584 w 1140004"/>
              <a:gd name="connsiteY23" fmla="*/ 219618 h 499184"/>
              <a:gd name="connsiteX24" fmla="*/ 293489 w 1140004"/>
              <a:gd name="connsiteY24" fmla="*/ 227604 h 499184"/>
              <a:gd name="connsiteX25" fmla="*/ 345398 w 1140004"/>
              <a:gd name="connsiteY25" fmla="*/ 185677 h 499184"/>
              <a:gd name="connsiteX26" fmla="*/ 323435 w 1140004"/>
              <a:gd name="connsiteY26" fmla="*/ 275519 h 499184"/>
              <a:gd name="connsiteX27" fmla="*/ 327428 w 1140004"/>
              <a:gd name="connsiteY27"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119794 w 1140004"/>
              <a:gd name="connsiteY22" fmla="*/ 291490 h 499184"/>
              <a:gd name="connsiteX23" fmla="*/ 239584 w 1140004"/>
              <a:gd name="connsiteY23" fmla="*/ 275520 h 499184"/>
              <a:gd name="connsiteX24" fmla="*/ 293489 w 1140004"/>
              <a:gd name="connsiteY24" fmla="*/ 227604 h 499184"/>
              <a:gd name="connsiteX25" fmla="*/ 345398 w 1140004"/>
              <a:gd name="connsiteY25" fmla="*/ 185677 h 499184"/>
              <a:gd name="connsiteX26" fmla="*/ 323435 w 1140004"/>
              <a:gd name="connsiteY26" fmla="*/ 275519 h 499184"/>
              <a:gd name="connsiteX27" fmla="*/ 327428 w 1140004"/>
              <a:gd name="connsiteY27" fmla="*/ 317445 h 499184"/>
              <a:gd name="connsiteX0" fmla="*/ 804591 w 1140004"/>
              <a:gd name="connsiteY0" fmla="*/ 0 h 499184"/>
              <a:gd name="connsiteX1" fmla="*/ 800598 w 1140004"/>
              <a:gd name="connsiteY1" fmla="*/ 99826 h 499184"/>
              <a:gd name="connsiteX2" fmla="*/ 858497 w 1140004"/>
              <a:gd name="connsiteY2" fmla="*/ 135763 h 499184"/>
              <a:gd name="connsiteX3" fmla="*/ 896430 w 1140004"/>
              <a:gd name="connsiteY3" fmla="*/ 167707 h 499184"/>
              <a:gd name="connsiteX4" fmla="*/ 960318 w 1140004"/>
              <a:gd name="connsiteY4" fmla="*/ 159721 h 499184"/>
              <a:gd name="connsiteX5" fmla="*/ 1024207 w 1140004"/>
              <a:gd name="connsiteY5" fmla="*/ 233592 h 499184"/>
              <a:gd name="connsiteX6" fmla="*/ 1054154 w 1140004"/>
              <a:gd name="connsiteY6" fmla="*/ 299477 h 499184"/>
              <a:gd name="connsiteX7" fmla="*/ 1120039 w 1140004"/>
              <a:gd name="connsiteY7" fmla="*/ 341403 h 499184"/>
              <a:gd name="connsiteX8" fmla="*/ 1140004 w 1140004"/>
              <a:gd name="connsiteY8" fmla="*/ 355379 h 499184"/>
              <a:gd name="connsiteX9" fmla="*/ 1120039 w 1140004"/>
              <a:gd name="connsiteY9" fmla="*/ 409284 h 499184"/>
              <a:gd name="connsiteX10" fmla="*/ 1028200 w 1140004"/>
              <a:gd name="connsiteY10" fmla="*/ 415274 h 499184"/>
              <a:gd name="connsiteX11" fmla="*/ 994259 w 1140004"/>
              <a:gd name="connsiteY11" fmla="*/ 319442 h 499184"/>
              <a:gd name="connsiteX12" fmla="*/ 920388 w 1140004"/>
              <a:gd name="connsiteY12" fmla="*/ 235588 h 499184"/>
              <a:gd name="connsiteX13" fmla="*/ 882455 w 1140004"/>
              <a:gd name="connsiteY13" fmla="*/ 209634 h 499184"/>
              <a:gd name="connsiteX14" fmla="*/ 878462 w 1140004"/>
              <a:gd name="connsiteY14" fmla="*/ 181683 h 499184"/>
              <a:gd name="connsiteX15" fmla="*/ 840528 w 1140004"/>
              <a:gd name="connsiteY15" fmla="*/ 177690 h 499184"/>
              <a:gd name="connsiteX16" fmla="*/ 714350 w 1140004"/>
              <a:gd name="connsiteY16" fmla="*/ 137360 h 499184"/>
              <a:gd name="connsiteX17" fmla="*/ 632891 w 1140004"/>
              <a:gd name="connsiteY17" fmla="*/ 115797 h 499184"/>
              <a:gd name="connsiteX18" fmla="*/ 517095 w 1140004"/>
              <a:gd name="connsiteY18" fmla="*/ 181683 h 499184"/>
              <a:gd name="connsiteX19" fmla="*/ 437235 w 1140004"/>
              <a:gd name="connsiteY19" fmla="*/ 321438 h 499184"/>
              <a:gd name="connsiteX20" fmla="*/ 19964 w 1140004"/>
              <a:gd name="connsiteY20" fmla="*/ 495134 h 499184"/>
              <a:gd name="connsiteX21" fmla="*/ 123786 w 1140004"/>
              <a:gd name="connsiteY21" fmla="*/ 357376 h 499184"/>
              <a:gd name="connsiteX22" fmla="*/ 157727 w 1140004"/>
              <a:gd name="connsiteY22" fmla="*/ 351386 h 499184"/>
              <a:gd name="connsiteX23" fmla="*/ 239584 w 1140004"/>
              <a:gd name="connsiteY23" fmla="*/ 275520 h 499184"/>
              <a:gd name="connsiteX24" fmla="*/ 293489 w 1140004"/>
              <a:gd name="connsiteY24" fmla="*/ 227604 h 499184"/>
              <a:gd name="connsiteX25" fmla="*/ 345398 w 1140004"/>
              <a:gd name="connsiteY25" fmla="*/ 185677 h 499184"/>
              <a:gd name="connsiteX26" fmla="*/ 323435 w 1140004"/>
              <a:gd name="connsiteY26" fmla="*/ 275519 h 499184"/>
              <a:gd name="connsiteX27" fmla="*/ 327428 w 1140004"/>
              <a:gd name="connsiteY27" fmla="*/ 317445 h 499184"/>
              <a:gd name="connsiteX0" fmla="*/ 800573 w 1135986"/>
              <a:gd name="connsiteY0" fmla="*/ 0 h 495874"/>
              <a:gd name="connsiteX1" fmla="*/ 796580 w 1135986"/>
              <a:gd name="connsiteY1" fmla="*/ 99826 h 495874"/>
              <a:gd name="connsiteX2" fmla="*/ 854479 w 1135986"/>
              <a:gd name="connsiteY2" fmla="*/ 135763 h 495874"/>
              <a:gd name="connsiteX3" fmla="*/ 892412 w 1135986"/>
              <a:gd name="connsiteY3" fmla="*/ 167707 h 495874"/>
              <a:gd name="connsiteX4" fmla="*/ 956300 w 1135986"/>
              <a:gd name="connsiteY4" fmla="*/ 159721 h 495874"/>
              <a:gd name="connsiteX5" fmla="*/ 1020189 w 1135986"/>
              <a:gd name="connsiteY5" fmla="*/ 233592 h 495874"/>
              <a:gd name="connsiteX6" fmla="*/ 1050136 w 1135986"/>
              <a:gd name="connsiteY6" fmla="*/ 299477 h 495874"/>
              <a:gd name="connsiteX7" fmla="*/ 1116021 w 1135986"/>
              <a:gd name="connsiteY7" fmla="*/ 341403 h 495874"/>
              <a:gd name="connsiteX8" fmla="*/ 1135986 w 1135986"/>
              <a:gd name="connsiteY8" fmla="*/ 355379 h 495874"/>
              <a:gd name="connsiteX9" fmla="*/ 1116021 w 1135986"/>
              <a:gd name="connsiteY9" fmla="*/ 409284 h 495874"/>
              <a:gd name="connsiteX10" fmla="*/ 1024182 w 1135986"/>
              <a:gd name="connsiteY10" fmla="*/ 415274 h 495874"/>
              <a:gd name="connsiteX11" fmla="*/ 990241 w 1135986"/>
              <a:gd name="connsiteY11" fmla="*/ 319442 h 495874"/>
              <a:gd name="connsiteX12" fmla="*/ 916370 w 1135986"/>
              <a:gd name="connsiteY12" fmla="*/ 235588 h 495874"/>
              <a:gd name="connsiteX13" fmla="*/ 878437 w 1135986"/>
              <a:gd name="connsiteY13" fmla="*/ 209634 h 495874"/>
              <a:gd name="connsiteX14" fmla="*/ 874444 w 1135986"/>
              <a:gd name="connsiteY14" fmla="*/ 181683 h 495874"/>
              <a:gd name="connsiteX15" fmla="*/ 836510 w 1135986"/>
              <a:gd name="connsiteY15" fmla="*/ 177690 h 495874"/>
              <a:gd name="connsiteX16" fmla="*/ 710332 w 1135986"/>
              <a:gd name="connsiteY16" fmla="*/ 137360 h 495874"/>
              <a:gd name="connsiteX17" fmla="*/ 628873 w 1135986"/>
              <a:gd name="connsiteY17" fmla="*/ 115797 h 495874"/>
              <a:gd name="connsiteX18" fmla="*/ 513077 w 1135986"/>
              <a:gd name="connsiteY18" fmla="*/ 181683 h 495874"/>
              <a:gd name="connsiteX19" fmla="*/ 433217 w 1135986"/>
              <a:gd name="connsiteY19" fmla="*/ 321438 h 495874"/>
              <a:gd name="connsiteX20" fmla="*/ 15946 w 1135986"/>
              <a:gd name="connsiteY20" fmla="*/ 495134 h 495874"/>
              <a:gd name="connsiteX21" fmla="*/ 83831 w 1135986"/>
              <a:gd name="connsiteY21" fmla="*/ 411282 h 495874"/>
              <a:gd name="connsiteX22" fmla="*/ 119768 w 1135986"/>
              <a:gd name="connsiteY22" fmla="*/ 357376 h 495874"/>
              <a:gd name="connsiteX23" fmla="*/ 153709 w 1135986"/>
              <a:gd name="connsiteY23" fmla="*/ 351386 h 495874"/>
              <a:gd name="connsiteX24" fmla="*/ 235566 w 1135986"/>
              <a:gd name="connsiteY24" fmla="*/ 275520 h 495874"/>
              <a:gd name="connsiteX25" fmla="*/ 289471 w 1135986"/>
              <a:gd name="connsiteY25" fmla="*/ 227604 h 495874"/>
              <a:gd name="connsiteX26" fmla="*/ 341380 w 1135986"/>
              <a:gd name="connsiteY26" fmla="*/ 185677 h 495874"/>
              <a:gd name="connsiteX27" fmla="*/ 319417 w 1135986"/>
              <a:gd name="connsiteY27" fmla="*/ 275519 h 495874"/>
              <a:gd name="connsiteX28" fmla="*/ 323410 w 1135986"/>
              <a:gd name="connsiteY28" fmla="*/ 317445 h 495874"/>
              <a:gd name="connsiteX0" fmla="*/ 848319 w 1183732"/>
              <a:gd name="connsiteY0" fmla="*/ 0 h 468348"/>
              <a:gd name="connsiteX1" fmla="*/ 844326 w 1183732"/>
              <a:gd name="connsiteY1" fmla="*/ 99826 h 468348"/>
              <a:gd name="connsiteX2" fmla="*/ 902225 w 1183732"/>
              <a:gd name="connsiteY2" fmla="*/ 135763 h 468348"/>
              <a:gd name="connsiteX3" fmla="*/ 940158 w 1183732"/>
              <a:gd name="connsiteY3" fmla="*/ 167707 h 468348"/>
              <a:gd name="connsiteX4" fmla="*/ 1004046 w 1183732"/>
              <a:gd name="connsiteY4" fmla="*/ 159721 h 468348"/>
              <a:gd name="connsiteX5" fmla="*/ 1067935 w 1183732"/>
              <a:gd name="connsiteY5" fmla="*/ 233592 h 468348"/>
              <a:gd name="connsiteX6" fmla="*/ 1097882 w 1183732"/>
              <a:gd name="connsiteY6" fmla="*/ 299477 h 468348"/>
              <a:gd name="connsiteX7" fmla="*/ 1163767 w 1183732"/>
              <a:gd name="connsiteY7" fmla="*/ 341403 h 468348"/>
              <a:gd name="connsiteX8" fmla="*/ 1183732 w 1183732"/>
              <a:gd name="connsiteY8" fmla="*/ 355379 h 468348"/>
              <a:gd name="connsiteX9" fmla="*/ 1163767 w 1183732"/>
              <a:gd name="connsiteY9" fmla="*/ 409284 h 468348"/>
              <a:gd name="connsiteX10" fmla="*/ 1071928 w 1183732"/>
              <a:gd name="connsiteY10" fmla="*/ 415274 h 468348"/>
              <a:gd name="connsiteX11" fmla="*/ 1037987 w 1183732"/>
              <a:gd name="connsiteY11" fmla="*/ 319442 h 468348"/>
              <a:gd name="connsiteX12" fmla="*/ 964116 w 1183732"/>
              <a:gd name="connsiteY12" fmla="*/ 235588 h 468348"/>
              <a:gd name="connsiteX13" fmla="*/ 926183 w 1183732"/>
              <a:gd name="connsiteY13" fmla="*/ 209634 h 468348"/>
              <a:gd name="connsiteX14" fmla="*/ 922190 w 1183732"/>
              <a:gd name="connsiteY14" fmla="*/ 181683 h 468348"/>
              <a:gd name="connsiteX15" fmla="*/ 884256 w 1183732"/>
              <a:gd name="connsiteY15" fmla="*/ 177690 h 468348"/>
              <a:gd name="connsiteX16" fmla="*/ 758078 w 1183732"/>
              <a:gd name="connsiteY16" fmla="*/ 137360 h 468348"/>
              <a:gd name="connsiteX17" fmla="*/ 676619 w 1183732"/>
              <a:gd name="connsiteY17" fmla="*/ 115797 h 468348"/>
              <a:gd name="connsiteX18" fmla="*/ 560823 w 1183732"/>
              <a:gd name="connsiteY18" fmla="*/ 181683 h 468348"/>
              <a:gd name="connsiteX19" fmla="*/ 480963 w 1183732"/>
              <a:gd name="connsiteY19" fmla="*/ 321438 h 468348"/>
              <a:gd name="connsiteX20" fmla="*/ 11783 w 1183732"/>
              <a:gd name="connsiteY20" fmla="*/ 467183 h 468348"/>
              <a:gd name="connsiteX21" fmla="*/ 131577 w 1183732"/>
              <a:gd name="connsiteY21" fmla="*/ 411282 h 468348"/>
              <a:gd name="connsiteX22" fmla="*/ 167514 w 1183732"/>
              <a:gd name="connsiteY22" fmla="*/ 357376 h 468348"/>
              <a:gd name="connsiteX23" fmla="*/ 201455 w 1183732"/>
              <a:gd name="connsiteY23" fmla="*/ 351386 h 468348"/>
              <a:gd name="connsiteX24" fmla="*/ 283312 w 1183732"/>
              <a:gd name="connsiteY24" fmla="*/ 275520 h 468348"/>
              <a:gd name="connsiteX25" fmla="*/ 337217 w 1183732"/>
              <a:gd name="connsiteY25" fmla="*/ 227604 h 468348"/>
              <a:gd name="connsiteX26" fmla="*/ 389126 w 1183732"/>
              <a:gd name="connsiteY26" fmla="*/ 185677 h 468348"/>
              <a:gd name="connsiteX27" fmla="*/ 367163 w 1183732"/>
              <a:gd name="connsiteY27" fmla="*/ 275519 h 468348"/>
              <a:gd name="connsiteX28" fmla="*/ 371156 w 1183732"/>
              <a:gd name="connsiteY28" fmla="*/ 317445 h 468348"/>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57376 h 527599"/>
              <a:gd name="connsiteX23" fmla="*/ 166304 w 1148581"/>
              <a:gd name="connsiteY23" fmla="*/ 351386 h 527599"/>
              <a:gd name="connsiteX24" fmla="*/ 248161 w 1148581"/>
              <a:gd name="connsiteY24" fmla="*/ 275520 h 527599"/>
              <a:gd name="connsiteX25" fmla="*/ 302066 w 1148581"/>
              <a:gd name="connsiteY25" fmla="*/ 227604 h 527599"/>
              <a:gd name="connsiteX26" fmla="*/ 353975 w 1148581"/>
              <a:gd name="connsiteY26" fmla="*/ 185677 h 527599"/>
              <a:gd name="connsiteX27" fmla="*/ 332012 w 1148581"/>
              <a:gd name="connsiteY27" fmla="*/ 275519 h 527599"/>
              <a:gd name="connsiteX28" fmla="*/ 336005 w 1148581"/>
              <a:gd name="connsiteY28"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57376 h 527599"/>
              <a:gd name="connsiteX23" fmla="*/ 166304 w 1148581"/>
              <a:gd name="connsiteY23" fmla="*/ 351386 h 527599"/>
              <a:gd name="connsiteX24" fmla="*/ 248161 w 1148581"/>
              <a:gd name="connsiteY24" fmla="*/ 275520 h 527599"/>
              <a:gd name="connsiteX25" fmla="*/ 302066 w 1148581"/>
              <a:gd name="connsiteY25" fmla="*/ 227604 h 527599"/>
              <a:gd name="connsiteX26" fmla="*/ 282101 w 1148581"/>
              <a:gd name="connsiteY26" fmla="*/ 185677 h 527599"/>
              <a:gd name="connsiteX27" fmla="*/ 332012 w 1148581"/>
              <a:gd name="connsiteY27" fmla="*/ 275519 h 527599"/>
              <a:gd name="connsiteX28" fmla="*/ 336005 w 1148581"/>
              <a:gd name="connsiteY28"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57376 h 527599"/>
              <a:gd name="connsiteX23" fmla="*/ 166304 w 1148581"/>
              <a:gd name="connsiteY23" fmla="*/ 351386 h 527599"/>
              <a:gd name="connsiteX24" fmla="*/ 248161 w 1148581"/>
              <a:gd name="connsiteY24" fmla="*/ 275520 h 527599"/>
              <a:gd name="connsiteX25" fmla="*/ 353975 w 1148581"/>
              <a:gd name="connsiteY25" fmla="*/ 205643 h 527599"/>
              <a:gd name="connsiteX26" fmla="*/ 282101 w 1148581"/>
              <a:gd name="connsiteY26" fmla="*/ 185677 h 527599"/>
              <a:gd name="connsiteX27" fmla="*/ 332012 w 1148581"/>
              <a:gd name="connsiteY27" fmla="*/ 275519 h 527599"/>
              <a:gd name="connsiteX28" fmla="*/ 336005 w 1148581"/>
              <a:gd name="connsiteY28"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57376 h 527599"/>
              <a:gd name="connsiteX23" fmla="*/ 166304 w 1148581"/>
              <a:gd name="connsiteY23" fmla="*/ 351386 h 527599"/>
              <a:gd name="connsiteX24" fmla="*/ 248161 w 1148581"/>
              <a:gd name="connsiteY24" fmla="*/ 275520 h 527599"/>
              <a:gd name="connsiteX25" fmla="*/ 200244 w 1148581"/>
              <a:gd name="connsiteY25" fmla="*/ 205643 h 527599"/>
              <a:gd name="connsiteX26" fmla="*/ 282101 w 1148581"/>
              <a:gd name="connsiteY26" fmla="*/ 185677 h 527599"/>
              <a:gd name="connsiteX27" fmla="*/ 332012 w 1148581"/>
              <a:gd name="connsiteY27" fmla="*/ 275519 h 527599"/>
              <a:gd name="connsiteX28" fmla="*/ 336005 w 1148581"/>
              <a:gd name="connsiteY28"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57376 h 527599"/>
              <a:gd name="connsiteX23" fmla="*/ 166304 w 1148581"/>
              <a:gd name="connsiteY23" fmla="*/ 351386 h 527599"/>
              <a:gd name="connsiteX24" fmla="*/ 248161 w 1148581"/>
              <a:gd name="connsiteY24" fmla="*/ 275520 h 527599"/>
              <a:gd name="connsiteX25" fmla="*/ 200244 w 1148581"/>
              <a:gd name="connsiteY25" fmla="*/ 205643 h 527599"/>
              <a:gd name="connsiteX26" fmla="*/ 345989 w 1148581"/>
              <a:gd name="connsiteY26" fmla="*/ 201649 h 527599"/>
              <a:gd name="connsiteX27" fmla="*/ 332012 w 1148581"/>
              <a:gd name="connsiteY27" fmla="*/ 275519 h 527599"/>
              <a:gd name="connsiteX28" fmla="*/ 336005 w 1148581"/>
              <a:gd name="connsiteY28"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8161 w 1148581"/>
              <a:gd name="connsiteY24" fmla="*/ 275520 h 527599"/>
              <a:gd name="connsiteX25" fmla="*/ 200244 w 1148581"/>
              <a:gd name="connsiteY25" fmla="*/ 205643 h 527599"/>
              <a:gd name="connsiteX26" fmla="*/ 345989 w 1148581"/>
              <a:gd name="connsiteY26" fmla="*/ 201649 h 527599"/>
              <a:gd name="connsiteX27" fmla="*/ 332012 w 1148581"/>
              <a:gd name="connsiteY27" fmla="*/ 275519 h 527599"/>
              <a:gd name="connsiteX28" fmla="*/ 336005 w 1148581"/>
              <a:gd name="connsiteY28"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00244 w 1148581"/>
              <a:gd name="connsiteY25" fmla="*/ 205643 h 527599"/>
              <a:gd name="connsiteX26" fmla="*/ 345989 w 1148581"/>
              <a:gd name="connsiteY26" fmla="*/ 201649 h 527599"/>
              <a:gd name="connsiteX27" fmla="*/ 332012 w 1148581"/>
              <a:gd name="connsiteY27" fmla="*/ 275519 h 527599"/>
              <a:gd name="connsiteX28" fmla="*/ 336005 w 1148581"/>
              <a:gd name="connsiteY28"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62136 w 1148581"/>
              <a:gd name="connsiteY25" fmla="*/ 205643 h 527599"/>
              <a:gd name="connsiteX26" fmla="*/ 345989 w 1148581"/>
              <a:gd name="connsiteY26" fmla="*/ 201649 h 527599"/>
              <a:gd name="connsiteX27" fmla="*/ 332012 w 1148581"/>
              <a:gd name="connsiteY27" fmla="*/ 275519 h 527599"/>
              <a:gd name="connsiteX28" fmla="*/ 336005 w 1148581"/>
              <a:gd name="connsiteY28"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62136 w 1148581"/>
              <a:gd name="connsiteY25" fmla="*/ 205643 h 527599"/>
              <a:gd name="connsiteX26" fmla="*/ 260140 w 1148581"/>
              <a:gd name="connsiteY26" fmla="*/ 203645 h 527599"/>
              <a:gd name="connsiteX27" fmla="*/ 345989 w 1148581"/>
              <a:gd name="connsiteY27" fmla="*/ 201649 h 527599"/>
              <a:gd name="connsiteX28" fmla="*/ 332012 w 1148581"/>
              <a:gd name="connsiteY28" fmla="*/ 275519 h 527599"/>
              <a:gd name="connsiteX29" fmla="*/ 336005 w 1148581"/>
              <a:gd name="connsiteY29"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62136 w 1148581"/>
              <a:gd name="connsiteY25" fmla="*/ 205643 h 527599"/>
              <a:gd name="connsiteX26" fmla="*/ 260140 w 1148581"/>
              <a:gd name="connsiteY26" fmla="*/ 203645 h 527599"/>
              <a:gd name="connsiteX27" fmla="*/ 345989 w 1148581"/>
              <a:gd name="connsiteY27" fmla="*/ 201649 h 527599"/>
              <a:gd name="connsiteX28" fmla="*/ 332012 w 1148581"/>
              <a:gd name="connsiteY28" fmla="*/ 275519 h 527599"/>
              <a:gd name="connsiteX29" fmla="*/ 336005 w 1148581"/>
              <a:gd name="connsiteY29"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62136 w 1148581"/>
              <a:gd name="connsiteY25" fmla="*/ 205643 h 527599"/>
              <a:gd name="connsiteX26" fmla="*/ 198248 w 1148581"/>
              <a:gd name="connsiteY26" fmla="*/ 189669 h 527599"/>
              <a:gd name="connsiteX27" fmla="*/ 345989 w 1148581"/>
              <a:gd name="connsiteY27" fmla="*/ 201649 h 527599"/>
              <a:gd name="connsiteX28" fmla="*/ 332012 w 1148581"/>
              <a:gd name="connsiteY28" fmla="*/ 275519 h 527599"/>
              <a:gd name="connsiteX29" fmla="*/ 336005 w 1148581"/>
              <a:gd name="connsiteY29"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62136 w 1148581"/>
              <a:gd name="connsiteY25" fmla="*/ 205643 h 527599"/>
              <a:gd name="connsiteX26" fmla="*/ 198248 w 1148581"/>
              <a:gd name="connsiteY26" fmla="*/ 215624 h 527599"/>
              <a:gd name="connsiteX27" fmla="*/ 345989 w 1148581"/>
              <a:gd name="connsiteY27" fmla="*/ 201649 h 527599"/>
              <a:gd name="connsiteX28" fmla="*/ 332012 w 1148581"/>
              <a:gd name="connsiteY28" fmla="*/ 275519 h 527599"/>
              <a:gd name="connsiteX29" fmla="*/ 336005 w 1148581"/>
              <a:gd name="connsiteY29"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62136 w 1148581"/>
              <a:gd name="connsiteY25" fmla="*/ 205643 h 527599"/>
              <a:gd name="connsiteX26" fmla="*/ 202241 w 1148581"/>
              <a:gd name="connsiteY26" fmla="*/ 139756 h 527599"/>
              <a:gd name="connsiteX27" fmla="*/ 345989 w 1148581"/>
              <a:gd name="connsiteY27" fmla="*/ 201649 h 527599"/>
              <a:gd name="connsiteX28" fmla="*/ 332012 w 1148581"/>
              <a:gd name="connsiteY28" fmla="*/ 275519 h 527599"/>
              <a:gd name="connsiteX29" fmla="*/ 336005 w 1148581"/>
              <a:gd name="connsiteY29"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194255 w 1148581"/>
              <a:gd name="connsiteY25" fmla="*/ 209636 h 527599"/>
              <a:gd name="connsiteX26" fmla="*/ 202241 w 1148581"/>
              <a:gd name="connsiteY26" fmla="*/ 139756 h 527599"/>
              <a:gd name="connsiteX27" fmla="*/ 345989 w 1148581"/>
              <a:gd name="connsiteY27" fmla="*/ 201649 h 527599"/>
              <a:gd name="connsiteX28" fmla="*/ 332012 w 1148581"/>
              <a:gd name="connsiteY28" fmla="*/ 275519 h 527599"/>
              <a:gd name="connsiteX29" fmla="*/ 336005 w 1148581"/>
              <a:gd name="connsiteY29"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2241 w 1148581"/>
              <a:gd name="connsiteY26" fmla="*/ 139756 h 527599"/>
              <a:gd name="connsiteX27" fmla="*/ 345989 w 1148581"/>
              <a:gd name="connsiteY27" fmla="*/ 201649 h 527599"/>
              <a:gd name="connsiteX28" fmla="*/ 332012 w 1148581"/>
              <a:gd name="connsiteY28" fmla="*/ 275519 h 527599"/>
              <a:gd name="connsiteX29" fmla="*/ 336005 w 1148581"/>
              <a:gd name="connsiteY29"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345989 w 1148581"/>
              <a:gd name="connsiteY27" fmla="*/ 201649 h 527599"/>
              <a:gd name="connsiteX28" fmla="*/ 332012 w 1148581"/>
              <a:gd name="connsiteY28" fmla="*/ 275519 h 527599"/>
              <a:gd name="connsiteX29" fmla="*/ 336005 w 1148581"/>
              <a:gd name="connsiteY29"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12223 w 1148581"/>
              <a:gd name="connsiteY27" fmla="*/ 215624 h 527599"/>
              <a:gd name="connsiteX28" fmla="*/ 345989 w 1148581"/>
              <a:gd name="connsiteY28" fmla="*/ 201649 h 527599"/>
              <a:gd name="connsiteX29" fmla="*/ 332012 w 1148581"/>
              <a:gd name="connsiteY29" fmla="*/ 275519 h 527599"/>
              <a:gd name="connsiteX30" fmla="*/ 336005 w 1148581"/>
              <a:gd name="connsiteY30"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345989 w 1148581"/>
              <a:gd name="connsiteY28" fmla="*/ 201649 h 527599"/>
              <a:gd name="connsiteX29" fmla="*/ 332012 w 1148581"/>
              <a:gd name="connsiteY29" fmla="*/ 275519 h 527599"/>
              <a:gd name="connsiteX30" fmla="*/ 336005 w 1148581"/>
              <a:gd name="connsiteY30"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198248 w 1148581"/>
              <a:gd name="connsiteY28" fmla="*/ 159722 h 527599"/>
              <a:gd name="connsiteX29" fmla="*/ 345989 w 1148581"/>
              <a:gd name="connsiteY29" fmla="*/ 201649 h 527599"/>
              <a:gd name="connsiteX30" fmla="*/ 332012 w 1148581"/>
              <a:gd name="connsiteY30" fmla="*/ 275519 h 527599"/>
              <a:gd name="connsiteX31" fmla="*/ 336005 w 1148581"/>
              <a:gd name="connsiteY31"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138353 w 1148581"/>
              <a:gd name="connsiteY28" fmla="*/ 147743 h 527599"/>
              <a:gd name="connsiteX29" fmla="*/ 345989 w 1148581"/>
              <a:gd name="connsiteY29" fmla="*/ 201649 h 527599"/>
              <a:gd name="connsiteX30" fmla="*/ 332012 w 1148581"/>
              <a:gd name="connsiteY30" fmla="*/ 275519 h 527599"/>
              <a:gd name="connsiteX31" fmla="*/ 336005 w 1148581"/>
              <a:gd name="connsiteY31"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138353 w 1148581"/>
              <a:gd name="connsiteY28" fmla="*/ 147743 h 527599"/>
              <a:gd name="connsiteX29" fmla="*/ 140349 w 1148581"/>
              <a:gd name="connsiteY29" fmla="*/ 149740 h 527599"/>
              <a:gd name="connsiteX30" fmla="*/ 345989 w 1148581"/>
              <a:gd name="connsiteY30" fmla="*/ 201649 h 527599"/>
              <a:gd name="connsiteX31" fmla="*/ 332012 w 1148581"/>
              <a:gd name="connsiteY31" fmla="*/ 275519 h 527599"/>
              <a:gd name="connsiteX32" fmla="*/ 336005 w 1148581"/>
              <a:gd name="connsiteY32"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138353 w 1148581"/>
              <a:gd name="connsiteY28" fmla="*/ 147743 h 527599"/>
              <a:gd name="connsiteX29" fmla="*/ 104412 w 1148581"/>
              <a:gd name="connsiteY29" fmla="*/ 127778 h 527599"/>
              <a:gd name="connsiteX30" fmla="*/ 345989 w 1148581"/>
              <a:gd name="connsiteY30" fmla="*/ 201649 h 527599"/>
              <a:gd name="connsiteX31" fmla="*/ 332012 w 1148581"/>
              <a:gd name="connsiteY31" fmla="*/ 275519 h 527599"/>
              <a:gd name="connsiteX32" fmla="*/ 336005 w 1148581"/>
              <a:gd name="connsiteY32"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138353 w 1148581"/>
              <a:gd name="connsiteY28" fmla="*/ 147743 h 527599"/>
              <a:gd name="connsiteX29" fmla="*/ 104412 w 1148581"/>
              <a:gd name="connsiteY29" fmla="*/ 127778 h 527599"/>
              <a:gd name="connsiteX30" fmla="*/ 112398 w 1148581"/>
              <a:gd name="connsiteY30" fmla="*/ 133767 h 527599"/>
              <a:gd name="connsiteX31" fmla="*/ 345989 w 1148581"/>
              <a:gd name="connsiteY31" fmla="*/ 201649 h 527599"/>
              <a:gd name="connsiteX32" fmla="*/ 332012 w 1148581"/>
              <a:gd name="connsiteY32" fmla="*/ 275519 h 527599"/>
              <a:gd name="connsiteX33" fmla="*/ 336005 w 1148581"/>
              <a:gd name="connsiteY33"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138353 w 1148581"/>
              <a:gd name="connsiteY28" fmla="*/ 147743 h 527599"/>
              <a:gd name="connsiteX29" fmla="*/ 104412 w 1148581"/>
              <a:gd name="connsiteY29" fmla="*/ 127778 h 527599"/>
              <a:gd name="connsiteX30" fmla="*/ 110401 w 1148581"/>
              <a:gd name="connsiteY30" fmla="*/ 87847 h 527599"/>
              <a:gd name="connsiteX31" fmla="*/ 345989 w 1148581"/>
              <a:gd name="connsiteY31" fmla="*/ 201649 h 527599"/>
              <a:gd name="connsiteX32" fmla="*/ 332012 w 1148581"/>
              <a:gd name="connsiteY32" fmla="*/ 275519 h 527599"/>
              <a:gd name="connsiteX33" fmla="*/ 336005 w 1148581"/>
              <a:gd name="connsiteY33"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138353 w 1148581"/>
              <a:gd name="connsiteY28" fmla="*/ 147743 h 527599"/>
              <a:gd name="connsiteX29" fmla="*/ 104412 w 1148581"/>
              <a:gd name="connsiteY29" fmla="*/ 127778 h 527599"/>
              <a:gd name="connsiteX30" fmla="*/ 110401 w 1148581"/>
              <a:gd name="connsiteY30" fmla="*/ 87847 h 527599"/>
              <a:gd name="connsiteX31" fmla="*/ 106409 w 1148581"/>
              <a:gd name="connsiteY31" fmla="*/ 83855 h 527599"/>
              <a:gd name="connsiteX32" fmla="*/ 345989 w 1148581"/>
              <a:gd name="connsiteY32" fmla="*/ 201649 h 527599"/>
              <a:gd name="connsiteX33" fmla="*/ 332012 w 1148581"/>
              <a:gd name="connsiteY33" fmla="*/ 275519 h 527599"/>
              <a:gd name="connsiteX34" fmla="*/ 336005 w 1148581"/>
              <a:gd name="connsiteY34"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138353 w 1148581"/>
              <a:gd name="connsiteY28" fmla="*/ 147743 h 527599"/>
              <a:gd name="connsiteX29" fmla="*/ 104412 w 1148581"/>
              <a:gd name="connsiteY29" fmla="*/ 127778 h 527599"/>
              <a:gd name="connsiteX30" fmla="*/ 110401 w 1148581"/>
              <a:gd name="connsiteY30" fmla="*/ 87847 h 527599"/>
              <a:gd name="connsiteX31" fmla="*/ 58493 w 1148581"/>
              <a:gd name="connsiteY31" fmla="*/ 43925 h 527599"/>
              <a:gd name="connsiteX32" fmla="*/ 345989 w 1148581"/>
              <a:gd name="connsiteY32" fmla="*/ 201649 h 527599"/>
              <a:gd name="connsiteX33" fmla="*/ 332012 w 1148581"/>
              <a:gd name="connsiteY33" fmla="*/ 275519 h 527599"/>
              <a:gd name="connsiteX34" fmla="*/ 336005 w 1148581"/>
              <a:gd name="connsiteY34" fmla="*/ 317445 h 527599"/>
              <a:gd name="connsiteX0" fmla="*/ 813168 w 1148581"/>
              <a:gd name="connsiteY0" fmla="*/ 0 h 527599"/>
              <a:gd name="connsiteX1" fmla="*/ 809175 w 1148581"/>
              <a:gd name="connsiteY1" fmla="*/ 99826 h 527599"/>
              <a:gd name="connsiteX2" fmla="*/ 867074 w 1148581"/>
              <a:gd name="connsiteY2" fmla="*/ 135763 h 527599"/>
              <a:gd name="connsiteX3" fmla="*/ 905007 w 1148581"/>
              <a:gd name="connsiteY3" fmla="*/ 167707 h 527599"/>
              <a:gd name="connsiteX4" fmla="*/ 968895 w 1148581"/>
              <a:gd name="connsiteY4" fmla="*/ 159721 h 527599"/>
              <a:gd name="connsiteX5" fmla="*/ 1032784 w 1148581"/>
              <a:gd name="connsiteY5" fmla="*/ 233592 h 527599"/>
              <a:gd name="connsiteX6" fmla="*/ 1062731 w 1148581"/>
              <a:gd name="connsiteY6" fmla="*/ 299477 h 527599"/>
              <a:gd name="connsiteX7" fmla="*/ 1128616 w 1148581"/>
              <a:gd name="connsiteY7" fmla="*/ 341403 h 527599"/>
              <a:gd name="connsiteX8" fmla="*/ 1148581 w 1148581"/>
              <a:gd name="connsiteY8" fmla="*/ 355379 h 527599"/>
              <a:gd name="connsiteX9" fmla="*/ 1128616 w 1148581"/>
              <a:gd name="connsiteY9" fmla="*/ 409284 h 527599"/>
              <a:gd name="connsiteX10" fmla="*/ 1036777 w 1148581"/>
              <a:gd name="connsiteY10" fmla="*/ 415274 h 527599"/>
              <a:gd name="connsiteX11" fmla="*/ 1002836 w 1148581"/>
              <a:gd name="connsiteY11" fmla="*/ 319442 h 527599"/>
              <a:gd name="connsiteX12" fmla="*/ 928965 w 1148581"/>
              <a:gd name="connsiteY12" fmla="*/ 235588 h 527599"/>
              <a:gd name="connsiteX13" fmla="*/ 891032 w 1148581"/>
              <a:gd name="connsiteY13" fmla="*/ 209634 h 527599"/>
              <a:gd name="connsiteX14" fmla="*/ 887039 w 1148581"/>
              <a:gd name="connsiteY14" fmla="*/ 181683 h 527599"/>
              <a:gd name="connsiteX15" fmla="*/ 849105 w 1148581"/>
              <a:gd name="connsiteY15" fmla="*/ 177690 h 527599"/>
              <a:gd name="connsiteX16" fmla="*/ 722927 w 1148581"/>
              <a:gd name="connsiteY16" fmla="*/ 137360 h 527599"/>
              <a:gd name="connsiteX17" fmla="*/ 641468 w 1148581"/>
              <a:gd name="connsiteY17" fmla="*/ 115797 h 527599"/>
              <a:gd name="connsiteX18" fmla="*/ 525672 w 1148581"/>
              <a:gd name="connsiteY18" fmla="*/ 181683 h 527599"/>
              <a:gd name="connsiteX19" fmla="*/ 445812 w 1148581"/>
              <a:gd name="connsiteY19" fmla="*/ 321438 h 527599"/>
              <a:gd name="connsiteX20" fmla="*/ 14565 w 1148581"/>
              <a:gd name="connsiteY20" fmla="*/ 527078 h 527599"/>
              <a:gd name="connsiteX21" fmla="*/ 96426 w 1148581"/>
              <a:gd name="connsiteY21" fmla="*/ 411282 h 527599"/>
              <a:gd name="connsiteX22" fmla="*/ 132363 w 1148581"/>
              <a:gd name="connsiteY22" fmla="*/ 385327 h 527599"/>
              <a:gd name="connsiteX23" fmla="*/ 166304 w 1148581"/>
              <a:gd name="connsiteY23" fmla="*/ 351386 h 527599"/>
              <a:gd name="connsiteX24" fmla="*/ 246164 w 1148581"/>
              <a:gd name="connsiteY24" fmla="*/ 315451 h 527599"/>
              <a:gd name="connsiteX25" fmla="*/ 258143 w 1148581"/>
              <a:gd name="connsiteY25" fmla="*/ 207640 h 527599"/>
              <a:gd name="connsiteX26" fmla="*/ 200245 w 1148581"/>
              <a:gd name="connsiteY26" fmla="*/ 211630 h 527599"/>
              <a:gd name="connsiteX27" fmla="*/ 204237 w 1148581"/>
              <a:gd name="connsiteY27" fmla="*/ 155729 h 527599"/>
              <a:gd name="connsiteX28" fmla="*/ 138353 w 1148581"/>
              <a:gd name="connsiteY28" fmla="*/ 147743 h 527599"/>
              <a:gd name="connsiteX29" fmla="*/ 104412 w 1148581"/>
              <a:gd name="connsiteY29" fmla="*/ 127778 h 527599"/>
              <a:gd name="connsiteX30" fmla="*/ 110401 w 1148581"/>
              <a:gd name="connsiteY30" fmla="*/ 87847 h 527599"/>
              <a:gd name="connsiteX31" fmla="*/ 58493 w 1148581"/>
              <a:gd name="connsiteY31" fmla="*/ 43925 h 527599"/>
              <a:gd name="connsiteX32" fmla="*/ 56496 w 1148581"/>
              <a:gd name="connsiteY32" fmla="*/ 45921 h 527599"/>
              <a:gd name="connsiteX33" fmla="*/ 345989 w 1148581"/>
              <a:gd name="connsiteY33" fmla="*/ 201649 h 527599"/>
              <a:gd name="connsiteX34" fmla="*/ 332012 w 1148581"/>
              <a:gd name="connsiteY34" fmla="*/ 275519 h 527599"/>
              <a:gd name="connsiteX35" fmla="*/ 336005 w 1148581"/>
              <a:gd name="connsiteY35" fmla="*/ 317445 h 527599"/>
              <a:gd name="connsiteX0" fmla="*/ 813168 w 1148581"/>
              <a:gd name="connsiteY0" fmla="*/ 38439 h 566038"/>
              <a:gd name="connsiteX1" fmla="*/ 809175 w 1148581"/>
              <a:gd name="connsiteY1" fmla="*/ 138265 h 566038"/>
              <a:gd name="connsiteX2" fmla="*/ 867074 w 1148581"/>
              <a:gd name="connsiteY2" fmla="*/ 174202 h 566038"/>
              <a:gd name="connsiteX3" fmla="*/ 905007 w 1148581"/>
              <a:gd name="connsiteY3" fmla="*/ 206146 h 566038"/>
              <a:gd name="connsiteX4" fmla="*/ 968895 w 1148581"/>
              <a:gd name="connsiteY4" fmla="*/ 198160 h 566038"/>
              <a:gd name="connsiteX5" fmla="*/ 1032784 w 1148581"/>
              <a:gd name="connsiteY5" fmla="*/ 272031 h 566038"/>
              <a:gd name="connsiteX6" fmla="*/ 1062731 w 1148581"/>
              <a:gd name="connsiteY6" fmla="*/ 337916 h 566038"/>
              <a:gd name="connsiteX7" fmla="*/ 1128616 w 1148581"/>
              <a:gd name="connsiteY7" fmla="*/ 379842 h 566038"/>
              <a:gd name="connsiteX8" fmla="*/ 1148581 w 1148581"/>
              <a:gd name="connsiteY8" fmla="*/ 393818 h 566038"/>
              <a:gd name="connsiteX9" fmla="*/ 1128616 w 1148581"/>
              <a:gd name="connsiteY9" fmla="*/ 447723 h 566038"/>
              <a:gd name="connsiteX10" fmla="*/ 1036777 w 1148581"/>
              <a:gd name="connsiteY10" fmla="*/ 453713 h 566038"/>
              <a:gd name="connsiteX11" fmla="*/ 1002836 w 1148581"/>
              <a:gd name="connsiteY11" fmla="*/ 357881 h 566038"/>
              <a:gd name="connsiteX12" fmla="*/ 928965 w 1148581"/>
              <a:gd name="connsiteY12" fmla="*/ 274027 h 566038"/>
              <a:gd name="connsiteX13" fmla="*/ 891032 w 1148581"/>
              <a:gd name="connsiteY13" fmla="*/ 248073 h 566038"/>
              <a:gd name="connsiteX14" fmla="*/ 887039 w 1148581"/>
              <a:gd name="connsiteY14" fmla="*/ 220122 h 566038"/>
              <a:gd name="connsiteX15" fmla="*/ 849105 w 1148581"/>
              <a:gd name="connsiteY15" fmla="*/ 216129 h 566038"/>
              <a:gd name="connsiteX16" fmla="*/ 722927 w 1148581"/>
              <a:gd name="connsiteY16" fmla="*/ 175799 h 566038"/>
              <a:gd name="connsiteX17" fmla="*/ 641468 w 1148581"/>
              <a:gd name="connsiteY17" fmla="*/ 154236 h 566038"/>
              <a:gd name="connsiteX18" fmla="*/ 525672 w 1148581"/>
              <a:gd name="connsiteY18" fmla="*/ 220122 h 566038"/>
              <a:gd name="connsiteX19" fmla="*/ 445812 w 1148581"/>
              <a:gd name="connsiteY19" fmla="*/ 359877 h 566038"/>
              <a:gd name="connsiteX20" fmla="*/ 14565 w 1148581"/>
              <a:gd name="connsiteY20" fmla="*/ 565517 h 566038"/>
              <a:gd name="connsiteX21" fmla="*/ 96426 w 1148581"/>
              <a:gd name="connsiteY21" fmla="*/ 449721 h 566038"/>
              <a:gd name="connsiteX22" fmla="*/ 132363 w 1148581"/>
              <a:gd name="connsiteY22" fmla="*/ 423766 h 566038"/>
              <a:gd name="connsiteX23" fmla="*/ 166304 w 1148581"/>
              <a:gd name="connsiteY23" fmla="*/ 389825 h 566038"/>
              <a:gd name="connsiteX24" fmla="*/ 246164 w 1148581"/>
              <a:gd name="connsiteY24" fmla="*/ 353890 h 566038"/>
              <a:gd name="connsiteX25" fmla="*/ 258143 w 1148581"/>
              <a:gd name="connsiteY25" fmla="*/ 246079 h 566038"/>
              <a:gd name="connsiteX26" fmla="*/ 200245 w 1148581"/>
              <a:gd name="connsiteY26" fmla="*/ 250069 h 566038"/>
              <a:gd name="connsiteX27" fmla="*/ 204237 w 1148581"/>
              <a:gd name="connsiteY27" fmla="*/ 194168 h 566038"/>
              <a:gd name="connsiteX28" fmla="*/ 138353 w 1148581"/>
              <a:gd name="connsiteY28" fmla="*/ 186182 h 566038"/>
              <a:gd name="connsiteX29" fmla="*/ 104412 w 1148581"/>
              <a:gd name="connsiteY29" fmla="*/ 166217 h 566038"/>
              <a:gd name="connsiteX30" fmla="*/ 110401 w 1148581"/>
              <a:gd name="connsiteY30" fmla="*/ 126286 h 566038"/>
              <a:gd name="connsiteX31" fmla="*/ 58493 w 1148581"/>
              <a:gd name="connsiteY31" fmla="*/ 82364 h 566038"/>
              <a:gd name="connsiteX32" fmla="*/ 100420 w 1148581"/>
              <a:gd name="connsiteY32" fmla="*/ 4499 h 566038"/>
              <a:gd name="connsiteX33" fmla="*/ 345989 w 1148581"/>
              <a:gd name="connsiteY33" fmla="*/ 240088 h 566038"/>
              <a:gd name="connsiteX34" fmla="*/ 332012 w 1148581"/>
              <a:gd name="connsiteY34" fmla="*/ 313958 h 566038"/>
              <a:gd name="connsiteX35" fmla="*/ 336005 w 1148581"/>
              <a:gd name="connsiteY35" fmla="*/ 355884 h 566038"/>
              <a:gd name="connsiteX0" fmla="*/ 813168 w 1148581"/>
              <a:gd name="connsiteY0" fmla="*/ 53252 h 580851"/>
              <a:gd name="connsiteX1" fmla="*/ 809175 w 1148581"/>
              <a:gd name="connsiteY1" fmla="*/ 153078 h 580851"/>
              <a:gd name="connsiteX2" fmla="*/ 867074 w 1148581"/>
              <a:gd name="connsiteY2" fmla="*/ 189015 h 580851"/>
              <a:gd name="connsiteX3" fmla="*/ 905007 w 1148581"/>
              <a:gd name="connsiteY3" fmla="*/ 220959 h 580851"/>
              <a:gd name="connsiteX4" fmla="*/ 968895 w 1148581"/>
              <a:gd name="connsiteY4" fmla="*/ 212973 h 580851"/>
              <a:gd name="connsiteX5" fmla="*/ 1032784 w 1148581"/>
              <a:gd name="connsiteY5" fmla="*/ 286844 h 580851"/>
              <a:gd name="connsiteX6" fmla="*/ 1062731 w 1148581"/>
              <a:gd name="connsiteY6" fmla="*/ 352729 h 580851"/>
              <a:gd name="connsiteX7" fmla="*/ 1128616 w 1148581"/>
              <a:gd name="connsiteY7" fmla="*/ 394655 h 580851"/>
              <a:gd name="connsiteX8" fmla="*/ 1148581 w 1148581"/>
              <a:gd name="connsiteY8" fmla="*/ 408631 h 580851"/>
              <a:gd name="connsiteX9" fmla="*/ 1128616 w 1148581"/>
              <a:gd name="connsiteY9" fmla="*/ 462536 h 580851"/>
              <a:gd name="connsiteX10" fmla="*/ 1036777 w 1148581"/>
              <a:gd name="connsiteY10" fmla="*/ 468526 h 580851"/>
              <a:gd name="connsiteX11" fmla="*/ 1002836 w 1148581"/>
              <a:gd name="connsiteY11" fmla="*/ 372694 h 580851"/>
              <a:gd name="connsiteX12" fmla="*/ 928965 w 1148581"/>
              <a:gd name="connsiteY12" fmla="*/ 288840 h 580851"/>
              <a:gd name="connsiteX13" fmla="*/ 891032 w 1148581"/>
              <a:gd name="connsiteY13" fmla="*/ 262886 h 580851"/>
              <a:gd name="connsiteX14" fmla="*/ 887039 w 1148581"/>
              <a:gd name="connsiteY14" fmla="*/ 234935 h 580851"/>
              <a:gd name="connsiteX15" fmla="*/ 849105 w 1148581"/>
              <a:gd name="connsiteY15" fmla="*/ 230942 h 580851"/>
              <a:gd name="connsiteX16" fmla="*/ 722927 w 1148581"/>
              <a:gd name="connsiteY16" fmla="*/ 190612 h 580851"/>
              <a:gd name="connsiteX17" fmla="*/ 641468 w 1148581"/>
              <a:gd name="connsiteY17" fmla="*/ 169049 h 580851"/>
              <a:gd name="connsiteX18" fmla="*/ 525672 w 1148581"/>
              <a:gd name="connsiteY18" fmla="*/ 234935 h 580851"/>
              <a:gd name="connsiteX19" fmla="*/ 445812 w 1148581"/>
              <a:gd name="connsiteY19" fmla="*/ 374690 h 580851"/>
              <a:gd name="connsiteX20" fmla="*/ 14565 w 1148581"/>
              <a:gd name="connsiteY20" fmla="*/ 580330 h 580851"/>
              <a:gd name="connsiteX21" fmla="*/ 96426 w 1148581"/>
              <a:gd name="connsiteY21" fmla="*/ 464534 h 580851"/>
              <a:gd name="connsiteX22" fmla="*/ 132363 w 1148581"/>
              <a:gd name="connsiteY22" fmla="*/ 438579 h 580851"/>
              <a:gd name="connsiteX23" fmla="*/ 166304 w 1148581"/>
              <a:gd name="connsiteY23" fmla="*/ 404638 h 580851"/>
              <a:gd name="connsiteX24" fmla="*/ 246164 w 1148581"/>
              <a:gd name="connsiteY24" fmla="*/ 368703 h 580851"/>
              <a:gd name="connsiteX25" fmla="*/ 258143 w 1148581"/>
              <a:gd name="connsiteY25" fmla="*/ 260892 h 580851"/>
              <a:gd name="connsiteX26" fmla="*/ 200245 w 1148581"/>
              <a:gd name="connsiteY26" fmla="*/ 264882 h 580851"/>
              <a:gd name="connsiteX27" fmla="*/ 204237 w 1148581"/>
              <a:gd name="connsiteY27" fmla="*/ 208981 h 580851"/>
              <a:gd name="connsiteX28" fmla="*/ 138353 w 1148581"/>
              <a:gd name="connsiteY28" fmla="*/ 200995 h 580851"/>
              <a:gd name="connsiteX29" fmla="*/ 104412 w 1148581"/>
              <a:gd name="connsiteY29" fmla="*/ 181030 h 580851"/>
              <a:gd name="connsiteX30" fmla="*/ 110401 w 1148581"/>
              <a:gd name="connsiteY30" fmla="*/ 141099 h 580851"/>
              <a:gd name="connsiteX31" fmla="*/ 58493 w 1148581"/>
              <a:gd name="connsiteY31" fmla="*/ 97177 h 580851"/>
              <a:gd name="connsiteX32" fmla="*/ 100420 w 1148581"/>
              <a:gd name="connsiteY32" fmla="*/ 19312 h 580851"/>
              <a:gd name="connsiteX33" fmla="*/ 112398 w 1148581"/>
              <a:gd name="connsiteY33" fmla="*/ 21309 h 580851"/>
              <a:gd name="connsiteX34" fmla="*/ 345989 w 1148581"/>
              <a:gd name="connsiteY34" fmla="*/ 254901 h 580851"/>
              <a:gd name="connsiteX35" fmla="*/ 332012 w 1148581"/>
              <a:gd name="connsiteY35" fmla="*/ 328771 h 580851"/>
              <a:gd name="connsiteX36" fmla="*/ 336005 w 1148581"/>
              <a:gd name="connsiteY36" fmla="*/ 370697 h 580851"/>
              <a:gd name="connsiteX0" fmla="*/ 813168 w 1148581"/>
              <a:gd name="connsiteY0" fmla="*/ 96743 h 624342"/>
              <a:gd name="connsiteX1" fmla="*/ 809175 w 1148581"/>
              <a:gd name="connsiteY1" fmla="*/ 196569 h 624342"/>
              <a:gd name="connsiteX2" fmla="*/ 867074 w 1148581"/>
              <a:gd name="connsiteY2" fmla="*/ 232506 h 624342"/>
              <a:gd name="connsiteX3" fmla="*/ 905007 w 1148581"/>
              <a:gd name="connsiteY3" fmla="*/ 264450 h 624342"/>
              <a:gd name="connsiteX4" fmla="*/ 968895 w 1148581"/>
              <a:gd name="connsiteY4" fmla="*/ 256464 h 624342"/>
              <a:gd name="connsiteX5" fmla="*/ 1032784 w 1148581"/>
              <a:gd name="connsiteY5" fmla="*/ 330335 h 624342"/>
              <a:gd name="connsiteX6" fmla="*/ 1062731 w 1148581"/>
              <a:gd name="connsiteY6" fmla="*/ 396220 h 624342"/>
              <a:gd name="connsiteX7" fmla="*/ 1128616 w 1148581"/>
              <a:gd name="connsiteY7" fmla="*/ 438146 h 624342"/>
              <a:gd name="connsiteX8" fmla="*/ 1148581 w 1148581"/>
              <a:gd name="connsiteY8" fmla="*/ 452122 h 624342"/>
              <a:gd name="connsiteX9" fmla="*/ 1128616 w 1148581"/>
              <a:gd name="connsiteY9" fmla="*/ 506027 h 624342"/>
              <a:gd name="connsiteX10" fmla="*/ 1036777 w 1148581"/>
              <a:gd name="connsiteY10" fmla="*/ 512017 h 624342"/>
              <a:gd name="connsiteX11" fmla="*/ 1002836 w 1148581"/>
              <a:gd name="connsiteY11" fmla="*/ 416185 h 624342"/>
              <a:gd name="connsiteX12" fmla="*/ 928965 w 1148581"/>
              <a:gd name="connsiteY12" fmla="*/ 332331 h 624342"/>
              <a:gd name="connsiteX13" fmla="*/ 891032 w 1148581"/>
              <a:gd name="connsiteY13" fmla="*/ 306377 h 624342"/>
              <a:gd name="connsiteX14" fmla="*/ 887039 w 1148581"/>
              <a:gd name="connsiteY14" fmla="*/ 278426 h 624342"/>
              <a:gd name="connsiteX15" fmla="*/ 849105 w 1148581"/>
              <a:gd name="connsiteY15" fmla="*/ 274433 h 624342"/>
              <a:gd name="connsiteX16" fmla="*/ 722927 w 1148581"/>
              <a:gd name="connsiteY16" fmla="*/ 234103 h 624342"/>
              <a:gd name="connsiteX17" fmla="*/ 641468 w 1148581"/>
              <a:gd name="connsiteY17" fmla="*/ 212540 h 624342"/>
              <a:gd name="connsiteX18" fmla="*/ 525672 w 1148581"/>
              <a:gd name="connsiteY18" fmla="*/ 278426 h 624342"/>
              <a:gd name="connsiteX19" fmla="*/ 445812 w 1148581"/>
              <a:gd name="connsiteY19" fmla="*/ 418181 h 624342"/>
              <a:gd name="connsiteX20" fmla="*/ 14565 w 1148581"/>
              <a:gd name="connsiteY20" fmla="*/ 623821 h 624342"/>
              <a:gd name="connsiteX21" fmla="*/ 96426 w 1148581"/>
              <a:gd name="connsiteY21" fmla="*/ 508025 h 624342"/>
              <a:gd name="connsiteX22" fmla="*/ 132363 w 1148581"/>
              <a:gd name="connsiteY22" fmla="*/ 482070 h 624342"/>
              <a:gd name="connsiteX23" fmla="*/ 166304 w 1148581"/>
              <a:gd name="connsiteY23" fmla="*/ 448129 h 624342"/>
              <a:gd name="connsiteX24" fmla="*/ 246164 w 1148581"/>
              <a:gd name="connsiteY24" fmla="*/ 412194 h 624342"/>
              <a:gd name="connsiteX25" fmla="*/ 258143 w 1148581"/>
              <a:gd name="connsiteY25" fmla="*/ 304383 h 624342"/>
              <a:gd name="connsiteX26" fmla="*/ 200245 w 1148581"/>
              <a:gd name="connsiteY26" fmla="*/ 308373 h 624342"/>
              <a:gd name="connsiteX27" fmla="*/ 204237 w 1148581"/>
              <a:gd name="connsiteY27" fmla="*/ 252472 h 624342"/>
              <a:gd name="connsiteX28" fmla="*/ 138353 w 1148581"/>
              <a:gd name="connsiteY28" fmla="*/ 244486 h 624342"/>
              <a:gd name="connsiteX29" fmla="*/ 104412 w 1148581"/>
              <a:gd name="connsiteY29" fmla="*/ 224521 h 624342"/>
              <a:gd name="connsiteX30" fmla="*/ 110401 w 1148581"/>
              <a:gd name="connsiteY30" fmla="*/ 184590 h 624342"/>
              <a:gd name="connsiteX31" fmla="*/ 58493 w 1148581"/>
              <a:gd name="connsiteY31" fmla="*/ 140668 h 624342"/>
              <a:gd name="connsiteX32" fmla="*/ 100420 w 1148581"/>
              <a:gd name="connsiteY32" fmla="*/ 62803 h 624342"/>
              <a:gd name="connsiteX33" fmla="*/ 218213 w 1148581"/>
              <a:gd name="connsiteY33" fmla="*/ 10895 h 624342"/>
              <a:gd name="connsiteX34" fmla="*/ 345989 w 1148581"/>
              <a:gd name="connsiteY34" fmla="*/ 298392 h 624342"/>
              <a:gd name="connsiteX35" fmla="*/ 332012 w 1148581"/>
              <a:gd name="connsiteY35" fmla="*/ 372262 h 624342"/>
              <a:gd name="connsiteX36" fmla="*/ 336005 w 1148581"/>
              <a:gd name="connsiteY36" fmla="*/ 414188 h 624342"/>
              <a:gd name="connsiteX0" fmla="*/ 813168 w 1148581"/>
              <a:gd name="connsiteY0" fmla="*/ 106290 h 633889"/>
              <a:gd name="connsiteX1" fmla="*/ 809175 w 1148581"/>
              <a:gd name="connsiteY1" fmla="*/ 206116 h 633889"/>
              <a:gd name="connsiteX2" fmla="*/ 867074 w 1148581"/>
              <a:gd name="connsiteY2" fmla="*/ 242053 h 633889"/>
              <a:gd name="connsiteX3" fmla="*/ 905007 w 1148581"/>
              <a:gd name="connsiteY3" fmla="*/ 273997 h 633889"/>
              <a:gd name="connsiteX4" fmla="*/ 968895 w 1148581"/>
              <a:gd name="connsiteY4" fmla="*/ 266011 h 633889"/>
              <a:gd name="connsiteX5" fmla="*/ 1032784 w 1148581"/>
              <a:gd name="connsiteY5" fmla="*/ 339882 h 633889"/>
              <a:gd name="connsiteX6" fmla="*/ 1062731 w 1148581"/>
              <a:gd name="connsiteY6" fmla="*/ 405767 h 633889"/>
              <a:gd name="connsiteX7" fmla="*/ 1128616 w 1148581"/>
              <a:gd name="connsiteY7" fmla="*/ 447693 h 633889"/>
              <a:gd name="connsiteX8" fmla="*/ 1148581 w 1148581"/>
              <a:gd name="connsiteY8" fmla="*/ 461669 h 633889"/>
              <a:gd name="connsiteX9" fmla="*/ 1128616 w 1148581"/>
              <a:gd name="connsiteY9" fmla="*/ 515574 h 633889"/>
              <a:gd name="connsiteX10" fmla="*/ 1036777 w 1148581"/>
              <a:gd name="connsiteY10" fmla="*/ 521564 h 633889"/>
              <a:gd name="connsiteX11" fmla="*/ 1002836 w 1148581"/>
              <a:gd name="connsiteY11" fmla="*/ 425732 h 633889"/>
              <a:gd name="connsiteX12" fmla="*/ 928965 w 1148581"/>
              <a:gd name="connsiteY12" fmla="*/ 341878 h 633889"/>
              <a:gd name="connsiteX13" fmla="*/ 891032 w 1148581"/>
              <a:gd name="connsiteY13" fmla="*/ 315924 h 633889"/>
              <a:gd name="connsiteX14" fmla="*/ 887039 w 1148581"/>
              <a:gd name="connsiteY14" fmla="*/ 287973 h 633889"/>
              <a:gd name="connsiteX15" fmla="*/ 849105 w 1148581"/>
              <a:gd name="connsiteY15" fmla="*/ 283980 h 633889"/>
              <a:gd name="connsiteX16" fmla="*/ 722927 w 1148581"/>
              <a:gd name="connsiteY16" fmla="*/ 243650 h 633889"/>
              <a:gd name="connsiteX17" fmla="*/ 641468 w 1148581"/>
              <a:gd name="connsiteY17" fmla="*/ 222087 h 633889"/>
              <a:gd name="connsiteX18" fmla="*/ 525672 w 1148581"/>
              <a:gd name="connsiteY18" fmla="*/ 287973 h 633889"/>
              <a:gd name="connsiteX19" fmla="*/ 445812 w 1148581"/>
              <a:gd name="connsiteY19" fmla="*/ 427728 h 633889"/>
              <a:gd name="connsiteX20" fmla="*/ 14565 w 1148581"/>
              <a:gd name="connsiteY20" fmla="*/ 633368 h 633889"/>
              <a:gd name="connsiteX21" fmla="*/ 96426 w 1148581"/>
              <a:gd name="connsiteY21" fmla="*/ 517572 h 633889"/>
              <a:gd name="connsiteX22" fmla="*/ 132363 w 1148581"/>
              <a:gd name="connsiteY22" fmla="*/ 491617 h 633889"/>
              <a:gd name="connsiteX23" fmla="*/ 166304 w 1148581"/>
              <a:gd name="connsiteY23" fmla="*/ 457676 h 633889"/>
              <a:gd name="connsiteX24" fmla="*/ 246164 w 1148581"/>
              <a:gd name="connsiteY24" fmla="*/ 421741 h 633889"/>
              <a:gd name="connsiteX25" fmla="*/ 258143 w 1148581"/>
              <a:gd name="connsiteY25" fmla="*/ 313930 h 633889"/>
              <a:gd name="connsiteX26" fmla="*/ 200245 w 1148581"/>
              <a:gd name="connsiteY26" fmla="*/ 317920 h 633889"/>
              <a:gd name="connsiteX27" fmla="*/ 204237 w 1148581"/>
              <a:gd name="connsiteY27" fmla="*/ 262019 h 633889"/>
              <a:gd name="connsiteX28" fmla="*/ 138353 w 1148581"/>
              <a:gd name="connsiteY28" fmla="*/ 254033 h 633889"/>
              <a:gd name="connsiteX29" fmla="*/ 104412 w 1148581"/>
              <a:gd name="connsiteY29" fmla="*/ 234068 h 633889"/>
              <a:gd name="connsiteX30" fmla="*/ 110401 w 1148581"/>
              <a:gd name="connsiteY30" fmla="*/ 194137 h 633889"/>
              <a:gd name="connsiteX31" fmla="*/ 58493 w 1148581"/>
              <a:gd name="connsiteY31" fmla="*/ 150215 h 633889"/>
              <a:gd name="connsiteX32" fmla="*/ 100420 w 1148581"/>
              <a:gd name="connsiteY32" fmla="*/ 72350 h 633889"/>
              <a:gd name="connsiteX33" fmla="*/ 218213 w 1148581"/>
              <a:gd name="connsiteY33" fmla="*/ 20442 h 633889"/>
              <a:gd name="connsiteX34" fmla="*/ 220209 w 1148581"/>
              <a:gd name="connsiteY34" fmla="*/ 24436 h 633889"/>
              <a:gd name="connsiteX35" fmla="*/ 345989 w 1148581"/>
              <a:gd name="connsiteY35" fmla="*/ 307939 h 633889"/>
              <a:gd name="connsiteX36" fmla="*/ 332012 w 1148581"/>
              <a:gd name="connsiteY36" fmla="*/ 381809 h 633889"/>
              <a:gd name="connsiteX37" fmla="*/ 336005 w 1148581"/>
              <a:gd name="connsiteY37" fmla="*/ 423735 h 633889"/>
              <a:gd name="connsiteX0" fmla="*/ 813168 w 1148581"/>
              <a:gd name="connsiteY0" fmla="*/ 176983 h 704582"/>
              <a:gd name="connsiteX1" fmla="*/ 809175 w 1148581"/>
              <a:gd name="connsiteY1" fmla="*/ 276809 h 704582"/>
              <a:gd name="connsiteX2" fmla="*/ 867074 w 1148581"/>
              <a:gd name="connsiteY2" fmla="*/ 312746 h 704582"/>
              <a:gd name="connsiteX3" fmla="*/ 905007 w 1148581"/>
              <a:gd name="connsiteY3" fmla="*/ 344690 h 704582"/>
              <a:gd name="connsiteX4" fmla="*/ 968895 w 1148581"/>
              <a:gd name="connsiteY4" fmla="*/ 336704 h 704582"/>
              <a:gd name="connsiteX5" fmla="*/ 1032784 w 1148581"/>
              <a:gd name="connsiteY5" fmla="*/ 410575 h 704582"/>
              <a:gd name="connsiteX6" fmla="*/ 1062731 w 1148581"/>
              <a:gd name="connsiteY6" fmla="*/ 476460 h 704582"/>
              <a:gd name="connsiteX7" fmla="*/ 1128616 w 1148581"/>
              <a:gd name="connsiteY7" fmla="*/ 518386 h 704582"/>
              <a:gd name="connsiteX8" fmla="*/ 1148581 w 1148581"/>
              <a:gd name="connsiteY8" fmla="*/ 532362 h 704582"/>
              <a:gd name="connsiteX9" fmla="*/ 1128616 w 1148581"/>
              <a:gd name="connsiteY9" fmla="*/ 586267 h 704582"/>
              <a:gd name="connsiteX10" fmla="*/ 1036777 w 1148581"/>
              <a:gd name="connsiteY10" fmla="*/ 592257 h 704582"/>
              <a:gd name="connsiteX11" fmla="*/ 1002836 w 1148581"/>
              <a:gd name="connsiteY11" fmla="*/ 496425 h 704582"/>
              <a:gd name="connsiteX12" fmla="*/ 928965 w 1148581"/>
              <a:gd name="connsiteY12" fmla="*/ 412571 h 704582"/>
              <a:gd name="connsiteX13" fmla="*/ 891032 w 1148581"/>
              <a:gd name="connsiteY13" fmla="*/ 386617 h 704582"/>
              <a:gd name="connsiteX14" fmla="*/ 887039 w 1148581"/>
              <a:gd name="connsiteY14" fmla="*/ 358666 h 704582"/>
              <a:gd name="connsiteX15" fmla="*/ 849105 w 1148581"/>
              <a:gd name="connsiteY15" fmla="*/ 354673 h 704582"/>
              <a:gd name="connsiteX16" fmla="*/ 722927 w 1148581"/>
              <a:gd name="connsiteY16" fmla="*/ 314343 h 704582"/>
              <a:gd name="connsiteX17" fmla="*/ 641468 w 1148581"/>
              <a:gd name="connsiteY17" fmla="*/ 292780 h 704582"/>
              <a:gd name="connsiteX18" fmla="*/ 525672 w 1148581"/>
              <a:gd name="connsiteY18" fmla="*/ 358666 h 704582"/>
              <a:gd name="connsiteX19" fmla="*/ 445812 w 1148581"/>
              <a:gd name="connsiteY19" fmla="*/ 498421 h 704582"/>
              <a:gd name="connsiteX20" fmla="*/ 14565 w 1148581"/>
              <a:gd name="connsiteY20" fmla="*/ 704061 h 704582"/>
              <a:gd name="connsiteX21" fmla="*/ 96426 w 1148581"/>
              <a:gd name="connsiteY21" fmla="*/ 588265 h 704582"/>
              <a:gd name="connsiteX22" fmla="*/ 132363 w 1148581"/>
              <a:gd name="connsiteY22" fmla="*/ 562310 h 704582"/>
              <a:gd name="connsiteX23" fmla="*/ 166304 w 1148581"/>
              <a:gd name="connsiteY23" fmla="*/ 528369 h 704582"/>
              <a:gd name="connsiteX24" fmla="*/ 246164 w 1148581"/>
              <a:gd name="connsiteY24" fmla="*/ 492434 h 704582"/>
              <a:gd name="connsiteX25" fmla="*/ 258143 w 1148581"/>
              <a:gd name="connsiteY25" fmla="*/ 384623 h 704582"/>
              <a:gd name="connsiteX26" fmla="*/ 200245 w 1148581"/>
              <a:gd name="connsiteY26" fmla="*/ 388613 h 704582"/>
              <a:gd name="connsiteX27" fmla="*/ 204237 w 1148581"/>
              <a:gd name="connsiteY27" fmla="*/ 332712 h 704582"/>
              <a:gd name="connsiteX28" fmla="*/ 138353 w 1148581"/>
              <a:gd name="connsiteY28" fmla="*/ 324726 h 704582"/>
              <a:gd name="connsiteX29" fmla="*/ 104412 w 1148581"/>
              <a:gd name="connsiteY29" fmla="*/ 304761 h 704582"/>
              <a:gd name="connsiteX30" fmla="*/ 110401 w 1148581"/>
              <a:gd name="connsiteY30" fmla="*/ 264830 h 704582"/>
              <a:gd name="connsiteX31" fmla="*/ 58493 w 1148581"/>
              <a:gd name="connsiteY31" fmla="*/ 220908 h 704582"/>
              <a:gd name="connsiteX32" fmla="*/ 100420 w 1148581"/>
              <a:gd name="connsiteY32" fmla="*/ 143043 h 704582"/>
              <a:gd name="connsiteX33" fmla="*/ 218213 w 1148581"/>
              <a:gd name="connsiteY33" fmla="*/ 91135 h 704582"/>
              <a:gd name="connsiteX34" fmla="*/ 228195 w 1148581"/>
              <a:gd name="connsiteY34" fmla="*/ 11276 h 704582"/>
              <a:gd name="connsiteX35" fmla="*/ 345989 w 1148581"/>
              <a:gd name="connsiteY35" fmla="*/ 378632 h 704582"/>
              <a:gd name="connsiteX36" fmla="*/ 332012 w 1148581"/>
              <a:gd name="connsiteY36" fmla="*/ 452502 h 704582"/>
              <a:gd name="connsiteX37" fmla="*/ 336005 w 1148581"/>
              <a:gd name="connsiteY37" fmla="*/ 494428 h 704582"/>
              <a:gd name="connsiteX0" fmla="*/ 813168 w 1148581"/>
              <a:gd name="connsiteY0" fmla="*/ 189062 h 716661"/>
              <a:gd name="connsiteX1" fmla="*/ 809175 w 1148581"/>
              <a:gd name="connsiteY1" fmla="*/ 288888 h 716661"/>
              <a:gd name="connsiteX2" fmla="*/ 867074 w 1148581"/>
              <a:gd name="connsiteY2" fmla="*/ 324825 h 716661"/>
              <a:gd name="connsiteX3" fmla="*/ 905007 w 1148581"/>
              <a:gd name="connsiteY3" fmla="*/ 356769 h 716661"/>
              <a:gd name="connsiteX4" fmla="*/ 968895 w 1148581"/>
              <a:gd name="connsiteY4" fmla="*/ 348783 h 716661"/>
              <a:gd name="connsiteX5" fmla="*/ 1032784 w 1148581"/>
              <a:gd name="connsiteY5" fmla="*/ 422654 h 716661"/>
              <a:gd name="connsiteX6" fmla="*/ 1062731 w 1148581"/>
              <a:gd name="connsiteY6" fmla="*/ 488539 h 716661"/>
              <a:gd name="connsiteX7" fmla="*/ 1128616 w 1148581"/>
              <a:gd name="connsiteY7" fmla="*/ 530465 h 716661"/>
              <a:gd name="connsiteX8" fmla="*/ 1148581 w 1148581"/>
              <a:gd name="connsiteY8" fmla="*/ 544441 h 716661"/>
              <a:gd name="connsiteX9" fmla="*/ 1128616 w 1148581"/>
              <a:gd name="connsiteY9" fmla="*/ 598346 h 716661"/>
              <a:gd name="connsiteX10" fmla="*/ 1036777 w 1148581"/>
              <a:gd name="connsiteY10" fmla="*/ 604336 h 716661"/>
              <a:gd name="connsiteX11" fmla="*/ 1002836 w 1148581"/>
              <a:gd name="connsiteY11" fmla="*/ 508504 h 716661"/>
              <a:gd name="connsiteX12" fmla="*/ 928965 w 1148581"/>
              <a:gd name="connsiteY12" fmla="*/ 424650 h 716661"/>
              <a:gd name="connsiteX13" fmla="*/ 891032 w 1148581"/>
              <a:gd name="connsiteY13" fmla="*/ 398696 h 716661"/>
              <a:gd name="connsiteX14" fmla="*/ 887039 w 1148581"/>
              <a:gd name="connsiteY14" fmla="*/ 370745 h 716661"/>
              <a:gd name="connsiteX15" fmla="*/ 849105 w 1148581"/>
              <a:gd name="connsiteY15" fmla="*/ 366752 h 716661"/>
              <a:gd name="connsiteX16" fmla="*/ 722927 w 1148581"/>
              <a:gd name="connsiteY16" fmla="*/ 326422 h 716661"/>
              <a:gd name="connsiteX17" fmla="*/ 641468 w 1148581"/>
              <a:gd name="connsiteY17" fmla="*/ 304859 h 716661"/>
              <a:gd name="connsiteX18" fmla="*/ 525672 w 1148581"/>
              <a:gd name="connsiteY18" fmla="*/ 370745 h 716661"/>
              <a:gd name="connsiteX19" fmla="*/ 445812 w 1148581"/>
              <a:gd name="connsiteY19" fmla="*/ 510500 h 716661"/>
              <a:gd name="connsiteX20" fmla="*/ 14565 w 1148581"/>
              <a:gd name="connsiteY20" fmla="*/ 716140 h 716661"/>
              <a:gd name="connsiteX21" fmla="*/ 96426 w 1148581"/>
              <a:gd name="connsiteY21" fmla="*/ 600344 h 716661"/>
              <a:gd name="connsiteX22" fmla="*/ 132363 w 1148581"/>
              <a:gd name="connsiteY22" fmla="*/ 574389 h 716661"/>
              <a:gd name="connsiteX23" fmla="*/ 166304 w 1148581"/>
              <a:gd name="connsiteY23" fmla="*/ 540448 h 716661"/>
              <a:gd name="connsiteX24" fmla="*/ 246164 w 1148581"/>
              <a:gd name="connsiteY24" fmla="*/ 504513 h 716661"/>
              <a:gd name="connsiteX25" fmla="*/ 258143 w 1148581"/>
              <a:gd name="connsiteY25" fmla="*/ 396702 h 716661"/>
              <a:gd name="connsiteX26" fmla="*/ 200245 w 1148581"/>
              <a:gd name="connsiteY26" fmla="*/ 400692 h 716661"/>
              <a:gd name="connsiteX27" fmla="*/ 204237 w 1148581"/>
              <a:gd name="connsiteY27" fmla="*/ 344791 h 716661"/>
              <a:gd name="connsiteX28" fmla="*/ 138353 w 1148581"/>
              <a:gd name="connsiteY28" fmla="*/ 336805 h 716661"/>
              <a:gd name="connsiteX29" fmla="*/ 104412 w 1148581"/>
              <a:gd name="connsiteY29" fmla="*/ 316840 h 716661"/>
              <a:gd name="connsiteX30" fmla="*/ 110401 w 1148581"/>
              <a:gd name="connsiteY30" fmla="*/ 276909 h 716661"/>
              <a:gd name="connsiteX31" fmla="*/ 58493 w 1148581"/>
              <a:gd name="connsiteY31" fmla="*/ 232987 h 716661"/>
              <a:gd name="connsiteX32" fmla="*/ 100420 w 1148581"/>
              <a:gd name="connsiteY32" fmla="*/ 155122 h 716661"/>
              <a:gd name="connsiteX33" fmla="*/ 218213 w 1148581"/>
              <a:gd name="connsiteY33" fmla="*/ 103214 h 716661"/>
              <a:gd name="connsiteX34" fmla="*/ 228195 w 1148581"/>
              <a:gd name="connsiteY34" fmla="*/ 23355 h 716661"/>
              <a:gd name="connsiteX35" fmla="*/ 230192 w 1148581"/>
              <a:gd name="connsiteY35" fmla="*/ 33338 h 716661"/>
              <a:gd name="connsiteX36" fmla="*/ 345989 w 1148581"/>
              <a:gd name="connsiteY36" fmla="*/ 390711 h 716661"/>
              <a:gd name="connsiteX37" fmla="*/ 332012 w 1148581"/>
              <a:gd name="connsiteY37" fmla="*/ 464581 h 716661"/>
              <a:gd name="connsiteX38" fmla="*/ 336005 w 1148581"/>
              <a:gd name="connsiteY38" fmla="*/ 506507 h 716661"/>
              <a:gd name="connsiteX0" fmla="*/ 813168 w 1148581"/>
              <a:gd name="connsiteY0" fmla="*/ 180064 h 707663"/>
              <a:gd name="connsiteX1" fmla="*/ 809175 w 1148581"/>
              <a:gd name="connsiteY1" fmla="*/ 279890 h 707663"/>
              <a:gd name="connsiteX2" fmla="*/ 867074 w 1148581"/>
              <a:gd name="connsiteY2" fmla="*/ 315827 h 707663"/>
              <a:gd name="connsiteX3" fmla="*/ 905007 w 1148581"/>
              <a:gd name="connsiteY3" fmla="*/ 347771 h 707663"/>
              <a:gd name="connsiteX4" fmla="*/ 968895 w 1148581"/>
              <a:gd name="connsiteY4" fmla="*/ 339785 h 707663"/>
              <a:gd name="connsiteX5" fmla="*/ 1032784 w 1148581"/>
              <a:gd name="connsiteY5" fmla="*/ 413656 h 707663"/>
              <a:gd name="connsiteX6" fmla="*/ 1062731 w 1148581"/>
              <a:gd name="connsiteY6" fmla="*/ 479541 h 707663"/>
              <a:gd name="connsiteX7" fmla="*/ 1128616 w 1148581"/>
              <a:gd name="connsiteY7" fmla="*/ 521467 h 707663"/>
              <a:gd name="connsiteX8" fmla="*/ 1148581 w 1148581"/>
              <a:gd name="connsiteY8" fmla="*/ 535443 h 707663"/>
              <a:gd name="connsiteX9" fmla="*/ 1128616 w 1148581"/>
              <a:gd name="connsiteY9" fmla="*/ 589348 h 707663"/>
              <a:gd name="connsiteX10" fmla="*/ 1036777 w 1148581"/>
              <a:gd name="connsiteY10" fmla="*/ 595338 h 707663"/>
              <a:gd name="connsiteX11" fmla="*/ 1002836 w 1148581"/>
              <a:gd name="connsiteY11" fmla="*/ 499506 h 707663"/>
              <a:gd name="connsiteX12" fmla="*/ 928965 w 1148581"/>
              <a:gd name="connsiteY12" fmla="*/ 415652 h 707663"/>
              <a:gd name="connsiteX13" fmla="*/ 891032 w 1148581"/>
              <a:gd name="connsiteY13" fmla="*/ 389698 h 707663"/>
              <a:gd name="connsiteX14" fmla="*/ 887039 w 1148581"/>
              <a:gd name="connsiteY14" fmla="*/ 361747 h 707663"/>
              <a:gd name="connsiteX15" fmla="*/ 849105 w 1148581"/>
              <a:gd name="connsiteY15" fmla="*/ 357754 h 707663"/>
              <a:gd name="connsiteX16" fmla="*/ 722927 w 1148581"/>
              <a:gd name="connsiteY16" fmla="*/ 317424 h 707663"/>
              <a:gd name="connsiteX17" fmla="*/ 641468 w 1148581"/>
              <a:gd name="connsiteY17" fmla="*/ 295861 h 707663"/>
              <a:gd name="connsiteX18" fmla="*/ 525672 w 1148581"/>
              <a:gd name="connsiteY18" fmla="*/ 361747 h 707663"/>
              <a:gd name="connsiteX19" fmla="*/ 445812 w 1148581"/>
              <a:gd name="connsiteY19" fmla="*/ 501502 h 707663"/>
              <a:gd name="connsiteX20" fmla="*/ 14565 w 1148581"/>
              <a:gd name="connsiteY20" fmla="*/ 707142 h 707663"/>
              <a:gd name="connsiteX21" fmla="*/ 96426 w 1148581"/>
              <a:gd name="connsiteY21" fmla="*/ 591346 h 707663"/>
              <a:gd name="connsiteX22" fmla="*/ 132363 w 1148581"/>
              <a:gd name="connsiteY22" fmla="*/ 565391 h 707663"/>
              <a:gd name="connsiteX23" fmla="*/ 166304 w 1148581"/>
              <a:gd name="connsiteY23" fmla="*/ 531450 h 707663"/>
              <a:gd name="connsiteX24" fmla="*/ 246164 w 1148581"/>
              <a:gd name="connsiteY24" fmla="*/ 495515 h 707663"/>
              <a:gd name="connsiteX25" fmla="*/ 258143 w 1148581"/>
              <a:gd name="connsiteY25" fmla="*/ 387704 h 707663"/>
              <a:gd name="connsiteX26" fmla="*/ 200245 w 1148581"/>
              <a:gd name="connsiteY26" fmla="*/ 391694 h 707663"/>
              <a:gd name="connsiteX27" fmla="*/ 204237 w 1148581"/>
              <a:gd name="connsiteY27" fmla="*/ 335793 h 707663"/>
              <a:gd name="connsiteX28" fmla="*/ 138353 w 1148581"/>
              <a:gd name="connsiteY28" fmla="*/ 327807 h 707663"/>
              <a:gd name="connsiteX29" fmla="*/ 104412 w 1148581"/>
              <a:gd name="connsiteY29" fmla="*/ 307842 h 707663"/>
              <a:gd name="connsiteX30" fmla="*/ 110401 w 1148581"/>
              <a:gd name="connsiteY30" fmla="*/ 267911 h 707663"/>
              <a:gd name="connsiteX31" fmla="*/ 58493 w 1148581"/>
              <a:gd name="connsiteY31" fmla="*/ 223989 h 707663"/>
              <a:gd name="connsiteX32" fmla="*/ 100420 w 1148581"/>
              <a:gd name="connsiteY32" fmla="*/ 146124 h 707663"/>
              <a:gd name="connsiteX33" fmla="*/ 218213 w 1148581"/>
              <a:gd name="connsiteY33" fmla="*/ 94216 h 707663"/>
              <a:gd name="connsiteX34" fmla="*/ 228195 w 1148581"/>
              <a:gd name="connsiteY34" fmla="*/ 14357 h 707663"/>
              <a:gd name="connsiteX35" fmla="*/ 174290 w 1148581"/>
              <a:gd name="connsiteY35" fmla="*/ 40312 h 707663"/>
              <a:gd name="connsiteX36" fmla="*/ 345989 w 1148581"/>
              <a:gd name="connsiteY36" fmla="*/ 381713 h 707663"/>
              <a:gd name="connsiteX37" fmla="*/ 332012 w 1148581"/>
              <a:gd name="connsiteY37" fmla="*/ 455583 h 707663"/>
              <a:gd name="connsiteX38" fmla="*/ 336005 w 1148581"/>
              <a:gd name="connsiteY38" fmla="*/ 497509 h 707663"/>
              <a:gd name="connsiteX0" fmla="*/ 813168 w 1148581"/>
              <a:gd name="connsiteY0" fmla="*/ 177336 h 704935"/>
              <a:gd name="connsiteX1" fmla="*/ 809175 w 1148581"/>
              <a:gd name="connsiteY1" fmla="*/ 277162 h 704935"/>
              <a:gd name="connsiteX2" fmla="*/ 867074 w 1148581"/>
              <a:gd name="connsiteY2" fmla="*/ 313099 h 704935"/>
              <a:gd name="connsiteX3" fmla="*/ 905007 w 1148581"/>
              <a:gd name="connsiteY3" fmla="*/ 345043 h 704935"/>
              <a:gd name="connsiteX4" fmla="*/ 968895 w 1148581"/>
              <a:gd name="connsiteY4" fmla="*/ 337057 h 704935"/>
              <a:gd name="connsiteX5" fmla="*/ 1032784 w 1148581"/>
              <a:gd name="connsiteY5" fmla="*/ 410928 h 704935"/>
              <a:gd name="connsiteX6" fmla="*/ 1062731 w 1148581"/>
              <a:gd name="connsiteY6" fmla="*/ 476813 h 704935"/>
              <a:gd name="connsiteX7" fmla="*/ 1128616 w 1148581"/>
              <a:gd name="connsiteY7" fmla="*/ 518739 h 704935"/>
              <a:gd name="connsiteX8" fmla="*/ 1148581 w 1148581"/>
              <a:gd name="connsiteY8" fmla="*/ 532715 h 704935"/>
              <a:gd name="connsiteX9" fmla="*/ 1128616 w 1148581"/>
              <a:gd name="connsiteY9" fmla="*/ 586620 h 704935"/>
              <a:gd name="connsiteX10" fmla="*/ 1036777 w 1148581"/>
              <a:gd name="connsiteY10" fmla="*/ 592610 h 704935"/>
              <a:gd name="connsiteX11" fmla="*/ 1002836 w 1148581"/>
              <a:gd name="connsiteY11" fmla="*/ 496778 h 704935"/>
              <a:gd name="connsiteX12" fmla="*/ 928965 w 1148581"/>
              <a:gd name="connsiteY12" fmla="*/ 412924 h 704935"/>
              <a:gd name="connsiteX13" fmla="*/ 891032 w 1148581"/>
              <a:gd name="connsiteY13" fmla="*/ 386970 h 704935"/>
              <a:gd name="connsiteX14" fmla="*/ 887039 w 1148581"/>
              <a:gd name="connsiteY14" fmla="*/ 359019 h 704935"/>
              <a:gd name="connsiteX15" fmla="*/ 849105 w 1148581"/>
              <a:gd name="connsiteY15" fmla="*/ 355026 h 704935"/>
              <a:gd name="connsiteX16" fmla="*/ 722927 w 1148581"/>
              <a:gd name="connsiteY16" fmla="*/ 314696 h 704935"/>
              <a:gd name="connsiteX17" fmla="*/ 641468 w 1148581"/>
              <a:gd name="connsiteY17" fmla="*/ 293133 h 704935"/>
              <a:gd name="connsiteX18" fmla="*/ 525672 w 1148581"/>
              <a:gd name="connsiteY18" fmla="*/ 359019 h 704935"/>
              <a:gd name="connsiteX19" fmla="*/ 445812 w 1148581"/>
              <a:gd name="connsiteY19" fmla="*/ 498774 h 704935"/>
              <a:gd name="connsiteX20" fmla="*/ 14565 w 1148581"/>
              <a:gd name="connsiteY20" fmla="*/ 704414 h 704935"/>
              <a:gd name="connsiteX21" fmla="*/ 96426 w 1148581"/>
              <a:gd name="connsiteY21" fmla="*/ 588618 h 704935"/>
              <a:gd name="connsiteX22" fmla="*/ 132363 w 1148581"/>
              <a:gd name="connsiteY22" fmla="*/ 562663 h 704935"/>
              <a:gd name="connsiteX23" fmla="*/ 166304 w 1148581"/>
              <a:gd name="connsiteY23" fmla="*/ 528722 h 704935"/>
              <a:gd name="connsiteX24" fmla="*/ 246164 w 1148581"/>
              <a:gd name="connsiteY24" fmla="*/ 492787 h 704935"/>
              <a:gd name="connsiteX25" fmla="*/ 258143 w 1148581"/>
              <a:gd name="connsiteY25" fmla="*/ 384976 h 704935"/>
              <a:gd name="connsiteX26" fmla="*/ 200245 w 1148581"/>
              <a:gd name="connsiteY26" fmla="*/ 388966 h 704935"/>
              <a:gd name="connsiteX27" fmla="*/ 204237 w 1148581"/>
              <a:gd name="connsiteY27" fmla="*/ 333065 h 704935"/>
              <a:gd name="connsiteX28" fmla="*/ 138353 w 1148581"/>
              <a:gd name="connsiteY28" fmla="*/ 325079 h 704935"/>
              <a:gd name="connsiteX29" fmla="*/ 104412 w 1148581"/>
              <a:gd name="connsiteY29" fmla="*/ 305114 h 704935"/>
              <a:gd name="connsiteX30" fmla="*/ 110401 w 1148581"/>
              <a:gd name="connsiteY30" fmla="*/ 265183 h 704935"/>
              <a:gd name="connsiteX31" fmla="*/ 58493 w 1148581"/>
              <a:gd name="connsiteY31" fmla="*/ 221261 h 704935"/>
              <a:gd name="connsiteX32" fmla="*/ 100420 w 1148581"/>
              <a:gd name="connsiteY32" fmla="*/ 143396 h 704935"/>
              <a:gd name="connsiteX33" fmla="*/ 218213 w 1148581"/>
              <a:gd name="connsiteY33" fmla="*/ 91488 h 704935"/>
              <a:gd name="connsiteX34" fmla="*/ 228195 w 1148581"/>
              <a:gd name="connsiteY34" fmla="*/ 11629 h 704935"/>
              <a:gd name="connsiteX35" fmla="*/ 266130 w 1148581"/>
              <a:gd name="connsiteY35" fmla="*/ 43574 h 704935"/>
              <a:gd name="connsiteX36" fmla="*/ 345989 w 1148581"/>
              <a:gd name="connsiteY36" fmla="*/ 378985 h 704935"/>
              <a:gd name="connsiteX37" fmla="*/ 332012 w 1148581"/>
              <a:gd name="connsiteY37" fmla="*/ 452855 h 704935"/>
              <a:gd name="connsiteX38" fmla="*/ 336005 w 1148581"/>
              <a:gd name="connsiteY38" fmla="*/ 494781 h 704935"/>
              <a:gd name="connsiteX0" fmla="*/ 813168 w 1148581"/>
              <a:gd name="connsiteY0" fmla="*/ 173072 h 700671"/>
              <a:gd name="connsiteX1" fmla="*/ 809175 w 1148581"/>
              <a:gd name="connsiteY1" fmla="*/ 272898 h 700671"/>
              <a:gd name="connsiteX2" fmla="*/ 867074 w 1148581"/>
              <a:gd name="connsiteY2" fmla="*/ 308835 h 700671"/>
              <a:gd name="connsiteX3" fmla="*/ 905007 w 1148581"/>
              <a:gd name="connsiteY3" fmla="*/ 340779 h 700671"/>
              <a:gd name="connsiteX4" fmla="*/ 968895 w 1148581"/>
              <a:gd name="connsiteY4" fmla="*/ 332793 h 700671"/>
              <a:gd name="connsiteX5" fmla="*/ 1032784 w 1148581"/>
              <a:gd name="connsiteY5" fmla="*/ 406664 h 700671"/>
              <a:gd name="connsiteX6" fmla="*/ 1062731 w 1148581"/>
              <a:gd name="connsiteY6" fmla="*/ 472549 h 700671"/>
              <a:gd name="connsiteX7" fmla="*/ 1128616 w 1148581"/>
              <a:gd name="connsiteY7" fmla="*/ 514475 h 700671"/>
              <a:gd name="connsiteX8" fmla="*/ 1148581 w 1148581"/>
              <a:gd name="connsiteY8" fmla="*/ 528451 h 700671"/>
              <a:gd name="connsiteX9" fmla="*/ 1128616 w 1148581"/>
              <a:gd name="connsiteY9" fmla="*/ 582356 h 700671"/>
              <a:gd name="connsiteX10" fmla="*/ 1036777 w 1148581"/>
              <a:gd name="connsiteY10" fmla="*/ 588346 h 700671"/>
              <a:gd name="connsiteX11" fmla="*/ 1002836 w 1148581"/>
              <a:gd name="connsiteY11" fmla="*/ 492514 h 700671"/>
              <a:gd name="connsiteX12" fmla="*/ 928965 w 1148581"/>
              <a:gd name="connsiteY12" fmla="*/ 408660 h 700671"/>
              <a:gd name="connsiteX13" fmla="*/ 891032 w 1148581"/>
              <a:gd name="connsiteY13" fmla="*/ 382706 h 700671"/>
              <a:gd name="connsiteX14" fmla="*/ 887039 w 1148581"/>
              <a:gd name="connsiteY14" fmla="*/ 354755 h 700671"/>
              <a:gd name="connsiteX15" fmla="*/ 849105 w 1148581"/>
              <a:gd name="connsiteY15" fmla="*/ 350762 h 700671"/>
              <a:gd name="connsiteX16" fmla="*/ 722927 w 1148581"/>
              <a:gd name="connsiteY16" fmla="*/ 310432 h 700671"/>
              <a:gd name="connsiteX17" fmla="*/ 641468 w 1148581"/>
              <a:gd name="connsiteY17" fmla="*/ 288869 h 700671"/>
              <a:gd name="connsiteX18" fmla="*/ 525672 w 1148581"/>
              <a:gd name="connsiteY18" fmla="*/ 354755 h 700671"/>
              <a:gd name="connsiteX19" fmla="*/ 445812 w 1148581"/>
              <a:gd name="connsiteY19" fmla="*/ 494510 h 700671"/>
              <a:gd name="connsiteX20" fmla="*/ 14565 w 1148581"/>
              <a:gd name="connsiteY20" fmla="*/ 700150 h 700671"/>
              <a:gd name="connsiteX21" fmla="*/ 96426 w 1148581"/>
              <a:gd name="connsiteY21" fmla="*/ 584354 h 700671"/>
              <a:gd name="connsiteX22" fmla="*/ 132363 w 1148581"/>
              <a:gd name="connsiteY22" fmla="*/ 558399 h 700671"/>
              <a:gd name="connsiteX23" fmla="*/ 166304 w 1148581"/>
              <a:gd name="connsiteY23" fmla="*/ 524458 h 700671"/>
              <a:gd name="connsiteX24" fmla="*/ 246164 w 1148581"/>
              <a:gd name="connsiteY24" fmla="*/ 488523 h 700671"/>
              <a:gd name="connsiteX25" fmla="*/ 258143 w 1148581"/>
              <a:gd name="connsiteY25" fmla="*/ 380712 h 700671"/>
              <a:gd name="connsiteX26" fmla="*/ 200245 w 1148581"/>
              <a:gd name="connsiteY26" fmla="*/ 384702 h 700671"/>
              <a:gd name="connsiteX27" fmla="*/ 204237 w 1148581"/>
              <a:gd name="connsiteY27" fmla="*/ 328801 h 700671"/>
              <a:gd name="connsiteX28" fmla="*/ 138353 w 1148581"/>
              <a:gd name="connsiteY28" fmla="*/ 320815 h 700671"/>
              <a:gd name="connsiteX29" fmla="*/ 104412 w 1148581"/>
              <a:gd name="connsiteY29" fmla="*/ 300850 h 700671"/>
              <a:gd name="connsiteX30" fmla="*/ 110401 w 1148581"/>
              <a:gd name="connsiteY30" fmla="*/ 260919 h 700671"/>
              <a:gd name="connsiteX31" fmla="*/ 58493 w 1148581"/>
              <a:gd name="connsiteY31" fmla="*/ 216997 h 700671"/>
              <a:gd name="connsiteX32" fmla="*/ 100420 w 1148581"/>
              <a:gd name="connsiteY32" fmla="*/ 139132 h 700671"/>
              <a:gd name="connsiteX33" fmla="*/ 218213 w 1148581"/>
              <a:gd name="connsiteY33" fmla="*/ 87224 h 700671"/>
              <a:gd name="connsiteX34" fmla="*/ 172293 w 1148581"/>
              <a:gd name="connsiteY34" fmla="*/ 15352 h 700671"/>
              <a:gd name="connsiteX35" fmla="*/ 266130 w 1148581"/>
              <a:gd name="connsiteY35" fmla="*/ 39310 h 700671"/>
              <a:gd name="connsiteX36" fmla="*/ 345989 w 1148581"/>
              <a:gd name="connsiteY36" fmla="*/ 374721 h 700671"/>
              <a:gd name="connsiteX37" fmla="*/ 332012 w 1148581"/>
              <a:gd name="connsiteY37" fmla="*/ 448591 h 700671"/>
              <a:gd name="connsiteX38" fmla="*/ 336005 w 1148581"/>
              <a:gd name="connsiteY38" fmla="*/ 490517 h 700671"/>
              <a:gd name="connsiteX0" fmla="*/ 813168 w 1148581"/>
              <a:gd name="connsiteY0" fmla="*/ 190531 h 718130"/>
              <a:gd name="connsiteX1" fmla="*/ 809175 w 1148581"/>
              <a:gd name="connsiteY1" fmla="*/ 290357 h 718130"/>
              <a:gd name="connsiteX2" fmla="*/ 867074 w 1148581"/>
              <a:gd name="connsiteY2" fmla="*/ 326294 h 718130"/>
              <a:gd name="connsiteX3" fmla="*/ 905007 w 1148581"/>
              <a:gd name="connsiteY3" fmla="*/ 358238 h 718130"/>
              <a:gd name="connsiteX4" fmla="*/ 968895 w 1148581"/>
              <a:gd name="connsiteY4" fmla="*/ 350252 h 718130"/>
              <a:gd name="connsiteX5" fmla="*/ 1032784 w 1148581"/>
              <a:gd name="connsiteY5" fmla="*/ 424123 h 718130"/>
              <a:gd name="connsiteX6" fmla="*/ 1062731 w 1148581"/>
              <a:gd name="connsiteY6" fmla="*/ 490008 h 718130"/>
              <a:gd name="connsiteX7" fmla="*/ 1128616 w 1148581"/>
              <a:gd name="connsiteY7" fmla="*/ 531934 h 718130"/>
              <a:gd name="connsiteX8" fmla="*/ 1148581 w 1148581"/>
              <a:gd name="connsiteY8" fmla="*/ 545910 h 718130"/>
              <a:gd name="connsiteX9" fmla="*/ 1128616 w 1148581"/>
              <a:gd name="connsiteY9" fmla="*/ 599815 h 718130"/>
              <a:gd name="connsiteX10" fmla="*/ 1036777 w 1148581"/>
              <a:gd name="connsiteY10" fmla="*/ 605805 h 718130"/>
              <a:gd name="connsiteX11" fmla="*/ 1002836 w 1148581"/>
              <a:gd name="connsiteY11" fmla="*/ 509973 h 718130"/>
              <a:gd name="connsiteX12" fmla="*/ 928965 w 1148581"/>
              <a:gd name="connsiteY12" fmla="*/ 426119 h 718130"/>
              <a:gd name="connsiteX13" fmla="*/ 891032 w 1148581"/>
              <a:gd name="connsiteY13" fmla="*/ 400165 h 718130"/>
              <a:gd name="connsiteX14" fmla="*/ 887039 w 1148581"/>
              <a:gd name="connsiteY14" fmla="*/ 372214 h 718130"/>
              <a:gd name="connsiteX15" fmla="*/ 849105 w 1148581"/>
              <a:gd name="connsiteY15" fmla="*/ 368221 h 718130"/>
              <a:gd name="connsiteX16" fmla="*/ 722927 w 1148581"/>
              <a:gd name="connsiteY16" fmla="*/ 327891 h 718130"/>
              <a:gd name="connsiteX17" fmla="*/ 641468 w 1148581"/>
              <a:gd name="connsiteY17" fmla="*/ 306328 h 718130"/>
              <a:gd name="connsiteX18" fmla="*/ 525672 w 1148581"/>
              <a:gd name="connsiteY18" fmla="*/ 372214 h 718130"/>
              <a:gd name="connsiteX19" fmla="*/ 445812 w 1148581"/>
              <a:gd name="connsiteY19" fmla="*/ 511969 h 718130"/>
              <a:gd name="connsiteX20" fmla="*/ 14565 w 1148581"/>
              <a:gd name="connsiteY20" fmla="*/ 717609 h 718130"/>
              <a:gd name="connsiteX21" fmla="*/ 96426 w 1148581"/>
              <a:gd name="connsiteY21" fmla="*/ 601813 h 718130"/>
              <a:gd name="connsiteX22" fmla="*/ 132363 w 1148581"/>
              <a:gd name="connsiteY22" fmla="*/ 575858 h 718130"/>
              <a:gd name="connsiteX23" fmla="*/ 166304 w 1148581"/>
              <a:gd name="connsiteY23" fmla="*/ 541917 h 718130"/>
              <a:gd name="connsiteX24" fmla="*/ 246164 w 1148581"/>
              <a:gd name="connsiteY24" fmla="*/ 505982 h 718130"/>
              <a:gd name="connsiteX25" fmla="*/ 258143 w 1148581"/>
              <a:gd name="connsiteY25" fmla="*/ 398171 h 718130"/>
              <a:gd name="connsiteX26" fmla="*/ 200245 w 1148581"/>
              <a:gd name="connsiteY26" fmla="*/ 402161 h 718130"/>
              <a:gd name="connsiteX27" fmla="*/ 204237 w 1148581"/>
              <a:gd name="connsiteY27" fmla="*/ 346260 h 718130"/>
              <a:gd name="connsiteX28" fmla="*/ 138353 w 1148581"/>
              <a:gd name="connsiteY28" fmla="*/ 338274 h 718130"/>
              <a:gd name="connsiteX29" fmla="*/ 104412 w 1148581"/>
              <a:gd name="connsiteY29" fmla="*/ 318309 h 718130"/>
              <a:gd name="connsiteX30" fmla="*/ 110401 w 1148581"/>
              <a:gd name="connsiteY30" fmla="*/ 278378 h 718130"/>
              <a:gd name="connsiteX31" fmla="*/ 58493 w 1148581"/>
              <a:gd name="connsiteY31" fmla="*/ 234456 h 718130"/>
              <a:gd name="connsiteX32" fmla="*/ 100420 w 1148581"/>
              <a:gd name="connsiteY32" fmla="*/ 156591 h 718130"/>
              <a:gd name="connsiteX33" fmla="*/ 218213 w 1148581"/>
              <a:gd name="connsiteY33" fmla="*/ 104683 h 718130"/>
              <a:gd name="connsiteX34" fmla="*/ 172293 w 1148581"/>
              <a:gd name="connsiteY34" fmla="*/ 32811 h 718130"/>
              <a:gd name="connsiteX35" fmla="*/ 242172 w 1148581"/>
              <a:gd name="connsiteY35" fmla="*/ 28818 h 718130"/>
              <a:gd name="connsiteX36" fmla="*/ 345989 w 1148581"/>
              <a:gd name="connsiteY36" fmla="*/ 392180 h 718130"/>
              <a:gd name="connsiteX37" fmla="*/ 332012 w 1148581"/>
              <a:gd name="connsiteY37" fmla="*/ 466050 h 718130"/>
              <a:gd name="connsiteX38" fmla="*/ 336005 w 1148581"/>
              <a:gd name="connsiteY38" fmla="*/ 507976 h 718130"/>
              <a:gd name="connsiteX0" fmla="*/ 813168 w 1148581"/>
              <a:gd name="connsiteY0" fmla="*/ 190531 h 718130"/>
              <a:gd name="connsiteX1" fmla="*/ 809175 w 1148581"/>
              <a:gd name="connsiteY1" fmla="*/ 290357 h 718130"/>
              <a:gd name="connsiteX2" fmla="*/ 867074 w 1148581"/>
              <a:gd name="connsiteY2" fmla="*/ 326294 h 718130"/>
              <a:gd name="connsiteX3" fmla="*/ 905007 w 1148581"/>
              <a:gd name="connsiteY3" fmla="*/ 358238 h 718130"/>
              <a:gd name="connsiteX4" fmla="*/ 968895 w 1148581"/>
              <a:gd name="connsiteY4" fmla="*/ 350252 h 718130"/>
              <a:gd name="connsiteX5" fmla="*/ 1032784 w 1148581"/>
              <a:gd name="connsiteY5" fmla="*/ 424123 h 718130"/>
              <a:gd name="connsiteX6" fmla="*/ 1062731 w 1148581"/>
              <a:gd name="connsiteY6" fmla="*/ 490008 h 718130"/>
              <a:gd name="connsiteX7" fmla="*/ 1128616 w 1148581"/>
              <a:gd name="connsiteY7" fmla="*/ 531934 h 718130"/>
              <a:gd name="connsiteX8" fmla="*/ 1148581 w 1148581"/>
              <a:gd name="connsiteY8" fmla="*/ 545910 h 718130"/>
              <a:gd name="connsiteX9" fmla="*/ 1128616 w 1148581"/>
              <a:gd name="connsiteY9" fmla="*/ 599815 h 718130"/>
              <a:gd name="connsiteX10" fmla="*/ 1036777 w 1148581"/>
              <a:gd name="connsiteY10" fmla="*/ 605805 h 718130"/>
              <a:gd name="connsiteX11" fmla="*/ 1002836 w 1148581"/>
              <a:gd name="connsiteY11" fmla="*/ 509973 h 718130"/>
              <a:gd name="connsiteX12" fmla="*/ 928965 w 1148581"/>
              <a:gd name="connsiteY12" fmla="*/ 426119 h 718130"/>
              <a:gd name="connsiteX13" fmla="*/ 891032 w 1148581"/>
              <a:gd name="connsiteY13" fmla="*/ 400165 h 718130"/>
              <a:gd name="connsiteX14" fmla="*/ 887039 w 1148581"/>
              <a:gd name="connsiteY14" fmla="*/ 372214 h 718130"/>
              <a:gd name="connsiteX15" fmla="*/ 849105 w 1148581"/>
              <a:gd name="connsiteY15" fmla="*/ 368221 h 718130"/>
              <a:gd name="connsiteX16" fmla="*/ 722927 w 1148581"/>
              <a:gd name="connsiteY16" fmla="*/ 327891 h 718130"/>
              <a:gd name="connsiteX17" fmla="*/ 641468 w 1148581"/>
              <a:gd name="connsiteY17" fmla="*/ 306328 h 718130"/>
              <a:gd name="connsiteX18" fmla="*/ 525672 w 1148581"/>
              <a:gd name="connsiteY18" fmla="*/ 372214 h 718130"/>
              <a:gd name="connsiteX19" fmla="*/ 445812 w 1148581"/>
              <a:gd name="connsiteY19" fmla="*/ 511969 h 718130"/>
              <a:gd name="connsiteX20" fmla="*/ 14565 w 1148581"/>
              <a:gd name="connsiteY20" fmla="*/ 717609 h 718130"/>
              <a:gd name="connsiteX21" fmla="*/ 96426 w 1148581"/>
              <a:gd name="connsiteY21" fmla="*/ 601813 h 718130"/>
              <a:gd name="connsiteX22" fmla="*/ 132363 w 1148581"/>
              <a:gd name="connsiteY22" fmla="*/ 575858 h 718130"/>
              <a:gd name="connsiteX23" fmla="*/ 166304 w 1148581"/>
              <a:gd name="connsiteY23" fmla="*/ 541917 h 718130"/>
              <a:gd name="connsiteX24" fmla="*/ 246164 w 1148581"/>
              <a:gd name="connsiteY24" fmla="*/ 505982 h 718130"/>
              <a:gd name="connsiteX25" fmla="*/ 258143 w 1148581"/>
              <a:gd name="connsiteY25" fmla="*/ 398171 h 718130"/>
              <a:gd name="connsiteX26" fmla="*/ 200245 w 1148581"/>
              <a:gd name="connsiteY26" fmla="*/ 402161 h 718130"/>
              <a:gd name="connsiteX27" fmla="*/ 204237 w 1148581"/>
              <a:gd name="connsiteY27" fmla="*/ 346260 h 718130"/>
              <a:gd name="connsiteX28" fmla="*/ 138353 w 1148581"/>
              <a:gd name="connsiteY28" fmla="*/ 338274 h 718130"/>
              <a:gd name="connsiteX29" fmla="*/ 104412 w 1148581"/>
              <a:gd name="connsiteY29" fmla="*/ 318309 h 718130"/>
              <a:gd name="connsiteX30" fmla="*/ 110401 w 1148581"/>
              <a:gd name="connsiteY30" fmla="*/ 278378 h 718130"/>
              <a:gd name="connsiteX31" fmla="*/ 58493 w 1148581"/>
              <a:gd name="connsiteY31" fmla="*/ 234456 h 718130"/>
              <a:gd name="connsiteX32" fmla="*/ 100420 w 1148581"/>
              <a:gd name="connsiteY32" fmla="*/ 156591 h 718130"/>
              <a:gd name="connsiteX33" fmla="*/ 226199 w 1148581"/>
              <a:gd name="connsiteY33" fmla="*/ 102686 h 718130"/>
              <a:gd name="connsiteX34" fmla="*/ 172293 w 1148581"/>
              <a:gd name="connsiteY34" fmla="*/ 32811 h 718130"/>
              <a:gd name="connsiteX35" fmla="*/ 242172 w 1148581"/>
              <a:gd name="connsiteY35" fmla="*/ 28818 h 718130"/>
              <a:gd name="connsiteX36" fmla="*/ 345989 w 1148581"/>
              <a:gd name="connsiteY36" fmla="*/ 392180 h 718130"/>
              <a:gd name="connsiteX37" fmla="*/ 332012 w 1148581"/>
              <a:gd name="connsiteY37" fmla="*/ 466050 h 718130"/>
              <a:gd name="connsiteX38" fmla="*/ 336005 w 1148581"/>
              <a:gd name="connsiteY38" fmla="*/ 507976 h 718130"/>
              <a:gd name="connsiteX0" fmla="*/ 813168 w 1148581"/>
              <a:gd name="connsiteY0" fmla="*/ 186851 h 714450"/>
              <a:gd name="connsiteX1" fmla="*/ 809175 w 1148581"/>
              <a:gd name="connsiteY1" fmla="*/ 286677 h 714450"/>
              <a:gd name="connsiteX2" fmla="*/ 867074 w 1148581"/>
              <a:gd name="connsiteY2" fmla="*/ 322614 h 714450"/>
              <a:gd name="connsiteX3" fmla="*/ 905007 w 1148581"/>
              <a:gd name="connsiteY3" fmla="*/ 354558 h 714450"/>
              <a:gd name="connsiteX4" fmla="*/ 968895 w 1148581"/>
              <a:gd name="connsiteY4" fmla="*/ 346572 h 714450"/>
              <a:gd name="connsiteX5" fmla="*/ 1032784 w 1148581"/>
              <a:gd name="connsiteY5" fmla="*/ 420443 h 714450"/>
              <a:gd name="connsiteX6" fmla="*/ 1062731 w 1148581"/>
              <a:gd name="connsiteY6" fmla="*/ 486328 h 714450"/>
              <a:gd name="connsiteX7" fmla="*/ 1128616 w 1148581"/>
              <a:gd name="connsiteY7" fmla="*/ 528254 h 714450"/>
              <a:gd name="connsiteX8" fmla="*/ 1148581 w 1148581"/>
              <a:gd name="connsiteY8" fmla="*/ 542230 h 714450"/>
              <a:gd name="connsiteX9" fmla="*/ 1128616 w 1148581"/>
              <a:gd name="connsiteY9" fmla="*/ 596135 h 714450"/>
              <a:gd name="connsiteX10" fmla="*/ 1036777 w 1148581"/>
              <a:gd name="connsiteY10" fmla="*/ 602125 h 714450"/>
              <a:gd name="connsiteX11" fmla="*/ 1002836 w 1148581"/>
              <a:gd name="connsiteY11" fmla="*/ 506293 h 714450"/>
              <a:gd name="connsiteX12" fmla="*/ 928965 w 1148581"/>
              <a:gd name="connsiteY12" fmla="*/ 422439 h 714450"/>
              <a:gd name="connsiteX13" fmla="*/ 891032 w 1148581"/>
              <a:gd name="connsiteY13" fmla="*/ 396485 h 714450"/>
              <a:gd name="connsiteX14" fmla="*/ 887039 w 1148581"/>
              <a:gd name="connsiteY14" fmla="*/ 368534 h 714450"/>
              <a:gd name="connsiteX15" fmla="*/ 849105 w 1148581"/>
              <a:gd name="connsiteY15" fmla="*/ 364541 h 714450"/>
              <a:gd name="connsiteX16" fmla="*/ 722927 w 1148581"/>
              <a:gd name="connsiteY16" fmla="*/ 324211 h 714450"/>
              <a:gd name="connsiteX17" fmla="*/ 641468 w 1148581"/>
              <a:gd name="connsiteY17" fmla="*/ 302648 h 714450"/>
              <a:gd name="connsiteX18" fmla="*/ 525672 w 1148581"/>
              <a:gd name="connsiteY18" fmla="*/ 368534 h 714450"/>
              <a:gd name="connsiteX19" fmla="*/ 445812 w 1148581"/>
              <a:gd name="connsiteY19" fmla="*/ 508289 h 714450"/>
              <a:gd name="connsiteX20" fmla="*/ 14565 w 1148581"/>
              <a:gd name="connsiteY20" fmla="*/ 713929 h 714450"/>
              <a:gd name="connsiteX21" fmla="*/ 96426 w 1148581"/>
              <a:gd name="connsiteY21" fmla="*/ 598133 h 714450"/>
              <a:gd name="connsiteX22" fmla="*/ 132363 w 1148581"/>
              <a:gd name="connsiteY22" fmla="*/ 572178 h 714450"/>
              <a:gd name="connsiteX23" fmla="*/ 166304 w 1148581"/>
              <a:gd name="connsiteY23" fmla="*/ 538237 h 714450"/>
              <a:gd name="connsiteX24" fmla="*/ 246164 w 1148581"/>
              <a:gd name="connsiteY24" fmla="*/ 502302 h 714450"/>
              <a:gd name="connsiteX25" fmla="*/ 258143 w 1148581"/>
              <a:gd name="connsiteY25" fmla="*/ 394491 h 714450"/>
              <a:gd name="connsiteX26" fmla="*/ 200245 w 1148581"/>
              <a:gd name="connsiteY26" fmla="*/ 398481 h 714450"/>
              <a:gd name="connsiteX27" fmla="*/ 204237 w 1148581"/>
              <a:gd name="connsiteY27" fmla="*/ 342580 h 714450"/>
              <a:gd name="connsiteX28" fmla="*/ 138353 w 1148581"/>
              <a:gd name="connsiteY28" fmla="*/ 334594 h 714450"/>
              <a:gd name="connsiteX29" fmla="*/ 104412 w 1148581"/>
              <a:gd name="connsiteY29" fmla="*/ 314629 h 714450"/>
              <a:gd name="connsiteX30" fmla="*/ 110401 w 1148581"/>
              <a:gd name="connsiteY30" fmla="*/ 274698 h 714450"/>
              <a:gd name="connsiteX31" fmla="*/ 58493 w 1148581"/>
              <a:gd name="connsiteY31" fmla="*/ 230776 h 714450"/>
              <a:gd name="connsiteX32" fmla="*/ 100420 w 1148581"/>
              <a:gd name="connsiteY32" fmla="*/ 152911 h 714450"/>
              <a:gd name="connsiteX33" fmla="*/ 226199 w 1148581"/>
              <a:gd name="connsiteY33" fmla="*/ 99006 h 714450"/>
              <a:gd name="connsiteX34" fmla="*/ 172293 w 1148581"/>
              <a:gd name="connsiteY34" fmla="*/ 29131 h 714450"/>
              <a:gd name="connsiteX35" fmla="*/ 168300 w 1148581"/>
              <a:gd name="connsiteY35" fmla="*/ 31128 h 714450"/>
              <a:gd name="connsiteX36" fmla="*/ 242172 w 1148581"/>
              <a:gd name="connsiteY36" fmla="*/ 25138 h 714450"/>
              <a:gd name="connsiteX37" fmla="*/ 345989 w 1148581"/>
              <a:gd name="connsiteY37" fmla="*/ 388500 h 714450"/>
              <a:gd name="connsiteX38" fmla="*/ 332012 w 1148581"/>
              <a:gd name="connsiteY38" fmla="*/ 462370 h 714450"/>
              <a:gd name="connsiteX39" fmla="*/ 336005 w 1148581"/>
              <a:gd name="connsiteY39" fmla="*/ 504296 h 714450"/>
              <a:gd name="connsiteX0" fmla="*/ 813168 w 1148581"/>
              <a:gd name="connsiteY0" fmla="*/ 186851 h 714450"/>
              <a:gd name="connsiteX1" fmla="*/ 809175 w 1148581"/>
              <a:gd name="connsiteY1" fmla="*/ 286677 h 714450"/>
              <a:gd name="connsiteX2" fmla="*/ 867074 w 1148581"/>
              <a:gd name="connsiteY2" fmla="*/ 322614 h 714450"/>
              <a:gd name="connsiteX3" fmla="*/ 905007 w 1148581"/>
              <a:gd name="connsiteY3" fmla="*/ 354558 h 714450"/>
              <a:gd name="connsiteX4" fmla="*/ 968895 w 1148581"/>
              <a:gd name="connsiteY4" fmla="*/ 346572 h 714450"/>
              <a:gd name="connsiteX5" fmla="*/ 1032784 w 1148581"/>
              <a:gd name="connsiteY5" fmla="*/ 420443 h 714450"/>
              <a:gd name="connsiteX6" fmla="*/ 1062731 w 1148581"/>
              <a:gd name="connsiteY6" fmla="*/ 486328 h 714450"/>
              <a:gd name="connsiteX7" fmla="*/ 1128616 w 1148581"/>
              <a:gd name="connsiteY7" fmla="*/ 528254 h 714450"/>
              <a:gd name="connsiteX8" fmla="*/ 1148581 w 1148581"/>
              <a:gd name="connsiteY8" fmla="*/ 542230 h 714450"/>
              <a:gd name="connsiteX9" fmla="*/ 1128616 w 1148581"/>
              <a:gd name="connsiteY9" fmla="*/ 596135 h 714450"/>
              <a:gd name="connsiteX10" fmla="*/ 1036777 w 1148581"/>
              <a:gd name="connsiteY10" fmla="*/ 602125 h 714450"/>
              <a:gd name="connsiteX11" fmla="*/ 1002836 w 1148581"/>
              <a:gd name="connsiteY11" fmla="*/ 506293 h 714450"/>
              <a:gd name="connsiteX12" fmla="*/ 928965 w 1148581"/>
              <a:gd name="connsiteY12" fmla="*/ 422439 h 714450"/>
              <a:gd name="connsiteX13" fmla="*/ 891032 w 1148581"/>
              <a:gd name="connsiteY13" fmla="*/ 396485 h 714450"/>
              <a:gd name="connsiteX14" fmla="*/ 887039 w 1148581"/>
              <a:gd name="connsiteY14" fmla="*/ 368534 h 714450"/>
              <a:gd name="connsiteX15" fmla="*/ 849105 w 1148581"/>
              <a:gd name="connsiteY15" fmla="*/ 364541 h 714450"/>
              <a:gd name="connsiteX16" fmla="*/ 722927 w 1148581"/>
              <a:gd name="connsiteY16" fmla="*/ 324211 h 714450"/>
              <a:gd name="connsiteX17" fmla="*/ 641468 w 1148581"/>
              <a:gd name="connsiteY17" fmla="*/ 302648 h 714450"/>
              <a:gd name="connsiteX18" fmla="*/ 525672 w 1148581"/>
              <a:gd name="connsiteY18" fmla="*/ 368534 h 714450"/>
              <a:gd name="connsiteX19" fmla="*/ 445812 w 1148581"/>
              <a:gd name="connsiteY19" fmla="*/ 508289 h 714450"/>
              <a:gd name="connsiteX20" fmla="*/ 14565 w 1148581"/>
              <a:gd name="connsiteY20" fmla="*/ 713929 h 714450"/>
              <a:gd name="connsiteX21" fmla="*/ 96426 w 1148581"/>
              <a:gd name="connsiteY21" fmla="*/ 598133 h 714450"/>
              <a:gd name="connsiteX22" fmla="*/ 132363 w 1148581"/>
              <a:gd name="connsiteY22" fmla="*/ 572178 h 714450"/>
              <a:gd name="connsiteX23" fmla="*/ 166304 w 1148581"/>
              <a:gd name="connsiteY23" fmla="*/ 538237 h 714450"/>
              <a:gd name="connsiteX24" fmla="*/ 246164 w 1148581"/>
              <a:gd name="connsiteY24" fmla="*/ 502302 h 714450"/>
              <a:gd name="connsiteX25" fmla="*/ 258143 w 1148581"/>
              <a:gd name="connsiteY25" fmla="*/ 394491 h 714450"/>
              <a:gd name="connsiteX26" fmla="*/ 200245 w 1148581"/>
              <a:gd name="connsiteY26" fmla="*/ 398481 h 714450"/>
              <a:gd name="connsiteX27" fmla="*/ 204237 w 1148581"/>
              <a:gd name="connsiteY27" fmla="*/ 342580 h 714450"/>
              <a:gd name="connsiteX28" fmla="*/ 138353 w 1148581"/>
              <a:gd name="connsiteY28" fmla="*/ 334594 h 714450"/>
              <a:gd name="connsiteX29" fmla="*/ 104412 w 1148581"/>
              <a:gd name="connsiteY29" fmla="*/ 314629 h 714450"/>
              <a:gd name="connsiteX30" fmla="*/ 110401 w 1148581"/>
              <a:gd name="connsiteY30" fmla="*/ 274698 h 714450"/>
              <a:gd name="connsiteX31" fmla="*/ 58493 w 1148581"/>
              <a:gd name="connsiteY31" fmla="*/ 230776 h 714450"/>
              <a:gd name="connsiteX32" fmla="*/ 100420 w 1148581"/>
              <a:gd name="connsiteY32" fmla="*/ 152911 h 714450"/>
              <a:gd name="connsiteX33" fmla="*/ 226199 w 1148581"/>
              <a:gd name="connsiteY33" fmla="*/ 99006 h 714450"/>
              <a:gd name="connsiteX34" fmla="*/ 172293 w 1148581"/>
              <a:gd name="connsiteY34" fmla="*/ 29131 h 714450"/>
              <a:gd name="connsiteX35" fmla="*/ 166304 w 1148581"/>
              <a:gd name="connsiteY35" fmla="*/ 31128 h 714450"/>
              <a:gd name="connsiteX36" fmla="*/ 242172 w 1148581"/>
              <a:gd name="connsiteY36" fmla="*/ 25138 h 714450"/>
              <a:gd name="connsiteX37" fmla="*/ 345989 w 1148581"/>
              <a:gd name="connsiteY37" fmla="*/ 388500 h 714450"/>
              <a:gd name="connsiteX38" fmla="*/ 332012 w 1148581"/>
              <a:gd name="connsiteY38" fmla="*/ 462370 h 714450"/>
              <a:gd name="connsiteX39" fmla="*/ 336005 w 1148581"/>
              <a:gd name="connsiteY39" fmla="*/ 504296 h 714450"/>
              <a:gd name="connsiteX0" fmla="*/ 813168 w 1148581"/>
              <a:gd name="connsiteY0" fmla="*/ 182903 h 710502"/>
              <a:gd name="connsiteX1" fmla="*/ 809175 w 1148581"/>
              <a:gd name="connsiteY1" fmla="*/ 282729 h 710502"/>
              <a:gd name="connsiteX2" fmla="*/ 867074 w 1148581"/>
              <a:gd name="connsiteY2" fmla="*/ 318666 h 710502"/>
              <a:gd name="connsiteX3" fmla="*/ 905007 w 1148581"/>
              <a:gd name="connsiteY3" fmla="*/ 350610 h 710502"/>
              <a:gd name="connsiteX4" fmla="*/ 968895 w 1148581"/>
              <a:gd name="connsiteY4" fmla="*/ 342624 h 710502"/>
              <a:gd name="connsiteX5" fmla="*/ 1032784 w 1148581"/>
              <a:gd name="connsiteY5" fmla="*/ 416495 h 710502"/>
              <a:gd name="connsiteX6" fmla="*/ 1062731 w 1148581"/>
              <a:gd name="connsiteY6" fmla="*/ 482380 h 710502"/>
              <a:gd name="connsiteX7" fmla="*/ 1128616 w 1148581"/>
              <a:gd name="connsiteY7" fmla="*/ 524306 h 710502"/>
              <a:gd name="connsiteX8" fmla="*/ 1148581 w 1148581"/>
              <a:gd name="connsiteY8" fmla="*/ 538282 h 710502"/>
              <a:gd name="connsiteX9" fmla="*/ 1128616 w 1148581"/>
              <a:gd name="connsiteY9" fmla="*/ 592187 h 710502"/>
              <a:gd name="connsiteX10" fmla="*/ 1036777 w 1148581"/>
              <a:gd name="connsiteY10" fmla="*/ 598177 h 710502"/>
              <a:gd name="connsiteX11" fmla="*/ 1002836 w 1148581"/>
              <a:gd name="connsiteY11" fmla="*/ 502345 h 710502"/>
              <a:gd name="connsiteX12" fmla="*/ 928965 w 1148581"/>
              <a:gd name="connsiteY12" fmla="*/ 418491 h 710502"/>
              <a:gd name="connsiteX13" fmla="*/ 891032 w 1148581"/>
              <a:gd name="connsiteY13" fmla="*/ 392537 h 710502"/>
              <a:gd name="connsiteX14" fmla="*/ 887039 w 1148581"/>
              <a:gd name="connsiteY14" fmla="*/ 364586 h 710502"/>
              <a:gd name="connsiteX15" fmla="*/ 849105 w 1148581"/>
              <a:gd name="connsiteY15" fmla="*/ 360593 h 710502"/>
              <a:gd name="connsiteX16" fmla="*/ 722927 w 1148581"/>
              <a:gd name="connsiteY16" fmla="*/ 320263 h 710502"/>
              <a:gd name="connsiteX17" fmla="*/ 641468 w 1148581"/>
              <a:gd name="connsiteY17" fmla="*/ 298700 h 710502"/>
              <a:gd name="connsiteX18" fmla="*/ 525672 w 1148581"/>
              <a:gd name="connsiteY18" fmla="*/ 364586 h 710502"/>
              <a:gd name="connsiteX19" fmla="*/ 445812 w 1148581"/>
              <a:gd name="connsiteY19" fmla="*/ 504341 h 710502"/>
              <a:gd name="connsiteX20" fmla="*/ 14565 w 1148581"/>
              <a:gd name="connsiteY20" fmla="*/ 709981 h 710502"/>
              <a:gd name="connsiteX21" fmla="*/ 96426 w 1148581"/>
              <a:gd name="connsiteY21" fmla="*/ 594185 h 710502"/>
              <a:gd name="connsiteX22" fmla="*/ 132363 w 1148581"/>
              <a:gd name="connsiteY22" fmla="*/ 568230 h 710502"/>
              <a:gd name="connsiteX23" fmla="*/ 166304 w 1148581"/>
              <a:gd name="connsiteY23" fmla="*/ 534289 h 710502"/>
              <a:gd name="connsiteX24" fmla="*/ 246164 w 1148581"/>
              <a:gd name="connsiteY24" fmla="*/ 498354 h 710502"/>
              <a:gd name="connsiteX25" fmla="*/ 258143 w 1148581"/>
              <a:gd name="connsiteY25" fmla="*/ 390543 h 710502"/>
              <a:gd name="connsiteX26" fmla="*/ 200245 w 1148581"/>
              <a:gd name="connsiteY26" fmla="*/ 394533 h 710502"/>
              <a:gd name="connsiteX27" fmla="*/ 204237 w 1148581"/>
              <a:gd name="connsiteY27" fmla="*/ 338632 h 710502"/>
              <a:gd name="connsiteX28" fmla="*/ 138353 w 1148581"/>
              <a:gd name="connsiteY28" fmla="*/ 330646 h 710502"/>
              <a:gd name="connsiteX29" fmla="*/ 104412 w 1148581"/>
              <a:gd name="connsiteY29" fmla="*/ 310681 h 710502"/>
              <a:gd name="connsiteX30" fmla="*/ 110401 w 1148581"/>
              <a:gd name="connsiteY30" fmla="*/ 270750 h 710502"/>
              <a:gd name="connsiteX31" fmla="*/ 58493 w 1148581"/>
              <a:gd name="connsiteY31" fmla="*/ 226828 h 710502"/>
              <a:gd name="connsiteX32" fmla="*/ 100420 w 1148581"/>
              <a:gd name="connsiteY32" fmla="*/ 148963 h 710502"/>
              <a:gd name="connsiteX33" fmla="*/ 226199 w 1148581"/>
              <a:gd name="connsiteY33" fmla="*/ 95058 h 710502"/>
              <a:gd name="connsiteX34" fmla="*/ 172293 w 1148581"/>
              <a:gd name="connsiteY34" fmla="*/ 25183 h 710502"/>
              <a:gd name="connsiteX35" fmla="*/ 94429 w 1148581"/>
              <a:gd name="connsiteY35" fmla="*/ 47145 h 710502"/>
              <a:gd name="connsiteX36" fmla="*/ 242172 w 1148581"/>
              <a:gd name="connsiteY36" fmla="*/ 21190 h 710502"/>
              <a:gd name="connsiteX37" fmla="*/ 345989 w 1148581"/>
              <a:gd name="connsiteY37" fmla="*/ 384552 h 710502"/>
              <a:gd name="connsiteX38" fmla="*/ 332012 w 1148581"/>
              <a:gd name="connsiteY38" fmla="*/ 458422 h 710502"/>
              <a:gd name="connsiteX39" fmla="*/ 336005 w 1148581"/>
              <a:gd name="connsiteY39" fmla="*/ 500348 h 710502"/>
              <a:gd name="connsiteX0" fmla="*/ 813168 w 1148581"/>
              <a:gd name="connsiteY0" fmla="*/ 183548 h 711147"/>
              <a:gd name="connsiteX1" fmla="*/ 809175 w 1148581"/>
              <a:gd name="connsiteY1" fmla="*/ 283374 h 711147"/>
              <a:gd name="connsiteX2" fmla="*/ 867074 w 1148581"/>
              <a:gd name="connsiteY2" fmla="*/ 319311 h 711147"/>
              <a:gd name="connsiteX3" fmla="*/ 905007 w 1148581"/>
              <a:gd name="connsiteY3" fmla="*/ 351255 h 711147"/>
              <a:gd name="connsiteX4" fmla="*/ 968895 w 1148581"/>
              <a:gd name="connsiteY4" fmla="*/ 343269 h 711147"/>
              <a:gd name="connsiteX5" fmla="*/ 1032784 w 1148581"/>
              <a:gd name="connsiteY5" fmla="*/ 417140 h 711147"/>
              <a:gd name="connsiteX6" fmla="*/ 1062731 w 1148581"/>
              <a:gd name="connsiteY6" fmla="*/ 483025 h 711147"/>
              <a:gd name="connsiteX7" fmla="*/ 1128616 w 1148581"/>
              <a:gd name="connsiteY7" fmla="*/ 524951 h 711147"/>
              <a:gd name="connsiteX8" fmla="*/ 1148581 w 1148581"/>
              <a:gd name="connsiteY8" fmla="*/ 538927 h 711147"/>
              <a:gd name="connsiteX9" fmla="*/ 1128616 w 1148581"/>
              <a:gd name="connsiteY9" fmla="*/ 592832 h 711147"/>
              <a:gd name="connsiteX10" fmla="*/ 1036777 w 1148581"/>
              <a:gd name="connsiteY10" fmla="*/ 598822 h 711147"/>
              <a:gd name="connsiteX11" fmla="*/ 1002836 w 1148581"/>
              <a:gd name="connsiteY11" fmla="*/ 502990 h 711147"/>
              <a:gd name="connsiteX12" fmla="*/ 928965 w 1148581"/>
              <a:gd name="connsiteY12" fmla="*/ 419136 h 711147"/>
              <a:gd name="connsiteX13" fmla="*/ 891032 w 1148581"/>
              <a:gd name="connsiteY13" fmla="*/ 393182 h 711147"/>
              <a:gd name="connsiteX14" fmla="*/ 887039 w 1148581"/>
              <a:gd name="connsiteY14" fmla="*/ 365231 h 711147"/>
              <a:gd name="connsiteX15" fmla="*/ 849105 w 1148581"/>
              <a:gd name="connsiteY15" fmla="*/ 361238 h 711147"/>
              <a:gd name="connsiteX16" fmla="*/ 722927 w 1148581"/>
              <a:gd name="connsiteY16" fmla="*/ 320908 h 711147"/>
              <a:gd name="connsiteX17" fmla="*/ 641468 w 1148581"/>
              <a:gd name="connsiteY17" fmla="*/ 299345 h 711147"/>
              <a:gd name="connsiteX18" fmla="*/ 525672 w 1148581"/>
              <a:gd name="connsiteY18" fmla="*/ 365231 h 711147"/>
              <a:gd name="connsiteX19" fmla="*/ 445812 w 1148581"/>
              <a:gd name="connsiteY19" fmla="*/ 504986 h 711147"/>
              <a:gd name="connsiteX20" fmla="*/ 14565 w 1148581"/>
              <a:gd name="connsiteY20" fmla="*/ 710626 h 711147"/>
              <a:gd name="connsiteX21" fmla="*/ 96426 w 1148581"/>
              <a:gd name="connsiteY21" fmla="*/ 594830 h 711147"/>
              <a:gd name="connsiteX22" fmla="*/ 132363 w 1148581"/>
              <a:gd name="connsiteY22" fmla="*/ 568875 h 711147"/>
              <a:gd name="connsiteX23" fmla="*/ 166304 w 1148581"/>
              <a:gd name="connsiteY23" fmla="*/ 534934 h 711147"/>
              <a:gd name="connsiteX24" fmla="*/ 246164 w 1148581"/>
              <a:gd name="connsiteY24" fmla="*/ 498999 h 711147"/>
              <a:gd name="connsiteX25" fmla="*/ 258143 w 1148581"/>
              <a:gd name="connsiteY25" fmla="*/ 391188 h 711147"/>
              <a:gd name="connsiteX26" fmla="*/ 200245 w 1148581"/>
              <a:gd name="connsiteY26" fmla="*/ 395178 h 711147"/>
              <a:gd name="connsiteX27" fmla="*/ 204237 w 1148581"/>
              <a:gd name="connsiteY27" fmla="*/ 339277 h 711147"/>
              <a:gd name="connsiteX28" fmla="*/ 138353 w 1148581"/>
              <a:gd name="connsiteY28" fmla="*/ 331291 h 711147"/>
              <a:gd name="connsiteX29" fmla="*/ 104412 w 1148581"/>
              <a:gd name="connsiteY29" fmla="*/ 311326 h 711147"/>
              <a:gd name="connsiteX30" fmla="*/ 110401 w 1148581"/>
              <a:gd name="connsiteY30" fmla="*/ 271395 h 711147"/>
              <a:gd name="connsiteX31" fmla="*/ 58493 w 1148581"/>
              <a:gd name="connsiteY31" fmla="*/ 227473 h 711147"/>
              <a:gd name="connsiteX32" fmla="*/ 100420 w 1148581"/>
              <a:gd name="connsiteY32" fmla="*/ 149608 h 711147"/>
              <a:gd name="connsiteX33" fmla="*/ 226199 w 1148581"/>
              <a:gd name="connsiteY33" fmla="*/ 95703 h 711147"/>
              <a:gd name="connsiteX34" fmla="*/ 172293 w 1148581"/>
              <a:gd name="connsiteY34" fmla="*/ 25828 h 711147"/>
              <a:gd name="connsiteX35" fmla="*/ 94429 w 1148581"/>
              <a:gd name="connsiteY35" fmla="*/ 47790 h 711147"/>
              <a:gd name="connsiteX36" fmla="*/ 86443 w 1148581"/>
              <a:gd name="connsiteY36" fmla="*/ 41801 h 711147"/>
              <a:gd name="connsiteX37" fmla="*/ 242172 w 1148581"/>
              <a:gd name="connsiteY37" fmla="*/ 21835 h 711147"/>
              <a:gd name="connsiteX38" fmla="*/ 345989 w 1148581"/>
              <a:gd name="connsiteY38" fmla="*/ 385197 h 711147"/>
              <a:gd name="connsiteX39" fmla="*/ 332012 w 1148581"/>
              <a:gd name="connsiteY39" fmla="*/ 459067 h 711147"/>
              <a:gd name="connsiteX40" fmla="*/ 336005 w 1148581"/>
              <a:gd name="connsiteY40" fmla="*/ 500993 h 711147"/>
              <a:gd name="connsiteX0" fmla="*/ 813168 w 1148581"/>
              <a:gd name="connsiteY0" fmla="*/ 191901 h 719500"/>
              <a:gd name="connsiteX1" fmla="*/ 809175 w 1148581"/>
              <a:gd name="connsiteY1" fmla="*/ 291727 h 719500"/>
              <a:gd name="connsiteX2" fmla="*/ 867074 w 1148581"/>
              <a:gd name="connsiteY2" fmla="*/ 327664 h 719500"/>
              <a:gd name="connsiteX3" fmla="*/ 905007 w 1148581"/>
              <a:gd name="connsiteY3" fmla="*/ 359608 h 719500"/>
              <a:gd name="connsiteX4" fmla="*/ 968895 w 1148581"/>
              <a:gd name="connsiteY4" fmla="*/ 351622 h 719500"/>
              <a:gd name="connsiteX5" fmla="*/ 1032784 w 1148581"/>
              <a:gd name="connsiteY5" fmla="*/ 425493 h 719500"/>
              <a:gd name="connsiteX6" fmla="*/ 1062731 w 1148581"/>
              <a:gd name="connsiteY6" fmla="*/ 491378 h 719500"/>
              <a:gd name="connsiteX7" fmla="*/ 1128616 w 1148581"/>
              <a:gd name="connsiteY7" fmla="*/ 533304 h 719500"/>
              <a:gd name="connsiteX8" fmla="*/ 1148581 w 1148581"/>
              <a:gd name="connsiteY8" fmla="*/ 547280 h 719500"/>
              <a:gd name="connsiteX9" fmla="*/ 1128616 w 1148581"/>
              <a:gd name="connsiteY9" fmla="*/ 601185 h 719500"/>
              <a:gd name="connsiteX10" fmla="*/ 1036777 w 1148581"/>
              <a:gd name="connsiteY10" fmla="*/ 607175 h 719500"/>
              <a:gd name="connsiteX11" fmla="*/ 1002836 w 1148581"/>
              <a:gd name="connsiteY11" fmla="*/ 511343 h 719500"/>
              <a:gd name="connsiteX12" fmla="*/ 928965 w 1148581"/>
              <a:gd name="connsiteY12" fmla="*/ 427489 h 719500"/>
              <a:gd name="connsiteX13" fmla="*/ 891032 w 1148581"/>
              <a:gd name="connsiteY13" fmla="*/ 401535 h 719500"/>
              <a:gd name="connsiteX14" fmla="*/ 887039 w 1148581"/>
              <a:gd name="connsiteY14" fmla="*/ 373584 h 719500"/>
              <a:gd name="connsiteX15" fmla="*/ 849105 w 1148581"/>
              <a:gd name="connsiteY15" fmla="*/ 369591 h 719500"/>
              <a:gd name="connsiteX16" fmla="*/ 722927 w 1148581"/>
              <a:gd name="connsiteY16" fmla="*/ 329261 h 719500"/>
              <a:gd name="connsiteX17" fmla="*/ 641468 w 1148581"/>
              <a:gd name="connsiteY17" fmla="*/ 307698 h 719500"/>
              <a:gd name="connsiteX18" fmla="*/ 525672 w 1148581"/>
              <a:gd name="connsiteY18" fmla="*/ 373584 h 719500"/>
              <a:gd name="connsiteX19" fmla="*/ 445812 w 1148581"/>
              <a:gd name="connsiteY19" fmla="*/ 513339 h 719500"/>
              <a:gd name="connsiteX20" fmla="*/ 14565 w 1148581"/>
              <a:gd name="connsiteY20" fmla="*/ 718979 h 719500"/>
              <a:gd name="connsiteX21" fmla="*/ 96426 w 1148581"/>
              <a:gd name="connsiteY21" fmla="*/ 603183 h 719500"/>
              <a:gd name="connsiteX22" fmla="*/ 132363 w 1148581"/>
              <a:gd name="connsiteY22" fmla="*/ 577228 h 719500"/>
              <a:gd name="connsiteX23" fmla="*/ 166304 w 1148581"/>
              <a:gd name="connsiteY23" fmla="*/ 543287 h 719500"/>
              <a:gd name="connsiteX24" fmla="*/ 246164 w 1148581"/>
              <a:gd name="connsiteY24" fmla="*/ 507352 h 719500"/>
              <a:gd name="connsiteX25" fmla="*/ 258143 w 1148581"/>
              <a:gd name="connsiteY25" fmla="*/ 399541 h 719500"/>
              <a:gd name="connsiteX26" fmla="*/ 200245 w 1148581"/>
              <a:gd name="connsiteY26" fmla="*/ 403531 h 719500"/>
              <a:gd name="connsiteX27" fmla="*/ 204237 w 1148581"/>
              <a:gd name="connsiteY27" fmla="*/ 347630 h 719500"/>
              <a:gd name="connsiteX28" fmla="*/ 138353 w 1148581"/>
              <a:gd name="connsiteY28" fmla="*/ 339644 h 719500"/>
              <a:gd name="connsiteX29" fmla="*/ 104412 w 1148581"/>
              <a:gd name="connsiteY29" fmla="*/ 319679 h 719500"/>
              <a:gd name="connsiteX30" fmla="*/ 110401 w 1148581"/>
              <a:gd name="connsiteY30" fmla="*/ 279748 h 719500"/>
              <a:gd name="connsiteX31" fmla="*/ 58493 w 1148581"/>
              <a:gd name="connsiteY31" fmla="*/ 235826 h 719500"/>
              <a:gd name="connsiteX32" fmla="*/ 100420 w 1148581"/>
              <a:gd name="connsiteY32" fmla="*/ 157961 h 719500"/>
              <a:gd name="connsiteX33" fmla="*/ 226199 w 1148581"/>
              <a:gd name="connsiteY33" fmla="*/ 104056 h 719500"/>
              <a:gd name="connsiteX34" fmla="*/ 172293 w 1148581"/>
              <a:gd name="connsiteY34" fmla="*/ 34181 h 719500"/>
              <a:gd name="connsiteX35" fmla="*/ 94429 w 1148581"/>
              <a:gd name="connsiteY35" fmla="*/ 56143 h 719500"/>
              <a:gd name="connsiteX36" fmla="*/ 56495 w 1148581"/>
              <a:gd name="connsiteY36" fmla="*/ 18209 h 719500"/>
              <a:gd name="connsiteX37" fmla="*/ 242172 w 1148581"/>
              <a:gd name="connsiteY37" fmla="*/ 30188 h 719500"/>
              <a:gd name="connsiteX38" fmla="*/ 345989 w 1148581"/>
              <a:gd name="connsiteY38" fmla="*/ 393550 h 719500"/>
              <a:gd name="connsiteX39" fmla="*/ 332012 w 1148581"/>
              <a:gd name="connsiteY39" fmla="*/ 467420 h 719500"/>
              <a:gd name="connsiteX40" fmla="*/ 336005 w 1148581"/>
              <a:gd name="connsiteY40" fmla="*/ 509346 h 719500"/>
              <a:gd name="connsiteX0" fmla="*/ 813168 w 1148581"/>
              <a:gd name="connsiteY0" fmla="*/ 189532 h 717131"/>
              <a:gd name="connsiteX1" fmla="*/ 809175 w 1148581"/>
              <a:gd name="connsiteY1" fmla="*/ 289358 h 717131"/>
              <a:gd name="connsiteX2" fmla="*/ 867074 w 1148581"/>
              <a:gd name="connsiteY2" fmla="*/ 325295 h 717131"/>
              <a:gd name="connsiteX3" fmla="*/ 905007 w 1148581"/>
              <a:gd name="connsiteY3" fmla="*/ 357239 h 717131"/>
              <a:gd name="connsiteX4" fmla="*/ 968895 w 1148581"/>
              <a:gd name="connsiteY4" fmla="*/ 349253 h 717131"/>
              <a:gd name="connsiteX5" fmla="*/ 1032784 w 1148581"/>
              <a:gd name="connsiteY5" fmla="*/ 423124 h 717131"/>
              <a:gd name="connsiteX6" fmla="*/ 1062731 w 1148581"/>
              <a:gd name="connsiteY6" fmla="*/ 489009 h 717131"/>
              <a:gd name="connsiteX7" fmla="*/ 1128616 w 1148581"/>
              <a:gd name="connsiteY7" fmla="*/ 530935 h 717131"/>
              <a:gd name="connsiteX8" fmla="*/ 1148581 w 1148581"/>
              <a:gd name="connsiteY8" fmla="*/ 544911 h 717131"/>
              <a:gd name="connsiteX9" fmla="*/ 1128616 w 1148581"/>
              <a:gd name="connsiteY9" fmla="*/ 598816 h 717131"/>
              <a:gd name="connsiteX10" fmla="*/ 1036777 w 1148581"/>
              <a:gd name="connsiteY10" fmla="*/ 604806 h 717131"/>
              <a:gd name="connsiteX11" fmla="*/ 1002836 w 1148581"/>
              <a:gd name="connsiteY11" fmla="*/ 508974 h 717131"/>
              <a:gd name="connsiteX12" fmla="*/ 928965 w 1148581"/>
              <a:gd name="connsiteY12" fmla="*/ 425120 h 717131"/>
              <a:gd name="connsiteX13" fmla="*/ 891032 w 1148581"/>
              <a:gd name="connsiteY13" fmla="*/ 399166 h 717131"/>
              <a:gd name="connsiteX14" fmla="*/ 887039 w 1148581"/>
              <a:gd name="connsiteY14" fmla="*/ 371215 h 717131"/>
              <a:gd name="connsiteX15" fmla="*/ 849105 w 1148581"/>
              <a:gd name="connsiteY15" fmla="*/ 367222 h 717131"/>
              <a:gd name="connsiteX16" fmla="*/ 722927 w 1148581"/>
              <a:gd name="connsiteY16" fmla="*/ 326892 h 717131"/>
              <a:gd name="connsiteX17" fmla="*/ 641468 w 1148581"/>
              <a:gd name="connsiteY17" fmla="*/ 305329 h 717131"/>
              <a:gd name="connsiteX18" fmla="*/ 525672 w 1148581"/>
              <a:gd name="connsiteY18" fmla="*/ 371215 h 717131"/>
              <a:gd name="connsiteX19" fmla="*/ 445812 w 1148581"/>
              <a:gd name="connsiteY19" fmla="*/ 510970 h 717131"/>
              <a:gd name="connsiteX20" fmla="*/ 14565 w 1148581"/>
              <a:gd name="connsiteY20" fmla="*/ 716610 h 717131"/>
              <a:gd name="connsiteX21" fmla="*/ 96426 w 1148581"/>
              <a:gd name="connsiteY21" fmla="*/ 600814 h 717131"/>
              <a:gd name="connsiteX22" fmla="*/ 132363 w 1148581"/>
              <a:gd name="connsiteY22" fmla="*/ 574859 h 717131"/>
              <a:gd name="connsiteX23" fmla="*/ 166304 w 1148581"/>
              <a:gd name="connsiteY23" fmla="*/ 540918 h 717131"/>
              <a:gd name="connsiteX24" fmla="*/ 246164 w 1148581"/>
              <a:gd name="connsiteY24" fmla="*/ 504983 h 717131"/>
              <a:gd name="connsiteX25" fmla="*/ 258143 w 1148581"/>
              <a:gd name="connsiteY25" fmla="*/ 397172 h 717131"/>
              <a:gd name="connsiteX26" fmla="*/ 200245 w 1148581"/>
              <a:gd name="connsiteY26" fmla="*/ 401162 h 717131"/>
              <a:gd name="connsiteX27" fmla="*/ 204237 w 1148581"/>
              <a:gd name="connsiteY27" fmla="*/ 345261 h 717131"/>
              <a:gd name="connsiteX28" fmla="*/ 138353 w 1148581"/>
              <a:gd name="connsiteY28" fmla="*/ 337275 h 717131"/>
              <a:gd name="connsiteX29" fmla="*/ 104412 w 1148581"/>
              <a:gd name="connsiteY29" fmla="*/ 317310 h 717131"/>
              <a:gd name="connsiteX30" fmla="*/ 110401 w 1148581"/>
              <a:gd name="connsiteY30" fmla="*/ 277379 h 717131"/>
              <a:gd name="connsiteX31" fmla="*/ 58493 w 1148581"/>
              <a:gd name="connsiteY31" fmla="*/ 233457 h 717131"/>
              <a:gd name="connsiteX32" fmla="*/ 100420 w 1148581"/>
              <a:gd name="connsiteY32" fmla="*/ 155592 h 717131"/>
              <a:gd name="connsiteX33" fmla="*/ 226199 w 1148581"/>
              <a:gd name="connsiteY33" fmla="*/ 101687 h 717131"/>
              <a:gd name="connsiteX34" fmla="*/ 172293 w 1148581"/>
              <a:gd name="connsiteY34" fmla="*/ 31812 h 717131"/>
              <a:gd name="connsiteX35" fmla="*/ 94429 w 1148581"/>
              <a:gd name="connsiteY35" fmla="*/ 53774 h 717131"/>
              <a:gd name="connsiteX36" fmla="*/ 56495 w 1148581"/>
              <a:gd name="connsiteY36" fmla="*/ 15840 h 717131"/>
              <a:gd name="connsiteX37" fmla="*/ 54499 w 1148581"/>
              <a:gd name="connsiteY37" fmla="*/ 23827 h 717131"/>
              <a:gd name="connsiteX38" fmla="*/ 242172 w 1148581"/>
              <a:gd name="connsiteY38" fmla="*/ 27819 h 717131"/>
              <a:gd name="connsiteX39" fmla="*/ 345989 w 1148581"/>
              <a:gd name="connsiteY39" fmla="*/ 391181 h 717131"/>
              <a:gd name="connsiteX40" fmla="*/ 332012 w 1148581"/>
              <a:gd name="connsiteY40" fmla="*/ 465051 h 717131"/>
              <a:gd name="connsiteX41" fmla="*/ 336005 w 1148581"/>
              <a:gd name="connsiteY41" fmla="*/ 506977 h 717131"/>
              <a:gd name="connsiteX0" fmla="*/ 813168 w 1148581"/>
              <a:gd name="connsiteY0" fmla="*/ 198914 h 726513"/>
              <a:gd name="connsiteX1" fmla="*/ 809175 w 1148581"/>
              <a:gd name="connsiteY1" fmla="*/ 298740 h 726513"/>
              <a:gd name="connsiteX2" fmla="*/ 867074 w 1148581"/>
              <a:gd name="connsiteY2" fmla="*/ 334677 h 726513"/>
              <a:gd name="connsiteX3" fmla="*/ 905007 w 1148581"/>
              <a:gd name="connsiteY3" fmla="*/ 366621 h 726513"/>
              <a:gd name="connsiteX4" fmla="*/ 968895 w 1148581"/>
              <a:gd name="connsiteY4" fmla="*/ 358635 h 726513"/>
              <a:gd name="connsiteX5" fmla="*/ 1032784 w 1148581"/>
              <a:gd name="connsiteY5" fmla="*/ 432506 h 726513"/>
              <a:gd name="connsiteX6" fmla="*/ 1062731 w 1148581"/>
              <a:gd name="connsiteY6" fmla="*/ 498391 h 726513"/>
              <a:gd name="connsiteX7" fmla="*/ 1128616 w 1148581"/>
              <a:gd name="connsiteY7" fmla="*/ 540317 h 726513"/>
              <a:gd name="connsiteX8" fmla="*/ 1148581 w 1148581"/>
              <a:gd name="connsiteY8" fmla="*/ 554293 h 726513"/>
              <a:gd name="connsiteX9" fmla="*/ 1128616 w 1148581"/>
              <a:gd name="connsiteY9" fmla="*/ 608198 h 726513"/>
              <a:gd name="connsiteX10" fmla="*/ 1036777 w 1148581"/>
              <a:gd name="connsiteY10" fmla="*/ 614188 h 726513"/>
              <a:gd name="connsiteX11" fmla="*/ 1002836 w 1148581"/>
              <a:gd name="connsiteY11" fmla="*/ 518356 h 726513"/>
              <a:gd name="connsiteX12" fmla="*/ 928965 w 1148581"/>
              <a:gd name="connsiteY12" fmla="*/ 434502 h 726513"/>
              <a:gd name="connsiteX13" fmla="*/ 891032 w 1148581"/>
              <a:gd name="connsiteY13" fmla="*/ 408548 h 726513"/>
              <a:gd name="connsiteX14" fmla="*/ 887039 w 1148581"/>
              <a:gd name="connsiteY14" fmla="*/ 380597 h 726513"/>
              <a:gd name="connsiteX15" fmla="*/ 849105 w 1148581"/>
              <a:gd name="connsiteY15" fmla="*/ 376604 h 726513"/>
              <a:gd name="connsiteX16" fmla="*/ 722927 w 1148581"/>
              <a:gd name="connsiteY16" fmla="*/ 336274 h 726513"/>
              <a:gd name="connsiteX17" fmla="*/ 641468 w 1148581"/>
              <a:gd name="connsiteY17" fmla="*/ 314711 h 726513"/>
              <a:gd name="connsiteX18" fmla="*/ 525672 w 1148581"/>
              <a:gd name="connsiteY18" fmla="*/ 380597 h 726513"/>
              <a:gd name="connsiteX19" fmla="*/ 445812 w 1148581"/>
              <a:gd name="connsiteY19" fmla="*/ 520352 h 726513"/>
              <a:gd name="connsiteX20" fmla="*/ 14565 w 1148581"/>
              <a:gd name="connsiteY20" fmla="*/ 725992 h 726513"/>
              <a:gd name="connsiteX21" fmla="*/ 96426 w 1148581"/>
              <a:gd name="connsiteY21" fmla="*/ 610196 h 726513"/>
              <a:gd name="connsiteX22" fmla="*/ 132363 w 1148581"/>
              <a:gd name="connsiteY22" fmla="*/ 584241 h 726513"/>
              <a:gd name="connsiteX23" fmla="*/ 166304 w 1148581"/>
              <a:gd name="connsiteY23" fmla="*/ 550300 h 726513"/>
              <a:gd name="connsiteX24" fmla="*/ 246164 w 1148581"/>
              <a:gd name="connsiteY24" fmla="*/ 514365 h 726513"/>
              <a:gd name="connsiteX25" fmla="*/ 258143 w 1148581"/>
              <a:gd name="connsiteY25" fmla="*/ 406554 h 726513"/>
              <a:gd name="connsiteX26" fmla="*/ 200245 w 1148581"/>
              <a:gd name="connsiteY26" fmla="*/ 410544 h 726513"/>
              <a:gd name="connsiteX27" fmla="*/ 204237 w 1148581"/>
              <a:gd name="connsiteY27" fmla="*/ 354643 h 726513"/>
              <a:gd name="connsiteX28" fmla="*/ 138353 w 1148581"/>
              <a:gd name="connsiteY28" fmla="*/ 346657 h 726513"/>
              <a:gd name="connsiteX29" fmla="*/ 104412 w 1148581"/>
              <a:gd name="connsiteY29" fmla="*/ 326692 h 726513"/>
              <a:gd name="connsiteX30" fmla="*/ 110401 w 1148581"/>
              <a:gd name="connsiteY30" fmla="*/ 286761 h 726513"/>
              <a:gd name="connsiteX31" fmla="*/ 58493 w 1148581"/>
              <a:gd name="connsiteY31" fmla="*/ 242839 h 726513"/>
              <a:gd name="connsiteX32" fmla="*/ 100420 w 1148581"/>
              <a:gd name="connsiteY32" fmla="*/ 164974 h 726513"/>
              <a:gd name="connsiteX33" fmla="*/ 226199 w 1148581"/>
              <a:gd name="connsiteY33" fmla="*/ 111069 h 726513"/>
              <a:gd name="connsiteX34" fmla="*/ 172293 w 1148581"/>
              <a:gd name="connsiteY34" fmla="*/ 41194 h 726513"/>
              <a:gd name="connsiteX35" fmla="*/ 94429 w 1148581"/>
              <a:gd name="connsiteY35" fmla="*/ 63156 h 726513"/>
              <a:gd name="connsiteX36" fmla="*/ 56495 w 1148581"/>
              <a:gd name="connsiteY36" fmla="*/ 25222 h 726513"/>
              <a:gd name="connsiteX37" fmla="*/ 82450 w 1148581"/>
              <a:gd name="connsiteY37" fmla="*/ 7255 h 726513"/>
              <a:gd name="connsiteX38" fmla="*/ 242172 w 1148581"/>
              <a:gd name="connsiteY38" fmla="*/ 37201 h 726513"/>
              <a:gd name="connsiteX39" fmla="*/ 345989 w 1148581"/>
              <a:gd name="connsiteY39" fmla="*/ 400563 h 726513"/>
              <a:gd name="connsiteX40" fmla="*/ 332012 w 1148581"/>
              <a:gd name="connsiteY40" fmla="*/ 474433 h 726513"/>
              <a:gd name="connsiteX41" fmla="*/ 336005 w 1148581"/>
              <a:gd name="connsiteY41" fmla="*/ 516359 h 726513"/>
              <a:gd name="connsiteX0" fmla="*/ 813168 w 1148581"/>
              <a:gd name="connsiteY0" fmla="*/ 199560 h 727159"/>
              <a:gd name="connsiteX1" fmla="*/ 809175 w 1148581"/>
              <a:gd name="connsiteY1" fmla="*/ 299386 h 727159"/>
              <a:gd name="connsiteX2" fmla="*/ 867074 w 1148581"/>
              <a:gd name="connsiteY2" fmla="*/ 335323 h 727159"/>
              <a:gd name="connsiteX3" fmla="*/ 905007 w 1148581"/>
              <a:gd name="connsiteY3" fmla="*/ 367267 h 727159"/>
              <a:gd name="connsiteX4" fmla="*/ 968895 w 1148581"/>
              <a:gd name="connsiteY4" fmla="*/ 359281 h 727159"/>
              <a:gd name="connsiteX5" fmla="*/ 1032784 w 1148581"/>
              <a:gd name="connsiteY5" fmla="*/ 433152 h 727159"/>
              <a:gd name="connsiteX6" fmla="*/ 1062731 w 1148581"/>
              <a:gd name="connsiteY6" fmla="*/ 499037 h 727159"/>
              <a:gd name="connsiteX7" fmla="*/ 1128616 w 1148581"/>
              <a:gd name="connsiteY7" fmla="*/ 540963 h 727159"/>
              <a:gd name="connsiteX8" fmla="*/ 1148581 w 1148581"/>
              <a:gd name="connsiteY8" fmla="*/ 554939 h 727159"/>
              <a:gd name="connsiteX9" fmla="*/ 1128616 w 1148581"/>
              <a:gd name="connsiteY9" fmla="*/ 608844 h 727159"/>
              <a:gd name="connsiteX10" fmla="*/ 1036777 w 1148581"/>
              <a:gd name="connsiteY10" fmla="*/ 614834 h 727159"/>
              <a:gd name="connsiteX11" fmla="*/ 1002836 w 1148581"/>
              <a:gd name="connsiteY11" fmla="*/ 519002 h 727159"/>
              <a:gd name="connsiteX12" fmla="*/ 928965 w 1148581"/>
              <a:gd name="connsiteY12" fmla="*/ 435148 h 727159"/>
              <a:gd name="connsiteX13" fmla="*/ 891032 w 1148581"/>
              <a:gd name="connsiteY13" fmla="*/ 409194 h 727159"/>
              <a:gd name="connsiteX14" fmla="*/ 887039 w 1148581"/>
              <a:gd name="connsiteY14" fmla="*/ 381243 h 727159"/>
              <a:gd name="connsiteX15" fmla="*/ 849105 w 1148581"/>
              <a:gd name="connsiteY15" fmla="*/ 377250 h 727159"/>
              <a:gd name="connsiteX16" fmla="*/ 722927 w 1148581"/>
              <a:gd name="connsiteY16" fmla="*/ 336920 h 727159"/>
              <a:gd name="connsiteX17" fmla="*/ 641468 w 1148581"/>
              <a:gd name="connsiteY17" fmla="*/ 315357 h 727159"/>
              <a:gd name="connsiteX18" fmla="*/ 525672 w 1148581"/>
              <a:gd name="connsiteY18" fmla="*/ 381243 h 727159"/>
              <a:gd name="connsiteX19" fmla="*/ 445812 w 1148581"/>
              <a:gd name="connsiteY19" fmla="*/ 520998 h 727159"/>
              <a:gd name="connsiteX20" fmla="*/ 14565 w 1148581"/>
              <a:gd name="connsiteY20" fmla="*/ 726638 h 727159"/>
              <a:gd name="connsiteX21" fmla="*/ 96426 w 1148581"/>
              <a:gd name="connsiteY21" fmla="*/ 610842 h 727159"/>
              <a:gd name="connsiteX22" fmla="*/ 132363 w 1148581"/>
              <a:gd name="connsiteY22" fmla="*/ 584887 h 727159"/>
              <a:gd name="connsiteX23" fmla="*/ 166304 w 1148581"/>
              <a:gd name="connsiteY23" fmla="*/ 550946 h 727159"/>
              <a:gd name="connsiteX24" fmla="*/ 246164 w 1148581"/>
              <a:gd name="connsiteY24" fmla="*/ 515011 h 727159"/>
              <a:gd name="connsiteX25" fmla="*/ 258143 w 1148581"/>
              <a:gd name="connsiteY25" fmla="*/ 407200 h 727159"/>
              <a:gd name="connsiteX26" fmla="*/ 200245 w 1148581"/>
              <a:gd name="connsiteY26" fmla="*/ 411190 h 727159"/>
              <a:gd name="connsiteX27" fmla="*/ 204237 w 1148581"/>
              <a:gd name="connsiteY27" fmla="*/ 355289 h 727159"/>
              <a:gd name="connsiteX28" fmla="*/ 138353 w 1148581"/>
              <a:gd name="connsiteY28" fmla="*/ 347303 h 727159"/>
              <a:gd name="connsiteX29" fmla="*/ 104412 w 1148581"/>
              <a:gd name="connsiteY29" fmla="*/ 327338 h 727159"/>
              <a:gd name="connsiteX30" fmla="*/ 110401 w 1148581"/>
              <a:gd name="connsiteY30" fmla="*/ 287407 h 727159"/>
              <a:gd name="connsiteX31" fmla="*/ 58493 w 1148581"/>
              <a:gd name="connsiteY31" fmla="*/ 243485 h 727159"/>
              <a:gd name="connsiteX32" fmla="*/ 100420 w 1148581"/>
              <a:gd name="connsiteY32" fmla="*/ 165620 h 727159"/>
              <a:gd name="connsiteX33" fmla="*/ 226199 w 1148581"/>
              <a:gd name="connsiteY33" fmla="*/ 111715 h 727159"/>
              <a:gd name="connsiteX34" fmla="*/ 172293 w 1148581"/>
              <a:gd name="connsiteY34" fmla="*/ 41840 h 727159"/>
              <a:gd name="connsiteX35" fmla="*/ 94429 w 1148581"/>
              <a:gd name="connsiteY35" fmla="*/ 63802 h 727159"/>
              <a:gd name="connsiteX36" fmla="*/ 56495 w 1148581"/>
              <a:gd name="connsiteY36" fmla="*/ 25868 h 727159"/>
              <a:gd name="connsiteX37" fmla="*/ 82450 w 1148581"/>
              <a:gd name="connsiteY37" fmla="*/ 7901 h 727159"/>
              <a:gd name="connsiteX38" fmla="*/ 72468 w 1148581"/>
              <a:gd name="connsiteY38" fmla="*/ 7901 h 727159"/>
              <a:gd name="connsiteX39" fmla="*/ 242172 w 1148581"/>
              <a:gd name="connsiteY39" fmla="*/ 37847 h 727159"/>
              <a:gd name="connsiteX40" fmla="*/ 345989 w 1148581"/>
              <a:gd name="connsiteY40" fmla="*/ 401209 h 727159"/>
              <a:gd name="connsiteX41" fmla="*/ 332012 w 1148581"/>
              <a:gd name="connsiteY41" fmla="*/ 475079 h 727159"/>
              <a:gd name="connsiteX42" fmla="*/ 336005 w 1148581"/>
              <a:gd name="connsiteY42" fmla="*/ 517005 h 727159"/>
              <a:gd name="connsiteX0" fmla="*/ 813168 w 1148581"/>
              <a:gd name="connsiteY0" fmla="*/ 208501 h 736100"/>
              <a:gd name="connsiteX1" fmla="*/ 809175 w 1148581"/>
              <a:gd name="connsiteY1" fmla="*/ 308327 h 736100"/>
              <a:gd name="connsiteX2" fmla="*/ 867074 w 1148581"/>
              <a:gd name="connsiteY2" fmla="*/ 344264 h 736100"/>
              <a:gd name="connsiteX3" fmla="*/ 905007 w 1148581"/>
              <a:gd name="connsiteY3" fmla="*/ 376208 h 736100"/>
              <a:gd name="connsiteX4" fmla="*/ 968895 w 1148581"/>
              <a:gd name="connsiteY4" fmla="*/ 368222 h 736100"/>
              <a:gd name="connsiteX5" fmla="*/ 1032784 w 1148581"/>
              <a:gd name="connsiteY5" fmla="*/ 442093 h 736100"/>
              <a:gd name="connsiteX6" fmla="*/ 1062731 w 1148581"/>
              <a:gd name="connsiteY6" fmla="*/ 507978 h 736100"/>
              <a:gd name="connsiteX7" fmla="*/ 1128616 w 1148581"/>
              <a:gd name="connsiteY7" fmla="*/ 549904 h 736100"/>
              <a:gd name="connsiteX8" fmla="*/ 1148581 w 1148581"/>
              <a:gd name="connsiteY8" fmla="*/ 563880 h 736100"/>
              <a:gd name="connsiteX9" fmla="*/ 1128616 w 1148581"/>
              <a:gd name="connsiteY9" fmla="*/ 617785 h 736100"/>
              <a:gd name="connsiteX10" fmla="*/ 1036777 w 1148581"/>
              <a:gd name="connsiteY10" fmla="*/ 623775 h 736100"/>
              <a:gd name="connsiteX11" fmla="*/ 1002836 w 1148581"/>
              <a:gd name="connsiteY11" fmla="*/ 527943 h 736100"/>
              <a:gd name="connsiteX12" fmla="*/ 928965 w 1148581"/>
              <a:gd name="connsiteY12" fmla="*/ 444089 h 736100"/>
              <a:gd name="connsiteX13" fmla="*/ 891032 w 1148581"/>
              <a:gd name="connsiteY13" fmla="*/ 418135 h 736100"/>
              <a:gd name="connsiteX14" fmla="*/ 887039 w 1148581"/>
              <a:gd name="connsiteY14" fmla="*/ 390184 h 736100"/>
              <a:gd name="connsiteX15" fmla="*/ 849105 w 1148581"/>
              <a:gd name="connsiteY15" fmla="*/ 386191 h 736100"/>
              <a:gd name="connsiteX16" fmla="*/ 722927 w 1148581"/>
              <a:gd name="connsiteY16" fmla="*/ 345861 h 736100"/>
              <a:gd name="connsiteX17" fmla="*/ 641468 w 1148581"/>
              <a:gd name="connsiteY17" fmla="*/ 324298 h 736100"/>
              <a:gd name="connsiteX18" fmla="*/ 525672 w 1148581"/>
              <a:gd name="connsiteY18" fmla="*/ 390184 h 736100"/>
              <a:gd name="connsiteX19" fmla="*/ 445812 w 1148581"/>
              <a:gd name="connsiteY19" fmla="*/ 529939 h 736100"/>
              <a:gd name="connsiteX20" fmla="*/ 14565 w 1148581"/>
              <a:gd name="connsiteY20" fmla="*/ 735579 h 736100"/>
              <a:gd name="connsiteX21" fmla="*/ 96426 w 1148581"/>
              <a:gd name="connsiteY21" fmla="*/ 619783 h 736100"/>
              <a:gd name="connsiteX22" fmla="*/ 132363 w 1148581"/>
              <a:gd name="connsiteY22" fmla="*/ 593828 h 736100"/>
              <a:gd name="connsiteX23" fmla="*/ 166304 w 1148581"/>
              <a:gd name="connsiteY23" fmla="*/ 559887 h 736100"/>
              <a:gd name="connsiteX24" fmla="*/ 246164 w 1148581"/>
              <a:gd name="connsiteY24" fmla="*/ 523952 h 736100"/>
              <a:gd name="connsiteX25" fmla="*/ 258143 w 1148581"/>
              <a:gd name="connsiteY25" fmla="*/ 416141 h 736100"/>
              <a:gd name="connsiteX26" fmla="*/ 200245 w 1148581"/>
              <a:gd name="connsiteY26" fmla="*/ 420131 h 736100"/>
              <a:gd name="connsiteX27" fmla="*/ 204237 w 1148581"/>
              <a:gd name="connsiteY27" fmla="*/ 364230 h 736100"/>
              <a:gd name="connsiteX28" fmla="*/ 138353 w 1148581"/>
              <a:gd name="connsiteY28" fmla="*/ 356244 h 736100"/>
              <a:gd name="connsiteX29" fmla="*/ 104412 w 1148581"/>
              <a:gd name="connsiteY29" fmla="*/ 336279 h 736100"/>
              <a:gd name="connsiteX30" fmla="*/ 110401 w 1148581"/>
              <a:gd name="connsiteY30" fmla="*/ 296348 h 736100"/>
              <a:gd name="connsiteX31" fmla="*/ 58493 w 1148581"/>
              <a:gd name="connsiteY31" fmla="*/ 252426 h 736100"/>
              <a:gd name="connsiteX32" fmla="*/ 100420 w 1148581"/>
              <a:gd name="connsiteY32" fmla="*/ 174561 h 736100"/>
              <a:gd name="connsiteX33" fmla="*/ 226199 w 1148581"/>
              <a:gd name="connsiteY33" fmla="*/ 120656 h 736100"/>
              <a:gd name="connsiteX34" fmla="*/ 172293 w 1148581"/>
              <a:gd name="connsiteY34" fmla="*/ 50781 h 736100"/>
              <a:gd name="connsiteX35" fmla="*/ 94429 w 1148581"/>
              <a:gd name="connsiteY35" fmla="*/ 72743 h 736100"/>
              <a:gd name="connsiteX36" fmla="*/ 56495 w 1148581"/>
              <a:gd name="connsiteY36" fmla="*/ 34809 h 736100"/>
              <a:gd name="connsiteX37" fmla="*/ 82450 w 1148581"/>
              <a:gd name="connsiteY37" fmla="*/ 16842 h 736100"/>
              <a:gd name="connsiteX38" fmla="*/ 18563 w 1148581"/>
              <a:gd name="connsiteY38" fmla="*/ 870 h 736100"/>
              <a:gd name="connsiteX39" fmla="*/ 242172 w 1148581"/>
              <a:gd name="connsiteY39" fmla="*/ 46788 h 736100"/>
              <a:gd name="connsiteX40" fmla="*/ 345989 w 1148581"/>
              <a:gd name="connsiteY40" fmla="*/ 410150 h 736100"/>
              <a:gd name="connsiteX41" fmla="*/ 332012 w 1148581"/>
              <a:gd name="connsiteY41" fmla="*/ 484020 h 736100"/>
              <a:gd name="connsiteX42" fmla="*/ 336005 w 1148581"/>
              <a:gd name="connsiteY42" fmla="*/ 525946 h 736100"/>
              <a:gd name="connsiteX0" fmla="*/ 813168 w 1148581"/>
              <a:gd name="connsiteY0" fmla="*/ 209307 h 736906"/>
              <a:gd name="connsiteX1" fmla="*/ 809175 w 1148581"/>
              <a:gd name="connsiteY1" fmla="*/ 309133 h 736906"/>
              <a:gd name="connsiteX2" fmla="*/ 867074 w 1148581"/>
              <a:gd name="connsiteY2" fmla="*/ 345070 h 736906"/>
              <a:gd name="connsiteX3" fmla="*/ 905007 w 1148581"/>
              <a:gd name="connsiteY3" fmla="*/ 377014 h 736906"/>
              <a:gd name="connsiteX4" fmla="*/ 968895 w 1148581"/>
              <a:gd name="connsiteY4" fmla="*/ 369028 h 736906"/>
              <a:gd name="connsiteX5" fmla="*/ 1032784 w 1148581"/>
              <a:gd name="connsiteY5" fmla="*/ 442899 h 736906"/>
              <a:gd name="connsiteX6" fmla="*/ 1062731 w 1148581"/>
              <a:gd name="connsiteY6" fmla="*/ 508784 h 736906"/>
              <a:gd name="connsiteX7" fmla="*/ 1128616 w 1148581"/>
              <a:gd name="connsiteY7" fmla="*/ 550710 h 736906"/>
              <a:gd name="connsiteX8" fmla="*/ 1148581 w 1148581"/>
              <a:gd name="connsiteY8" fmla="*/ 564686 h 736906"/>
              <a:gd name="connsiteX9" fmla="*/ 1128616 w 1148581"/>
              <a:gd name="connsiteY9" fmla="*/ 618591 h 736906"/>
              <a:gd name="connsiteX10" fmla="*/ 1036777 w 1148581"/>
              <a:gd name="connsiteY10" fmla="*/ 624581 h 736906"/>
              <a:gd name="connsiteX11" fmla="*/ 1002836 w 1148581"/>
              <a:gd name="connsiteY11" fmla="*/ 528749 h 736906"/>
              <a:gd name="connsiteX12" fmla="*/ 928965 w 1148581"/>
              <a:gd name="connsiteY12" fmla="*/ 444895 h 736906"/>
              <a:gd name="connsiteX13" fmla="*/ 891032 w 1148581"/>
              <a:gd name="connsiteY13" fmla="*/ 418941 h 736906"/>
              <a:gd name="connsiteX14" fmla="*/ 887039 w 1148581"/>
              <a:gd name="connsiteY14" fmla="*/ 390990 h 736906"/>
              <a:gd name="connsiteX15" fmla="*/ 849105 w 1148581"/>
              <a:gd name="connsiteY15" fmla="*/ 386997 h 736906"/>
              <a:gd name="connsiteX16" fmla="*/ 722927 w 1148581"/>
              <a:gd name="connsiteY16" fmla="*/ 346667 h 736906"/>
              <a:gd name="connsiteX17" fmla="*/ 641468 w 1148581"/>
              <a:gd name="connsiteY17" fmla="*/ 325104 h 736906"/>
              <a:gd name="connsiteX18" fmla="*/ 525672 w 1148581"/>
              <a:gd name="connsiteY18" fmla="*/ 390990 h 736906"/>
              <a:gd name="connsiteX19" fmla="*/ 445812 w 1148581"/>
              <a:gd name="connsiteY19" fmla="*/ 530745 h 736906"/>
              <a:gd name="connsiteX20" fmla="*/ 14565 w 1148581"/>
              <a:gd name="connsiteY20" fmla="*/ 736385 h 736906"/>
              <a:gd name="connsiteX21" fmla="*/ 96426 w 1148581"/>
              <a:gd name="connsiteY21" fmla="*/ 620589 h 736906"/>
              <a:gd name="connsiteX22" fmla="*/ 132363 w 1148581"/>
              <a:gd name="connsiteY22" fmla="*/ 594634 h 736906"/>
              <a:gd name="connsiteX23" fmla="*/ 166304 w 1148581"/>
              <a:gd name="connsiteY23" fmla="*/ 560693 h 736906"/>
              <a:gd name="connsiteX24" fmla="*/ 246164 w 1148581"/>
              <a:gd name="connsiteY24" fmla="*/ 524758 h 736906"/>
              <a:gd name="connsiteX25" fmla="*/ 258143 w 1148581"/>
              <a:gd name="connsiteY25" fmla="*/ 416947 h 736906"/>
              <a:gd name="connsiteX26" fmla="*/ 200245 w 1148581"/>
              <a:gd name="connsiteY26" fmla="*/ 420937 h 736906"/>
              <a:gd name="connsiteX27" fmla="*/ 204237 w 1148581"/>
              <a:gd name="connsiteY27" fmla="*/ 365036 h 736906"/>
              <a:gd name="connsiteX28" fmla="*/ 138353 w 1148581"/>
              <a:gd name="connsiteY28" fmla="*/ 357050 h 736906"/>
              <a:gd name="connsiteX29" fmla="*/ 104412 w 1148581"/>
              <a:gd name="connsiteY29" fmla="*/ 337085 h 736906"/>
              <a:gd name="connsiteX30" fmla="*/ 110401 w 1148581"/>
              <a:gd name="connsiteY30" fmla="*/ 297154 h 736906"/>
              <a:gd name="connsiteX31" fmla="*/ 58493 w 1148581"/>
              <a:gd name="connsiteY31" fmla="*/ 253232 h 736906"/>
              <a:gd name="connsiteX32" fmla="*/ 100420 w 1148581"/>
              <a:gd name="connsiteY32" fmla="*/ 175367 h 736906"/>
              <a:gd name="connsiteX33" fmla="*/ 226199 w 1148581"/>
              <a:gd name="connsiteY33" fmla="*/ 121462 h 736906"/>
              <a:gd name="connsiteX34" fmla="*/ 172293 w 1148581"/>
              <a:gd name="connsiteY34" fmla="*/ 51587 h 736906"/>
              <a:gd name="connsiteX35" fmla="*/ 94429 w 1148581"/>
              <a:gd name="connsiteY35" fmla="*/ 73549 h 736906"/>
              <a:gd name="connsiteX36" fmla="*/ 56495 w 1148581"/>
              <a:gd name="connsiteY36" fmla="*/ 35615 h 736906"/>
              <a:gd name="connsiteX37" fmla="*/ 82450 w 1148581"/>
              <a:gd name="connsiteY37" fmla="*/ 17648 h 736906"/>
              <a:gd name="connsiteX38" fmla="*/ 18563 w 1148581"/>
              <a:gd name="connsiteY38" fmla="*/ 1676 h 736906"/>
              <a:gd name="connsiteX39" fmla="*/ 24552 w 1148581"/>
              <a:gd name="connsiteY39" fmla="*/ 5669 h 736906"/>
              <a:gd name="connsiteX40" fmla="*/ 242172 w 1148581"/>
              <a:gd name="connsiteY40" fmla="*/ 47594 h 736906"/>
              <a:gd name="connsiteX41" fmla="*/ 345989 w 1148581"/>
              <a:gd name="connsiteY41" fmla="*/ 410956 h 736906"/>
              <a:gd name="connsiteX42" fmla="*/ 332012 w 1148581"/>
              <a:gd name="connsiteY42" fmla="*/ 484826 h 736906"/>
              <a:gd name="connsiteX43" fmla="*/ 336005 w 1148581"/>
              <a:gd name="connsiteY43" fmla="*/ 526752 h 736906"/>
              <a:gd name="connsiteX0" fmla="*/ 813168 w 1148581"/>
              <a:gd name="connsiteY0" fmla="*/ 272106 h 799705"/>
              <a:gd name="connsiteX1" fmla="*/ 809175 w 1148581"/>
              <a:gd name="connsiteY1" fmla="*/ 371932 h 799705"/>
              <a:gd name="connsiteX2" fmla="*/ 867074 w 1148581"/>
              <a:gd name="connsiteY2" fmla="*/ 407869 h 799705"/>
              <a:gd name="connsiteX3" fmla="*/ 905007 w 1148581"/>
              <a:gd name="connsiteY3" fmla="*/ 439813 h 799705"/>
              <a:gd name="connsiteX4" fmla="*/ 968895 w 1148581"/>
              <a:gd name="connsiteY4" fmla="*/ 431827 h 799705"/>
              <a:gd name="connsiteX5" fmla="*/ 1032784 w 1148581"/>
              <a:gd name="connsiteY5" fmla="*/ 505698 h 799705"/>
              <a:gd name="connsiteX6" fmla="*/ 1062731 w 1148581"/>
              <a:gd name="connsiteY6" fmla="*/ 571583 h 799705"/>
              <a:gd name="connsiteX7" fmla="*/ 1128616 w 1148581"/>
              <a:gd name="connsiteY7" fmla="*/ 613509 h 799705"/>
              <a:gd name="connsiteX8" fmla="*/ 1148581 w 1148581"/>
              <a:gd name="connsiteY8" fmla="*/ 627485 h 799705"/>
              <a:gd name="connsiteX9" fmla="*/ 1128616 w 1148581"/>
              <a:gd name="connsiteY9" fmla="*/ 681390 h 799705"/>
              <a:gd name="connsiteX10" fmla="*/ 1036777 w 1148581"/>
              <a:gd name="connsiteY10" fmla="*/ 687380 h 799705"/>
              <a:gd name="connsiteX11" fmla="*/ 1002836 w 1148581"/>
              <a:gd name="connsiteY11" fmla="*/ 591548 h 799705"/>
              <a:gd name="connsiteX12" fmla="*/ 928965 w 1148581"/>
              <a:gd name="connsiteY12" fmla="*/ 507694 h 799705"/>
              <a:gd name="connsiteX13" fmla="*/ 891032 w 1148581"/>
              <a:gd name="connsiteY13" fmla="*/ 481740 h 799705"/>
              <a:gd name="connsiteX14" fmla="*/ 887039 w 1148581"/>
              <a:gd name="connsiteY14" fmla="*/ 453789 h 799705"/>
              <a:gd name="connsiteX15" fmla="*/ 849105 w 1148581"/>
              <a:gd name="connsiteY15" fmla="*/ 449796 h 799705"/>
              <a:gd name="connsiteX16" fmla="*/ 722927 w 1148581"/>
              <a:gd name="connsiteY16" fmla="*/ 409466 h 799705"/>
              <a:gd name="connsiteX17" fmla="*/ 641468 w 1148581"/>
              <a:gd name="connsiteY17" fmla="*/ 387903 h 799705"/>
              <a:gd name="connsiteX18" fmla="*/ 525672 w 1148581"/>
              <a:gd name="connsiteY18" fmla="*/ 453789 h 799705"/>
              <a:gd name="connsiteX19" fmla="*/ 445812 w 1148581"/>
              <a:gd name="connsiteY19" fmla="*/ 593544 h 799705"/>
              <a:gd name="connsiteX20" fmla="*/ 14565 w 1148581"/>
              <a:gd name="connsiteY20" fmla="*/ 799184 h 799705"/>
              <a:gd name="connsiteX21" fmla="*/ 96426 w 1148581"/>
              <a:gd name="connsiteY21" fmla="*/ 683388 h 799705"/>
              <a:gd name="connsiteX22" fmla="*/ 132363 w 1148581"/>
              <a:gd name="connsiteY22" fmla="*/ 657433 h 799705"/>
              <a:gd name="connsiteX23" fmla="*/ 166304 w 1148581"/>
              <a:gd name="connsiteY23" fmla="*/ 623492 h 799705"/>
              <a:gd name="connsiteX24" fmla="*/ 246164 w 1148581"/>
              <a:gd name="connsiteY24" fmla="*/ 587557 h 799705"/>
              <a:gd name="connsiteX25" fmla="*/ 258143 w 1148581"/>
              <a:gd name="connsiteY25" fmla="*/ 479746 h 799705"/>
              <a:gd name="connsiteX26" fmla="*/ 200245 w 1148581"/>
              <a:gd name="connsiteY26" fmla="*/ 483736 h 799705"/>
              <a:gd name="connsiteX27" fmla="*/ 204237 w 1148581"/>
              <a:gd name="connsiteY27" fmla="*/ 427835 h 799705"/>
              <a:gd name="connsiteX28" fmla="*/ 138353 w 1148581"/>
              <a:gd name="connsiteY28" fmla="*/ 419849 h 799705"/>
              <a:gd name="connsiteX29" fmla="*/ 104412 w 1148581"/>
              <a:gd name="connsiteY29" fmla="*/ 399884 h 799705"/>
              <a:gd name="connsiteX30" fmla="*/ 110401 w 1148581"/>
              <a:gd name="connsiteY30" fmla="*/ 359953 h 799705"/>
              <a:gd name="connsiteX31" fmla="*/ 58493 w 1148581"/>
              <a:gd name="connsiteY31" fmla="*/ 316031 h 799705"/>
              <a:gd name="connsiteX32" fmla="*/ 100420 w 1148581"/>
              <a:gd name="connsiteY32" fmla="*/ 238166 h 799705"/>
              <a:gd name="connsiteX33" fmla="*/ 226199 w 1148581"/>
              <a:gd name="connsiteY33" fmla="*/ 184261 h 799705"/>
              <a:gd name="connsiteX34" fmla="*/ 172293 w 1148581"/>
              <a:gd name="connsiteY34" fmla="*/ 114386 h 799705"/>
              <a:gd name="connsiteX35" fmla="*/ 94429 w 1148581"/>
              <a:gd name="connsiteY35" fmla="*/ 136348 h 799705"/>
              <a:gd name="connsiteX36" fmla="*/ 56495 w 1148581"/>
              <a:gd name="connsiteY36" fmla="*/ 98414 h 799705"/>
              <a:gd name="connsiteX37" fmla="*/ 82450 w 1148581"/>
              <a:gd name="connsiteY37" fmla="*/ 80447 h 799705"/>
              <a:gd name="connsiteX38" fmla="*/ 18563 w 1148581"/>
              <a:gd name="connsiteY38" fmla="*/ 64475 h 799705"/>
              <a:gd name="connsiteX39" fmla="*/ 90437 w 1148581"/>
              <a:gd name="connsiteY39" fmla="*/ 587 h 799705"/>
              <a:gd name="connsiteX40" fmla="*/ 242172 w 1148581"/>
              <a:gd name="connsiteY40" fmla="*/ 110393 h 799705"/>
              <a:gd name="connsiteX41" fmla="*/ 345989 w 1148581"/>
              <a:gd name="connsiteY41" fmla="*/ 473755 h 799705"/>
              <a:gd name="connsiteX42" fmla="*/ 332012 w 1148581"/>
              <a:gd name="connsiteY42" fmla="*/ 547625 h 799705"/>
              <a:gd name="connsiteX43" fmla="*/ 336005 w 1148581"/>
              <a:gd name="connsiteY43" fmla="*/ 589551 h 799705"/>
              <a:gd name="connsiteX0" fmla="*/ 813168 w 1148581"/>
              <a:gd name="connsiteY0" fmla="*/ 285280 h 812879"/>
              <a:gd name="connsiteX1" fmla="*/ 809175 w 1148581"/>
              <a:gd name="connsiteY1" fmla="*/ 385106 h 812879"/>
              <a:gd name="connsiteX2" fmla="*/ 867074 w 1148581"/>
              <a:gd name="connsiteY2" fmla="*/ 421043 h 812879"/>
              <a:gd name="connsiteX3" fmla="*/ 905007 w 1148581"/>
              <a:gd name="connsiteY3" fmla="*/ 452987 h 812879"/>
              <a:gd name="connsiteX4" fmla="*/ 968895 w 1148581"/>
              <a:gd name="connsiteY4" fmla="*/ 445001 h 812879"/>
              <a:gd name="connsiteX5" fmla="*/ 1032784 w 1148581"/>
              <a:gd name="connsiteY5" fmla="*/ 518872 h 812879"/>
              <a:gd name="connsiteX6" fmla="*/ 1062731 w 1148581"/>
              <a:gd name="connsiteY6" fmla="*/ 584757 h 812879"/>
              <a:gd name="connsiteX7" fmla="*/ 1128616 w 1148581"/>
              <a:gd name="connsiteY7" fmla="*/ 626683 h 812879"/>
              <a:gd name="connsiteX8" fmla="*/ 1148581 w 1148581"/>
              <a:gd name="connsiteY8" fmla="*/ 640659 h 812879"/>
              <a:gd name="connsiteX9" fmla="*/ 1128616 w 1148581"/>
              <a:gd name="connsiteY9" fmla="*/ 694564 h 812879"/>
              <a:gd name="connsiteX10" fmla="*/ 1036777 w 1148581"/>
              <a:gd name="connsiteY10" fmla="*/ 700554 h 812879"/>
              <a:gd name="connsiteX11" fmla="*/ 1002836 w 1148581"/>
              <a:gd name="connsiteY11" fmla="*/ 604722 h 812879"/>
              <a:gd name="connsiteX12" fmla="*/ 928965 w 1148581"/>
              <a:gd name="connsiteY12" fmla="*/ 520868 h 812879"/>
              <a:gd name="connsiteX13" fmla="*/ 891032 w 1148581"/>
              <a:gd name="connsiteY13" fmla="*/ 494914 h 812879"/>
              <a:gd name="connsiteX14" fmla="*/ 887039 w 1148581"/>
              <a:gd name="connsiteY14" fmla="*/ 466963 h 812879"/>
              <a:gd name="connsiteX15" fmla="*/ 849105 w 1148581"/>
              <a:gd name="connsiteY15" fmla="*/ 462970 h 812879"/>
              <a:gd name="connsiteX16" fmla="*/ 722927 w 1148581"/>
              <a:gd name="connsiteY16" fmla="*/ 422640 h 812879"/>
              <a:gd name="connsiteX17" fmla="*/ 641468 w 1148581"/>
              <a:gd name="connsiteY17" fmla="*/ 401077 h 812879"/>
              <a:gd name="connsiteX18" fmla="*/ 525672 w 1148581"/>
              <a:gd name="connsiteY18" fmla="*/ 466963 h 812879"/>
              <a:gd name="connsiteX19" fmla="*/ 445812 w 1148581"/>
              <a:gd name="connsiteY19" fmla="*/ 606718 h 812879"/>
              <a:gd name="connsiteX20" fmla="*/ 14565 w 1148581"/>
              <a:gd name="connsiteY20" fmla="*/ 812358 h 812879"/>
              <a:gd name="connsiteX21" fmla="*/ 96426 w 1148581"/>
              <a:gd name="connsiteY21" fmla="*/ 696562 h 812879"/>
              <a:gd name="connsiteX22" fmla="*/ 132363 w 1148581"/>
              <a:gd name="connsiteY22" fmla="*/ 670607 h 812879"/>
              <a:gd name="connsiteX23" fmla="*/ 166304 w 1148581"/>
              <a:gd name="connsiteY23" fmla="*/ 636666 h 812879"/>
              <a:gd name="connsiteX24" fmla="*/ 246164 w 1148581"/>
              <a:gd name="connsiteY24" fmla="*/ 600731 h 812879"/>
              <a:gd name="connsiteX25" fmla="*/ 258143 w 1148581"/>
              <a:gd name="connsiteY25" fmla="*/ 492920 h 812879"/>
              <a:gd name="connsiteX26" fmla="*/ 200245 w 1148581"/>
              <a:gd name="connsiteY26" fmla="*/ 496910 h 812879"/>
              <a:gd name="connsiteX27" fmla="*/ 204237 w 1148581"/>
              <a:gd name="connsiteY27" fmla="*/ 441009 h 812879"/>
              <a:gd name="connsiteX28" fmla="*/ 138353 w 1148581"/>
              <a:gd name="connsiteY28" fmla="*/ 433023 h 812879"/>
              <a:gd name="connsiteX29" fmla="*/ 104412 w 1148581"/>
              <a:gd name="connsiteY29" fmla="*/ 413058 h 812879"/>
              <a:gd name="connsiteX30" fmla="*/ 110401 w 1148581"/>
              <a:gd name="connsiteY30" fmla="*/ 373127 h 812879"/>
              <a:gd name="connsiteX31" fmla="*/ 58493 w 1148581"/>
              <a:gd name="connsiteY31" fmla="*/ 329205 h 812879"/>
              <a:gd name="connsiteX32" fmla="*/ 100420 w 1148581"/>
              <a:gd name="connsiteY32" fmla="*/ 251340 h 812879"/>
              <a:gd name="connsiteX33" fmla="*/ 226199 w 1148581"/>
              <a:gd name="connsiteY33" fmla="*/ 197435 h 812879"/>
              <a:gd name="connsiteX34" fmla="*/ 172293 w 1148581"/>
              <a:gd name="connsiteY34" fmla="*/ 127560 h 812879"/>
              <a:gd name="connsiteX35" fmla="*/ 94429 w 1148581"/>
              <a:gd name="connsiteY35" fmla="*/ 149522 h 812879"/>
              <a:gd name="connsiteX36" fmla="*/ 56495 w 1148581"/>
              <a:gd name="connsiteY36" fmla="*/ 111588 h 812879"/>
              <a:gd name="connsiteX37" fmla="*/ 82450 w 1148581"/>
              <a:gd name="connsiteY37" fmla="*/ 93621 h 812879"/>
              <a:gd name="connsiteX38" fmla="*/ 18563 w 1148581"/>
              <a:gd name="connsiteY38" fmla="*/ 77649 h 812879"/>
              <a:gd name="connsiteX39" fmla="*/ 90437 w 1148581"/>
              <a:gd name="connsiteY39" fmla="*/ 13761 h 812879"/>
              <a:gd name="connsiteX40" fmla="*/ 86443 w 1148581"/>
              <a:gd name="connsiteY40" fmla="*/ 9769 h 812879"/>
              <a:gd name="connsiteX41" fmla="*/ 242172 w 1148581"/>
              <a:gd name="connsiteY41" fmla="*/ 123567 h 812879"/>
              <a:gd name="connsiteX42" fmla="*/ 345989 w 1148581"/>
              <a:gd name="connsiteY42" fmla="*/ 486929 h 812879"/>
              <a:gd name="connsiteX43" fmla="*/ 332012 w 1148581"/>
              <a:gd name="connsiteY43" fmla="*/ 560799 h 812879"/>
              <a:gd name="connsiteX44" fmla="*/ 336005 w 1148581"/>
              <a:gd name="connsiteY44" fmla="*/ 602725 h 812879"/>
              <a:gd name="connsiteX0" fmla="*/ 813168 w 1148581"/>
              <a:gd name="connsiteY0" fmla="*/ 308280 h 835879"/>
              <a:gd name="connsiteX1" fmla="*/ 809175 w 1148581"/>
              <a:gd name="connsiteY1" fmla="*/ 408106 h 835879"/>
              <a:gd name="connsiteX2" fmla="*/ 867074 w 1148581"/>
              <a:gd name="connsiteY2" fmla="*/ 444043 h 835879"/>
              <a:gd name="connsiteX3" fmla="*/ 905007 w 1148581"/>
              <a:gd name="connsiteY3" fmla="*/ 475987 h 835879"/>
              <a:gd name="connsiteX4" fmla="*/ 968895 w 1148581"/>
              <a:gd name="connsiteY4" fmla="*/ 468001 h 835879"/>
              <a:gd name="connsiteX5" fmla="*/ 1032784 w 1148581"/>
              <a:gd name="connsiteY5" fmla="*/ 541872 h 835879"/>
              <a:gd name="connsiteX6" fmla="*/ 1062731 w 1148581"/>
              <a:gd name="connsiteY6" fmla="*/ 607757 h 835879"/>
              <a:gd name="connsiteX7" fmla="*/ 1128616 w 1148581"/>
              <a:gd name="connsiteY7" fmla="*/ 649683 h 835879"/>
              <a:gd name="connsiteX8" fmla="*/ 1148581 w 1148581"/>
              <a:gd name="connsiteY8" fmla="*/ 663659 h 835879"/>
              <a:gd name="connsiteX9" fmla="*/ 1128616 w 1148581"/>
              <a:gd name="connsiteY9" fmla="*/ 717564 h 835879"/>
              <a:gd name="connsiteX10" fmla="*/ 1036777 w 1148581"/>
              <a:gd name="connsiteY10" fmla="*/ 723554 h 835879"/>
              <a:gd name="connsiteX11" fmla="*/ 1002836 w 1148581"/>
              <a:gd name="connsiteY11" fmla="*/ 627722 h 835879"/>
              <a:gd name="connsiteX12" fmla="*/ 928965 w 1148581"/>
              <a:gd name="connsiteY12" fmla="*/ 543868 h 835879"/>
              <a:gd name="connsiteX13" fmla="*/ 891032 w 1148581"/>
              <a:gd name="connsiteY13" fmla="*/ 517914 h 835879"/>
              <a:gd name="connsiteX14" fmla="*/ 887039 w 1148581"/>
              <a:gd name="connsiteY14" fmla="*/ 489963 h 835879"/>
              <a:gd name="connsiteX15" fmla="*/ 849105 w 1148581"/>
              <a:gd name="connsiteY15" fmla="*/ 485970 h 835879"/>
              <a:gd name="connsiteX16" fmla="*/ 722927 w 1148581"/>
              <a:gd name="connsiteY16" fmla="*/ 445640 h 835879"/>
              <a:gd name="connsiteX17" fmla="*/ 641468 w 1148581"/>
              <a:gd name="connsiteY17" fmla="*/ 424077 h 835879"/>
              <a:gd name="connsiteX18" fmla="*/ 525672 w 1148581"/>
              <a:gd name="connsiteY18" fmla="*/ 489963 h 835879"/>
              <a:gd name="connsiteX19" fmla="*/ 445812 w 1148581"/>
              <a:gd name="connsiteY19" fmla="*/ 629718 h 835879"/>
              <a:gd name="connsiteX20" fmla="*/ 14565 w 1148581"/>
              <a:gd name="connsiteY20" fmla="*/ 835358 h 835879"/>
              <a:gd name="connsiteX21" fmla="*/ 96426 w 1148581"/>
              <a:gd name="connsiteY21" fmla="*/ 719562 h 835879"/>
              <a:gd name="connsiteX22" fmla="*/ 132363 w 1148581"/>
              <a:gd name="connsiteY22" fmla="*/ 693607 h 835879"/>
              <a:gd name="connsiteX23" fmla="*/ 166304 w 1148581"/>
              <a:gd name="connsiteY23" fmla="*/ 659666 h 835879"/>
              <a:gd name="connsiteX24" fmla="*/ 246164 w 1148581"/>
              <a:gd name="connsiteY24" fmla="*/ 623731 h 835879"/>
              <a:gd name="connsiteX25" fmla="*/ 258143 w 1148581"/>
              <a:gd name="connsiteY25" fmla="*/ 515920 h 835879"/>
              <a:gd name="connsiteX26" fmla="*/ 200245 w 1148581"/>
              <a:gd name="connsiteY26" fmla="*/ 519910 h 835879"/>
              <a:gd name="connsiteX27" fmla="*/ 204237 w 1148581"/>
              <a:gd name="connsiteY27" fmla="*/ 464009 h 835879"/>
              <a:gd name="connsiteX28" fmla="*/ 138353 w 1148581"/>
              <a:gd name="connsiteY28" fmla="*/ 456023 h 835879"/>
              <a:gd name="connsiteX29" fmla="*/ 104412 w 1148581"/>
              <a:gd name="connsiteY29" fmla="*/ 436058 h 835879"/>
              <a:gd name="connsiteX30" fmla="*/ 110401 w 1148581"/>
              <a:gd name="connsiteY30" fmla="*/ 396127 h 835879"/>
              <a:gd name="connsiteX31" fmla="*/ 58493 w 1148581"/>
              <a:gd name="connsiteY31" fmla="*/ 352205 h 835879"/>
              <a:gd name="connsiteX32" fmla="*/ 100420 w 1148581"/>
              <a:gd name="connsiteY32" fmla="*/ 274340 h 835879"/>
              <a:gd name="connsiteX33" fmla="*/ 226199 w 1148581"/>
              <a:gd name="connsiteY33" fmla="*/ 220435 h 835879"/>
              <a:gd name="connsiteX34" fmla="*/ 172293 w 1148581"/>
              <a:gd name="connsiteY34" fmla="*/ 150560 h 835879"/>
              <a:gd name="connsiteX35" fmla="*/ 94429 w 1148581"/>
              <a:gd name="connsiteY35" fmla="*/ 172522 h 835879"/>
              <a:gd name="connsiteX36" fmla="*/ 56495 w 1148581"/>
              <a:gd name="connsiteY36" fmla="*/ 134588 h 835879"/>
              <a:gd name="connsiteX37" fmla="*/ 82450 w 1148581"/>
              <a:gd name="connsiteY37" fmla="*/ 116621 h 835879"/>
              <a:gd name="connsiteX38" fmla="*/ 18563 w 1148581"/>
              <a:gd name="connsiteY38" fmla="*/ 100649 h 835879"/>
              <a:gd name="connsiteX39" fmla="*/ 90437 w 1148581"/>
              <a:gd name="connsiteY39" fmla="*/ 36761 h 835879"/>
              <a:gd name="connsiteX40" fmla="*/ 108405 w 1148581"/>
              <a:gd name="connsiteY40" fmla="*/ 4818 h 835879"/>
              <a:gd name="connsiteX41" fmla="*/ 242172 w 1148581"/>
              <a:gd name="connsiteY41" fmla="*/ 146567 h 835879"/>
              <a:gd name="connsiteX42" fmla="*/ 345989 w 1148581"/>
              <a:gd name="connsiteY42" fmla="*/ 509929 h 835879"/>
              <a:gd name="connsiteX43" fmla="*/ 332012 w 1148581"/>
              <a:gd name="connsiteY43" fmla="*/ 583799 h 835879"/>
              <a:gd name="connsiteX44" fmla="*/ 336005 w 1148581"/>
              <a:gd name="connsiteY44" fmla="*/ 625725 h 835879"/>
              <a:gd name="connsiteX0" fmla="*/ 813168 w 1148581"/>
              <a:gd name="connsiteY0" fmla="*/ 312435 h 840034"/>
              <a:gd name="connsiteX1" fmla="*/ 809175 w 1148581"/>
              <a:gd name="connsiteY1" fmla="*/ 412261 h 840034"/>
              <a:gd name="connsiteX2" fmla="*/ 867074 w 1148581"/>
              <a:gd name="connsiteY2" fmla="*/ 448198 h 840034"/>
              <a:gd name="connsiteX3" fmla="*/ 905007 w 1148581"/>
              <a:gd name="connsiteY3" fmla="*/ 480142 h 840034"/>
              <a:gd name="connsiteX4" fmla="*/ 968895 w 1148581"/>
              <a:gd name="connsiteY4" fmla="*/ 472156 h 840034"/>
              <a:gd name="connsiteX5" fmla="*/ 1032784 w 1148581"/>
              <a:gd name="connsiteY5" fmla="*/ 546027 h 840034"/>
              <a:gd name="connsiteX6" fmla="*/ 1062731 w 1148581"/>
              <a:gd name="connsiteY6" fmla="*/ 611912 h 840034"/>
              <a:gd name="connsiteX7" fmla="*/ 1128616 w 1148581"/>
              <a:gd name="connsiteY7" fmla="*/ 653838 h 840034"/>
              <a:gd name="connsiteX8" fmla="*/ 1148581 w 1148581"/>
              <a:gd name="connsiteY8" fmla="*/ 667814 h 840034"/>
              <a:gd name="connsiteX9" fmla="*/ 1128616 w 1148581"/>
              <a:gd name="connsiteY9" fmla="*/ 721719 h 840034"/>
              <a:gd name="connsiteX10" fmla="*/ 1036777 w 1148581"/>
              <a:gd name="connsiteY10" fmla="*/ 727709 h 840034"/>
              <a:gd name="connsiteX11" fmla="*/ 1002836 w 1148581"/>
              <a:gd name="connsiteY11" fmla="*/ 631877 h 840034"/>
              <a:gd name="connsiteX12" fmla="*/ 928965 w 1148581"/>
              <a:gd name="connsiteY12" fmla="*/ 548023 h 840034"/>
              <a:gd name="connsiteX13" fmla="*/ 891032 w 1148581"/>
              <a:gd name="connsiteY13" fmla="*/ 522069 h 840034"/>
              <a:gd name="connsiteX14" fmla="*/ 887039 w 1148581"/>
              <a:gd name="connsiteY14" fmla="*/ 494118 h 840034"/>
              <a:gd name="connsiteX15" fmla="*/ 849105 w 1148581"/>
              <a:gd name="connsiteY15" fmla="*/ 490125 h 840034"/>
              <a:gd name="connsiteX16" fmla="*/ 722927 w 1148581"/>
              <a:gd name="connsiteY16" fmla="*/ 449795 h 840034"/>
              <a:gd name="connsiteX17" fmla="*/ 641468 w 1148581"/>
              <a:gd name="connsiteY17" fmla="*/ 428232 h 840034"/>
              <a:gd name="connsiteX18" fmla="*/ 525672 w 1148581"/>
              <a:gd name="connsiteY18" fmla="*/ 494118 h 840034"/>
              <a:gd name="connsiteX19" fmla="*/ 445812 w 1148581"/>
              <a:gd name="connsiteY19" fmla="*/ 633873 h 840034"/>
              <a:gd name="connsiteX20" fmla="*/ 14565 w 1148581"/>
              <a:gd name="connsiteY20" fmla="*/ 839513 h 840034"/>
              <a:gd name="connsiteX21" fmla="*/ 96426 w 1148581"/>
              <a:gd name="connsiteY21" fmla="*/ 723717 h 840034"/>
              <a:gd name="connsiteX22" fmla="*/ 132363 w 1148581"/>
              <a:gd name="connsiteY22" fmla="*/ 697762 h 840034"/>
              <a:gd name="connsiteX23" fmla="*/ 166304 w 1148581"/>
              <a:gd name="connsiteY23" fmla="*/ 663821 h 840034"/>
              <a:gd name="connsiteX24" fmla="*/ 246164 w 1148581"/>
              <a:gd name="connsiteY24" fmla="*/ 627886 h 840034"/>
              <a:gd name="connsiteX25" fmla="*/ 258143 w 1148581"/>
              <a:gd name="connsiteY25" fmla="*/ 520075 h 840034"/>
              <a:gd name="connsiteX26" fmla="*/ 200245 w 1148581"/>
              <a:gd name="connsiteY26" fmla="*/ 524065 h 840034"/>
              <a:gd name="connsiteX27" fmla="*/ 204237 w 1148581"/>
              <a:gd name="connsiteY27" fmla="*/ 468164 h 840034"/>
              <a:gd name="connsiteX28" fmla="*/ 138353 w 1148581"/>
              <a:gd name="connsiteY28" fmla="*/ 460178 h 840034"/>
              <a:gd name="connsiteX29" fmla="*/ 104412 w 1148581"/>
              <a:gd name="connsiteY29" fmla="*/ 440213 h 840034"/>
              <a:gd name="connsiteX30" fmla="*/ 110401 w 1148581"/>
              <a:gd name="connsiteY30" fmla="*/ 400282 h 840034"/>
              <a:gd name="connsiteX31" fmla="*/ 58493 w 1148581"/>
              <a:gd name="connsiteY31" fmla="*/ 356360 h 840034"/>
              <a:gd name="connsiteX32" fmla="*/ 100420 w 1148581"/>
              <a:gd name="connsiteY32" fmla="*/ 278495 h 840034"/>
              <a:gd name="connsiteX33" fmla="*/ 226199 w 1148581"/>
              <a:gd name="connsiteY33" fmla="*/ 224590 h 840034"/>
              <a:gd name="connsiteX34" fmla="*/ 172293 w 1148581"/>
              <a:gd name="connsiteY34" fmla="*/ 154715 h 840034"/>
              <a:gd name="connsiteX35" fmla="*/ 94429 w 1148581"/>
              <a:gd name="connsiteY35" fmla="*/ 176677 h 840034"/>
              <a:gd name="connsiteX36" fmla="*/ 56495 w 1148581"/>
              <a:gd name="connsiteY36" fmla="*/ 138743 h 840034"/>
              <a:gd name="connsiteX37" fmla="*/ 82450 w 1148581"/>
              <a:gd name="connsiteY37" fmla="*/ 120776 h 840034"/>
              <a:gd name="connsiteX38" fmla="*/ 18563 w 1148581"/>
              <a:gd name="connsiteY38" fmla="*/ 104804 h 840034"/>
              <a:gd name="connsiteX39" fmla="*/ 90437 w 1148581"/>
              <a:gd name="connsiteY39" fmla="*/ 40916 h 840034"/>
              <a:gd name="connsiteX40" fmla="*/ 108405 w 1148581"/>
              <a:gd name="connsiteY40" fmla="*/ 8973 h 840034"/>
              <a:gd name="connsiteX41" fmla="*/ 106409 w 1148581"/>
              <a:gd name="connsiteY41" fmla="*/ 12966 h 840034"/>
              <a:gd name="connsiteX42" fmla="*/ 242172 w 1148581"/>
              <a:gd name="connsiteY42" fmla="*/ 150722 h 840034"/>
              <a:gd name="connsiteX43" fmla="*/ 345989 w 1148581"/>
              <a:gd name="connsiteY43" fmla="*/ 514084 h 840034"/>
              <a:gd name="connsiteX44" fmla="*/ 332012 w 1148581"/>
              <a:gd name="connsiteY44" fmla="*/ 587954 h 840034"/>
              <a:gd name="connsiteX45" fmla="*/ 336005 w 1148581"/>
              <a:gd name="connsiteY45" fmla="*/ 629880 h 840034"/>
              <a:gd name="connsiteX0" fmla="*/ 813168 w 1148581"/>
              <a:gd name="connsiteY0" fmla="*/ 312435 h 840034"/>
              <a:gd name="connsiteX1" fmla="*/ 809175 w 1148581"/>
              <a:gd name="connsiteY1" fmla="*/ 412261 h 840034"/>
              <a:gd name="connsiteX2" fmla="*/ 867074 w 1148581"/>
              <a:gd name="connsiteY2" fmla="*/ 448198 h 840034"/>
              <a:gd name="connsiteX3" fmla="*/ 905007 w 1148581"/>
              <a:gd name="connsiteY3" fmla="*/ 480142 h 840034"/>
              <a:gd name="connsiteX4" fmla="*/ 968895 w 1148581"/>
              <a:gd name="connsiteY4" fmla="*/ 472156 h 840034"/>
              <a:gd name="connsiteX5" fmla="*/ 1032784 w 1148581"/>
              <a:gd name="connsiteY5" fmla="*/ 546027 h 840034"/>
              <a:gd name="connsiteX6" fmla="*/ 1062731 w 1148581"/>
              <a:gd name="connsiteY6" fmla="*/ 611912 h 840034"/>
              <a:gd name="connsiteX7" fmla="*/ 1128616 w 1148581"/>
              <a:gd name="connsiteY7" fmla="*/ 653838 h 840034"/>
              <a:gd name="connsiteX8" fmla="*/ 1148581 w 1148581"/>
              <a:gd name="connsiteY8" fmla="*/ 667814 h 840034"/>
              <a:gd name="connsiteX9" fmla="*/ 1128616 w 1148581"/>
              <a:gd name="connsiteY9" fmla="*/ 721719 h 840034"/>
              <a:gd name="connsiteX10" fmla="*/ 1036777 w 1148581"/>
              <a:gd name="connsiteY10" fmla="*/ 727709 h 840034"/>
              <a:gd name="connsiteX11" fmla="*/ 1002836 w 1148581"/>
              <a:gd name="connsiteY11" fmla="*/ 631877 h 840034"/>
              <a:gd name="connsiteX12" fmla="*/ 928965 w 1148581"/>
              <a:gd name="connsiteY12" fmla="*/ 548023 h 840034"/>
              <a:gd name="connsiteX13" fmla="*/ 891032 w 1148581"/>
              <a:gd name="connsiteY13" fmla="*/ 522069 h 840034"/>
              <a:gd name="connsiteX14" fmla="*/ 887039 w 1148581"/>
              <a:gd name="connsiteY14" fmla="*/ 494118 h 840034"/>
              <a:gd name="connsiteX15" fmla="*/ 849105 w 1148581"/>
              <a:gd name="connsiteY15" fmla="*/ 490125 h 840034"/>
              <a:gd name="connsiteX16" fmla="*/ 722927 w 1148581"/>
              <a:gd name="connsiteY16" fmla="*/ 449795 h 840034"/>
              <a:gd name="connsiteX17" fmla="*/ 641468 w 1148581"/>
              <a:gd name="connsiteY17" fmla="*/ 428232 h 840034"/>
              <a:gd name="connsiteX18" fmla="*/ 525672 w 1148581"/>
              <a:gd name="connsiteY18" fmla="*/ 494118 h 840034"/>
              <a:gd name="connsiteX19" fmla="*/ 445812 w 1148581"/>
              <a:gd name="connsiteY19" fmla="*/ 633873 h 840034"/>
              <a:gd name="connsiteX20" fmla="*/ 14565 w 1148581"/>
              <a:gd name="connsiteY20" fmla="*/ 839513 h 840034"/>
              <a:gd name="connsiteX21" fmla="*/ 96426 w 1148581"/>
              <a:gd name="connsiteY21" fmla="*/ 723717 h 840034"/>
              <a:gd name="connsiteX22" fmla="*/ 132363 w 1148581"/>
              <a:gd name="connsiteY22" fmla="*/ 697762 h 840034"/>
              <a:gd name="connsiteX23" fmla="*/ 166304 w 1148581"/>
              <a:gd name="connsiteY23" fmla="*/ 663821 h 840034"/>
              <a:gd name="connsiteX24" fmla="*/ 246164 w 1148581"/>
              <a:gd name="connsiteY24" fmla="*/ 627886 h 840034"/>
              <a:gd name="connsiteX25" fmla="*/ 258143 w 1148581"/>
              <a:gd name="connsiteY25" fmla="*/ 520075 h 840034"/>
              <a:gd name="connsiteX26" fmla="*/ 200245 w 1148581"/>
              <a:gd name="connsiteY26" fmla="*/ 524065 h 840034"/>
              <a:gd name="connsiteX27" fmla="*/ 204237 w 1148581"/>
              <a:gd name="connsiteY27" fmla="*/ 468164 h 840034"/>
              <a:gd name="connsiteX28" fmla="*/ 138353 w 1148581"/>
              <a:gd name="connsiteY28" fmla="*/ 460178 h 840034"/>
              <a:gd name="connsiteX29" fmla="*/ 104412 w 1148581"/>
              <a:gd name="connsiteY29" fmla="*/ 440213 h 840034"/>
              <a:gd name="connsiteX30" fmla="*/ 110401 w 1148581"/>
              <a:gd name="connsiteY30" fmla="*/ 400282 h 840034"/>
              <a:gd name="connsiteX31" fmla="*/ 58493 w 1148581"/>
              <a:gd name="connsiteY31" fmla="*/ 356360 h 840034"/>
              <a:gd name="connsiteX32" fmla="*/ 100420 w 1148581"/>
              <a:gd name="connsiteY32" fmla="*/ 278495 h 840034"/>
              <a:gd name="connsiteX33" fmla="*/ 226199 w 1148581"/>
              <a:gd name="connsiteY33" fmla="*/ 224590 h 840034"/>
              <a:gd name="connsiteX34" fmla="*/ 172293 w 1148581"/>
              <a:gd name="connsiteY34" fmla="*/ 154715 h 840034"/>
              <a:gd name="connsiteX35" fmla="*/ 94429 w 1148581"/>
              <a:gd name="connsiteY35" fmla="*/ 176677 h 840034"/>
              <a:gd name="connsiteX36" fmla="*/ 56495 w 1148581"/>
              <a:gd name="connsiteY36" fmla="*/ 138743 h 840034"/>
              <a:gd name="connsiteX37" fmla="*/ 82450 w 1148581"/>
              <a:gd name="connsiteY37" fmla="*/ 120776 h 840034"/>
              <a:gd name="connsiteX38" fmla="*/ 18563 w 1148581"/>
              <a:gd name="connsiteY38" fmla="*/ 104804 h 840034"/>
              <a:gd name="connsiteX39" fmla="*/ 90437 w 1148581"/>
              <a:gd name="connsiteY39" fmla="*/ 40916 h 840034"/>
              <a:gd name="connsiteX40" fmla="*/ 108405 w 1148581"/>
              <a:gd name="connsiteY40" fmla="*/ 8973 h 840034"/>
              <a:gd name="connsiteX41" fmla="*/ 148336 w 1148581"/>
              <a:gd name="connsiteY41" fmla="*/ 12966 h 840034"/>
              <a:gd name="connsiteX42" fmla="*/ 242172 w 1148581"/>
              <a:gd name="connsiteY42" fmla="*/ 150722 h 840034"/>
              <a:gd name="connsiteX43" fmla="*/ 345989 w 1148581"/>
              <a:gd name="connsiteY43" fmla="*/ 514084 h 840034"/>
              <a:gd name="connsiteX44" fmla="*/ 332012 w 1148581"/>
              <a:gd name="connsiteY44" fmla="*/ 587954 h 840034"/>
              <a:gd name="connsiteX45" fmla="*/ 336005 w 1148581"/>
              <a:gd name="connsiteY45" fmla="*/ 629880 h 840034"/>
              <a:gd name="connsiteX0" fmla="*/ 813168 w 1148581"/>
              <a:gd name="connsiteY0" fmla="*/ 309527 h 837126"/>
              <a:gd name="connsiteX1" fmla="*/ 809175 w 1148581"/>
              <a:gd name="connsiteY1" fmla="*/ 409353 h 837126"/>
              <a:gd name="connsiteX2" fmla="*/ 867074 w 1148581"/>
              <a:gd name="connsiteY2" fmla="*/ 445290 h 837126"/>
              <a:gd name="connsiteX3" fmla="*/ 905007 w 1148581"/>
              <a:gd name="connsiteY3" fmla="*/ 477234 h 837126"/>
              <a:gd name="connsiteX4" fmla="*/ 968895 w 1148581"/>
              <a:gd name="connsiteY4" fmla="*/ 469248 h 837126"/>
              <a:gd name="connsiteX5" fmla="*/ 1032784 w 1148581"/>
              <a:gd name="connsiteY5" fmla="*/ 543119 h 837126"/>
              <a:gd name="connsiteX6" fmla="*/ 1062731 w 1148581"/>
              <a:gd name="connsiteY6" fmla="*/ 609004 h 837126"/>
              <a:gd name="connsiteX7" fmla="*/ 1128616 w 1148581"/>
              <a:gd name="connsiteY7" fmla="*/ 650930 h 837126"/>
              <a:gd name="connsiteX8" fmla="*/ 1148581 w 1148581"/>
              <a:gd name="connsiteY8" fmla="*/ 664906 h 837126"/>
              <a:gd name="connsiteX9" fmla="*/ 1128616 w 1148581"/>
              <a:gd name="connsiteY9" fmla="*/ 718811 h 837126"/>
              <a:gd name="connsiteX10" fmla="*/ 1036777 w 1148581"/>
              <a:gd name="connsiteY10" fmla="*/ 724801 h 837126"/>
              <a:gd name="connsiteX11" fmla="*/ 1002836 w 1148581"/>
              <a:gd name="connsiteY11" fmla="*/ 628969 h 837126"/>
              <a:gd name="connsiteX12" fmla="*/ 928965 w 1148581"/>
              <a:gd name="connsiteY12" fmla="*/ 545115 h 837126"/>
              <a:gd name="connsiteX13" fmla="*/ 891032 w 1148581"/>
              <a:gd name="connsiteY13" fmla="*/ 519161 h 837126"/>
              <a:gd name="connsiteX14" fmla="*/ 887039 w 1148581"/>
              <a:gd name="connsiteY14" fmla="*/ 491210 h 837126"/>
              <a:gd name="connsiteX15" fmla="*/ 849105 w 1148581"/>
              <a:gd name="connsiteY15" fmla="*/ 487217 h 837126"/>
              <a:gd name="connsiteX16" fmla="*/ 722927 w 1148581"/>
              <a:gd name="connsiteY16" fmla="*/ 446887 h 837126"/>
              <a:gd name="connsiteX17" fmla="*/ 641468 w 1148581"/>
              <a:gd name="connsiteY17" fmla="*/ 425324 h 837126"/>
              <a:gd name="connsiteX18" fmla="*/ 525672 w 1148581"/>
              <a:gd name="connsiteY18" fmla="*/ 491210 h 837126"/>
              <a:gd name="connsiteX19" fmla="*/ 445812 w 1148581"/>
              <a:gd name="connsiteY19" fmla="*/ 630965 h 837126"/>
              <a:gd name="connsiteX20" fmla="*/ 14565 w 1148581"/>
              <a:gd name="connsiteY20" fmla="*/ 836605 h 837126"/>
              <a:gd name="connsiteX21" fmla="*/ 96426 w 1148581"/>
              <a:gd name="connsiteY21" fmla="*/ 720809 h 837126"/>
              <a:gd name="connsiteX22" fmla="*/ 132363 w 1148581"/>
              <a:gd name="connsiteY22" fmla="*/ 694854 h 837126"/>
              <a:gd name="connsiteX23" fmla="*/ 166304 w 1148581"/>
              <a:gd name="connsiteY23" fmla="*/ 660913 h 837126"/>
              <a:gd name="connsiteX24" fmla="*/ 246164 w 1148581"/>
              <a:gd name="connsiteY24" fmla="*/ 624978 h 837126"/>
              <a:gd name="connsiteX25" fmla="*/ 258143 w 1148581"/>
              <a:gd name="connsiteY25" fmla="*/ 517167 h 837126"/>
              <a:gd name="connsiteX26" fmla="*/ 200245 w 1148581"/>
              <a:gd name="connsiteY26" fmla="*/ 521157 h 837126"/>
              <a:gd name="connsiteX27" fmla="*/ 204237 w 1148581"/>
              <a:gd name="connsiteY27" fmla="*/ 465256 h 837126"/>
              <a:gd name="connsiteX28" fmla="*/ 138353 w 1148581"/>
              <a:gd name="connsiteY28" fmla="*/ 457270 h 837126"/>
              <a:gd name="connsiteX29" fmla="*/ 104412 w 1148581"/>
              <a:gd name="connsiteY29" fmla="*/ 437305 h 837126"/>
              <a:gd name="connsiteX30" fmla="*/ 110401 w 1148581"/>
              <a:gd name="connsiteY30" fmla="*/ 397374 h 837126"/>
              <a:gd name="connsiteX31" fmla="*/ 58493 w 1148581"/>
              <a:gd name="connsiteY31" fmla="*/ 353452 h 837126"/>
              <a:gd name="connsiteX32" fmla="*/ 100420 w 1148581"/>
              <a:gd name="connsiteY32" fmla="*/ 275587 h 837126"/>
              <a:gd name="connsiteX33" fmla="*/ 226199 w 1148581"/>
              <a:gd name="connsiteY33" fmla="*/ 221682 h 837126"/>
              <a:gd name="connsiteX34" fmla="*/ 172293 w 1148581"/>
              <a:gd name="connsiteY34" fmla="*/ 151807 h 837126"/>
              <a:gd name="connsiteX35" fmla="*/ 94429 w 1148581"/>
              <a:gd name="connsiteY35" fmla="*/ 173769 h 837126"/>
              <a:gd name="connsiteX36" fmla="*/ 56495 w 1148581"/>
              <a:gd name="connsiteY36" fmla="*/ 135835 h 837126"/>
              <a:gd name="connsiteX37" fmla="*/ 82450 w 1148581"/>
              <a:gd name="connsiteY37" fmla="*/ 117868 h 837126"/>
              <a:gd name="connsiteX38" fmla="*/ 18563 w 1148581"/>
              <a:gd name="connsiteY38" fmla="*/ 101896 h 837126"/>
              <a:gd name="connsiteX39" fmla="*/ 90437 w 1148581"/>
              <a:gd name="connsiteY39" fmla="*/ 38008 h 837126"/>
              <a:gd name="connsiteX40" fmla="*/ 108405 w 1148581"/>
              <a:gd name="connsiteY40" fmla="*/ 6065 h 837126"/>
              <a:gd name="connsiteX41" fmla="*/ 148336 w 1148581"/>
              <a:gd name="connsiteY41" fmla="*/ 10058 h 837126"/>
              <a:gd name="connsiteX42" fmla="*/ 158318 w 1148581"/>
              <a:gd name="connsiteY42" fmla="*/ 10058 h 837126"/>
              <a:gd name="connsiteX43" fmla="*/ 242172 w 1148581"/>
              <a:gd name="connsiteY43" fmla="*/ 147814 h 837126"/>
              <a:gd name="connsiteX44" fmla="*/ 345989 w 1148581"/>
              <a:gd name="connsiteY44" fmla="*/ 511176 h 837126"/>
              <a:gd name="connsiteX45" fmla="*/ 332012 w 1148581"/>
              <a:gd name="connsiteY45" fmla="*/ 585046 h 837126"/>
              <a:gd name="connsiteX46" fmla="*/ 336005 w 1148581"/>
              <a:gd name="connsiteY46" fmla="*/ 626972 h 837126"/>
              <a:gd name="connsiteX0" fmla="*/ 813168 w 1148581"/>
              <a:gd name="connsiteY0" fmla="*/ 304914 h 832513"/>
              <a:gd name="connsiteX1" fmla="*/ 809175 w 1148581"/>
              <a:gd name="connsiteY1" fmla="*/ 404740 h 832513"/>
              <a:gd name="connsiteX2" fmla="*/ 867074 w 1148581"/>
              <a:gd name="connsiteY2" fmla="*/ 440677 h 832513"/>
              <a:gd name="connsiteX3" fmla="*/ 905007 w 1148581"/>
              <a:gd name="connsiteY3" fmla="*/ 472621 h 832513"/>
              <a:gd name="connsiteX4" fmla="*/ 968895 w 1148581"/>
              <a:gd name="connsiteY4" fmla="*/ 464635 h 832513"/>
              <a:gd name="connsiteX5" fmla="*/ 1032784 w 1148581"/>
              <a:gd name="connsiteY5" fmla="*/ 538506 h 832513"/>
              <a:gd name="connsiteX6" fmla="*/ 1062731 w 1148581"/>
              <a:gd name="connsiteY6" fmla="*/ 604391 h 832513"/>
              <a:gd name="connsiteX7" fmla="*/ 1128616 w 1148581"/>
              <a:gd name="connsiteY7" fmla="*/ 646317 h 832513"/>
              <a:gd name="connsiteX8" fmla="*/ 1148581 w 1148581"/>
              <a:gd name="connsiteY8" fmla="*/ 660293 h 832513"/>
              <a:gd name="connsiteX9" fmla="*/ 1128616 w 1148581"/>
              <a:gd name="connsiteY9" fmla="*/ 714198 h 832513"/>
              <a:gd name="connsiteX10" fmla="*/ 1036777 w 1148581"/>
              <a:gd name="connsiteY10" fmla="*/ 720188 h 832513"/>
              <a:gd name="connsiteX11" fmla="*/ 1002836 w 1148581"/>
              <a:gd name="connsiteY11" fmla="*/ 624356 h 832513"/>
              <a:gd name="connsiteX12" fmla="*/ 928965 w 1148581"/>
              <a:gd name="connsiteY12" fmla="*/ 540502 h 832513"/>
              <a:gd name="connsiteX13" fmla="*/ 891032 w 1148581"/>
              <a:gd name="connsiteY13" fmla="*/ 514548 h 832513"/>
              <a:gd name="connsiteX14" fmla="*/ 887039 w 1148581"/>
              <a:gd name="connsiteY14" fmla="*/ 486597 h 832513"/>
              <a:gd name="connsiteX15" fmla="*/ 849105 w 1148581"/>
              <a:gd name="connsiteY15" fmla="*/ 482604 h 832513"/>
              <a:gd name="connsiteX16" fmla="*/ 722927 w 1148581"/>
              <a:gd name="connsiteY16" fmla="*/ 442274 h 832513"/>
              <a:gd name="connsiteX17" fmla="*/ 641468 w 1148581"/>
              <a:gd name="connsiteY17" fmla="*/ 420711 h 832513"/>
              <a:gd name="connsiteX18" fmla="*/ 525672 w 1148581"/>
              <a:gd name="connsiteY18" fmla="*/ 486597 h 832513"/>
              <a:gd name="connsiteX19" fmla="*/ 445812 w 1148581"/>
              <a:gd name="connsiteY19" fmla="*/ 626352 h 832513"/>
              <a:gd name="connsiteX20" fmla="*/ 14565 w 1148581"/>
              <a:gd name="connsiteY20" fmla="*/ 831992 h 832513"/>
              <a:gd name="connsiteX21" fmla="*/ 96426 w 1148581"/>
              <a:gd name="connsiteY21" fmla="*/ 716196 h 832513"/>
              <a:gd name="connsiteX22" fmla="*/ 132363 w 1148581"/>
              <a:gd name="connsiteY22" fmla="*/ 690241 h 832513"/>
              <a:gd name="connsiteX23" fmla="*/ 166304 w 1148581"/>
              <a:gd name="connsiteY23" fmla="*/ 656300 h 832513"/>
              <a:gd name="connsiteX24" fmla="*/ 246164 w 1148581"/>
              <a:gd name="connsiteY24" fmla="*/ 620365 h 832513"/>
              <a:gd name="connsiteX25" fmla="*/ 258143 w 1148581"/>
              <a:gd name="connsiteY25" fmla="*/ 512554 h 832513"/>
              <a:gd name="connsiteX26" fmla="*/ 200245 w 1148581"/>
              <a:gd name="connsiteY26" fmla="*/ 516544 h 832513"/>
              <a:gd name="connsiteX27" fmla="*/ 204237 w 1148581"/>
              <a:gd name="connsiteY27" fmla="*/ 460643 h 832513"/>
              <a:gd name="connsiteX28" fmla="*/ 138353 w 1148581"/>
              <a:gd name="connsiteY28" fmla="*/ 452657 h 832513"/>
              <a:gd name="connsiteX29" fmla="*/ 104412 w 1148581"/>
              <a:gd name="connsiteY29" fmla="*/ 432692 h 832513"/>
              <a:gd name="connsiteX30" fmla="*/ 110401 w 1148581"/>
              <a:gd name="connsiteY30" fmla="*/ 392761 h 832513"/>
              <a:gd name="connsiteX31" fmla="*/ 58493 w 1148581"/>
              <a:gd name="connsiteY31" fmla="*/ 348839 h 832513"/>
              <a:gd name="connsiteX32" fmla="*/ 100420 w 1148581"/>
              <a:gd name="connsiteY32" fmla="*/ 270974 h 832513"/>
              <a:gd name="connsiteX33" fmla="*/ 226199 w 1148581"/>
              <a:gd name="connsiteY33" fmla="*/ 217069 h 832513"/>
              <a:gd name="connsiteX34" fmla="*/ 172293 w 1148581"/>
              <a:gd name="connsiteY34" fmla="*/ 147194 h 832513"/>
              <a:gd name="connsiteX35" fmla="*/ 94429 w 1148581"/>
              <a:gd name="connsiteY35" fmla="*/ 169156 h 832513"/>
              <a:gd name="connsiteX36" fmla="*/ 56495 w 1148581"/>
              <a:gd name="connsiteY36" fmla="*/ 131222 h 832513"/>
              <a:gd name="connsiteX37" fmla="*/ 82450 w 1148581"/>
              <a:gd name="connsiteY37" fmla="*/ 113255 h 832513"/>
              <a:gd name="connsiteX38" fmla="*/ 18563 w 1148581"/>
              <a:gd name="connsiteY38" fmla="*/ 97283 h 832513"/>
              <a:gd name="connsiteX39" fmla="*/ 90437 w 1148581"/>
              <a:gd name="connsiteY39" fmla="*/ 33395 h 832513"/>
              <a:gd name="connsiteX40" fmla="*/ 108405 w 1148581"/>
              <a:gd name="connsiteY40" fmla="*/ 1452 h 832513"/>
              <a:gd name="connsiteX41" fmla="*/ 148336 w 1148581"/>
              <a:gd name="connsiteY41" fmla="*/ 5445 h 832513"/>
              <a:gd name="connsiteX42" fmla="*/ 184273 w 1148581"/>
              <a:gd name="connsiteY42" fmla="*/ 45375 h 832513"/>
              <a:gd name="connsiteX43" fmla="*/ 242172 w 1148581"/>
              <a:gd name="connsiteY43" fmla="*/ 143201 h 832513"/>
              <a:gd name="connsiteX44" fmla="*/ 345989 w 1148581"/>
              <a:gd name="connsiteY44" fmla="*/ 506563 h 832513"/>
              <a:gd name="connsiteX45" fmla="*/ 332012 w 1148581"/>
              <a:gd name="connsiteY45" fmla="*/ 580433 h 832513"/>
              <a:gd name="connsiteX46" fmla="*/ 336005 w 1148581"/>
              <a:gd name="connsiteY46" fmla="*/ 622359 h 832513"/>
              <a:gd name="connsiteX0" fmla="*/ 813168 w 1148581"/>
              <a:gd name="connsiteY0" fmla="*/ 304914 h 832513"/>
              <a:gd name="connsiteX1" fmla="*/ 809175 w 1148581"/>
              <a:gd name="connsiteY1" fmla="*/ 404740 h 832513"/>
              <a:gd name="connsiteX2" fmla="*/ 867074 w 1148581"/>
              <a:gd name="connsiteY2" fmla="*/ 440677 h 832513"/>
              <a:gd name="connsiteX3" fmla="*/ 905007 w 1148581"/>
              <a:gd name="connsiteY3" fmla="*/ 472621 h 832513"/>
              <a:gd name="connsiteX4" fmla="*/ 968895 w 1148581"/>
              <a:gd name="connsiteY4" fmla="*/ 464635 h 832513"/>
              <a:gd name="connsiteX5" fmla="*/ 1032784 w 1148581"/>
              <a:gd name="connsiteY5" fmla="*/ 538506 h 832513"/>
              <a:gd name="connsiteX6" fmla="*/ 1062731 w 1148581"/>
              <a:gd name="connsiteY6" fmla="*/ 604391 h 832513"/>
              <a:gd name="connsiteX7" fmla="*/ 1128616 w 1148581"/>
              <a:gd name="connsiteY7" fmla="*/ 646317 h 832513"/>
              <a:gd name="connsiteX8" fmla="*/ 1148581 w 1148581"/>
              <a:gd name="connsiteY8" fmla="*/ 660293 h 832513"/>
              <a:gd name="connsiteX9" fmla="*/ 1128616 w 1148581"/>
              <a:gd name="connsiteY9" fmla="*/ 714198 h 832513"/>
              <a:gd name="connsiteX10" fmla="*/ 1036777 w 1148581"/>
              <a:gd name="connsiteY10" fmla="*/ 720188 h 832513"/>
              <a:gd name="connsiteX11" fmla="*/ 1002836 w 1148581"/>
              <a:gd name="connsiteY11" fmla="*/ 624356 h 832513"/>
              <a:gd name="connsiteX12" fmla="*/ 928965 w 1148581"/>
              <a:gd name="connsiteY12" fmla="*/ 540502 h 832513"/>
              <a:gd name="connsiteX13" fmla="*/ 891032 w 1148581"/>
              <a:gd name="connsiteY13" fmla="*/ 514548 h 832513"/>
              <a:gd name="connsiteX14" fmla="*/ 887039 w 1148581"/>
              <a:gd name="connsiteY14" fmla="*/ 486597 h 832513"/>
              <a:gd name="connsiteX15" fmla="*/ 849105 w 1148581"/>
              <a:gd name="connsiteY15" fmla="*/ 482604 h 832513"/>
              <a:gd name="connsiteX16" fmla="*/ 722927 w 1148581"/>
              <a:gd name="connsiteY16" fmla="*/ 442274 h 832513"/>
              <a:gd name="connsiteX17" fmla="*/ 641468 w 1148581"/>
              <a:gd name="connsiteY17" fmla="*/ 420711 h 832513"/>
              <a:gd name="connsiteX18" fmla="*/ 525672 w 1148581"/>
              <a:gd name="connsiteY18" fmla="*/ 486597 h 832513"/>
              <a:gd name="connsiteX19" fmla="*/ 445812 w 1148581"/>
              <a:gd name="connsiteY19" fmla="*/ 626352 h 832513"/>
              <a:gd name="connsiteX20" fmla="*/ 14565 w 1148581"/>
              <a:gd name="connsiteY20" fmla="*/ 831992 h 832513"/>
              <a:gd name="connsiteX21" fmla="*/ 96426 w 1148581"/>
              <a:gd name="connsiteY21" fmla="*/ 716196 h 832513"/>
              <a:gd name="connsiteX22" fmla="*/ 132363 w 1148581"/>
              <a:gd name="connsiteY22" fmla="*/ 690241 h 832513"/>
              <a:gd name="connsiteX23" fmla="*/ 166304 w 1148581"/>
              <a:gd name="connsiteY23" fmla="*/ 656300 h 832513"/>
              <a:gd name="connsiteX24" fmla="*/ 246164 w 1148581"/>
              <a:gd name="connsiteY24" fmla="*/ 620365 h 832513"/>
              <a:gd name="connsiteX25" fmla="*/ 258143 w 1148581"/>
              <a:gd name="connsiteY25" fmla="*/ 512554 h 832513"/>
              <a:gd name="connsiteX26" fmla="*/ 200245 w 1148581"/>
              <a:gd name="connsiteY26" fmla="*/ 516544 h 832513"/>
              <a:gd name="connsiteX27" fmla="*/ 204237 w 1148581"/>
              <a:gd name="connsiteY27" fmla="*/ 460643 h 832513"/>
              <a:gd name="connsiteX28" fmla="*/ 138353 w 1148581"/>
              <a:gd name="connsiteY28" fmla="*/ 452657 h 832513"/>
              <a:gd name="connsiteX29" fmla="*/ 104412 w 1148581"/>
              <a:gd name="connsiteY29" fmla="*/ 432692 h 832513"/>
              <a:gd name="connsiteX30" fmla="*/ 110401 w 1148581"/>
              <a:gd name="connsiteY30" fmla="*/ 392761 h 832513"/>
              <a:gd name="connsiteX31" fmla="*/ 58493 w 1148581"/>
              <a:gd name="connsiteY31" fmla="*/ 348839 h 832513"/>
              <a:gd name="connsiteX32" fmla="*/ 100420 w 1148581"/>
              <a:gd name="connsiteY32" fmla="*/ 270974 h 832513"/>
              <a:gd name="connsiteX33" fmla="*/ 226199 w 1148581"/>
              <a:gd name="connsiteY33" fmla="*/ 217069 h 832513"/>
              <a:gd name="connsiteX34" fmla="*/ 172293 w 1148581"/>
              <a:gd name="connsiteY34" fmla="*/ 147194 h 832513"/>
              <a:gd name="connsiteX35" fmla="*/ 94429 w 1148581"/>
              <a:gd name="connsiteY35" fmla="*/ 169156 h 832513"/>
              <a:gd name="connsiteX36" fmla="*/ 56495 w 1148581"/>
              <a:gd name="connsiteY36" fmla="*/ 131222 h 832513"/>
              <a:gd name="connsiteX37" fmla="*/ 82450 w 1148581"/>
              <a:gd name="connsiteY37" fmla="*/ 113255 h 832513"/>
              <a:gd name="connsiteX38" fmla="*/ 18563 w 1148581"/>
              <a:gd name="connsiteY38" fmla="*/ 97283 h 832513"/>
              <a:gd name="connsiteX39" fmla="*/ 90437 w 1148581"/>
              <a:gd name="connsiteY39" fmla="*/ 33395 h 832513"/>
              <a:gd name="connsiteX40" fmla="*/ 108405 w 1148581"/>
              <a:gd name="connsiteY40" fmla="*/ 1452 h 832513"/>
              <a:gd name="connsiteX41" fmla="*/ 148336 w 1148581"/>
              <a:gd name="connsiteY41" fmla="*/ 5445 h 832513"/>
              <a:gd name="connsiteX42" fmla="*/ 184273 w 1148581"/>
              <a:gd name="connsiteY42" fmla="*/ 45375 h 832513"/>
              <a:gd name="connsiteX43" fmla="*/ 182276 w 1148581"/>
              <a:gd name="connsiteY43" fmla="*/ 43378 h 832513"/>
              <a:gd name="connsiteX44" fmla="*/ 242172 w 1148581"/>
              <a:gd name="connsiteY44" fmla="*/ 143201 h 832513"/>
              <a:gd name="connsiteX45" fmla="*/ 345989 w 1148581"/>
              <a:gd name="connsiteY45" fmla="*/ 506563 h 832513"/>
              <a:gd name="connsiteX46" fmla="*/ 332012 w 1148581"/>
              <a:gd name="connsiteY46" fmla="*/ 580433 h 832513"/>
              <a:gd name="connsiteX47" fmla="*/ 336005 w 1148581"/>
              <a:gd name="connsiteY47" fmla="*/ 622359 h 832513"/>
              <a:gd name="connsiteX0" fmla="*/ 813168 w 1148581"/>
              <a:gd name="connsiteY0" fmla="*/ 304914 h 832513"/>
              <a:gd name="connsiteX1" fmla="*/ 809175 w 1148581"/>
              <a:gd name="connsiteY1" fmla="*/ 404740 h 832513"/>
              <a:gd name="connsiteX2" fmla="*/ 867074 w 1148581"/>
              <a:gd name="connsiteY2" fmla="*/ 440677 h 832513"/>
              <a:gd name="connsiteX3" fmla="*/ 905007 w 1148581"/>
              <a:gd name="connsiteY3" fmla="*/ 472621 h 832513"/>
              <a:gd name="connsiteX4" fmla="*/ 968895 w 1148581"/>
              <a:gd name="connsiteY4" fmla="*/ 464635 h 832513"/>
              <a:gd name="connsiteX5" fmla="*/ 1032784 w 1148581"/>
              <a:gd name="connsiteY5" fmla="*/ 538506 h 832513"/>
              <a:gd name="connsiteX6" fmla="*/ 1062731 w 1148581"/>
              <a:gd name="connsiteY6" fmla="*/ 604391 h 832513"/>
              <a:gd name="connsiteX7" fmla="*/ 1128616 w 1148581"/>
              <a:gd name="connsiteY7" fmla="*/ 646317 h 832513"/>
              <a:gd name="connsiteX8" fmla="*/ 1148581 w 1148581"/>
              <a:gd name="connsiteY8" fmla="*/ 660293 h 832513"/>
              <a:gd name="connsiteX9" fmla="*/ 1128616 w 1148581"/>
              <a:gd name="connsiteY9" fmla="*/ 714198 h 832513"/>
              <a:gd name="connsiteX10" fmla="*/ 1036777 w 1148581"/>
              <a:gd name="connsiteY10" fmla="*/ 720188 h 832513"/>
              <a:gd name="connsiteX11" fmla="*/ 1002836 w 1148581"/>
              <a:gd name="connsiteY11" fmla="*/ 624356 h 832513"/>
              <a:gd name="connsiteX12" fmla="*/ 928965 w 1148581"/>
              <a:gd name="connsiteY12" fmla="*/ 540502 h 832513"/>
              <a:gd name="connsiteX13" fmla="*/ 891032 w 1148581"/>
              <a:gd name="connsiteY13" fmla="*/ 514548 h 832513"/>
              <a:gd name="connsiteX14" fmla="*/ 887039 w 1148581"/>
              <a:gd name="connsiteY14" fmla="*/ 486597 h 832513"/>
              <a:gd name="connsiteX15" fmla="*/ 849105 w 1148581"/>
              <a:gd name="connsiteY15" fmla="*/ 482604 h 832513"/>
              <a:gd name="connsiteX16" fmla="*/ 722927 w 1148581"/>
              <a:gd name="connsiteY16" fmla="*/ 442274 h 832513"/>
              <a:gd name="connsiteX17" fmla="*/ 641468 w 1148581"/>
              <a:gd name="connsiteY17" fmla="*/ 420711 h 832513"/>
              <a:gd name="connsiteX18" fmla="*/ 525672 w 1148581"/>
              <a:gd name="connsiteY18" fmla="*/ 486597 h 832513"/>
              <a:gd name="connsiteX19" fmla="*/ 445812 w 1148581"/>
              <a:gd name="connsiteY19" fmla="*/ 626352 h 832513"/>
              <a:gd name="connsiteX20" fmla="*/ 14565 w 1148581"/>
              <a:gd name="connsiteY20" fmla="*/ 831992 h 832513"/>
              <a:gd name="connsiteX21" fmla="*/ 96426 w 1148581"/>
              <a:gd name="connsiteY21" fmla="*/ 716196 h 832513"/>
              <a:gd name="connsiteX22" fmla="*/ 132363 w 1148581"/>
              <a:gd name="connsiteY22" fmla="*/ 690241 h 832513"/>
              <a:gd name="connsiteX23" fmla="*/ 166304 w 1148581"/>
              <a:gd name="connsiteY23" fmla="*/ 656300 h 832513"/>
              <a:gd name="connsiteX24" fmla="*/ 246164 w 1148581"/>
              <a:gd name="connsiteY24" fmla="*/ 620365 h 832513"/>
              <a:gd name="connsiteX25" fmla="*/ 258143 w 1148581"/>
              <a:gd name="connsiteY25" fmla="*/ 512554 h 832513"/>
              <a:gd name="connsiteX26" fmla="*/ 200245 w 1148581"/>
              <a:gd name="connsiteY26" fmla="*/ 516544 h 832513"/>
              <a:gd name="connsiteX27" fmla="*/ 204237 w 1148581"/>
              <a:gd name="connsiteY27" fmla="*/ 460643 h 832513"/>
              <a:gd name="connsiteX28" fmla="*/ 138353 w 1148581"/>
              <a:gd name="connsiteY28" fmla="*/ 452657 h 832513"/>
              <a:gd name="connsiteX29" fmla="*/ 104412 w 1148581"/>
              <a:gd name="connsiteY29" fmla="*/ 432692 h 832513"/>
              <a:gd name="connsiteX30" fmla="*/ 110401 w 1148581"/>
              <a:gd name="connsiteY30" fmla="*/ 392761 h 832513"/>
              <a:gd name="connsiteX31" fmla="*/ 58493 w 1148581"/>
              <a:gd name="connsiteY31" fmla="*/ 348839 h 832513"/>
              <a:gd name="connsiteX32" fmla="*/ 100420 w 1148581"/>
              <a:gd name="connsiteY32" fmla="*/ 270974 h 832513"/>
              <a:gd name="connsiteX33" fmla="*/ 226199 w 1148581"/>
              <a:gd name="connsiteY33" fmla="*/ 217069 h 832513"/>
              <a:gd name="connsiteX34" fmla="*/ 172293 w 1148581"/>
              <a:gd name="connsiteY34" fmla="*/ 147194 h 832513"/>
              <a:gd name="connsiteX35" fmla="*/ 94429 w 1148581"/>
              <a:gd name="connsiteY35" fmla="*/ 169156 h 832513"/>
              <a:gd name="connsiteX36" fmla="*/ 56495 w 1148581"/>
              <a:gd name="connsiteY36" fmla="*/ 131222 h 832513"/>
              <a:gd name="connsiteX37" fmla="*/ 82450 w 1148581"/>
              <a:gd name="connsiteY37" fmla="*/ 113255 h 832513"/>
              <a:gd name="connsiteX38" fmla="*/ 18563 w 1148581"/>
              <a:gd name="connsiteY38" fmla="*/ 97283 h 832513"/>
              <a:gd name="connsiteX39" fmla="*/ 90437 w 1148581"/>
              <a:gd name="connsiteY39" fmla="*/ 33395 h 832513"/>
              <a:gd name="connsiteX40" fmla="*/ 108405 w 1148581"/>
              <a:gd name="connsiteY40" fmla="*/ 1452 h 832513"/>
              <a:gd name="connsiteX41" fmla="*/ 148336 w 1148581"/>
              <a:gd name="connsiteY41" fmla="*/ 5445 h 832513"/>
              <a:gd name="connsiteX42" fmla="*/ 184273 w 1148581"/>
              <a:gd name="connsiteY42" fmla="*/ 45375 h 832513"/>
              <a:gd name="connsiteX43" fmla="*/ 202241 w 1148581"/>
              <a:gd name="connsiteY43" fmla="*/ 11434 h 832513"/>
              <a:gd name="connsiteX44" fmla="*/ 242172 w 1148581"/>
              <a:gd name="connsiteY44" fmla="*/ 143201 h 832513"/>
              <a:gd name="connsiteX45" fmla="*/ 345989 w 1148581"/>
              <a:gd name="connsiteY45" fmla="*/ 506563 h 832513"/>
              <a:gd name="connsiteX46" fmla="*/ 332012 w 1148581"/>
              <a:gd name="connsiteY46" fmla="*/ 580433 h 832513"/>
              <a:gd name="connsiteX47" fmla="*/ 336005 w 1148581"/>
              <a:gd name="connsiteY47" fmla="*/ 622359 h 832513"/>
              <a:gd name="connsiteX0" fmla="*/ 813168 w 1148581"/>
              <a:gd name="connsiteY0" fmla="*/ 304914 h 832513"/>
              <a:gd name="connsiteX1" fmla="*/ 809175 w 1148581"/>
              <a:gd name="connsiteY1" fmla="*/ 404740 h 832513"/>
              <a:gd name="connsiteX2" fmla="*/ 867074 w 1148581"/>
              <a:gd name="connsiteY2" fmla="*/ 440677 h 832513"/>
              <a:gd name="connsiteX3" fmla="*/ 905007 w 1148581"/>
              <a:gd name="connsiteY3" fmla="*/ 472621 h 832513"/>
              <a:gd name="connsiteX4" fmla="*/ 968895 w 1148581"/>
              <a:gd name="connsiteY4" fmla="*/ 464635 h 832513"/>
              <a:gd name="connsiteX5" fmla="*/ 1032784 w 1148581"/>
              <a:gd name="connsiteY5" fmla="*/ 538506 h 832513"/>
              <a:gd name="connsiteX6" fmla="*/ 1062731 w 1148581"/>
              <a:gd name="connsiteY6" fmla="*/ 604391 h 832513"/>
              <a:gd name="connsiteX7" fmla="*/ 1128616 w 1148581"/>
              <a:gd name="connsiteY7" fmla="*/ 646317 h 832513"/>
              <a:gd name="connsiteX8" fmla="*/ 1148581 w 1148581"/>
              <a:gd name="connsiteY8" fmla="*/ 660293 h 832513"/>
              <a:gd name="connsiteX9" fmla="*/ 1128616 w 1148581"/>
              <a:gd name="connsiteY9" fmla="*/ 714198 h 832513"/>
              <a:gd name="connsiteX10" fmla="*/ 1036777 w 1148581"/>
              <a:gd name="connsiteY10" fmla="*/ 720188 h 832513"/>
              <a:gd name="connsiteX11" fmla="*/ 1002836 w 1148581"/>
              <a:gd name="connsiteY11" fmla="*/ 624356 h 832513"/>
              <a:gd name="connsiteX12" fmla="*/ 928965 w 1148581"/>
              <a:gd name="connsiteY12" fmla="*/ 540502 h 832513"/>
              <a:gd name="connsiteX13" fmla="*/ 891032 w 1148581"/>
              <a:gd name="connsiteY13" fmla="*/ 514548 h 832513"/>
              <a:gd name="connsiteX14" fmla="*/ 887039 w 1148581"/>
              <a:gd name="connsiteY14" fmla="*/ 486597 h 832513"/>
              <a:gd name="connsiteX15" fmla="*/ 849105 w 1148581"/>
              <a:gd name="connsiteY15" fmla="*/ 482604 h 832513"/>
              <a:gd name="connsiteX16" fmla="*/ 722927 w 1148581"/>
              <a:gd name="connsiteY16" fmla="*/ 442274 h 832513"/>
              <a:gd name="connsiteX17" fmla="*/ 641468 w 1148581"/>
              <a:gd name="connsiteY17" fmla="*/ 420711 h 832513"/>
              <a:gd name="connsiteX18" fmla="*/ 525672 w 1148581"/>
              <a:gd name="connsiteY18" fmla="*/ 486597 h 832513"/>
              <a:gd name="connsiteX19" fmla="*/ 445812 w 1148581"/>
              <a:gd name="connsiteY19" fmla="*/ 626352 h 832513"/>
              <a:gd name="connsiteX20" fmla="*/ 14565 w 1148581"/>
              <a:gd name="connsiteY20" fmla="*/ 831992 h 832513"/>
              <a:gd name="connsiteX21" fmla="*/ 96426 w 1148581"/>
              <a:gd name="connsiteY21" fmla="*/ 716196 h 832513"/>
              <a:gd name="connsiteX22" fmla="*/ 132363 w 1148581"/>
              <a:gd name="connsiteY22" fmla="*/ 690241 h 832513"/>
              <a:gd name="connsiteX23" fmla="*/ 166304 w 1148581"/>
              <a:gd name="connsiteY23" fmla="*/ 656300 h 832513"/>
              <a:gd name="connsiteX24" fmla="*/ 246164 w 1148581"/>
              <a:gd name="connsiteY24" fmla="*/ 620365 h 832513"/>
              <a:gd name="connsiteX25" fmla="*/ 258143 w 1148581"/>
              <a:gd name="connsiteY25" fmla="*/ 512554 h 832513"/>
              <a:gd name="connsiteX26" fmla="*/ 200245 w 1148581"/>
              <a:gd name="connsiteY26" fmla="*/ 516544 h 832513"/>
              <a:gd name="connsiteX27" fmla="*/ 204237 w 1148581"/>
              <a:gd name="connsiteY27" fmla="*/ 460643 h 832513"/>
              <a:gd name="connsiteX28" fmla="*/ 138353 w 1148581"/>
              <a:gd name="connsiteY28" fmla="*/ 452657 h 832513"/>
              <a:gd name="connsiteX29" fmla="*/ 104412 w 1148581"/>
              <a:gd name="connsiteY29" fmla="*/ 432692 h 832513"/>
              <a:gd name="connsiteX30" fmla="*/ 110401 w 1148581"/>
              <a:gd name="connsiteY30" fmla="*/ 392761 h 832513"/>
              <a:gd name="connsiteX31" fmla="*/ 58493 w 1148581"/>
              <a:gd name="connsiteY31" fmla="*/ 348839 h 832513"/>
              <a:gd name="connsiteX32" fmla="*/ 100420 w 1148581"/>
              <a:gd name="connsiteY32" fmla="*/ 270974 h 832513"/>
              <a:gd name="connsiteX33" fmla="*/ 226199 w 1148581"/>
              <a:gd name="connsiteY33" fmla="*/ 217069 h 832513"/>
              <a:gd name="connsiteX34" fmla="*/ 172293 w 1148581"/>
              <a:gd name="connsiteY34" fmla="*/ 147194 h 832513"/>
              <a:gd name="connsiteX35" fmla="*/ 94429 w 1148581"/>
              <a:gd name="connsiteY35" fmla="*/ 169156 h 832513"/>
              <a:gd name="connsiteX36" fmla="*/ 56495 w 1148581"/>
              <a:gd name="connsiteY36" fmla="*/ 131222 h 832513"/>
              <a:gd name="connsiteX37" fmla="*/ 82450 w 1148581"/>
              <a:gd name="connsiteY37" fmla="*/ 113255 h 832513"/>
              <a:gd name="connsiteX38" fmla="*/ 18563 w 1148581"/>
              <a:gd name="connsiteY38" fmla="*/ 97283 h 832513"/>
              <a:gd name="connsiteX39" fmla="*/ 90437 w 1148581"/>
              <a:gd name="connsiteY39" fmla="*/ 33395 h 832513"/>
              <a:gd name="connsiteX40" fmla="*/ 108405 w 1148581"/>
              <a:gd name="connsiteY40" fmla="*/ 1452 h 832513"/>
              <a:gd name="connsiteX41" fmla="*/ 148336 w 1148581"/>
              <a:gd name="connsiteY41" fmla="*/ 5445 h 832513"/>
              <a:gd name="connsiteX42" fmla="*/ 184273 w 1148581"/>
              <a:gd name="connsiteY42" fmla="*/ 45375 h 832513"/>
              <a:gd name="connsiteX43" fmla="*/ 202241 w 1148581"/>
              <a:gd name="connsiteY43" fmla="*/ 11434 h 832513"/>
              <a:gd name="connsiteX44" fmla="*/ 208230 w 1148581"/>
              <a:gd name="connsiteY44" fmla="*/ 23413 h 832513"/>
              <a:gd name="connsiteX45" fmla="*/ 242172 w 1148581"/>
              <a:gd name="connsiteY45" fmla="*/ 143201 h 832513"/>
              <a:gd name="connsiteX46" fmla="*/ 345989 w 1148581"/>
              <a:gd name="connsiteY46" fmla="*/ 506563 h 832513"/>
              <a:gd name="connsiteX47" fmla="*/ 332012 w 1148581"/>
              <a:gd name="connsiteY47" fmla="*/ 580433 h 832513"/>
              <a:gd name="connsiteX48" fmla="*/ 336005 w 1148581"/>
              <a:gd name="connsiteY48" fmla="*/ 622359 h 832513"/>
              <a:gd name="connsiteX0" fmla="*/ 813168 w 1148581"/>
              <a:gd name="connsiteY0" fmla="*/ 327322 h 854921"/>
              <a:gd name="connsiteX1" fmla="*/ 809175 w 1148581"/>
              <a:gd name="connsiteY1" fmla="*/ 427148 h 854921"/>
              <a:gd name="connsiteX2" fmla="*/ 867074 w 1148581"/>
              <a:gd name="connsiteY2" fmla="*/ 463085 h 854921"/>
              <a:gd name="connsiteX3" fmla="*/ 905007 w 1148581"/>
              <a:gd name="connsiteY3" fmla="*/ 495029 h 854921"/>
              <a:gd name="connsiteX4" fmla="*/ 968895 w 1148581"/>
              <a:gd name="connsiteY4" fmla="*/ 487043 h 854921"/>
              <a:gd name="connsiteX5" fmla="*/ 1032784 w 1148581"/>
              <a:gd name="connsiteY5" fmla="*/ 560914 h 854921"/>
              <a:gd name="connsiteX6" fmla="*/ 1062731 w 1148581"/>
              <a:gd name="connsiteY6" fmla="*/ 626799 h 854921"/>
              <a:gd name="connsiteX7" fmla="*/ 1128616 w 1148581"/>
              <a:gd name="connsiteY7" fmla="*/ 668725 h 854921"/>
              <a:gd name="connsiteX8" fmla="*/ 1148581 w 1148581"/>
              <a:gd name="connsiteY8" fmla="*/ 682701 h 854921"/>
              <a:gd name="connsiteX9" fmla="*/ 1128616 w 1148581"/>
              <a:gd name="connsiteY9" fmla="*/ 736606 h 854921"/>
              <a:gd name="connsiteX10" fmla="*/ 1036777 w 1148581"/>
              <a:gd name="connsiteY10" fmla="*/ 742596 h 854921"/>
              <a:gd name="connsiteX11" fmla="*/ 1002836 w 1148581"/>
              <a:gd name="connsiteY11" fmla="*/ 646764 h 854921"/>
              <a:gd name="connsiteX12" fmla="*/ 928965 w 1148581"/>
              <a:gd name="connsiteY12" fmla="*/ 562910 h 854921"/>
              <a:gd name="connsiteX13" fmla="*/ 891032 w 1148581"/>
              <a:gd name="connsiteY13" fmla="*/ 536956 h 854921"/>
              <a:gd name="connsiteX14" fmla="*/ 887039 w 1148581"/>
              <a:gd name="connsiteY14" fmla="*/ 509005 h 854921"/>
              <a:gd name="connsiteX15" fmla="*/ 849105 w 1148581"/>
              <a:gd name="connsiteY15" fmla="*/ 505012 h 854921"/>
              <a:gd name="connsiteX16" fmla="*/ 722927 w 1148581"/>
              <a:gd name="connsiteY16" fmla="*/ 464682 h 854921"/>
              <a:gd name="connsiteX17" fmla="*/ 641468 w 1148581"/>
              <a:gd name="connsiteY17" fmla="*/ 443119 h 854921"/>
              <a:gd name="connsiteX18" fmla="*/ 525672 w 1148581"/>
              <a:gd name="connsiteY18" fmla="*/ 509005 h 854921"/>
              <a:gd name="connsiteX19" fmla="*/ 445812 w 1148581"/>
              <a:gd name="connsiteY19" fmla="*/ 648760 h 854921"/>
              <a:gd name="connsiteX20" fmla="*/ 14565 w 1148581"/>
              <a:gd name="connsiteY20" fmla="*/ 854400 h 854921"/>
              <a:gd name="connsiteX21" fmla="*/ 96426 w 1148581"/>
              <a:gd name="connsiteY21" fmla="*/ 738604 h 854921"/>
              <a:gd name="connsiteX22" fmla="*/ 132363 w 1148581"/>
              <a:gd name="connsiteY22" fmla="*/ 712649 h 854921"/>
              <a:gd name="connsiteX23" fmla="*/ 166304 w 1148581"/>
              <a:gd name="connsiteY23" fmla="*/ 678708 h 854921"/>
              <a:gd name="connsiteX24" fmla="*/ 246164 w 1148581"/>
              <a:gd name="connsiteY24" fmla="*/ 642773 h 854921"/>
              <a:gd name="connsiteX25" fmla="*/ 258143 w 1148581"/>
              <a:gd name="connsiteY25" fmla="*/ 534962 h 854921"/>
              <a:gd name="connsiteX26" fmla="*/ 200245 w 1148581"/>
              <a:gd name="connsiteY26" fmla="*/ 538952 h 854921"/>
              <a:gd name="connsiteX27" fmla="*/ 204237 w 1148581"/>
              <a:gd name="connsiteY27" fmla="*/ 483051 h 854921"/>
              <a:gd name="connsiteX28" fmla="*/ 138353 w 1148581"/>
              <a:gd name="connsiteY28" fmla="*/ 475065 h 854921"/>
              <a:gd name="connsiteX29" fmla="*/ 104412 w 1148581"/>
              <a:gd name="connsiteY29" fmla="*/ 455100 h 854921"/>
              <a:gd name="connsiteX30" fmla="*/ 110401 w 1148581"/>
              <a:gd name="connsiteY30" fmla="*/ 415169 h 854921"/>
              <a:gd name="connsiteX31" fmla="*/ 58493 w 1148581"/>
              <a:gd name="connsiteY31" fmla="*/ 371247 h 854921"/>
              <a:gd name="connsiteX32" fmla="*/ 100420 w 1148581"/>
              <a:gd name="connsiteY32" fmla="*/ 293382 h 854921"/>
              <a:gd name="connsiteX33" fmla="*/ 226199 w 1148581"/>
              <a:gd name="connsiteY33" fmla="*/ 239477 h 854921"/>
              <a:gd name="connsiteX34" fmla="*/ 172293 w 1148581"/>
              <a:gd name="connsiteY34" fmla="*/ 169602 h 854921"/>
              <a:gd name="connsiteX35" fmla="*/ 94429 w 1148581"/>
              <a:gd name="connsiteY35" fmla="*/ 191564 h 854921"/>
              <a:gd name="connsiteX36" fmla="*/ 56495 w 1148581"/>
              <a:gd name="connsiteY36" fmla="*/ 153630 h 854921"/>
              <a:gd name="connsiteX37" fmla="*/ 82450 w 1148581"/>
              <a:gd name="connsiteY37" fmla="*/ 135663 h 854921"/>
              <a:gd name="connsiteX38" fmla="*/ 18563 w 1148581"/>
              <a:gd name="connsiteY38" fmla="*/ 119691 h 854921"/>
              <a:gd name="connsiteX39" fmla="*/ 90437 w 1148581"/>
              <a:gd name="connsiteY39" fmla="*/ 55803 h 854921"/>
              <a:gd name="connsiteX40" fmla="*/ 108405 w 1148581"/>
              <a:gd name="connsiteY40" fmla="*/ 23860 h 854921"/>
              <a:gd name="connsiteX41" fmla="*/ 148336 w 1148581"/>
              <a:gd name="connsiteY41" fmla="*/ 27853 h 854921"/>
              <a:gd name="connsiteX42" fmla="*/ 184273 w 1148581"/>
              <a:gd name="connsiteY42" fmla="*/ 67783 h 854921"/>
              <a:gd name="connsiteX43" fmla="*/ 202241 w 1148581"/>
              <a:gd name="connsiteY43" fmla="*/ 33842 h 854921"/>
              <a:gd name="connsiteX44" fmla="*/ 176286 w 1148581"/>
              <a:gd name="connsiteY44" fmla="*/ 5890 h 854921"/>
              <a:gd name="connsiteX45" fmla="*/ 242172 w 1148581"/>
              <a:gd name="connsiteY45" fmla="*/ 165609 h 854921"/>
              <a:gd name="connsiteX46" fmla="*/ 345989 w 1148581"/>
              <a:gd name="connsiteY46" fmla="*/ 528971 h 854921"/>
              <a:gd name="connsiteX47" fmla="*/ 332012 w 1148581"/>
              <a:gd name="connsiteY47" fmla="*/ 602841 h 854921"/>
              <a:gd name="connsiteX48" fmla="*/ 336005 w 1148581"/>
              <a:gd name="connsiteY48" fmla="*/ 644767 h 854921"/>
              <a:gd name="connsiteX0" fmla="*/ 813168 w 1148581"/>
              <a:gd name="connsiteY0" fmla="*/ 397981 h 925580"/>
              <a:gd name="connsiteX1" fmla="*/ 809175 w 1148581"/>
              <a:gd name="connsiteY1" fmla="*/ 497807 h 925580"/>
              <a:gd name="connsiteX2" fmla="*/ 867074 w 1148581"/>
              <a:gd name="connsiteY2" fmla="*/ 533744 h 925580"/>
              <a:gd name="connsiteX3" fmla="*/ 905007 w 1148581"/>
              <a:gd name="connsiteY3" fmla="*/ 565688 h 925580"/>
              <a:gd name="connsiteX4" fmla="*/ 968895 w 1148581"/>
              <a:gd name="connsiteY4" fmla="*/ 557702 h 925580"/>
              <a:gd name="connsiteX5" fmla="*/ 1032784 w 1148581"/>
              <a:gd name="connsiteY5" fmla="*/ 631573 h 925580"/>
              <a:gd name="connsiteX6" fmla="*/ 1062731 w 1148581"/>
              <a:gd name="connsiteY6" fmla="*/ 697458 h 925580"/>
              <a:gd name="connsiteX7" fmla="*/ 1128616 w 1148581"/>
              <a:gd name="connsiteY7" fmla="*/ 739384 h 925580"/>
              <a:gd name="connsiteX8" fmla="*/ 1148581 w 1148581"/>
              <a:gd name="connsiteY8" fmla="*/ 753360 h 925580"/>
              <a:gd name="connsiteX9" fmla="*/ 1128616 w 1148581"/>
              <a:gd name="connsiteY9" fmla="*/ 807265 h 925580"/>
              <a:gd name="connsiteX10" fmla="*/ 1036777 w 1148581"/>
              <a:gd name="connsiteY10" fmla="*/ 813255 h 925580"/>
              <a:gd name="connsiteX11" fmla="*/ 1002836 w 1148581"/>
              <a:gd name="connsiteY11" fmla="*/ 717423 h 925580"/>
              <a:gd name="connsiteX12" fmla="*/ 928965 w 1148581"/>
              <a:gd name="connsiteY12" fmla="*/ 633569 h 925580"/>
              <a:gd name="connsiteX13" fmla="*/ 891032 w 1148581"/>
              <a:gd name="connsiteY13" fmla="*/ 607615 h 925580"/>
              <a:gd name="connsiteX14" fmla="*/ 887039 w 1148581"/>
              <a:gd name="connsiteY14" fmla="*/ 579664 h 925580"/>
              <a:gd name="connsiteX15" fmla="*/ 849105 w 1148581"/>
              <a:gd name="connsiteY15" fmla="*/ 575671 h 925580"/>
              <a:gd name="connsiteX16" fmla="*/ 722927 w 1148581"/>
              <a:gd name="connsiteY16" fmla="*/ 535341 h 925580"/>
              <a:gd name="connsiteX17" fmla="*/ 641468 w 1148581"/>
              <a:gd name="connsiteY17" fmla="*/ 513778 h 925580"/>
              <a:gd name="connsiteX18" fmla="*/ 525672 w 1148581"/>
              <a:gd name="connsiteY18" fmla="*/ 579664 h 925580"/>
              <a:gd name="connsiteX19" fmla="*/ 445812 w 1148581"/>
              <a:gd name="connsiteY19" fmla="*/ 719419 h 925580"/>
              <a:gd name="connsiteX20" fmla="*/ 14565 w 1148581"/>
              <a:gd name="connsiteY20" fmla="*/ 925059 h 925580"/>
              <a:gd name="connsiteX21" fmla="*/ 96426 w 1148581"/>
              <a:gd name="connsiteY21" fmla="*/ 809263 h 925580"/>
              <a:gd name="connsiteX22" fmla="*/ 132363 w 1148581"/>
              <a:gd name="connsiteY22" fmla="*/ 783308 h 925580"/>
              <a:gd name="connsiteX23" fmla="*/ 166304 w 1148581"/>
              <a:gd name="connsiteY23" fmla="*/ 749367 h 925580"/>
              <a:gd name="connsiteX24" fmla="*/ 246164 w 1148581"/>
              <a:gd name="connsiteY24" fmla="*/ 713432 h 925580"/>
              <a:gd name="connsiteX25" fmla="*/ 258143 w 1148581"/>
              <a:gd name="connsiteY25" fmla="*/ 605621 h 925580"/>
              <a:gd name="connsiteX26" fmla="*/ 200245 w 1148581"/>
              <a:gd name="connsiteY26" fmla="*/ 609611 h 925580"/>
              <a:gd name="connsiteX27" fmla="*/ 204237 w 1148581"/>
              <a:gd name="connsiteY27" fmla="*/ 553710 h 925580"/>
              <a:gd name="connsiteX28" fmla="*/ 138353 w 1148581"/>
              <a:gd name="connsiteY28" fmla="*/ 545724 h 925580"/>
              <a:gd name="connsiteX29" fmla="*/ 104412 w 1148581"/>
              <a:gd name="connsiteY29" fmla="*/ 525759 h 925580"/>
              <a:gd name="connsiteX30" fmla="*/ 110401 w 1148581"/>
              <a:gd name="connsiteY30" fmla="*/ 485828 h 925580"/>
              <a:gd name="connsiteX31" fmla="*/ 58493 w 1148581"/>
              <a:gd name="connsiteY31" fmla="*/ 441906 h 925580"/>
              <a:gd name="connsiteX32" fmla="*/ 100420 w 1148581"/>
              <a:gd name="connsiteY32" fmla="*/ 364041 h 925580"/>
              <a:gd name="connsiteX33" fmla="*/ 226199 w 1148581"/>
              <a:gd name="connsiteY33" fmla="*/ 310136 h 925580"/>
              <a:gd name="connsiteX34" fmla="*/ 172293 w 1148581"/>
              <a:gd name="connsiteY34" fmla="*/ 240261 h 925580"/>
              <a:gd name="connsiteX35" fmla="*/ 94429 w 1148581"/>
              <a:gd name="connsiteY35" fmla="*/ 262223 h 925580"/>
              <a:gd name="connsiteX36" fmla="*/ 56495 w 1148581"/>
              <a:gd name="connsiteY36" fmla="*/ 224289 h 925580"/>
              <a:gd name="connsiteX37" fmla="*/ 82450 w 1148581"/>
              <a:gd name="connsiteY37" fmla="*/ 206322 h 925580"/>
              <a:gd name="connsiteX38" fmla="*/ 18563 w 1148581"/>
              <a:gd name="connsiteY38" fmla="*/ 190350 h 925580"/>
              <a:gd name="connsiteX39" fmla="*/ 90437 w 1148581"/>
              <a:gd name="connsiteY39" fmla="*/ 126462 h 925580"/>
              <a:gd name="connsiteX40" fmla="*/ 108405 w 1148581"/>
              <a:gd name="connsiteY40" fmla="*/ 94519 h 925580"/>
              <a:gd name="connsiteX41" fmla="*/ 148336 w 1148581"/>
              <a:gd name="connsiteY41" fmla="*/ 98512 h 925580"/>
              <a:gd name="connsiteX42" fmla="*/ 184273 w 1148581"/>
              <a:gd name="connsiteY42" fmla="*/ 138442 h 925580"/>
              <a:gd name="connsiteX43" fmla="*/ 202241 w 1148581"/>
              <a:gd name="connsiteY43" fmla="*/ 104501 h 925580"/>
              <a:gd name="connsiteX44" fmla="*/ 268126 w 1148581"/>
              <a:gd name="connsiteY44" fmla="*/ 2679 h 925580"/>
              <a:gd name="connsiteX45" fmla="*/ 242172 w 1148581"/>
              <a:gd name="connsiteY45" fmla="*/ 236268 h 925580"/>
              <a:gd name="connsiteX46" fmla="*/ 345989 w 1148581"/>
              <a:gd name="connsiteY46" fmla="*/ 599630 h 925580"/>
              <a:gd name="connsiteX47" fmla="*/ 332012 w 1148581"/>
              <a:gd name="connsiteY47" fmla="*/ 673500 h 925580"/>
              <a:gd name="connsiteX48" fmla="*/ 336005 w 1148581"/>
              <a:gd name="connsiteY48" fmla="*/ 715426 h 925580"/>
              <a:gd name="connsiteX0" fmla="*/ 813168 w 1148581"/>
              <a:gd name="connsiteY0" fmla="*/ 398679 h 926278"/>
              <a:gd name="connsiteX1" fmla="*/ 809175 w 1148581"/>
              <a:gd name="connsiteY1" fmla="*/ 498505 h 926278"/>
              <a:gd name="connsiteX2" fmla="*/ 867074 w 1148581"/>
              <a:gd name="connsiteY2" fmla="*/ 534442 h 926278"/>
              <a:gd name="connsiteX3" fmla="*/ 905007 w 1148581"/>
              <a:gd name="connsiteY3" fmla="*/ 566386 h 926278"/>
              <a:gd name="connsiteX4" fmla="*/ 968895 w 1148581"/>
              <a:gd name="connsiteY4" fmla="*/ 558400 h 926278"/>
              <a:gd name="connsiteX5" fmla="*/ 1032784 w 1148581"/>
              <a:gd name="connsiteY5" fmla="*/ 632271 h 926278"/>
              <a:gd name="connsiteX6" fmla="*/ 1062731 w 1148581"/>
              <a:gd name="connsiteY6" fmla="*/ 698156 h 926278"/>
              <a:gd name="connsiteX7" fmla="*/ 1128616 w 1148581"/>
              <a:gd name="connsiteY7" fmla="*/ 740082 h 926278"/>
              <a:gd name="connsiteX8" fmla="*/ 1148581 w 1148581"/>
              <a:gd name="connsiteY8" fmla="*/ 754058 h 926278"/>
              <a:gd name="connsiteX9" fmla="*/ 1128616 w 1148581"/>
              <a:gd name="connsiteY9" fmla="*/ 807963 h 926278"/>
              <a:gd name="connsiteX10" fmla="*/ 1036777 w 1148581"/>
              <a:gd name="connsiteY10" fmla="*/ 813953 h 926278"/>
              <a:gd name="connsiteX11" fmla="*/ 1002836 w 1148581"/>
              <a:gd name="connsiteY11" fmla="*/ 718121 h 926278"/>
              <a:gd name="connsiteX12" fmla="*/ 928965 w 1148581"/>
              <a:gd name="connsiteY12" fmla="*/ 634267 h 926278"/>
              <a:gd name="connsiteX13" fmla="*/ 891032 w 1148581"/>
              <a:gd name="connsiteY13" fmla="*/ 608313 h 926278"/>
              <a:gd name="connsiteX14" fmla="*/ 887039 w 1148581"/>
              <a:gd name="connsiteY14" fmla="*/ 580362 h 926278"/>
              <a:gd name="connsiteX15" fmla="*/ 849105 w 1148581"/>
              <a:gd name="connsiteY15" fmla="*/ 576369 h 926278"/>
              <a:gd name="connsiteX16" fmla="*/ 722927 w 1148581"/>
              <a:gd name="connsiteY16" fmla="*/ 536039 h 926278"/>
              <a:gd name="connsiteX17" fmla="*/ 641468 w 1148581"/>
              <a:gd name="connsiteY17" fmla="*/ 514476 h 926278"/>
              <a:gd name="connsiteX18" fmla="*/ 525672 w 1148581"/>
              <a:gd name="connsiteY18" fmla="*/ 580362 h 926278"/>
              <a:gd name="connsiteX19" fmla="*/ 445812 w 1148581"/>
              <a:gd name="connsiteY19" fmla="*/ 720117 h 926278"/>
              <a:gd name="connsiteX20" fmla="*/ 14565 w 1148581"/>
              <a:gd name="connsiteY20" fmla="*/ 925757 h 926278"/>
              <a:gd name="connsiteX21" fmla="*/ 96426 w 1148581"/>
              <a:gd name="connsiteY21" fmla="*/ 809961 h 926278"/>
              <a:gd name="connsiteX22" fmla="*/ 132363 w 1148581"/>
              <a:gd name="connsiteY22" fmla="*/ 784006 h 926278"/>
              <a:gd name="connsiteX23" fmla="*/ 166304 w 1148581"/>
              <a:gd name="connsiteY23" fmla="*/ 750065 h 926278"/>
              <a:gd name="connsiteX24" fmla="*/ 246164 w 1148581"/>
              <a:gd name="connsiteY24" fmla="*/ 714130 h 926278"/>
              <a:gd name="connsiteX25" fmla="*/ 258143 w 1148581"/>
              <a:gd name="connsiteY25" fmla="*/ 606319 h 926278"/>
              <a:gd name="connsiteX26" fmla="*/ 200245 w 1148581"/>
              <a:gd name="connsiteY26" fmla="*/ 610309 h 926278"/>
              <a:gd name="connsiteX27" fmla="*/ 204237 w 1148581"/>
              <a:gd name="connsiteY27" fmla="*/ 554408 h 926278"/>
              <a:gd name="connsiteX28" fmla="*/ 138353 w 1148581"/>
              <a:gd name="connsiteY28" fmla="*/ 546422 h 926278"/>
              <a:gd name="connsiteX29" fmla="*/ 104412 w 1148581"/>
              <a:gd name="connsiteY29" fmla="*/ 526457 h 926278"/>
              <a:gd name="connsiteX30" fmla="*/ 110401 w 1148581"/>
              <a:gd name="connsiteY30" fmla="*/ 486526 h 926278"/>
              <a:gd name="connsiteX31" fmla="*/ 58493 w 1148581"/>
              <a:gd name="connsiteY31" fmla="*/ 442604 h 926278"/>
              <a:gd name="connsiteX32" fmla="*/ 100420 w 1148581"/>
              <a:gd name="connsiteY32" fmla="*/ 364739 h 926278"/>
              <a:gd name="connsiteX33" fmla="*/ 226199 w 1148581"/>
              <a:gd name="connsiteY33" fmla="*/ 310834 h 926278"/>
              <a:gd name="connsiteX34" fmla="*/ 172293 w 1148581"/>
              <a:gd name="connsiteY34" fmla="*/ 240959 h 926278"/>
              <a:gd name="connsiteX35" fmla="*/ 94429 w 1148581"/>
              <a:gd name="connsiteY35" fmla="*/ 262921 h 926278"/>
              <a:gd name="connsiteX36" fmla="*/ 56495 w 1148581"/>
              <a:gd name="connsiteY36" fmla="*/ 224987 h 926278"/>
              <a:gd name="connsiteX37" fmla="*/ 82450 w 1148581"/>
              <a:gd name="connsiteY37" fmla="*/ 207020 h 926278"/>
              <a:gd name="connsiteX38" fmla="*/ 18563 w 1148581"/>
              <a:gd name="connsiteY38" fmla="*/ 191048 h 926278"/>
              <a:gd name="connsiteX39" fmla="*/ 90437 w 1148581"/>
              <a:gd name="connsiteY39" fmla="*/ 127160 h 926278"/>
              <a:gd name="connsiteX40" fmla="*/ 108405 w 1148581"/>
              <a:gd name="connsiteY40" fmla="*/ 95217 h 926278"/>
              <a:gd name="connsiteX41" fmla="*/ 148336 w 1148581"/>
              <a:gd name="connsiteY41" fmla="*/ 99210 h 926278"/>
              <a:gd name="connsiteX42" fmla="*/ 184273 w 1148581"/>
              <a:gd name="connsiteY42" fmla="*/ 139140 h 926278"/>
              <a:gd name="connsiteX43" fmla="*/ 170297 w 1148581"/>
              <a:gd name="connsiteY43" fmla="*/ 77248 h 926278"/>
              <a:gd name="connsiteX44" fmla="*/ 268126 w 1148581"/>
              <a:gd name="connsiteY44" fmla="*/ 3377 h 926278"/>
              <a:gd name="connsiteX45" fmla="*/ 242172 w 1148581"/>
              <a:gd name="connsiteY45" fmla="*/ 236966 h 926278"/>
              <a:gd name="connsiteX46" fmla="*/ 345989 w 1148581"/>
              <a:gd name="connsiteY46" fmla="*/ 600328 h 926278"/>
              <a:gd name="connsiteX47" fmla="*/ 332012 w 1148581"/>
              <a:gd name="connsiteY47" fmla="*/ 674198 h 926278"/>
              <a:gd name="connsiteX48" fmla="*/ 336005 w 1148581"/>
              <a:gd name="connsiteY48" fmla="*/ 716124 h 926278"/>
              <a:gd name="connsiteX0" fmla="*/ 813168 w 1148581"/>
              <a:gd name="connsiteY0" fmla="*/ 321741 h 849340"/>
              <a:gd name="connsiteX1" fmla="*/ 809175 w 1148581"/>
              <a:gd name="connsiteY1" fmla="*/ 421567 h 849340"/>
              <a:gd name="connsiteX2" fmla="*/ 867074 w 1148581"/>
              <a:gd name="connsiteY2" fmla="*/ 457504 h 849340"/>
              <a:gd name="connsiteX3" fmla="*/ 905007 w 1148581"/>
              <a:gd name="connsiteY3" fmla="*/ 489448 h 849340"/>
              <a:gd name="connsiteX4" fmla="*/ 968895 w 1148581"/>
              <a:gd name="connsiteY4" fmla="*/ 481462 h 849340"/>
              <a:gd name="connsiteX5" fmla="*/ 1032784 w 1148581"/>
              <a:gd name="connsiteY5" fmla="*/ 555333 h 849340"/>
              <a:gd name="connsiteX6" fmla="*/ 1062731 w 1148581"/>
              <a:gd name="connsiteY6" fmla="*/ 621218 h 849340"/>
              <a:gd name="connsiteX7" fmla="*/ 1128616 w 1148581"/>
              <a:gd name="connsiteY7" fmla="*/ 663144 h 849340"/>
              <a:gd name="connsiteX8" fmla="*/ 1148581 w 1148581"/>
              <a:gd name="connsiteY8" fmla="*/ 677120 h 849340"/>
              <a:gd name="connsiteX9" fmla="*/ 1128616 w 1148581"/>
              <a:gd name="connsiteY9" fmla="*/ 731025 h 849340"/>
              <a:gd name="connsiteX10" fmla="*/ 1036777 w 1148581"/>
              <a:gd name="connsiteY10" fmla="*/ 737015 h 849340"/>
              <a:gd name="connsiteX11" fmla="*/ 1002836 w 1148581"/>
              <a:gd name="connsiteY11" fmla="*/ 641183 h 849340"/>
              <a:gd name="connsiteX12" fmla="*/ 928965 w 1148581"/>
              <a:gd name="connsiteY12" fmla="*/ 557329 h 849340"/>
              <a:gd name="connsiteX13" fmla="*/ 891032 w 1148581"/>
              <a:gd name="connsiteY13" fmla="*/ 531375 h 849340"/>
              <a:gd name="connsiteX14" fmla="*/ 887039 w 1148581"/>
              <a:gd name="connsiteY14" fmla="*/ 503424 h 849340"/>
              <a:gd name="connsiteX15" fmla="*/ 849105 w 1148581"/>
              <a:gd name="connsiteY15" fmla="*/ 499431 h 849340"/>
              <a:gd name="connsiteX16" fmla="*/ 722927 w 1148581"/>
              <a:gd name="connsiteY16" fmla="*/ 459101 h 849340"/>
              <a:gd name="connsiteX17" fmla="*/ 641468 w 1148581"/>
              <a:gd name="connsiteY17" fmla="*/ 437538 h 849340"/>
              <a:gd name="connsiteX18" fmla="*/ 525672 w 1148581"/>
              <a:gd name="connsiteY18" fmla="*/ 503424 h 849340"/>
              <a:gd name="connsiteX19" fmla="*/ 445812 w 1148581"/>
              <a:gd name="connsiteY19" fmla="*/ 643179 h 849340"/>
              <a:gd name="connsiteX20" fmla="*/ 14565 w 1148581"/>
              <a:gd name="connsiteY20" fmla="*/ 848819 h 849340"/>
              <a:gd name="connsiteX21" fmla="*/ 96426 w 1148581"/>
              <a:gd name="connsiteY21" fmla="*/ 733023 h 849340"/>
              <a:gd name="connsiteX22" fmla="*/ 132363 w 1148581"/>
              <a:gd name="connsiteY22" fmla="*/ 707068 h 849340"/>
              <a:gd name="connsiteX23" fmla="*/ 166304 w 1148581"/>
              <a:gd name="connsiteY23" fmla="*/ 673127 h 849340"/>
              <a:gd name="connsiteX24" fmla="*/ 246164 w 1148581"/>
              <a:gd name="connsiteY24" fmla="*/ 637192 h 849340"/>
              <a:gd name="connsiteX25" fmla="*/ 258143 w 1148581"/>
              <a:gd name="connsiteY25" fmla="*/ 529381 h 849340"/>
              <a:gd name="connsiteX26" fmla="*/ 200245 w 1148581"/>
              <a:gd name="connsiteY26" fmla="*/ 533371 h 849340"/>
              <a:gd name="connsiteX27" fmla="*/ 204237 w 1148581"/>
              <a:gd name="connsiteY27" fmla="*/ 477470 h 849340"/>
              <a:gd name="connsiteX28" fmla="*/ 138353 w 1148581"/>
              <a:gd name="connsiteY28" fmla="*/ 469484 h 849340"/>
              <a:gd name="connsiteX29" fmla="*/ 104412 w 1148581"/>
              <a:gd name="connsiteY29" fmla="*/ 449519 h 849340"/>
              <a:gd name="connsiteX30" fmla="*/ 110401 w 1148581"/>
              <a:gd name="connsiteY30" fmla="*/ 409588 h 849340"/>
              <a:gd name="connsiteX31" fmla="*/ 58493 w 1148581"/>
              <a:gd name="connsiteY31" fmla="*/ 365666 h 849340"/>
              <a:gd name="connsiteX32" fmla="*/ 100420 w 1148581"/>
              <a:gd name="connsiteY32" fmla="*/ 287801 h 849340"/>
              <a:gd name="connsiteX33" fmla="*/ 226199 w 1148581"/>
              <a:gd name="connsiteY33" fmla="*/ 233896 h 849340"/>
              <a:gd name="connsiteX34" fmla="*/ 172293 w 1148581"/>
              <a:gd name="connsiteY34" fmla="*/ 164021 h 849340"/>
              <a:gd name="connsiteX35" fmla="*/ 94429 w 1148581"/>
              <a:gd name="connsiteY35" fmla="*/ 185983 h 849340"/>
              <a:gd name="connsiteX36" fmla="*/ 56495 w 1148581"/>
              <a:gd name="connsiteY36" fmla="*/ 148049 h 849340"/>
              <a:gd name="connsiteX37" fmla="*/ 82450 w 1148581"/>
              <a:gd name="connsiteY37" fmla="*/ 130082 h 849340"/>
              <a:gd name="connsiteX38" fmla="*/ 18563 w 1148581"/>
              <a:gd name="connsiteY38" fmla="*/ 114110 h 849340"/>
              <a:gd name="connsiteX39" fmla="*/ 90437 w 1148581"/>
              <a:gd name="connsiteY39" fmla="*/ 50222 h 849340"/>
              <a:gd name="connsiteX40" fmla="*/ 108405 w 1148581"/>
              <a:gd name="connsiteY40" fmla="*/ 18279 h 849340"/>
              <a:gd name="connsiteX41" fmla="*/ 148336 w 1148581"/>
              <a:gd name="connsiteY41" fmla="*/ 22272 h 849340"/>
              <a:gd name="connsiteX42" fmla="*/ 184273 w 1148581"/>
              <a:gd name="connsiteY42" fmla="*/ 62202 h 849340"/>
              <a:gd name="connsiteX43" fmla="*/ 170297 w 1148581"/>
              <a:gd name="connsiteY43" fmla="*/ 310 h 849340"/>
              <a:gd name="connsiteX44" fmla="*/ 244167 w 1148581"/>
              <a:gd name="connsiteY44" fmla="*/ 48226 h 849340"/>
              <a:gd name="connsiteX45" fmla="*/ 242172 w 1148581"/>
              <a:gd name="connsiteY45" fmla="*/ 160028 h 849340"/>
              <a:gd name="connsiteX46" fmla="*/ 345989 w 1148581"/>
              <a:gd name="connsiteY46" fmla="*/ 523390 h 849340"/>
              <a:gd name="connsiteX47" fmla="*/ 332012 w 1148581"/>
              <a:gd name="connsiteY47" fmla="*/ 597260 h 849340"/>
              <a:gd name="connsiteX48" fmla="*/ 336005 w 1148581"/>
              <a:gd name="connsiteY48" fmla="*/ 639186 h 849340"/>
              <a:gd name="connsiteX0" fmla="*/ 813168 w 1148581"/>
              <a:gd name="connsiteY0" fmla="*/ 332024 h 859623"/>
              <a:gd name="connsiteX1" fmla="*/ 809175 w 1148581"/>
              <a:gd name="connsiteY1" fmla="*/ 431850 h 859623"/>
              <a:gd name="connsiteX2" fmla="*/ 867074 w 1148581"/>
              <a:gd name="connsiteY2" fmla="*/ 467787 h 859623"/>
              <a:gd name="connsiteX3" fmla="*/ 905007 w 1148581"/>
              <a:gd name="connsiteY3" fmla="*/ 499731 h 859623"/>
              <a:gd name="connsiteX4" fmla="*/ 968895 w 1148581"/>
              <a:gd name="connsiteY4" fmla="*/ 491745 h 859623"/>
              <a:gd name="connsiteX5" fmla="*/ 1032784 w 1148581"/>
              <a:gd name="connsiteY5" fmla="*/ 565616 h 859623"/>
              <a:gd name="connsiteX6" fmla="*/ 1062731 w 1148581"/>
              <a:gd name="connsiteY6" fmla="*/ 631501 h 859623"/>
              <a:gd name="connsiteX7" fmla="*/ 1128616 w 1148581"/>
              <a:gd name="connsiteY7" fmla="*/ 673427 h 859623"/>
              <a:gd name="connsiteX8" fmla="*/ 1148581 w 1148581"/>
              <a:gd name="connsiteY8" fmla="*/ 687403 h 859623"/>
              <a:gd name="connsiteX9" fmla="*/ 1128616 w 1148581"/>
              <a:gd name="connsiteY9" fmla="*/ 741308 h 859623"/>
              <a:gd name="connsiteX10" fmla="*/ 1036777 w 1148581"/>
              <a:gd name="connsiteY10" fmla="*/ 747298 h 859623"/>
              <a:gd name="connsiteX11" fmla="*/ 1002836 w 1148581"/>
              <a:gd name="connsiteY11" fmla="*/ 651466 h 859623"/>
              <a:gd name="connsiteX12" fmla="*/ 928965 w 1148581"/>
              <a:gd name="connsiteY12" fmla="*/ 567612 h 859623"/>
              <a:gd name="connsiteX13" fmla="*/ 891032 w 1148581"/>
              <a:gd name="connsiteY13" fmla="*/ 541658 h 859623"/>
              <a:gd name="connsiteX14" fmla="*/ 887039 w 1148581"/>
              <a:gd name="connsiteY14" fmla="*/ 513707 h 859623"/>
              <a:gd name="connsiteX15" fmla="*/ 849105 w 1148581"/>
              <a:gd name="connsiteY15" fmla="*/ 509714 h 859623"/>
              <a:gd name="connsiteX16" fmla="*/ 722927 w 1148581"/>
              <a:gd name="connsiteY16" fmla="*/ 469384 h 859623"/>
              <a:gd name="connsiteX17" fmla="*/ 641468 w 1148581"/>
              <a:gd name="connsiteY17" fmla="*/ 447821 h 859623"/>
              <a:gd name="connsiteX18" fmla="*/ 525672 w 1148581"/>
              <a:gd name="connsiteY18" fmla="*/ 513707 h 859623"/>
              <a:gd name="connsiteX19" fmla="*/ 445812 w 1148581"/>
              <a:gd name="connsiteY19" fmla="*/ 653462 h 859623"/>
              <a:gd name="connsiteX20" fmla="*/ 14565 w 1148581"/>
              <a:gd name="connsiteY20" fmla="*/ 859102 h 859623"/>
              <a:gd name="connsiteX21" fmla="*/ 96426 w 1148581"/>
              <a:gd name="connsiteY21" fmla="*/ 743306 h 859623"/>
              <a:gd name="connsiteX22" fmla="*/ 132363 w 1148581"/>
              <a:gd name="connsiteY22" fmla="*/ 717351 h 859623"/>
              <a:gd name="connsiteX23" fmla="*/ 166304 w 1148581"/>
              <a:gd name="connsiteY23" fmla="*/ 683410 h 859623"/>
              <a:gd name="connsiteX24" fmla="*/ 246164 w 1148581"/>
              <a:gd name="connsiteY24" fmla="*/ 647475 h 859623"/>
              <a:gd name="connsiteX25" fmla="*/ 258143 w 1148581"/>
              <a:gd name="connsiteY25" fmla="*/ 539664 h 859623"/>
              <a:gd name="connsiteX26" fmla="*/ 200245 w 1148581"/>
              <a:gd name="connsiteY26" fmla="*/ 543654 h 859623"/>
              <a:gd name="connsiteX27" fmla="*/ 204237 w 1148581"/>
              <a:gd name="connsiteY27" fmla="*/ 487753 h 859623"/>
              <a:gd name="connsiteX28" fmla="*/ 138353 w 1148581"/>
              <a:gd name="connsiteY28" fmla="*/ 479767 h 859623"/>
              <a:gd name="connsiteX29" fmla="*/ 104412 w 1148581"/>
              <a:gd name="connsiteY29" fmla="*/ 459802 h 859623"/>
              <a:gd name="connsiteX30" fmla="*/ 110401 w 1148581"/>
              <a:gd name="connsiteY30" fmla="*/ 419871 h 859623"/>
              <a:gd name="connsiteX31" fmla="*/ 58493 w 1148581"/>
              <a:gd name="connsiteY31" fmla="*/ 375949 h 859623"/>
              <a:gd name="connsiteX32" fmla="*/ 100420 w 1148581"/>
              <a:gd name="connsiteY32" fmla="*/ 298084 h 859623"/>
              <a:gd name="connsiteX33" fmla="*/ 226199 w 1148581"/>
              <a:gd name="connsiteY33" fmla="*/ 244179 h 859623"/>
              <a:gd name="connsiteX34" fmla="*/ 172293 w 1148581"/>
              <a:gd name="connsiteY34" fmla="*/ 174304 h 859623"/>
              <a:gd name="connsiteX35" fmla="*/ 94429 w 1148581"/>
              <a:gd name="connsiteY35" fmla="*/ 196266 h 859623"/>
              <a:gd name="connsiteX36" fmla="*/ 56495 w 1148581"/>
              <a:gd name="connsiteY36" fmla="*/ 158332 h 859623"/>
              <a:gd name="connsiteX37" fmla="*/ 82450 w 1148581"/>
              <a:gd name="connsiteY37" fmla="*/ 140365 h 859623"/>
              <a:gd name="connsiteX38" fmla="*/ 18563 w 1148581"/>
              <a:gd name="connsiteY38" fmla="*/ 124393 h 859623"/>
              <a:gd name="connsiteX39" fmla="*/ 90437 w 1148581"/>
              <a:gd name="connsiteY39" fmla="*/ 60505 h 859623"/>
              <a:gd name="connsiteX40" fmla="*/ 108405 w 1148581"/>
              <a:gd name="connsiteY40" fmla="*/ 28562 h 859623"/>
              <a:gd name="connsiteX41" fmla="*/ 148336 w 1148581"/>
              <a:gd name="connsiteY41" fmla="*/ 32555 h 859623"/>
              <a:gd name="connsiteX42" fmla="*/ 184273 w 1148581"/>
              <a:gd name="connsiteY42" fmla="*/ 72485 h 859623"/>
              <a:gd name="connsiteX43" fmla="*/ 170297 w 1148581"/>
              <a:gd name="connsiteY43" fmla="*/ 10593 h 859623"/>
              <a:gd name="connsiteX44" fmla="*/ 174290 w 1148581"/>
              <a:gd name="connsiteY44" fmla="*/ 4603 h 859623"/>
              <a:gd name="connsiteX45" fmla="*/ 244167 w 1148581"/>
              <a:gd name="connsiteY45" fmla="*/ 58509 h 859623"/>
              <a:gd name="connsiteX46" fmla="*/ 242172 w 1148581"/>
              <a:gd name="connsiteY46" fmla="*/ 170311 h 859623"/>
              <a:gd name="connsiteX47" fmla="*/ 345989 w 1148581"/>
              <a:gd name="connsiteY47" fmla="*/ 533673 h 859623"/>
              <a:gd name="connsiteX48" fmla="*/ 332012 w 1148581"/>
              <a:gd name="connsiteY48" fmla="*/ 607543 h 859623"/>
              <a:gd name="connsiteX49" fmla="*/ 336005 w 1148581"/>
              <a:gd name="connsiteY49" fmla="*/ 649469 h 859623"/>
              <a:gd name="connsiteX0" fmla="*/ 813168 w 1148581"/>
              <a:gd name="connsiteY0" fmla="*/ 376187 h 903786"/>
              <a:gd name="connsiteX1" fmla="*/ 809175 w 1148581"/>
              <a:gd name="connsiteY1" fmla="*/ 476013 h 903786"/>
              <a:gd name="connsiteX2" fmla="*/ 867074 w 1148581"/>
              <a:gd name="connsiteY2" fmla="*/ 511950 h 903786"/>
              <a:gd name="connsiteX3" fmla="*/ 905007 w 1148581"/>
              <a:gd name="connsiteY3" fmla="*/ 543894 h 903786"/>
              <a:gd name="connsiteX4" fmla="*/ 968895 w 1148581"/>
              <a:gd name="connsiteY4" fmla="*/ 535908 h 903786"/>
              <a:gd name="connsiteX5" fmla="*/ 1032784 w 1148581"/>
              <a:gd name="connsiteY5" fmla="*/ 609779 h 903786"/>
              <a:gd name="connsiteX6" fmla="*/ 1062731 w 1148581"/>
              <a:gd name="connsiteY6" fmla="*/ 675664 h 903786"/>
              <a:gd name="connsiteX7" fmla="*/ 1128616 w 1148581"/>
              <a:gd name="connsiteY7" fmla="*/ 717590 h 903786"/>
              <a:gd name="connsiteX8" fmla="*/ 1148581 w 1148581"/>
              <a:gd name="connsiteY8" fmla="*/ 731566 h 903786"/>
              <a:gd name="connsiteX9" fmla="*/ 1128616 w 1148581"/>
              <a:gd name="connsiteY9" fmla="*/ 785471 h 903786"/>
              <a:gd name="connsiteX10" fmla="*/ 1036777 w 1148581"/>
              <a:gd name="connsiteY10" fmla="*/ 791461 h 903786"/>
              <a:gd name="connsiteX11" fmla="*/ 1002836 w 1148581"/>
              <a:gd name="connsiteY11" fmla="*/ 695629 h 903786"/>
              <a:gd name="connsiteX12" fmla="*/ 928965 w 1148581"/>
              <a:gd name="connsiteY12" fmla="*/ 611775 h 903786"/>
              <a:gd name="connsiteX13" fmla="*/ 891032 w 1148581"/>
              <a:gd name="connsiteY13" fmla="*/ 585821 h 903786"/>
              <a:gd name="connsiteX14" fmla="*/ 887039 w 1148581"/>
              <a:gd name="connsiteY14" fmla="*/ 557870 h 903786"/>
              <a:gd name="connsiteX15" fmla="*/ 849105 w 1148581"/>
              <a:gd name="connsiteY15" fmla="*/ 553877 h 903786"/>
              <a:gd name="connsiteX16" fmla="*/ 722927 w 1148581"/>
              <a:gd name="connsiteY16" fmla="*/ 513547 h 903786"/>
              <a:gd name="connsiteX17" fmla="*/ 641468 w 1148581"/>
              <a:gd name="connsiteY17" fmla="*/ 491984 h 903786"/>
              <a:gd name="connsiteX18" fmla="*/ 525672 w 1148581"/>
              <a:gd name="connsiteY18" fmla="*/ 557870 h 903786"/>
              <a:gd name="connsiteX19" fmla="*/ 445812 w 1148581"/>
              <a:gd name="connsiteY19" fmla="*/ 697625 h 903786"/>
              <a:gd name="connsiteX20" fmla="*/ 14565 w 1148581"/>
              <a:gd name="connsiteY20" fmla="*/ 903265 h 903786"/>
              <a:gd name="connsiteX21" fmla="*/ 96426 w 1148581"/>
              <a:gd name="connsiteY21" fmla="*/ 787469 h 903786"/>
              <a:gd name="connsiteX22" fmla="*/ 132363 w 1148581"/>
              <a:gd name="connsiteY22" fmla="*/ 761514 h 903786"/>
              <a:gd name="connsiteX23" fmla="*/ 166304 w 1148581"/>
              <a:gd name="connsiteY23" fmla="*/ 727573 h 903786"/>
              <a:gd name="connsiteX24" fmla="*/ 246164 w 1148581"/>
              <a:gd name="connsiteY24" fmla="*/ 691638 h 903786"/>
              <a:gd name="connsiteX25" fmla="*/ 258143 w 1148581"/>
              <a:gd name="connsiteY25" fmla="*/ 583827 h 903786"/>
              <a:gd name="connsiteX26" fmla="*/ 200245 w 1148581"/>
              <a:gd name="connsiteY26" fmla="*/ 587817 h 903786"/>
              <a:gd name="connsiteX27" fmla="*/ 204237 w 1148581"/>
              <a:gd name="connsiteY27" fmla="*/ 531916 h 903786"/>
              <a:gd name="connsiteX28" fmla="*/ 138353 w 1148581"/>
              <a:gd name="connsiteY28" fmla="*/ 523930 h 903786"/>
              <a:gd name="connsiteX29" fmla="*/ 104412 w 1148581"/>
              <a:gd name="connsiteY29" fmla="*/ 503965 h 903786"/>
              <a:gd name="connsiteX30" fmla="*/ 110401 w 1148581"/>
              <a:gd name="connsiteY30" fmla="*/ 464034 h 903786"/>
              <a:gd name="connsiteX31" fmla="*/ 58493 w 1148581"/>
              <a:gd name="connsiteY31" fmla="*/ 420112 h 903786"/>
              <a:gd name="connsiteX32" fmla="*/ 100420 w 1148581"/>
              <a:gd name="connsiteY32" fmla="*/ 342247 h 903786"/>
              <a:gd name="connsiteX33" fmla="*/ 226199 w 1148581"/>
              <a:gd name="connsiteY33" fmla="*/ 288342 h 903786"/>
              <a:gd name="connsiteX34" fmla="*/ 172293 w 1148581"/>
              <a:gd name="connsiteY34" fmla="*/ 218467 h 903786"/>
              <a:gd name="connsiteX35" fmla="*/ 94429 w 1148581"/>
              <a:gd name="connsiteY35" fmla="*/ 240429 h 903786"/>
              <a:gd name="connsiteX36" fmla="*/ 56495 w 1148581"/>
              <a:gd name="connsiteY36" fmla="*/ 202495 h 903786"/>
              <a:gd name="connsiteX37" fmla="*/ 82450 w 1148581"/>
              <a:gd name="connsiteY37" fmla="*/ 184528 h 903786"/>
              <a:gd name="connsiteX38" fmla="*/ 18563 w 1148581"/>
              <a:gd name="connsiteY38" fmla="*/ 168556 h 903786"/>
              <a:gd name="connsiteX39" fmla="*/ 90437 w 1148581"/>
              <a:gd name="connsiteY39" fmla="*/ 104668 h 903786"/>
              <a:gd name="connsiteX40" fmla="*/ 108405 w 1148581"/>
              <a:gd name="connsiteY40" fmla="*/ 72725 h 903786"/>
              <a:gd name="connsiteX41" fmla="*/ 148336 w 1148581"/>
              <a:gd name="connsiteY41" fmla="*/ 76718 h 903786"/>
              <a:gd name="connsiteX42" fmla="*/ 184273 w 1148581"/>
              <a:gd name="connsiteY42" fmla="*/ 116648 h 903786"/>
              <a:gd name="connsiteX43" fmla="*/ 170297 w 1148581"/>
              <a:gd name="connsiteY43" fmla="*/ 54756 h 903786"/>
              <a:gd name="connsiteX44" fmla="*/ 132364 w 1148581"/>
              <a:gd name="connsiteY44" fmla="*/ 850 h 903786"/>
              <a:gd name="connsiteX45" fmla="*/ 244167 w 1148581"/>
              <a:gd name="connsiteY45" fmla="*/ 102672 h 903786"/>
              <a:gd name="connsiteX46" fmla="*/ 242172 w 1148581"/>
              <a:gd name="connsiteY46" fmla="*/ 214474 h 903786"/>
              <a:gd name="connsiteX47" fmla="*/ 345989 w 1148581"/>
              <a:gd name="connsiteY47" fmla="*/ 577836 h 903786"/>
              <a:gd name="connsiteX48" fmla="*/ 332012 w 1148581"/>
              <a:gd name="connsiteY48" fmla="*/ 651706 h 903786"/>
              <a:gd name="connsiteX49" fmla="*/ 336005 w 1148581"/>
              <a:gd name="connsiteY49" fmla="*/ 693632 h 903786"/>
              <a:gd name="connsiteX0" fmla="*/ 813168 w 1148581"/>
              <a:gd name="connsiteY0" fmla="*/ 376187 h 903786"/>
              <a:gd name="connsiteX1" fmla="*/ 809175 w 1148581"/>
              <a:gd name="connsiteY1" fmla="*/ 476013 h 903786"/>
              <a:gd name="connsiteX2" fmla="*/ 867074 w 1148581"/>
              <a:gd name="connsiteY2" fmla="*/ 511950 h 903786"/>
              <a:gd name="connsiteX3" fmla="*/ 905007 w 1148581"/>
              <a:gd name="connsiteY3" fmla="*/ 543894 h 903786"/>
              <a:gd name="connsiteX4" fmla="*/ 968895 w 1148581"/>
              <a:gd name="connsiteY4" fmla="*/ 535908 h 903786"/>
              <a:gd name="connsiteX5" fmla="*/ 1032784 w 1148581"/>
              <a:gd name="connsiteY5" fmla="*/ 609779 h 903786"/>
              <a:gd name="connsiteX6" fmla="*/ 1062731 w 1148581"/>
              <a:gd name="connsiteY6" fmla="*/ 675664 h 903786"/>
              <a:gd name="connsiteX7" fmla="*/ 1128616 w 1148581"/>
              <a:gd name="connsiteY7" fmla="*/ 717590 h 903786"/>
              <a:gd name="connsiteX8" fmla="*/ 1148581 w 1148581"/>
              <a:gd name="connsiteY8" fmla="*/ 731566 h 903786"/>
              <a:gd name="connsiteX9" fmla="*/ 1128616 w 1148581"/>
              <a:gd name="connsiteY9" fmla="*/ 785471 h 903786"/>
              <a:gd name="connsiteX10" fmla="*/ 1036777 w 1148581"/>
              <a:gd name="connsiteY10" fmla="*/ 791461 h 903786"/>
              <a:gd name="connsiteX11" fmla="*/ 1002836 w 1148581"/>
              <a:gd name="connsiteY11" fmla="*/ 695629 h 903786"/>
              <a:gd name="connsiteX12" fmla="*/ 928965 w 1148581"/>
              <a:gd name="connsiteY12" fmla="*/ 611775 h 903786"/>
              <a:gd name="connsiteX13" fmla="*/ 891032 w 1148581"/>
              <a:gd name="connsiteY13" fmla="*/ 585821 h 903786"/>
              <a:gd name="connsiteX14" fmla="*/ 887039 w 1148581"/>
              <a:gd name="connsiteY14" fmla="*/ 557870 h 903786"/>
              <a:gd name="connsiteX15" fmla="*/ 849105 w 1148581"/>
              <a:gd name="connsiteY15" fmla="*/ 553877 h 903786"/>
              <a:gd name="connsiteX16" fmla="*/ 722927 w 1148581"/>
              <a:gd name="connsiteY16" fmla="*/ 513547 h 903786"/>
              <a:gd name="connsiteX17" fmla="*/ 641468 w 1148581"/>
              <a:gd name="connsiteY17" fmla="*/ 491984 h 903786"/>
              <a:gd name="connsiteX18" fmla="*/ 525672 w 1148581"/>
              <a:gd name="connsiteY18" fmla="*/ 557870 h 903786"/>
              <a:gd name="connsiteX19" fmla="*/ 445812 w 1148581"/>
              <a:gd name="connsiteY19" fmla="*/ 697625 h 903786"/>
              <a:gd name="connsiteX20" fmla="*/ 14565 w 1148581"/>
              <a:gd name="connsiteY20" fmla="*/ 903265 h 903786"/>
              <a:gd name="connsiteX21" fmla="*/ 96426 w 1148581"/>
              <a:gd name="connsiteY21" fmla="*/ 787469 h 903786"/>
              <a:gd name="connsiteX22" fmla="*/ 132363 w 1148581"/>
              <a:gd name="connsiteY22" fmla="*/ 761514 h 903786"/>
              <a:gd name="connsiteX23" fmla="*/ 166304 w 1148581"/>
              <a:gd name="connsiteY23" fmla="*/ 727573 h 903786"/>
              <a:gd name="connsiteX24" fmla="*/ 246164 w 1148581"/>
              <a:gd name="connsiteY24" fmla="*/ 691638 h 903786"/>
              <a:gd name="connsiteX25" fmla="*/ 258143 w 1148581"/>
              <a:gd name="connsiteY25" fmla="*/ 583827 h 903786"/>
              <a:gd name="connsiteX26" fmla="*/ 200245 w 1148581"/>
              <a:gd name="connsiteY26" fmla="*/ 587817 h 903786"/>
              <a:gd name="connsiteX27" fmla="*/ 204237 w 1148581"/>
              <a:gd name="connsiteY27" fmla="*/ 531916 h 903786"/>
              <a:gd name="connsiteX28" fmla="*/ 138353 w 1148581"/>
              <a:gd name="connsiteY28" fmla="*/ 523930 h 903786"/>
              <a:gd name="connsiteX29" fmla="*/ 104412 w 1148581"/>
              <a:gd name="connsiteY29" fmla="*/ 503965 h 903786"/>
              <a:gd name="connsiteX30" fmla="*/ 110401 w 1148581"/>
              <a:gd name="connsiteY30" fmla="*/ 464034 h 903786"/>
              <a:gd name="connsiteX31" fmla="*/ 58493 w 1148581"/>
              <a:gd name="connsiteY31" fmla="*/ 420112 h 903786"/>
              <a:gd name="connsiteX32" fmla="*/ 100420 w 1148581"/>
              <a:gd name="connsiteY32" fmla="*/ 342247 h 903786"/>
              <a:gd name="connsiteX33" fmla="*/ 226199 w 1148581"/>
              <a:gd name="connsiteY33" fmla="*/ 288342 h 903786"/>
              <a:gd name="connsiteX34" fmla="*/ 172293 w 1148581"/>
              <a:gd name="connsiteY34" fmla="*/ 218467 h 903786"/>
              <a:gd name="connsiteX35" fmla="*/ 94429 w 1148581"/>
              <a:gd name="connsiteY35" fmla="*/ 240429 h 903786"/>
              <a:gd name="connsiteX36" fmla="*/ 56495 w 1148581"/>
              <a:gd name="connsiteY36" fmla="*/ 202495 h 903786"/>
              <a:gd name="connsiteX37" fmla="*/ 82450 w 1148581"/>
              <a:gd name="connsiteY37" fmla="*/ 184528 h 903786"/>
              <a:gd name="connsiteX38" fmla="*/ 18563 w 1148581"/>
              <a:gd name="connsiteY38" fmla="*/ 168556 h 903786"/>
              <a:gd name="connsiteX39" fmla="*/ 90437 w 1148581"/>
              <a:gd name="connsiteY39" fmla="*/ 104668 h 903786"/>
              <a:gd name="connsiteX40" fmla="*/ 108405 w 1148581"/>
              <a:gd name="connsiteY40" fmla="*/ 72725 h 903786"/>
              <a:gd name="connsiteX41" fmla="*/ 148336 w 1148581"/>
              <a:gd name="connsiteY41" fmla="*/ 76718 h 903786"/>
              <a:gd name="connsiteX42" fmla="*/ 184273 w 1148581"/>
              <a:gd name="connsiteY42" fmla="*/ 116648 h 903786"/>
              <a:gd name="connsiteX43" fmla="*/ 170297 w 1148581"/>
              <a:gd name="connsiteY43" fmla="*/ 54756 h 903786"/>
              <a:gd name="connsiteX44" fmla="*/ 132364 w 1148581"/>
              <a:gd name="connsiteY44" fmla="*/ 850 h 903786"/>
              <a:gd name="connsiteX45" fmla="*/ 244167 w 1148581"/>
              <a:gd name="connsiteY45" fmla="*/ 102672 h 903786"/>
              <a:gd name="connsiteX46" fmla="*/ 242172 w 1148581"/>
              <a:gd name="connsiteY46" fmla="*/ 214474 h 903786"/>
              <a:gd name="connsiteX47" fmla="*/ 345989 w 1148581"/>
              <a:gd name="connsiteY47" fmla="*/ 577836 h 903786"/>
              <a:gd name="connsiteX48" fmla="*/ 332012 w 1148581"/>
              <a:gd name="connsiteY48" fmla="*/ 651706 h 903786"/>
              <a:gd name="connsiteX49" fmla="*/ 336005 w 1148581"/>
              <a:gd name="connsiteY49" fmla="*/ 693632 h 903786"/>
              <a:gd name="connsiteX0" fmla="*/ 813168 w 1148581"/>
              <a:gd name="connsiteY0" fmla="*/ 386644 h 914243"/>
              <a:gd name="connsiteX1" fmla="*/ 809175 w 1148581"/>
              <a:gd name="connsiteY1" fmla="*/ 486470 h 914243"/>
              <a:gd name="connsiteX2" fmla="*/ 867074 w 1148581"/>
              <a:gd name="connsiteY2" fmla="*/ 522407 h 914243"/>
              <a:gd name="connsiteX3" fmla="*/ 905007 w 1148581"/>
              <a:gd name="connsiteY3" fmla="*/ 554351 h 914243"/>
              <a:gd name="connsiteX4" fmla="*/ 968895 w 1148581"/>
              <a:gd name="connsiteY4" fmla="*/ 546365 h 914243"/>
              <a:gd name="connsiteX5" fmla="*/ 1032784 w 1148581"/>
              <a:gd name="connsiteY5" fmla="*/ 620236 h 914243"/>
              <a:gd name="connsiteX6" fmla="*/ 1062731 w 1148581"/>
              <a:gd name="connsiteY6" fmla="*/ 686121 h 914243"/>
              <a:gd name="connsiteX7" fmla="*/ 1128616 w 1148581"/>
              <a:gd name="connsiteY7" fmla="*/ 728047 h 914243"/>
              <a:gd name="connsiteX8" fmla="*/ 1148581 w 1148581"/>
              <a:gd name="connsiteY8" fmla="*/ 742023 h 914243"/>
              <a:gd name="connsiteX9" fmla="*/ 1128616 w 1148581"/>
              <a:gd name="connsiteY9" fmla="*/ 795928 h 914243"/>
              <a:gd name="connsiteX10" fmla="*/ 1036777 w 1148581"/>
              <a:gd name="connsiteY10" fmla="*/ 801918 h 914243"/>
              <a:gd name="connsiteX11" fmla="*/ 1002836 w 1148581"/>
              <a:gd name="connsiteY11" fmla="*/ 706086 h 914243"/>
              <a:gd name="connsiteX12" fmla="*/ 928965 w 1148581"/>
              <a:gd name="connsiteY12" fmla="*/ 622232 h 914243"/>
              <a:gd name="connsiteX13" fmla="*/ 891032 w 1148581"/>
              <a:gd name="connsiteY13" fmla="*/ 596278 h 914243"/>
              <a:gd name="connsiteX14" fmla="*/ 887039 w 1148581"/>
              <a:gd name="connsiteY14" fmla="*/ 568327 h 914243"/>
              <a:gd name="connsiteX15" fmla="*/ 849105 w 1148581"/>
              <a:gd name="connsiteY15" fmla="*/ 564334 h 914243"/>
              <a:gd name="connsiteX16" fmla="*/ 722927 w 1148581"/>
              <a:gd name="connsiteY16" fmla="*/ 524004 h 914243"/>
              <a:gd name="connsiteX17" fmla="*/ 641468 w 1148581"/>
              <a:gd name="connsiteY17" fmla="*/ 502441 h 914243"/>
              <a:gd name="connsiteX18" fmla="*/ 525672 w 1148581"/>
              <a:gd name="connsiteY18" fmla="*/ 568327 h 914243"/>
              <a:gd name="connsiteX19" fmla="*/ 445812 w 1148581"/>
              <a:gd name="connsiteY19" fmla="*/ 708082 h 914243"/>
              <a:gd name="connsiteX20" fmla="*/ 14565 w 1148581"/>
              <a:gd name="connsiteY20" fmla="*/ 913722 h 914243"/>
              <a:gd name="connsiteX21" fmla="*/ 96426 w 1148581"/>
              <a:gd name="connsiteY21" fmla="*/ 797926 h 914243"/>
              <a:gd name="connsiteX22" fmla="*/ 132363 w 1148581"/>
              <a:gd name="connsiteY22" fmla="*/ 771971 h 914243"/>
              <a:gd name="connsiteX23" fmla="*/ 166304 w 1148581"/>
              <a:gd name="connsiteY23" fmla="*/ 738030 h 914243"/>
              <a:gd name="connsiteX24" fmla="*/ 246164 w 1148581"/>
              <a:gd name="connsiteY24" fmla="*/ 702095 h 914243"/>
              <a:gd name="connsiteX25" fmla="*/ 258143 w 1148581"/>
              <a:gd name="connsiteY25" fmla="*/ 594284 h 914243"/>
              <a:gd name="connsiteX26" fmla="*/ 200245 w 1148581"/>
              <a:gd name="connsiteY26" fmla="*/ 598274 h 914243"/>
              <a:gd name="connsiteX27" fmla="*/ 204237 w 1148581"/>
              <a:gd name="connsiteY27" fmla="*/ 542373 h 914243"/>
              <a:gd name="connsiteX28" fmla="*/ 138353 w 1148581"/>
              <a:gd name="connsiteY28" fmla="*/ 534387 h 914243"/>
              <a:gd name="connsiteX29" fmla="*/ 104412 w 1148581"/>
              <a:gd name="connsiteY29" fmla="*/ 514422 h 914243"/>
              <a:gd name="connsiteX30" fmla="*/ 110401 w 1148581"/>
              <a:gd name="connsiteY30" fmla="*/ 474491 h 914243"/>
              <a:gd name="connsiteX31" fmla="*/ 58493 w 1148581"/>
              <a:gd name="connsiteY31" fmla="*/ 430569 h 914243"/>
              <a:gd name="connsiteX32" fmla="*/ 100420 w 1148581"/>
              <a:gd name="connsiteY32" fmla="*/ 352704 h 914243"/>
              <a:gd name="connsiteX33" fmla="*/ 226199 w 1148581"/>
              <a:gd name="connsiteY33" fmla="*/ 298799 h 914243"/>
              <a:gd name="connsiteX34" fmla="*/ 172293 w 1148581"/>
              <a:gd name="connsiteY34" fmla="*/ 228924 h 914243"/>
              <a:gd name="connsiteX35" fmla="*/ 94429 w 1148581"/>
              <a:gd name="connsiteY35" fmla="*/ 250886 h 914243"/>
              <a:gd name="connsiteX36" fmla="*/ 56495 w 1148581"/>
              <a:gd name="connsiteY36" fmla="*/ 212952 h 914243"/>
              <a:gd name="connsiteX37" fmla="*/ 82450 w 1148581"/>
              <a:gd name="connsiteY37" fmla="*/ 194985 h 914243"/>
              <a:gd name="connsiteX38" fmla="*/ 18563 w 1148581"/>
              <a:gd name="connsiteY38" fmla="*/ 179013 h 914243"/>
              <a:gd name="connsiteX39" fmla="*/ 90437 w 1148581"/>
              <a:gd name="connsiteY39" fmla="*/ 115125 h 914243"/>
              <a:gd name="connsiteX40" fmla="*/ 108405 w 1148581"/>
              <a:gd name="connsiteY40" fmla="*/ 83182 h 914243"/>
              <a:gd name="connsiteX41" fmla="*/ 148336 w 1148581"/>
              <a:gd name="connsiteY41" fmla="*/ 87175 h 914243"/>
              <a:gd name="connsiteX42" fmla="*/ 184273 w 1148581"/>
              <a:gd name="connsiteY42" fmla="*/ 127105 h 914243"/>
              <a:gd name="connsiteX43" fmla="*/ 170297 w 1148581"/>
              <a:gd name="connsiteY43" fmla="*/ 65213 h 914243"/>
              <a:gd name="connsiteX44" fmla="*/ 132364 w 1148581"/>
              <a:gd name="connsiteY44" fmla="*/ 11307 h 914243"/>
              <a:gd name="connsiteX45" fmla="*/ 132363 w 1148581"/>
              <a:gd name="connsiteY45" fmla="*/ 9312 h 914243"/>
              <a:gd name="connsiteX46" fmla="*/ 244167 w 1148581"/>
              <a:gd name="connsiteY46" fmla="*/ 113129 h 914243"/>
              <a:gd name="connsiteX47" fmla="*/ 242172 w 1148581"/>
              <a:gd name="connsiteY47" fmla="*/ 224931 h 914243"/>
              <a:gd name="connsiteX48" fmla="*/ 345989 w 1148581"/>
              <a:gd name="connsiteY48" fmla="*/ 588293 h 914243"/>
              <a:gd name="connsiteX49" fmla="*/ 332012 w 1148581"/>
              <a:gd name="connsiteY49" fmla="*/ 662163 h 914243"/>
              <a:gd name="connsiteX50" fmla="*/ 336005 w 1148581"/>
              <a:gd name="connsiteY50" fmla="*/ 704089 h 914243"/>
              <a:gd name="connsiteX0" fmla="*/ 813168 w 1148581"/>
              <a:gd name="connsiteY0" fmla="*/ 402447 h 930046"/>
              <a:gd name="connsiteX1" fmla="*/ 809175 w 1148581"/>
              <a:gd name="connsiteY1" fmla="*/ 502273 h 930046"/>
              <a:gd name="connsiteX2" fmla="*/ 867074 w 1148581"/>
              <a:gd name="connsiteY2" fmla="*/ 538210 h 930046"/>
              <a:gd name="connsiteX3" fmla="*/ 905007 w 1148581"/>
              <a:gd name="connsiteY3" fmla="*/ 570154 h 930046"/>
              <a:gd name="connsiteX4" fmla="*/ 968895 w 1148581"/>
              <a:gd name="connsiteY4" fmla="*/ 562168 h 930046"/>
              <a:gd name="connsiteX5" fmla="*/ 1032784 w 1148581"/>
              <a:gd name="connsiteY5" fmla="*/ 636039 h 930046"/>
              <a:gd name="connsiteX6" fmla="*/ 1062731 w 1148581"/>
              <a:gd name="connsiteY6" fmla="*/ 701924 h 930046"/>
              <a:gd name="connsiteX7" fmla="*/ 1128616 w 1148581"/>
              <a:gd name="connsiteY7" fmla="*/ 743850 h 930046"/>
              <a:gd name="connsiteX8" fmla="*/ 1148581 w 1148581"/>
              <a:gd name="connsiteY8" fmla="*/ 757826 h 930046"/>
              <a:gd name="connsiteX9" fmla="*/ 1128616 w 1148581"/>
              <a:gd name="connsiteY9" fmla="*/ 811731 h 930046"/>
              <a:gd name="connsiteX10" fmla="*/ 1036777 w 1148581"/>
              <a:gd name="connsiteY10" fmla="*/ 817721 h 930046"/>
              <a:gd name="connsiteX11" fmla="*/ 1002836 w 1148581"/>
              <a:gd name="connsiteY11" fmla="*/ 721889 h 930046"/>
              <a:gd name="connsiteX12" fmla="*/ 928965 w 1148581"/>
              <a:gd name="connsiteY12" fmla="*/ 638035 h 930046"/>
              <a:gd name="connsiteX13" fmla="*/ 891032 w 1148581"/>
              <a:gd name="connsiteY13" fmla="*/ 612081 h 930046"/>
              <a:gd name="connsiteX14" fmla="*/ 887039 w 1148581"/>
              <a:gd name="connsiteY14" fmla="*/ 584130 h 930046"/>
              <a:gd name="connsiteX15" fmla="*/ 849105 w 1148581"/>
              <a:gd name="connsiteY15" fmla="*/ 580137 h 930046"/>
              <a:gd name="connsiteX16" fmla="*/ 722927 w 1148581"/>
              <a:gd name="connsiteY16" fmla="*/ 539807 h 930046"/>
              <a:gd name="connsiteX17" fmla="*/ 641468 w 1148581"/>
              <a:gd name="connsiteY17" fmla="*/ 518244 h 930046"/>
              <a:gd name="connsiteX18" fmla="*/ 525672 w 1148581"/>
              <a:gd name="connsiteY18" fmla="*/ 584130 h 930046"/>
              <a:gd name="connsiteX19" fmla="*/ 445812 w 1148581"/>
              <a:gd name="connsiteY19" fmla="*/ 723885 h 930046"/>
              <a:gd name="connsiteX20" fmla="*/ 14565 w 1148581"/>
              <a:gd name="connsiteY20" fmla="*/ 929525 h 930046"/>
              <a:gd name="connsiteX21" fmla="*/ 96426 w 1148581"/>
              <a:gd name="connsiteY21" fmla="*/ 813729 h 930046"/>
              <a:gd name="connsiteX22" fmla="*/ 132363 w 1148581"/>
              <a:gd name="connsiteY22" fmla="*/ 787774 h 930046"/>
              <a:gd name="connsiteX23" fmla="*/ 166304 w 1148581"/>
              <a:gd name="connsiteY23" fmla="*/ 753833 h 930046"/>
              <a:gd name="connsiteX24" fmla="*/ 246164 w 1148581"/>
              <a:gd name="connsiteY24" fmla="*/ 717898 h 930046"/>
              <a:gd name="connsiteX25" fmla="*/ 258143 w 1148581"/>
              <a:gd name="connsiteY25" fmla="*/ 610087 h 930046"/>
              <a:gd name="connsiteX26" fmla="*/ 200245 w 1148581"/>
              <a:gd name="connsiteY26" fmla="*/ 614077 h 930046"/>
              <a:gd name="connsiteX27" fmla="*/ 204237 w 1148581"/>
              <a:gd name="connsiteY27" fmla="*/ 558176 h 930046"/>
              <a:gd name="connsiteX28" fmla="*/ 138353 w 1148581"/>
              <a:gd name="connsiteY28" fmla="*/ 550190 h 930046"/>
              <a:gd name="connsiteX29" fmla="*/ 104412 w 1148581"/>
              <a:gd name="connsiteY29" fmla="*/ 530225 h 930046"/>
              <a:gd name="connsiteX30" fmla="*/ 110401 w 1148581"/>
              <a:gd name="connsiteY30" fmla="*/ 490294 h 930046"/>
              <a:gd name="connsiteX31" fmla="*/ 58493 w 1148581"/>
              <a:gd name="connsiteY31" fmla="*/ 446372 h 930046"/>
              <a:gd name="connsiteX32" fmla="*/ 100420 w 1148581"/>
              <a:gd name="connsiteY32" fmla="*/ 368507 h 930046"/>
              <a:gd name="connsiteX33" fmla="*/ 226199 w 1148581"/>
              <a:gd name="connsiteY33" fmla="*/ 314602 h 930046"/>
              <a:gd name="connsiteX34" fmla="*/ 172293 w 1148581"/>
              <a:gd name="connsiteY34" fmla="*/ 244727 h 930046"/>
              <a:gd name="connsiteX35" fmla="*/ 94429 w 1148581"/>
              <a:gd name="connsiteY35" fmla="*/ 266689 h 930046"/>
              <a:gd name="connsiteX36" fmla="*/ 56495 w 1148581"/>
              <a:gd name="connsiteY36" fmla="*/ 228755 h 930046"/>
              <a:gd name="connsiteX37" fmla="*/ 82450 w 1148581"/>
              <a:gd name="connsiteY37" fmla="*/ 210788 h 930046"/>
              <a:gd name="connsiteX38" fmla="*/ 18563 w 1148581"/>
              <a:gd name="connsiteY38" fmla="*/ 194816 h 930046"/>
              <a:gd name="connsiteX39" fmla="*/ 90437 w 1148581"/>
              <a:gd name="connsiteY39" fmla="*/ 130928 h 930046"/>
              <a:gd name="connsiteX40" fmla="*/ 108405 w 1148581"/>
              <a:gd name="connsiteY40" fmla="*/ 98985 h 930046"/>
              <a:gd name="connsiteX41" fmla="*/ 148336 w 1148581"/>
              <a:gd name="connsiteY41" fmla="*/ 102978 h 930046"/>
              <a:gd name="connsiteX42" fmla="*/ 184273 w 1148581"/>
              <a:gd name="connsiteY42" fmla="*/ 142908 h 930046"/>
              <a:gd name="connsiteX43" fmla="*/ 170297 w 1148581"/>
              <a:gd name="connsiteY43" fmla="*/ 81016 h 930046"/>
              <a:gd name="connsiteX44" fmla="*/ 132364 w 1148581"/>
              <a:gd name="connsiteY44" fmla="*/ 27110 h 930046"/>
              <a:gd name="connsiteX45" fmla="*/ 76461 w 1148581"/>
              <a:gd name="connsiteY45" fmla="*/ 5150 h 930046"/>
              <a:gd name="connsiteX46" fmla="*/ 244167 w 1148581"/>
              <a:gd name="connsiteY46" fmla="*/ 128932 h 930046"/>
              <a:gd name="connsiteX47" fmla="*/ 242172 w 1148581"/>
              <a:gd name="connsiteY47" fmla="*/ 240734 h 930046"/>
              <a:gd name="connsiteX48" fmla="*/ 345989 w 1148581"/>
              <a:gd name="connsiteY48" fmla="*/ 604096 h 930046"/>
              <a:gd name="connsiteX49" fmla="*/ 332012 w 1148581"/>
              <a:gd name="connsiteY49" fmla="*/ 677966 h 930046"/>
              <a:gd name="connsiteX50" fmla="*/ 336005 w 1148581"/>
              <a:gd name="connsiteY50" fmla="*/ 719892 h 930046"/>
              <a:gd name="connsiteX0" fmla="*/ 813168 w 1148581"/>
              <a:gd name="connsiteY0" fmla="*/ 403171 h 930770"/>
              <a:gd name="connsiteX1" fmla="*/ 809175 w 1148581"/>
              <a:gd name="connsiteY1" fmla="*/ 502997 h 930770"/>
              <a:gd name="connsiteX2" fmla="*/ 867074 w 1148581"/>
              <a:gd name="connsiteY2" fmla="*/ 538934 h 930770"/>
              <a:gd name="connsiteX3" fmla="*/ 905007 w 1148581"/>
              <a:gd name="connsiteY3" fmla="*/ 570878 h 930770"/>
              <a:gd name="connsiteX4" fmla="*/ 968895 w 1148581"/>
              <a:gd name="connsiteY4" fmla="*/ 562892 h 930770"/>
              <a:gd name="connsiteX5" fmla="*/ 1032784 w 1148581"/>
              <a:gd name="connsiteY5" fmla="*/ 636763 h 930770"/>
              <a:gd name="connsiteX6" fmla="*/ 1062731 w 1148581"/>
              <a:gd name="connsiteY6" fmla="*/ 702648 h 930770"/>
              <a:gd name="connsiteX7" fmla="*/ 1128616 w 1148581"/>
              <a:gd name="connsiteY7" fmla="*/ 744574 h 930770"/>
              <a:gd name="connsiteX8" fmla="*/ 1148581 w 1148581"/>
              <a:gd name="connsiteY8" fmla="*/ 758550 h 930770"/>
              <a:gd name="connsiteX9" fmla="*/ 1128616 w 1148581"/>
              <a:gd name="connsiteY9" fmla="*/ 812455 h 930770"/>
              <a:gd name="connsiteX10" fmla="*/ 1036777 w 1148581"/>
              <a:gd name="connsiteY10" fmla="*/ 818445 h 930770"/>
              <a:gd name="connsiteX11" fmla="*/ 1002836 w 1148581"/>
              <a:gd name="connsiteY11" fmla="*/ 722613 h 930770"/>
              <a:gd name="connsiteX12" fmla="*/ 928965 w 1148581"/>
              <a:gd name="connsiteY12" fmla="*/ 638759 h 930770"/>
              <a:gd name="connsiteX13" fmla="*/ 891032 w 1148581"/>
              <a:gd name="connsiteY13" fmla="*/ 612805 h 930770"/>
              <a:gd name="connsiteX14" fmla="*/ 887039 w 1148581"/>
              <a:gd name="connsiteY14" fmla="*/ 584854 h 930770"/>
              <a:gd name="connsiteX15" fmla="*/ 849105 w 1148581"/>
              <a:gd name="connsiteY15" fmla="*/ 580861 h 930770"/>
              <a:gd name="connsiteX16" fmla="*/ 722927 w 1148581"/>
              <a:gd name="connsiteY16" fmla="*/ 540531 h 930770"/>
              <a:gd name="connsiteX17" fmla="*/ 641468 w 1148581"/>
              <a:gd name="connsiteY17" fmla="*/ 518968 h 930770"/>
              <a:gd name="connsiteX18" fmla="*/ 525672 w 1148581"/>
              <a:gd name="connsiteY18" fmla="*/ 584854 h 930770"/>
              <a:gd name="connsiteX19" fmla="*/ 445812 w 1148581"/>
              <a:gd name="connsiteY19" fmla="*/ 724609 h 930770"/>
              <a:gd name="connsiteX20" fmla="*/ 14565 w 1148581"/>
              <a:gd name="connsiteY20" fmla="*/ 930249 h 930770"/>
              <a:gd name="connsiteX21" fmla="*/ 96426 w 1148581"/>
              <a:gd name="connsiteY21" fmla="*/ 814453 h 930770"/>
              <a:gd name="connsiteX22" fmla="*/ 132363 w 1148581"/>
              <a:gd name="connsiteY22" fmla="*/ 788498 h 930770"/>
              <a:gd name="connsiteX23" fmla="*/ 166304 w 1148581"/>
              <a:gd name="connsiteY23" fmla="*/ 754557 h 930770"/>
              <a:gd name="connsiteX24" fmla="*/ 246164 w 1148581"/>
              <a:gd name="connsiteY24" fmla="*/ 718622 h 930770"/>
              <a:gd name="connsiteX25" fmla="*/ 258143 w 1148581"/>
              <a:gd name="connsiteY25" fmla="*/ 610811 h 930770"/>
              <a:gd name="connsiteX26" fmla="*/ 200245 w 1148581"/>
              <a:gd name="connsiteY26" fmla="*/ 614801 h 930770"/>
              <a:gd name="connsiteX27" fmla="*/ 204237 w 1148581"/>
              <a:gd name="connsiteY27" fmla="*/ 558900 h 930770"/>
              <a:gd name="connsiteX28" fmla="*/ 138353 w 1148581"/>
              <a:gd name="connsiteY28" fmla="*/ 550914 h 930770"/>
              <a:gd name="connsiteX29" fmla="*/ 104412 w 1148581"/>
              <a:gd name="connsiteY29" fmla="*/ 530949 h 930770"/>
              <a:gd name="connsiteX30" fmla="*/ 110401 w 1148581"/>
              <a:gd name="connsiteY30" fmla="*/ 491018 h 930770"/>
              <a:gd name="connsiteX31" fmla="*/ 58493 w 1148581"/>
              <a:gd name="connsiteY31" fmla="*/ 447096 h 930770"/>
              <a:gd name="connsiteX32" fmla="*/ 100420 w 1148581"/>
              <a:gd name="connsiteY32" fmla="*/ 369231 h 930770"/>
              <a:gd name="connsiteX33" fmla="*/ 226199 w 1148581"/>
              <a:gd name="connsiteY33" fmla="*/ 315326 h 930770"/>
              <a:gd name="connsiteX34" fmla="*/ 172293 w 1148581"/>
              <a:gd name="connsiteY34" fmla="*/ 245451 h 930770"/>
              <a:gd name="connsiteX35" fmla="*/ 94429 w 1148581"/>
              <a:gd name="connsiteY35" fmla="*/ 267413 h 930770"/>
              <a:gd name="connsiteX36" fmla="*/ 56495 w 1148581"/>
              <a:gd name="connsiteY36" fmla="*/ 229479 h 930770"/>
              <a:gd name="connsiteX37" fmla="*/ 82450 w 1148581"/>
              <a:gd name="connsiteY37" fmla="*/ 211512 h 930770"/>
              <a:gd name="connsiteX38" fmla="*/ 18563 w 1148581"/>
              <a:gd name="connsiteY38" fmla="*/ 195540 h 930770"/>
              <a:gd name="connsiteX39" fmla="*/ 90437 w 1148581"/>
              <a:gd name="connsiteY39" fmla="*/ 131652 h 930770"/>
              <a:gd name="connsiteX40" fmla="*/ 108405 w 1148581"/>
              <a:gd name="connsiteY40" fmla="*/ 99709 h 930770"/>
              <a:gd name="connsiteX41" fmla="*/ 148336 w 1148581"/>
              <a:gd name="connsiteY41" fmla="*/ 103702 h 930770"/>
              <a:gd name="connsiteX42" fmla="*/ 184273 w 1148581"/>
              <a:gd name="connsiteY42" fmla="*/ 143632 h 930770"/>
              <a:gd name="connsiteX43" fmla="*/ 170297 w 1148581"/>
              <a:gd name="connsiteY43" fmla="*/ 81740 h 930770"/>
              <a:gd name="connsiteX44" fmla="*/ 132364 w 1148581"/>
              <a:gd name="connsiteY44" fmla="*/ 27834 h 930770"/>
              <a:gd name="connsiteX45" fmla="*/ 76461 w 1148581"/>
              <a:gd name="connsiteY45" fmla="*/ 5874 h 930770"/>
              <a:gd name="connsiteX46" fmla="*/ 78457 w 1148581"/>
              <a:gd name="connsiteY46" fmla="*/ 11864 h 930770"/>
              <a:gd name="connsiteX47" fmla="*/ 244167 w 1148581"/>
              <a:gd name="connsiteY47" fmla="*/ 129656 h 930770"/>
              <a:gd name="connsiteX48" fmla="*/ 242172 w 1148581"/>
              <a:gd name="connsiteY48" fmla="*/ 241458 h 930770"/>
              <a:gd name="connsiteX49" fmla="*/ 345989 w 1148581"/>
              <a:gd name="connsiteY49" fmla="*/ 604820 h 930770"/>
              <a:gd name="connsiteX50" fmla="*/ 332012 w 1148581"/>
              <a:gd name="connsiteY50" fmla="*/ 678690 h 930770"/>
              <a:gd name="connsiteX51" fmla="*/ 336005 w 1148581"/>
              <a:gd name="connsiteY51" fmla="*/ 720616 h 930770"/>
              <a:gd name="connsiteX0" fmla="*/ 813168 w 1148581"/>
              <a:gd name="connsiteY0" fmla="*/ 464515 h 992114"/>
              <a:gd name="connsiteX1" fmla="*/ 809175 w 1148581"/>
              <a:gd name="connsiteY1" fmla="*/ 564341 h 992114"/>
              <a:gd name="connsiteX2" fmla="*/ 867074 w 1148581"/>
              <a:gd name="connsiteY2" fmla="*/ 600278 h 992114"/>
              <a:gd name="connsiteX3" fmla="*/ 905007 w 1148581"/>
              <a:gd name="connsiteY3" fmla="*/ 632222 h 992114"/>
              <a:gd name="connsiteX4" fmla="*/ 968895 w 1148581"/>
              <a:gd name="connsiteY4" fmla="*/ 624236 h 992114"/>
              <a:gd name="connsiteX5" fmla="*/ 1032784 w 1148581"/>
              <a:gd name="connsiteY5" fmla="*/ 698107 h 992114"/>
              <a:gd name="connsiteX6" fmla="*/ 1062731 w 1148581"/>
              <a:gd name="connsiteY6" fmla="*/ 763992 h 992114"/>
              <a:gd name="connsiteX7" fmla="*/ 1128616 w 1148581"/>
              <a:gd name="connsiteY7" fmla="*/ 805918 h 992114"/>
              <a:gd name="connsiteX8" fmla="*/ 1148581 w 1148581"/>
              <a:gd name="connsiteY8" fmla="*/ 819894 h 992114"/>
              <a:gd name="connsiteX9" fmla="*/ 1128616 w 1148581"/>
              <a:gd name="connsiteY9" fmla="*/ 873799 h 992114"/>
              <a:gd name="connsiteX10" fmla="*/ 1036777 w 1148581"/>
              <a:gd name="connsiteY10" fmla="*/ 879789 h 992114"/>
              <a:gd name="connsiteX11" fmla="*/ 1002836 w 1148581"/>
              <a:gd name="connsiteY11" fmla="*/ 783957 h 992114"/>
              <a:gd name="connsiteX12" fmla="*/ 928965 w 1148581"/>
              <a:gd name="connsiteY12" fmla="*/ 700103 h 992114"/>
              <a:gd name="connsiteX13" fmla="*/ 891032 w 1148581"/>
              <a:gd name="connsiteY13" fmla="*/ 674149 h 992114"/>
              <a:gd name="connsiteX14" fmla="*/ 887039 w 1148581"/>
              <a:gd name="connsiteY14" fmla="*/ 646198 h 992114"/>
              <a:gd name="connsiteX15" fmla="*/ 849105 w 1148581"/>
              <a:gd name="connsiteY15" fmla="*/ 642205 h 992114"/>
              <a:gd name="connsiteX16" fmla="*/ 722927 w 1148581"/>
              <a:gd name="connsiteY16" fmla="*/ 601875 h 992114"/>
              <a:gd name="connsiteX17" fmla="*/ 641468 w 1148581"/>
              <a:gd name="connsiteY17" fmla="*/ 580312 h 992114"/>
              <a:gd name="connsiteX18" fmla="*/ 525672 w 1148581"/>
              <a:gd name="connsiteY18" fmla="*/ 646198 h 992114"/>
              <a:gd name="connsiteX19" fmla="*/ 445812 w 1148581"/>
              <a:gd name="connsiteY19" fmla="*/ 785953 h 992114"/>
              <a:gd name="connsiteX20" fmla="*/ 14565 w 1148581"/>
              <a:gd name="connsiteY20" fmla="*/ 991593 h 992114"/>
              <a:gd name="connsiteX21" fmla="*/ 96426 w 1148581"/>
              <a:gd name="connsiteY21" fmla="*/ 875797 h 992114"/>
              <a:gd name="connsiteX22" fmla="*/ 132363 w 1148581"/>
              <a:gd name="connsiteY22" fmla="*/ 849842 h 992114"/>
              <a:gd name="connsiteX23" fmla="*/ 166304 w 1148581"/>
              <a:gd name="connsiteY23" fmla="*/ 815901 h 992114"/>
              <a:gd name="connsiteX24" fmla="*/ 246164 w 1148581"/>
              <a:gd name="connsiteY24" fmla="*/ 779966 h 992114"/>
              <a:gd name="connsiteX25" fmla="*/ 258143 w 1148581"/>
              <a:gd name="connsiteY25" fmla="*/ 672155 h 992114"/>
              <a:gd name="connsiteX26" fmla="*/ 200245 w 1148581"/>
              <a:gd name="connsiteY26" fmla="*/ 676145 h 992114"/>
              <a:gd name="connsiteX27" fmla="*/ 204237 w 1148581"/>
              <a:gd name="connsiteY27" fmla="*/ 620244 h 992114"/>
              <a:gd name="connsiteX28" fmla="*/ 138353 w 1148581"/>
              <a:gd name="connsiteY28" fmla="*/ 612258 h 992114"/>
              <a:gd name="connsiteX29" fmla="*/ 104412 w 1148581"/>
              <a:gd name="connsiteY29" fmla="*/ 592293 h 992114"/>
              <a:gd name="connsiteX30" fmla="*/ 110401 w 1148581"/>
              <a:gd name="connsiteY30" fmla="*/ 552362 h 992114"/>
              <a:gd name="connsiteX31" fmla="*/ 58493 w 1148581"/>
              <a:gd name="connsiteY31" fmla="*/ 508440 h 992114"/>
              <a:gd name="connsiteX32" fmla="*/ 100420 w 1148581"/>
              <a:gd name="connsiteY32" fmla="*/ 430575 h 992114"/>
              <a:gd name="connsiteX33" fmla="*/ 226199 w 1148581"/>
              <a:gd name="connsiteY33" fmla="*/ 376670 h 992114"/>
              <a:gd name="connsiteX34" fmla="*/ 172293 w 1148581"/>
              <a:gd name="connsiteY34" fmla="*/ 306795 h 992114"/>
              <a:gd name="connsiteX35" fmla="*/ 94429 w 1148581"/>
              <a:gd name="connsiteY35" fmla="*/ 328757 h 992114"/>
              <a:gd name="connsiteX36" fmla="*/ 56495 w 1148581"/>
              <a:gd name="connsiteY36" fmla="*/ 290823 h 992114"/>
              <a:gd name="connsiteX37" fmla="*/ 82450 w 1148581"/>
              <a:gd name="connsiteY37" fmla="*/ 272856 h 992114"/>
              <a:gd name="connsiteX38" fmla="*/ 18563 w 1148581"/>
              <a:gd name="connsiteY38" fmla="*/ 256884 h 992114"/>
              <a:gd name="connsiteX39" fmla="*/ 90437 w 1148581"/>
              <a:gd name="connsiteY39" fmla="*/ 192996 h 992114"/>
              <a:gd name="connsiteX40" fmla="*/ 108405 w 1148581"/>
              <a:gd name="connsiteY40" fmla="*/ 161053 h 992114"/>
              <a:gd name="connsiteX41" fmla="*/ 148336 w 1148581"/>
              <a:gd name="connsiteY41" fmla="*/ 165046 h 992114"/>
              <a:gd name="connsiteX42" fmla="*/ 184273 w 1148581"/>
              <a:gd name="connsiteY42" fmla="*/ 204976 h 992114"/>
              <a:gd name="connsiteX43" fmla="*/ 170297 w 1148581"/>
              <a:gd name="connsiteY43" fmla="*/ 143084 h 992114"/>
              <a:gd name="connsiteX44" fmla="*/ 132364 w 1148581"/>
              <a:gd name="connsiteY44" fmla="*/ 89178 h 992114"/>
              <a:gd name="connsiteX45" fmla="*/ 76461 w 1148581"/>
              <a:gd name="connsiteY45" fmla="*/ 67218 h 992114"/>
              <a:gd name="connsiteX46" fmla="*/ 66478 w 1148581"/>
              <a:gd name="connsiteY46" fmla="*/ 3330 h 992114"/>
              <a:gd name="connsiteX47" fmla="*/ 244167 w 1148581"/>
              <a:gd name="connsiteY47" fmla="*/ 191000 h 992114"/>
              <a:gd name="connsiteX48" fmla="*/ 242172 w 1148581"/>
              <a:gd name="connsiteY48" fmla="*/ 302802 h 992114"/>
              <a:gd name="connsiteX49" fmla="*/ 345989 w 1148581"/>
              <a:gd name="connsiteY49" fmla="*/ 666164 h 992114"/>
              <a:gd name="connsiteX50" fmla="*/ 332012 w 1148581"/>
              <a:gd name="connsiteY50" fmla="*/ 740034 h 992114"/>
              <a:gd name="connsiteX51" fmla="*/ 336005 w 1148581"/>
              <a:gd name="connsiteY51" fmla="*/ 781960 h 992114"/>
              <a:gd name="connsiteX0" fmla="*/ 813168 w 1148581"/>
              <a:gd name="connsiteY0" fmla="*/ 482144 h 1009743"/>
              <a:gd name="connsiteX1" fmla="*/ 809175 w 1148581"/>
              <a:gd name="connsiteY1" fmla="*/ 581970 h 1009743"/>
              <a:gd name="connsiteX2" fmla="*/ 867074 w 1148581"/>
              <a:gd name="connsiteY2" fmla="*/ 617907 h 1009743"/>
              <a:gd name="connsiteX3" fmla="*/ 905007 w 1148581"/>
              <a:gd name="connsiteY3" fmla="*/ 649851 h 1009743"/>
              <a:gd name="connsiteX4" fmla="*/ 968895 w 1148581"/>
              <a:gd name="connsiteY4" fmla="*/ 641865 h 1009743"/>
              <a:gd name="connsiteX5" fmla="*/ 1032784 w 1148581"/>
              <a:gd name="connsiteY5" fmla="*/ 715736 h 1009743"/>
              <a:gd name="connsiteX6" fmla="*/ 1062731 w 1148581"/>
              <a:gd name="connsiteY6" fmla="*/ 781621 h 1009743"/>
              <a:gd name="connsiteX7" fmla="*/ 1128616 w 1148581"/>
              <a:gd name="connsiteY7" fmla="*/ 823547 h 1009743"/>
              <a:gd name="connsiteX8" fmla="*/ 1148581 w 1148581"/>
              <a:gd name="connsiteY8" fmla="*/ 837523 h 1009743"/>
              <a:gd name="connsiteX9" fmla="*/ 1128616 w 1148581"/>
              <a:gd name="connsiteY9" fmla="*/ 891428 h 1009743"/>
              <a:gd name="connsiteX10" fmla="*/ 1036777 w 1148581"/>
              <a:gd name="connsiteY10" fmla="*/ 897418 h 1009743"/>
              <a:gd name="connsiteX11" fmla="*/ 1002836 w 1148581"/>
              <a:gd name="connsiteY11" fmla="*/ 801586 h 1009743"/>
              <a:gd name="connsiteX12" fmla="*/ 928965 w 1148581"/>
              <a:gd name="connsiteY12" fmla="*/ 717732 h 1009743"/>
              <a:gd name="connsiteX13" fmla="*/ 891032 w 1148581"/>
              <a:gd name="connsiteY13" fmla="*/ 691778 h 1009743"/>
              <a:gd name="connsiteX14" fmla="*/ 887039 w 1148581"/>
              <a:gd name="connsiteY14" fmla="*/ 663827 h 1009743"/>
              <a:gd name="connsiteX15" fmla="*/ 849105 w 1148581"/>
              <a:gd name="connsiteY15" fmla="*/ 659834 h 1009743"/>
              <a:gd name="connsiteX16" fmla="*/ 722927 w 1148581"/>
              <a:gd name="connsiteY16" fmla="*/ 619504 h 1009743"/>
              <a:gd name="connsiteX17" fmla="*/ 641468 w 1148581"/>
              <a:gd name="connsiteY17" fmla="*/ 597941 h 1009743"/>
              <a:gd name="connsiteX18" fmla="*/ 525672 w 1148581"/>
              <a:gd name="connsiteY18" fmla="*/ 663827 h 1009743"/>
              <a:gd name="connsiteX19" fmla="*/ 445812 w 1148581"/>
              <a:gd name="connsiteY19" fmla="*/ 803582 h 1009743"/>
              <a:gd name="connsiteX20" fmla="*/ 14565 w 1148581"/>
              <a:gd name="connsiteY20" fmla="*/ 1009222 h 1009743"/>
              <a:gd name="connsiteX21" fmla="*/ 96426 w 1148581"/>
              <a:gd name="connsiteY21" fmla="*/ 893426 h 1009743"/>
              <a:gd name="connsiteX22" fmla="*/ 132363 w 1148581"/>
              <a:gd name="connsiteY22" fmla="*/ 867471 h 1009743"/>
              <a:gd name="connsiteX23" fmla="*/ 166304 w 1148581"/>
              <a:gd name="connsiteY23" fmla="*/ 833530 h 1009743"/>
              <a:gd name="connsiteX24" fmla="*/ 246164 w 1148581"/>
              <a:gd name="connsiteY24" fmla="*/ 797595 h 1009743"/>
              <a:gd name="connsiteX25" fmla="*/ 258143 w 1148581"/>
              <a:gd name="connsiteY25" fmla="*/ 689784 h 1009743"/>
              <a:gd name="connsiteX26" fmla="*/ 200245 w 1148581"/>
              <a:gd name="connsiteY26" fmla="*/ 693774 h 1009743"/>
              <a:gd name="connsiteX27" fmla="*/ 204237 w 1148581"/>
              <a:gd name="connsiteY27" fmla="*/ 637873 h 1009743"/>
              <a:gd name="connsiteX28" fmla="*/ 138353 w 1148581"/>
              <a:gd name="connsiteY28" fmla="*/ 629887 h 1009743"/>
              <a:gd name="connsiteX29" fmla="*/ 104412 w 1148581"/>
              <a:gd name="connsiteY29" fmla="*/ 609922 h 1009743"/>
              <a:gd name="connsiteX30" fmla="*/ 110401 w 1148581"/>
              <a:gd name="connsiteY30" fmla="*/ 569991 h 1009743"/>
              <a:gd name="connsiteX31" fmla="*/ 58493 w 1148581"/>
              <a:gd name="connsiteY31" fmla="*/ 526069 h 1009743"/>
              <a:gd name="connsiteX32" fmla="*/ 100420 w 1148581"/>
              <a:gd name="connsiteY32" fmla="*/ 448204 h 1009743"/>
              <a:gd name="connsiteX33" fmla="*/ 226199 w 1148581"/>
              <a:gd name="connsiteY33" fmla="*/ 394299 h 1009743"/>
              <a:gd name="connsiteX34" fmla="*/ 172293 w 1148581"/>
              <a:gd name="connsiteY34" fmla="*/ 324424 h 1009743"/>
              <a:gd name="connsiteX35" fmla="*/ 94429 w 1148581"/>
              <a:gd name="connsiteY35" fmla="*/ 346386 h 1009743"/>
              <a:gd name="connsiteX36" fmla="*/ 56495 w 1148581"/>
              <a:gd name="connsiteY36" fmla="*/ 308452 h 1009743"/>
              <a:gd name="connsiteX37" fmla="*/ 82450 w 1148581"/>
              <a:gd name="connsiteY37" fmla="*/ 290485 h 1009743"/>
              <a:gd name="connsiteX38" fmla="*/ 18563 w 1148581"/>
              <a:gd name="connsiteY38" fmla="*/ 274513 h 1009743"/>
              <a:gd name="connsiteX39" fmla="*/ 90437 w 1148581"/>
              <a:gd name="connsiteY39" fmla="*/ 210625 h 1009743"/>
              <a:gd name="connsiteX40" fmla="*/ 108405 w 1148581"/>
              <a:gd name="connsiteY40" fmla="*/ 178682 h 1009743"/>
              <a:gd name="connsiteX41" fmla="*/ 148336 w 1148581"/>
              <a:gd name="connsiteY41" fmla="*/ 182675 h 1009743"/>
              <a:gd name="connsiteX42" fmla="*/ 184273 w 1148581"/>
              <a:gd name="connsiteY42" fmla="*/ 222605 h 1009743"/>
              <a:gd name="connsiteX43" fmla="*/ 170297 w 1148581"/>
              <a:gd name="connsiteY43" fmla="*/ 160713 h 1009743"/>
              <a:gd name="connsiteX44" fmla="*/ 132364 w 1148581"/>
              <a:gd name="connsiteY44" fmla="*/ 106807 h 1009743"/>
              <a:gd name="connsiteX45" fmla="*/ 76461 w 1148581"/>
              <a:gd name="connsiteY45" fmla="*/ 84847 h 1009743"/>
              <a:gd name="connsiteX46" fmla="*/ 66478 w 1148581"/>
              <a:gd name="connsiteY46" fmla="*/ 20959 h 1009743"/>
              <a:gd name="connsiteX47" fmla="*/ 58492 w 1148581"/>
              <a:gd name="connsiteY47" fmla="*/ 14970 h 1009743"/>
              <a:gd name="connsiteX48" fmla="*/ 244167 w 1148581"/>
              <a:gd name="connsiteY48" fmla="*/ 208629 h 1009743"/>
              <a:gd name="connsiteX49" fmla="*/ 242172 w 1148581"/>
              <a:gd name="connsiteY49" fmla="*/ 320431 h 1009743"/>
              <a:gd name="connsiteX50" fmla="*/ 345989 w 1148581"/>
              <a:gd name="connsiteY50" fmla="*/ 683793 h 1009743"/>
              <a:gd name="connsiteX51" fmla="*/ 332012 w 1148581"/>
              <a:gd name="connsiteY51" fmla="*/ 757663 h 1009743"/>
              <a:gd name="connsiteX52" fmla="*/ 336005 w 1148581"/>
              <a:gd name="connsiteY52" fmla="*/ 799589 h 1009743"/>
              <a:gd name="connsiteX0" fmla="*/ 813168 w 1148581"/>
              <a:gd name="connsiteY0" fmla="*/ 480737 h 1008336"/>
              <a:gd name="connsiteX1" fmla="*/ 809175 w 1148581"/>
              <a:gd name="connsiteY1" fmla="*/ 580563 h 1008336"/>
              <a:gd name="connsiteX2" fmla="*/ 867074 w 1148581"/>
              <a:gd name="connsiteY2" fmla="*/ 616500 h 1008336"/>
              <a:gd name="connsiteX3" fmla="*/ 905007 w 1148581"/>
              <a:gd name="connsiteY3" fmla="*/ 648444 h 1008336"/>
              <a:gd name="connsiteX4" fmla="*/ 968895 w 1148581"/>
              <a:gd name="connsiteY4" fmla="*/ 640458 h 1008336"/>
              <a:gd name="connsiteX5" fmla="*/ 1032784 w 1148581"/>
              <a:gd name="connsiteY5" fmla="*/ 714329 h 1008336"/>
              <a:gd name="connsiteX6" fmla="*/ 1062731 w 1148581"/>
              <a:gd name="connsiteY6" fmla="*/ 780214 h 1008336"/>
              <a:gd name="connsiteX7" fmla="*/ 1128616 w 1148581"/>
              <a:gd name="connsiteY7" fmla="*/ 822140 h 1008336"/>
              <a:gd name="connsiteX8" fmla="*/ 1148581 w 1148581"/>
              <a:gd name="connsiteY8" fmla="*/ 836116 h 1008336"/>
              <a:gd name="connsiteX9" fmla="*/ 1128616 w 1148581"/>
              <a:gd name="connsiteY9" fmla="*/ 890021 h 1008336"/>
              <a:gd name="connsiteX10" fmla="*/ 1036777 w 1148581"/>
              <a:gd name="connsiteY10" fmla="*/ 896011 h 1008336"/>
              <a:gd name="connsiteX11" fmla="*/ 1002836 w 1148581"/>
              <a:gd name="connsiteY11" fmla="*/ 800179 h 1008336"/>
              <a:gd name="connsiteX12" fmla="*/ 928965 w 1148581"/>
              <a:gd name="connsiteY12" fmla="*/ 716325 h 1008336"/>
              <a:gd name="connsiteX13" fmla="*/ 891032 w 1148581"/>
              <a:gd name="connsiteY13" fmla="*/ 690371 h 1008336"/>
              <a:gd name="connsiteX14" fmla="*/ 887039 w 1148581"/>
              <a:gd name="connsiteY14" fmla="*/ 662420 h 1008336"/>
              <a:gd name="connsiteX15" fmla="*/ 849105 w 1148581"/>
              <a:gd name="connsiteY15" fmla="*/ 658427 h 1008336"/>
              <a:gd name="connsiteX16" fmla="*/ 722927 w 1148581"/>
              <a:gd name="connsiteY16" fmla="*/ 618097 h 1008336"/>
              <a:gd name="connsiteX17" fmla="*/ 641468 w 1148581"/>
              <a:gd name="connsiteY17" fmla="*/ 596534 h 1008336"/>
              <a:gd name="connsiteX18" fmla="*/ 525672 w 1148581"/>
              <a:gd name="connsiteY18" fmla="*/ 662420 h 1008336"/>
              <a:gd name="connsiteX19" fmla="*/ 445812 w 1148581"/>
              <a:gd name="connsiteY19" fmla="*/ 802175 h 1008336"/>
              <a:gd name="connsiteX20" fmla="*/ 14565 w 1148581"/>
              <a:gd name="connsiteY20" fmla="*/ 1007815 h 1008336"/>
              <a:gd name="connsiteX21" fmla="*/ 96426 w 1148581"/>
              <a:gd name="connsiteY21" fmla="*/ 892019 h 1008336"/>
              <a:gd name="connsiteX22" fmla="*/ 132363 w 1148581"/>
              <a:gd name="connsiteY22" fmla="*/ 866064 h 1008336"/>
              <a:gd name="connsiteX23" fmla="*/ 166304 w 1148581"/>
              <a:gd name="connsiteY23" fmla="*/ 832123 h 1008336"/>
              <a:gd name="connsiteX24" fmla="*/ 246164 w 1148581"/>
              <a:gd name="connsiteY24" fmla="*/ 796188 h 1008336"/>
              <a:gd name="connsiteX25" fmla="*/ 258143 w 1148581"/>
              <a:gd name="connsiteY25" fmla="*/ 688377 h 1008336"/>
              <a:gd name="connsiteX26" fmla="*/ 200245 w 1148581"/>
              <a:gd name="connsiteY26" fmla="*/ 692367 h 1008336"/>
              <a:gd name="connsiteX27" fmla="*/ 204237 w 1148581"/>
              <a:gd name="connsiteY27" fmla="*/ 636466 h 1008336"/>
              <a:gd name="connsiteX28" fmla="*/ 138353 w 1148581"/>
              <a:gd name="connsiteY28" fmla="*/ 628480 h 1008336"/>
              <a:gd name="connsiteX29" fmla="*/ 104412 w 1148581"/>
              <a:gd name="connsiteY29" fmla="*/ 608515 h 1008336"/>
              <a:gd name="connsiteX30" fmla="*/ 110401 w 1148581"/>
              <a:gd name="connsiteY30" fmla="*/ 568584 h 1008336"/>
              <a:gd name="connsiteX31" fmla="*/ 58493 w 1148581"/>
              <a:gd name="connsiteY31" fmla="*/ 524662 h 1008336"/>
              <a:gd name="connsiteX32" fmla="*/ 100420 w 1148581"/>
              <a:gd name="connsiteY32" fmla="*/ 446797 h 1008336"/>
              <a:gd name="connsiteX33" fmla="*/ 226199 w 1148581"/>
              <a:gd name="connsiteY33" fmla="*/ 392892 h 1008336"/>
              <a:gd name="connsiteX34" fmla="*/ 172293 w 1148581"/>
              <a:gd name="connsiteY34" fmla="*/ 323017 h 1008336"/>
              <a:gd name="connsiteX35" fmla="*/ 94429 w 1148581"/>
              <a:gd name="connsiteY35" fmla="*/ 344979 h 1008336"/>
              <a:gd name="connsiteX36" fmla="*/ 56495 w 1148581"/>
              <a:gd name="connsiteY36" fmla="*/ 307045 h 1008336"/>
              <a:gd name="connsiteX37" fmla="*/ 82450 w 1148581"/>
              <a:gd name="connsiteY37" fmla="*/ 289078 h 1008336"/>
              <a:gd name="connsiteX38" fmla="*/ 18563 w 1148581"/>
              <a:gd name="connsiteY38" fmla="*/ 273106 h 1008336"/>
              <a:gd name="connsiteX39" fmla="*/ 90437 w 1148581"/>
              <a:gd name="connsiteY39" fmla="*/ 209218 h 1008336"/>
              <a:gd name="connsiteX40" fmla="*/ 108405 w 1148581"/>
              <a:gd name="connsiteY40" fmla="*/ 177275 h 1008336"/>
              <a:gd name="connsiteX41" fmla="*/ 148336 w 1148581"/>
              <a:gd name="connsiteY41" fmla="*/ 181268 h 1008336"/>
              <a:gd name="connsiteX42" fmla="*/ 184273 w 1148581"/>
              <a:gd name="connsiteY42" fmla="*/ 221198 h 1008336"/>
              <a:gd name="connsiteX43" fmla="*/ 170297 w 1148581"/>
              <a:gd name="connsiteY43" fmla="*/ 159306 h 1008336"/>
              <a:gd name="connsiteX44" fmla="*/ 132364 w 1148581"/>
              <a:gd name="connsiteY44" fmla="*/ 105400 h 1008336"/>
              <a:gd name="connsiteX45" fmla="*/ 76461 w 1148581"/>
              <a:gd name="connsiteY45" fmla="*/ 83440 h 1008336"/>
              <a:gd name="connsiteX46" fmla="*/ 66478 w 1148581"/>
              <a:gd name="connsiteY46" fmla="*/ 19552 h 1008336"/>
              <a:gd name="connsiteX47" fmla="*/ 56495 w 1148581"/>
              <a:gd name="connsiteY47" fmla="*/ 15559 h 1008336"/>
              <a:gd name="connsiteX48" fmla="*/ 244167 w 1148581"/>
              <a:gd name="connsiteY48" fmla="*/ 207222 h 1008336"/>
              <a:gd name="connsiteX49" fmla="*/ 242172 w 1148581"/>
              <a:gd name="connsiteY49" fmla="*/ 319024 h 1008336"/>
              <a:gd name="connsiteX50" fmla="*/ 345989 w 1148581"/>
              <a:gd name="connsiteY50" fmla="*/ 682386 h 1008336"/>
              <a:gd name="connsiteX51" fmla="*/ 332012 w 1148581"/>
              <a:gd name="connsiteY51" fmla="*/ 756256 h 1008336"/>
              <a:gd name="connsiteX52" fmla="*/ 336005 w 1148581"/>
              <a:gd name="connsiteY52" fmla="*/ 798182 h 1008336"/>
              <a:gd name="connsiteX0" fmla="*/ 813168 w 1148581"/>
              <a:gd name="connsiteY0" fmla="*/ 513675 h 1041274"/>
              <a:gd name="connsiteX1" fmla="*/ 809175 w 1148581"/>
              <a:gd name="connsiteY1" fmla="*/ 613501 h 1041274"/>
              <a:gd name="connsiteX2" fmla="*/ 867074 w 1148581"/>
              <a:gd name="connsiteY2" fmla="*/ 649438 h 1041274"/>
              <a:gd name="connsiteX3" fmla="*/ 905007 w 1148581"/>
              <a:gd name="connsiteY3" fmla="*/ 681382 h 1041274"/>
              <a:gd name="connsiteX4" fmla="*/ 968895 w 1148581"/>
              <a:gd name="connsiteY4" fmla="*/ 673396 h 1041274"/>
              <a:gd name="connsiteX5" fmla="*/ 1032784 w 1148581"/>
              <a:gd name="connsiteY5" fmla="*/ 747267 h 1041274"/>
              <a:gd name="connsiteX6" fmla="*/ 1062731 w 1148581"/>
              <a:gd name="connsiteY6" fmla="*/ 813152 h 1041274"/>
              <a:gd name="connsiteX7" fmla="*/ 1128616 w 1148581"/>
              <a:gd name="connsiteY7" fmla="*/ 855078 h 1041274"/>
              <a:gd name="connsiteX8" fmla="*/ 1148581 w 1148581"/>
              <a:gd name="connsiteY8" fmla="*/ 869054 h 1041274"/>
              <a:gd name="connsiteX9" fmla="*/ 1128616 w 1148581"/>
              <a:gd name="connsiteY9" fmla="*/ 922959 h 1041274"/>
              <a:gd name="connsiteX10" fmla="*/ 1036777 w 1148581"/>
              <a:gd name="connsiteY10" fmla="*/ 928949 h 1041274"/>
              <a:gd name="connsiteX11" fmla="*/ 1002836 w 1148581"/>
              <a:gd name="connsiteY11" fmla="*/ 833117 h 1041274"/>
              <a:gd name="connsiteX12" fmla="*/ 928965 w 1148581"/>
              <a:gd name="connsiteY12" fmla="*/ 749263 h 1041274"/>
              <a:gd name="connsiteX13" fmla="*/ 891032 w 1148581"/>
              <a:gd name="connsiteY13" fmla="*/ 723309 h 1041274"/>
              <a:gd name="connsiteX14" fmla="*/ 887039 w 1148581"/>
              <a:gd name="connsiteY14" fmla="*/ 695358 h 1041274"/>
              <a:gd name="connsiteX15" fmla="*/ 849105 w 1148581"/>
              <a:gd name="connsiteY15" fmla="*/ 691365 h 1041274"/>
              <a:gd name="connsiteX16" fmla="*/ 722927 w 1148581"/>
              <a:gd name="connsiteY16" fmla="*/ 651035 h 1041274"/>
              <a:gd name="connsiteX17" fmla="*/ 641468 w 1148581"/>
              <a:gd name="connsiteY17" fmla="*/ 629472 h 1041274"/>
              <a:gd name="connsiteX18" fmla="*/ 525672 w 1148581"/>
              <a:gd name="connsiteY18" fmla="*/ 695358 h 1041274"/>
              <a:gd name="connsiteX19" fmla="*/ 445812 w 1148581"/>
              <a:gd name="connsiteY19" fmla="*/ 835113 h 1041274"/>
              <a:gd name="connsiteX20" fmla="*/ 14565 w 1148581"/>
              <a:gd name="connsiteY20" fmla="*/ 1040753 h 1041274"/>
              <a:gd name="connsiteX21" fmla="*/ 96426 w 1148581"/>
              <a:gd name="connsiteY21" fmla="*/ 924957 h 1041274"/>
              <a:gd name="connsiteX22" fmla="*/ 132363 w 1148581"/>
              <a:gd name="connsiteY22" fmla="*/ 899002 h 1041274"/>
              <a:gd name="connsiteX23" fmla="*/ 166304 w 1148581"/>
              <a:gd name="connsiteY23" fmla="*/ 865061 h 1041274"/>
              <a:gd name="connsiteX24" fmla="*/ 246164 w 1148581"/>
              <a:gd name="connsiteY24" fmla="*/ 829126 h 1041274"/>
              <a:gd name="connsiteX25" fmla="*/ 258143 w 1148581"/>
              <a:gd name="connsiteY25" fmla="*/ 721315 h 1041274"/>
              <a:gd name="connsiteX26" fmla="*/ 200245 w 1148581"/>
              <a:gd name="connsiteY26" fmla="*/ 725305 h 1041274"/>
              <a:gd name="connsiteX27" fmla="*/ 204237 w 1148581"/>
              <a:gd name="connsiteY27" fmla="*/ 669404 h 1041274"/>
              <a:gd name="connsiteX28" fmla="*/ 138353 w 1148581"/>
              <a:gd name="connsiteY28" fmla="*/ 661418 h 1041274"/>
              <a:gd name="connsiteX29" fmla="*/ 104412 w 1148581"/>
              <a:gd name="connsiteY29" fmla="*/ 641453 h 1041274"/>
              <a:gd name="connsiteX30" fmla="*/ 110401 w 1148581"/>
              <a:gd name="connsiteY30" fmla="*/ 601522 h 1041274"/>
              <a:gd name="connsiteX31" fmla="*/ 58493 w 1148581"/>
              <a:gd name="connsiteY31" fmla="*/ 557600 h 1041274"/>
              <a:gd name="connsiteX32" fmla="*/ 100420 w 1148581"/>
              <a:gd name="connsiteY32" fmla="*/ 479735 h 1041274"/>
              <a:gd name="connsiteX33" fmla="*/ 226199 w 1148581"/>
              <a:gd name="connsiteY33" fmla="*/ 425830 h 1041274"/>
              <a:gd name="connsiteX34" fmla="*/ 172293 w 1148581"/>
              <a:gd name="connsiteY34" fmla="*/ 355955 h 1041274"/>
              <a:gd name="connsiteX35" fmla="*/ 94429 w 1148581"/>
              <a:gd name="connsiteY35" fmla="*/ 377917 h 1041274"/>
              <a:gd name="connsiteX36" fmla="*/ 56495 w 1148581"/>
              <a:gd name="connsiteY36" fmla="*/ 339983 h 1041274"/>
              <a:gd name="connsiteX37" fmla="*/ 82450 w 1148581"/>
              <a:gd name="connsiteY37" fmla="*/ 322016 h 1041274"/>
              <a:gd name="connsiteX38" fmla="*/ 18563 w 1148581"/>
              <a:gd name="connsiteY38" fmla="*/ 306044 h 1041274"/>
              <a:gd name="connsiteX39" fmla="*/ 90437 w 1148581"/>
              <a:gd name="connsiteY39" fmla="*/ 242156 h 1041274"/>
              <a:gd name="connsiteX40" fmla="*/ 108405 w 1148581"/>
              <a:gd name="connsiteY40" fmla="*/ 210213 h 1041274"/>
              <a:gd name="connsiteX41" fmla="*/ 148336 w 1148581"/>
              <a:gd name="connsiteY41" fmla="*/ 214206 h 1041274"/>
              <a:gd name="connsiteX42" fmla="*/ 184273 w 1148581"/>
              <a:gd name="connsiteY42" fmla="*/ 254136 h 1041274"/>
              <a:gd name="connsiteX43" fmla="*/ 170297 w 1148581"/>
              <a:gd name="connsiteY43" fmla="*/ 192244 h 1041274"/>
              <a:gd name="connsiteX44" fmla="*/ 132364 w 1148581"/>
              <a:gd name="connsiteY44" fmla="*/ 138338 h 1041274"/>
              <a:gd name="connsiteX45" fmla="*/ 76461 w 1148581"/>
              <a:gd name="connsiteY45" fmla="*/ 116378 h 1041274"/>
              <a:gd name="connsiteX46" fmla="*/ 66478 w 1148581"/>
              <a:gd name="connsiteY46" fmla="*/ 52490 h 1041274"/>
              <a:gd name="connsiteX47" fmla="*/ 150331 w 1148581"/>
              <a:gd name="connsiteY47" fmla="*/ 8567 h 1041274"/>
              <a:gd name="connsiteX48" fmla="*/ 244167 w 1148581"/>
              <a:gd name="connsiteY48" fmla="*/ 240160 h 1041274"/>
              <a:gd name="connsiteX49" fmla="*/ 242172 w 1148581"/>
              <a:gd name="connsiteY49" fmla="*/ 351962 h 1041274"/>
              <a:gd name="connsiteX50" fmla="*/ 345989 w 1148581"/>
              <a:gd name="connsiteY50" fmla="*/ 715324 h 1041274"/>
              <a:gd name="connsiteX51" fmla="*/ 332012 w 1148581"/>
              <a:gd name="connsiteY51" fmla="*/ 789194 h 1041274"/>
              <a:gd name="connsiteX52" fmla="*/ 336005 w 1148581"/>
              <a:gd name="connsiteY52" fmla="*/ 831120 h 1041274"/>
              <a:gd name="connsiteX0" fmla="*/ 813168 w 1148581"/>
              <a:gd name="connsiteY0" fmla="*/ 531690 h 1059289"/>
              <a:gd name="connsiteX1" fmla="*/ 809175 w 1148581"/>
              <a:gd name="connsiteY1" fmla="*/ 631516 h 1059289"/>
              <a:gd name="connsiteX2" fmla="*/ 867074 w 1148581"/>
              <a:gd name="connsiteY2" fmla="*/ 667453 h 1059289"/>
              <a:gd name="connsiteX3" fmla="*/ 905007 w 1148581"/>
              <a:gd name="connsiteY3" fmla="*/ 699397 h 1059289"/>
              <a:gd name="connsiteX4" fmla="*/ 968895 w 1148581"/>
              <a:gd name="connsiteY4" fmla="*/ 691411 h 1059289"/>
              <a:gd name="connsiteX5" fmla="*/ 1032784 w 1148581"/>
              <a:gd name="connsiteY5" fmla="*/ 765282 h 1059289"/>
              <a:gd name="connsiteX6" fmla="*/ 1062731 w 1148581"/>
              <a:gd name="connsiteY6" fmla="*/ 831167 h 1059289"/>
              <a:gd name="connsiteX7" fmla="*/ 1128616 w 1148581"/>
              <a:gd name="connsiteY7" fmla="*/ 873093 h 1059289"/>
              <a:gd name="connsiteX8" fmla="*/ 1148581 w 1148581"/>
              <a:gd name="connsiteY8" fmla="*/ 887069 h 1059289"/>
              <a:gd name="connsiteX9" fmla="*/ 1128616 w 1148581"/>
              <a:gd name="connsiteY9" fmla="*/ 940974 h 1059289"/>
              <a:gd name="connsiteX10" fmla="*/ 1036777 w 1148581"/>
              <a:gd name="connsiteY10" fmla="*/ 946964 h 1059289"/>
              <a:gd name="connsiteX11" fmla="*/ 1002836 w 1148581"/>
              <a:gd name="connsiteY11" fmla="*/ 851132 h 1059289"/>
              <a:gd name="connsiteX12" fmla="*/ 928965 w 1148581"/>
              <a:gd name="connsiteY12" fmla="*/ 767278 h 1059289"/>
              <a:gd name="connsiteX13" fmla="*/ 891032 w 1148581"/>
              <a:gd name="connsiteY13" fmla="*/ 741324 h 1059289"/>
              <a:gd name="connsiteX14" fmla="*/ 887039 w 1148581"/>
              <a:gd name="connsiteY14" fmla="*/ 713373 h 1059289"/>
              <a:gd name="connsiteX15" fmla="*/ 849105 w 1148581"/>
              <a:gd name="connsiteY15" fmla="*/ 709380 h 1059289"/>
              <a:gd name="connsiteX16" fmla="*/ 722927 w 1148581"/>
              <a:gd name="connsiteY16" fmla="*/ 669050 h 1059289"/>
              <a:gd name="connsiteX17" fmla="*/ 641468 w 1148581"/>
              <a:gd name="connsiteY17" fmla="*/ 647487 h 1059289"/>
              <a:gd name="connsiteX18" fmla="*/ 525672 w 1148581"/>
              <a:gd name="connsiteY18" fmla="*/ 713373 h 1059289"/>
              <a:gd name="connsiteX19" fmla="*/ 445812 w 1148581"/>
              <a:gd name="connsiteY19" fmla="*/ 853128 h 1059289"/>
              <a:gd name="connsiteX20" fmla="*/ 14565 w 1148581"/>
              <a:gd name="connsiteY20" fmla="*/ 1058768 h 1059289"/>
              <a:gd name="connsiteX21" fmla="*/ 96426 w 1148581"/>
              <a:gd name="connsiteY21" fmla="*/ 942972 h 1059289"/>
              <a:gd name="connsiteX22" fmla="*/ 132363 w 1148581"/>
              <a:gd name="connsiteY22" fmla="*/ 917017 h 1059289"/>
              <a:gd name="connsiteX23" fmla="*/ 166304 w 1148581"/>
              <a:gd name="connsiteY23" fmla="*/ 883076 h 1059289"/>
              <a:gd name="connsiteX24" fmla="*/ 246164 w 1148581"/>
              <a:gd name="connsiteY24" fmla="*/ 847141 h 1059289"/>
              <a:gd name="connsiteX25" fmla="*/ 258143 w 1148581"/>
              <a:gd name="connsiteY25" fmla="*/ 739330 h 1059289"/>
              <a:gd name="connsiteX26" fmla="*/ 200245 w 1148581"/>
              <a:gd name="connsiteY26" fmla="*/ 743320 h 1059289"/>
              <a:gd name="connsiteX27" fmla="*/ 204237 w 1148581"/>
              <a:gd name="connsiteY27" fmla="*/ 687419 h 1059289"/>
              <a:gd name="connsiteX28" fmla="*/ 138353 w 1148581"/>
              <a:gd name="connsiteY28" fmla="*/ 679433 h 1059289"/>
              <a:gd name="connsiteX29" fmla="*/ 104412 w 1148581"/>
              <a:gd name="connsiteY29" fmla="*/ 659468 h 1059289"/>
              <a:gd name="connsiteX30" fmla="*/ 110401 w 1148581"/>
              <a:gd name="connsiteY30" fmla="*/ 619537 h 1059289"/>
              <a:gd name="connsiteX31" fmla="*/ 58493 w 1148581"/>
              <a:gd name="connsiteY31" fmla="*/ 575615 h 1059289"/>
              <a:gd name="connsiteX32" fmla="*/ 100420 w 1148581"/>
              <a:gd name="connsiteY32" fmla="*/ 497750 h 1059289"/>
              <a:gd name="connsiteX33" fmla="*/ 226199 w 1148581"/>
              <a:gd name="connsiteY33" fmla="*/ 443845 h 1059289"/>
              <a:gd name="connsiteX34" fmla="*/ 172293 w 1148581"/>
              <a:gd name="connsiteY34" fmla="*/ 373970 h 1059289"/>
              <a:gd name="connsiteX35" fmla="*/ 94429 w 1148581"/>
              <a:gd name="connsiteY35" fmla="*/ 395932 h 1059289"/>
              <a:gd name="connsiteX36" fmla="*/ 56495 w 1148581"/>
              <a:gd name="connsiteY36" fmla="*/ 357998 h 1059289"/>
              <a:gd name="connsiteX37" fmla="*/ 82450 w 1148581"/>
              <a:gd name="connsiteY37" fmla="*/ 340031 h 1059289"/>
              <a:gd name="connsiteX38" fmla="*/ 18563 w 1148581"/>
              <a:gd name="connsiteY38" fmla="*/ 324059 h 1059289"/>
              <a:gd name="connsiteX39" fmla="*/ 90437 w 1148581"/>
              <a:gd name="connsiteY39" fmla="*/ 260171 h 1059289"/>
              <a:gd name="connsiteX40" fmla="*/ 108405 w 1148581"/>
              <a:gd name="connsiteY40" fmla="*/ 228228 h 1059289"/>
              <a:gd name="connsiteX41" fmla="*/ 148336 w 1148581"/>
              <a:gd name="connsiteY41" fmla="*/ 232221 h 1059289"/>
              <a:gd name="connsiteX42" fmla="*/ 184273 w 1148581"/>
              <a:gd name="connsiteY42" fmla="*/ 272151 h 1059289"/>
              <a:gd name="connsiteX43" fmla="*/ 170297 w 1148581"/>
              <a:gd name="connsiteY43" fmla="*/ 210259 h 1059289"/>
              <a:gd name="connsiteX44" fmla="*/ 132364 w 1148581"/>
              <a:gd name="connsiteY44" fmla="*/ 156353 h 1059289"/>
              <a:gd name="connsiteX45" fmla="*/ 76461 w 1148581"/>
              <a:gd name="connsiteY45" fmla="*/ 134393 h 1059289"/>
              <a:gd name="connsiteX46" fmla="*/ 66478 w 1148581"/>
              <a:gd name="connsiteY46" fmla="*/ 70505 h 1059289"/>
              <a:gd name="connsiteX47" fmla="*/ 150331 w 1148581"/>
              <a:gd name="connsiteY47" fmla="*/ 26582 h 1059289"/>
              <a:gd name="connsiteX48" fmla="*/ 156321 w 1148581"/>
              <a:gd name="connsiteY48" fmla="*/ 16600 h 1059289"/>
              <a:gd name="connsiteX49" fmla="*/ 244167 w 1148581"/>
              <a:gd name="connsiteY49" fmla="*/ 258175 h 1059289"/>
              <a:gd name="connsiteX50" fmla="*/ 242172 w 1148581"/>
              <a:gd name="connsiteY50" fmla="*/ 369977 h 1059289"/>
              <a:gd name="connsiteX51" fmla="*/ 345989 w 1148581"/>
              <a:gd name="connsiteY51" fmla="*/ 733339 h 1059289"/>
              <a:gd name="connsiteX52" fmla="*/ 332012 w 1148581"/>
              <a:gd name="connsiteY52" fmla="*/ 807209 h 1059289"/>
              <a:gd name="connsiteX53" fmla="*/ 336005 w 1148581"/>
              <a:gd name="connsiteY53" fmla="*/ 849135 h 1059289"/>
              <a:gd name="connsiteX0" fmla="*/ 813168 w 1148581"/>
              <a:gd name="connsiteY0" fmla="*/ 600715 h 1128314"/>
              <a:gd name="connsiteX1" fmla="*/ 809175 w 1148581"/>
              <a:gd name="connsiteY1" fmla="*/ 700541 h 1128314"/>
              <a:gd name="connsiteX2" fmla="*/ 867074 w 1148581"/>
              <a:gd name="connsiteY2" fmla="*/ 736478 h 1128314"/>
              <a:gd name="connsiteX3" fmla="*/ 905007 w 1148581"/>
              <a:gd name="connsiteY3" fmla="*/ 768422 h 1128314"/>
              <a:gd name="connsiteX4" fmla="*/ 968895 w 1148581"/>
              <a:gd name="connsiteY4" fmla="*/ 760436 h 1128314"/>
              <a:gd name="connsiteX5" fmla="*/ 1032784 w 1148581"/>
              <a:gd name="connsiteY5" fmla="*/ 834307 h 1128314"/>
              <a:gd name="connsiteX6" fmla="*/ 1062731 w 1148581"/>
              <a:gd name="connsiteY6" fmla="*/ 900192 h 1128314"/>
              <a:gd name="connsiteX7" fmla="*/ 1128616 w 1148581"/>
              <a:gd name="connsiteY7" fmla="*/ 942118 h 1128314"/>
              <a:gd name="connsiteX8" fmla="*/ 1148581 w 1148581"/>
              <a:gd name="connsiteY8" fmla="*/ 956094 h 1128314"/>
              <a:gd name="connsiteX9" fmla="*/ 1128616 w 1148581"/>
              <a:gd name="connsiteY9" fmla="*/ 1009999 h 1128314"/>
              <a:gd name="connsiteX10" fmla="*/ 1036777 w 1148581"/>
              <a:gd name="connsiteY10" fmla="*/ 1015989 h 1128314"/>
              <a:gd name="connsiteX11" fmla="*/ 1002836 w 1148581"/>
              <a:gd name="connsiteY11" fmla="*/ 920157 h 1128314"/>
              <a:gd name="connsiteX12" fmla="*/ 928965 w 1148581"/>
              <a:gd name="connsiteY12" fmla="*/ 836303 h 1128314"/>
              <a:gd name="connsiteX13" fmla="*/ 891032 w 1148581"/>
              <a:gd name="connsiteY13" fmla="*/ 810349 h 1128314"/>
              <a:gd name="connsiteX14" fmla="*/ 887039 w 1148581"/>
              <a:gd name="connsiteY14" fmla="*/ 782398 h 1128314"/>
              <a:gd name="connsiteX15" fmla="*/ 849105 w 1148581"/>
              <a:gd name="connsiteY15" fmla="*/ 778405 h 1128314"/>
              <a:gd name="connsiteX16" fmla="*/ 722927 w 1148581"/>
              <a:gd name="connsiteY16" fmla="*/ 738075 h 1128314"/>
              <a:gd name="connsiteX17" fmla="*/ 641468 w 1148581"/>
              <a:gd name="connsiteY17" fmla="*/ 716512 h 1128314"/>
              <a:gd name="connsiteX18" fmla="*/ 525672 w 1148581"/>
              <a:gd name="connsiteY18" fmla="*/ 782398 h 1128314"/>
              <a:gd name="connsiteX19" fmla="*/ 445812 w 1148581"/>
              <a:gd name="connsiteY19" fmla="*/ 922153 h 1128314"/>
              <a:gd name="connsiteX20" fmla="*/ 14565 w 1148581"/>
              <a:gd name="connsiteY20" fmla="*/ 1127793 h 1128314"/>
              <a:gd name="connsiteX21" fmla="*/ 96426 w 1148581"/>
              <a:gd name="connsiteY21" fmla="*/ 1011997 h 1128314"/>
              <a:gd name="connsiteX22" fmla="*/ 132363 w 1148581"/>
              <a:gd name="connsiteY22" fmla="*/ 986042 h 1128314"/>
              <a:gd name="connsiteX23" fmla="*/ 166304 w 1148581"/>
              <a:gd name="connsiteY23" fmla="*/ 952101 h 1128314"/>
              <a:gd name="connsiteX24" fmla="*/ 246164 w 1148581"/>
              <a:gd name="connsiteY24" fmla="*/ 916166 h 1128314"/>
              <a:gd name="connsiteX25" fmla="*/ 258143 w 1148581"/>
              <a:gd name="connsiteY25" fmla="*/ 808355 h 1128314"/>
              <a:gd name="connsiteX26" fmla="*/ 200245 w 1148581"/>
              <a:gd name="connsiteY26" fmla="*/ 812345 h 1128314"/>
              <a:gd name="connsiteX27" fmla="*/ 204237 w 1148581"/>
              <a:gd name="connsiteY27" fmla="*/ 756444 h 1128314"/>
              <a:gd name="connsiteX28" fmla="*/ 138353 w 1148581"/>
              <a:gd name="connsiteY28" fmla="*/ 748458 h 1128314"/>
              <a:gd name="connsiteX29" fmla="*/ 104412 w 1148581"/>
              <a:gd name="connsiteY29" fmla="*/ 728493 h 1128314"/>
              <a:gd name="connsiteX30" fmla="*/ 110401 w 1148581"/>
              <a:gd name="connsiteY30" fmla="*/ 688562 h 1128314"/>
              <a:gd name="connsiteX31" fmla="*/ 58493 w 1148581"/>
              <a:gd name="connsiteY31" fmla="*/ 644640 h 1128314"/>
              <a:gd name="connsiteX32" fmla="*/ 100420 w 1148581"/>
              <a:gd name="connsiteY32" fmla="*/ 566775 h 1128314"/>
              <a:gd name="connsiteX33" fmla="*/ 226199 w 1148581"/>
              <a:gd name="connsiteY33" fmla="*/ 512870 h 1128314"/>
              <a:gd name="connsiteX34" fmla="*/ 172293 w 1148581"/>
              <a:gd name="connsiteY34" fmla="*/ 442995 h 1128314"/>
              <a:gd name="connsiteX35" fmla="*/ 94429 w 1148581"/>
              <a:gd name="connsiteY35" fmla="*/ 464957 h 1128314"/>
              <a:gd name="connsiteX36" fmla="*/ 56495 w 1148581"/>
              <a:gd name="connsiteY36" fmla="*/ 427023 h 1128314"/>
              <a:gd name="connsiteX37" fmla="*/ 82450 w 1148581"/>
              <a:gd name="connsiteY37" fmla="*/ 409056 h 1128314"/>
              <a:gd name="connsiteX38" fmla="*/ 18563 w 1148581"/>
              <a:gd name="connsiteY38" fmla="*/ 393084 h 1128314"/>
              <a:gd name="connsiteX39" fmla="*/ 90437 w 1148581"/>
              <a:gd name="connsiteY39" fmla="*/ 329196 h 1128314"/>
              <a:gd name="connsiteX40" fmla="*/ 108405 w 1148581"/>
              <a:gd name="connsiteY40" fmla="*/ 297253 h 1128314"/>
              <a:gd name="connsiteX41" fmla="*/ 148336 w 1148581"/>
              <a:gd name="connsiteY41" fmla="*/ 301246 h 1128314"/>
              <a:gd name="connsiteX42" fmla="*/ 184273 w 1148581"/>
              <a:gd name="connsiteY42" fmla="*/ 341176 h 1128314"/>
              <a:gd name="connsiteX43" fmla="*/ 170297 w 1148581"/>
              <a:gd name="connsiteY43" fmla="*/ 279284 h 1128314"/>
              <a:gd name="connsiteX44" fmla="*/ 132364 w 1148581"/>
              <a:gd name="connsiteY44" fmla="*/ 225378 h 1128314"/>
              <a:gd name="connsiteX45" fmla="*/ 76461 w 1148581"/>
              <a:gd name="connsiteY45" fmla="*/ 203418 h 1128314"/>
              <a:gd name="connsiteX46" fmla="*/ 66478 w 1148581"/>
              <a:gd name="connsiteY46" fmla="*/ 139530 h 1128314"/>
              <a:gd name="connsiteX47" fmla="*/ 150331 w 1148581"/>
              <a:gd name="connsiteY47" fmla="*/ 95607 h 1128314"/>
              <a:gd name="connsiteX48" fmla="*/ 200244 w 1148581"/>
              <a:gd name="connsiteY48" fmla="*/ 7761 h 1128314"/>
              <a:gd name="connsiteX49" fmla="*/ 244167 w 1148581"/>
              <a:gd name="connsiteY49" fmla="*/ 327200 h 1128314"/>
              <a:gd name="connsiteX50" fmla="*/ 242172 w 1148581"/>
              <a:gd name="connsiteY50" fmla="*/ 439002 h 1128314"/>
              <a:gd name="connsiteX51" fmla="*/ 345989 w 1148581"/>
              <a:gd name="connsiteY51" fmla="*/ 802364 h 1128314"/>
              <a:gd name="connsiteX52" fmla="*/ 332012 w 1148581"/>
              <a:gd name="connsiteY52" fmla="*/ 876234 h 1128314"/>
              <a:gd name="connsiteX53" fmla="*/ 336005 w 1148581"/>
              <a:gd name="connsiteY53" fmla="*/ 918160 h 1128314"/>
              <a:gd name="connsiteX0" fmla="*/ 813168 w 1148581"/>
              <a:gd name="connsiteY0" fmla="*/ 617390 h 1144989"/>
              <a:gd name="connsiteX1" fmla="*/ 809175 w 1148581"/>
              <a:gd name="connsiteY1" fmla="*/ 717216 h 1144989"/>
              <a:gd name="connsiteX2" fmla="*/ 867074 w 1148581"/>
              <a:gd name="connsiteY2" fmla="*/ 753153 h 1144989"/>
              <a:gd name="connsiteX3" fmla="*/ 905007 w 1148581"/>
              <a:gd name="connsiteY3" fmla="*/ 785097 h 1144989"/>
              <a:gd name="connsiteX4" fmla="*/ 968895 w 1148581"/>
              <a:gd name="connsiteY4" fmla="*/ 777111 h 1144989"/>
              <a:gd name="connsiteX5" fmla="*/ 1032784 w 1148581"/>
              <a:gd name="connsiteY5" fmla="*/ 850982 h 1144989"/>
              <a:gd name="connsiteX6" fmla="*/ 1062731 w 1148581"/>
              <a:gd name="connsiteY6" fmla="*/ 916867 h 1144989"/>
              <a:gd name="connsiteX7" fmla="*/ 1128616 w 1148581"/>
              <a:gd name="connsiteY7" fmla="*/ 958793 h 1144989"/>
              <a:gd name="connsiteX8" fmla="*/ 1148581 w 1148581"/>
              <a:gd name="connsiteY8" fmla="*/ 972769 h 1144989"/>
              <a:gd name="connsiteX9" fmla="*/ 1128616 w 1148581"/>
              <a:gd name="connsiteY9" fmla="*/ 1026674 h 1144989"/>
              <a:gd name="connsiteX10" fmla="*/ 1036777 w 1148581"/>
              <a:gd name="connsiteY10" fmla="*/ 1032664 h 1144989"/>
              <a:gd name="connsiteX11" fmla="*/ 1002836 w 1148581"/>
              <a:gd name="connsiteY11" fmla="*/ 936832 h 1144989"/>
              <a:gd name="connsiteX12" fmla="*/ 928965 w 1148581"/>
              <a:gd name="connsiteY12" fmla="*/ 852978 h 1144989"/>
              <a:gd name="connsiteX13" fmla="*/ 891032 w 1148581"/>
              <a:gd name="connsiteY13" fmla="*/ 827024 h 1144989"/>
              <a:gd name="connsiteX14" fmla="*/ 887039 w 1148581"/>
              <a:gd name="connsiteY14" fmla="*/ 799073 h 1144989"/>
              <a:gd name="connsiteX15" fmla="*/ 849105 w 1148581"/>
              <a:gd name="connsiteY15" fmla="*/ 795080 h 1144989"/>
              <a:gd name="connsiteX16" fmla="*/ 722927 w 1148581"/>
              <a:gd name="connsiteY16" fmla="*/ 754750 h 1144989"/>
              <a:gd name="connsiteX17" fmla="*/ 641468 w 1148581"/>
              <a:gd name="connsiteY17" fmla="*/ 733187 h 1144989"/>
              <a:gd name="connsiteX18" fmla="*/ 525672 w 1148581"/>
              <a:gd name="connsiteY18" fmla="*/ 799073 h 1144989"/>
              <a:gd name="connsiteX19" fmla="*/ 445812 w 1148581"/>
              <a:gd name="connsiteY19" fmla="*/ 938828 h 1144989"/>
              <a:gd name="connsiteX20" fmla="*/ 14565 w 1148581"/>
              <a:gd name="connsiteY20" fmla="*/ 1144468 h 1144989"/>
              <a:gd name="connsiteX21" fmla="*/ 96426 w 1148581"/>
              <a:gd name="connsiteY21" fmla="*/ 1028672 h 1144989"/>
              <a:gd name="connsiteX22" fmla="*/ 132363 w 1148581"/>
              <a:gd name="connsiteY22" fmla="*/ 1002717 h 1144989"/>
              <a:gd name="connsiteX23" fmla="*/ 166304 w 1148581"/>
              <a:gd name="connsiteY23" fmla="*/ 968776 h 1144989"/>
              <a:gd name="connsiteX24" fmla="*/ 246164 w 1148581"/>
              <a:gd name="connsiteY24" fmla="*/ 932841 h 1144989"/>
              <a:gd name="connsiteX25" fmla="*/ 258143 w 1148581"/>
              <a:gd name="connsiteY25" fmla="*/ 825030 h 1144989"/>
              <a:gd name="connsiteX26" fmla="*/ 200245 w 1148581"/>
              <a:gd name="connsiteY26" fmla="*/ 829020 h 1144989"/>
              <a:gd name="connsiteX27" fmla="*/ 204237 w 1148581"/>
              <a:gd name="connsiteY27" fmla="*/ 773119 h 1144989"/>
              <a:gd name="connsiteX28" fmla="*/ 138353 w 1148581"/>
              <a:gd name="connsiteY28" fmla="*/ 765133 h 1144989"/>
              <a:gd name="connsiteX29" fmla="*/ 104412 w 1148581"/>
              <a:gd name="connsiteY29" fmla="*/ 745168 h 1144989"/>
              <a:gd name="connsiteX30" fmla="*/ 110401 w 1148581"/>
              <a:gd name="connsiteY30" fmla="*/ 705237 h 1144989"/>
              <a:gd name="connsiteX31" fmla="*/ 58493 w 1148581"/>
              <a:gd name="connsiteY31" fmla="*/ 661315 h 1144989"/>
              <a:gd name="connsiteX32" fmla="*/ 100420 w 1148581"/>
              <a:gd name="connsiteY32" fmla="*/ 583450 h 1144989"/>
              <a:gd name="connsiteX33" fmla="*/ 226199 w 1148581"/>
              <a:gd name="connsiteY33" fmla="*/ 529545 h 1144989"/>
              <a:gd name="connsiteX34" fmla="*/ 172293 w 1148581"/>
              <a:gd name="connsiteY34" fmla="*/ 459670 h 1144989"/>
              <a:gd name="connsiteX35" fmla="*/ 94429 w 1148581"/>
              <a:gd name="connsiteY35" fmla="*/ 481632 h 1144989"/>
              <a:gd name="connsiteX36" fmla="*/ 56495 w 1148581"/>
              <a:gd name="connsiteY36" fmla="*/ 443698 h 1144989"/>
              <a:gd name="connsiteX37" fmla="*/ 82450 w 1148581"/>
              <a:gd name="connsiteY37" fmla="*/ 425731 h 1144989"/>
              <a:gd name="connsiteX38" fmla="*/ 18563 w 1148581"/>
              <a:gd name="connsiteY38" fmla="*/ 409759 h 1144989"/>
              <a:gd name="connsiteX39" fmla="*/ 90437 w 1148581"/>
              <a:gd name="connsiteY39" fmla="*/ 345871 h 1144989"/>
              <a:gd name="connsiteX40" fmla="*/ 108405 w 1148581"/>
              <a:gd name="connsiteY40" fmla="*/ 313928 h 1144989"/>
              <a:gd name="connsiteX41" fmla="*/ 148336 w 1148581"/>
              <a:gd name="connsiteY41" fmla="*/ 317921 h 1144989"/>
              <a:gd name="connsiteX42" fmla="*/ 184273 w 1148581"/>
              <a:gd name="connsiteY42" fmla="*/ 357851 h 1144989"/>
              <a:gd name="connsiteX43" fmla="*/ 170297 w 1148581"/>
              <a:gd name="connsiteY43" fmla="*/ 295959 h 1144989"/>
              <a:gd name="connsiteX44" fmla="*/ 132364 w 1148581"/>
              <a:gd name="connsiteY44" fmla="*/ 242053 h 1144989"/>
              <a:gd name="connsiteX45" fmla="*/ 76461 w 1148581"/>
              <a:gd name="connsiteY45" fmla="*/ 220093 h 1144989"/>
              <a:gd name="connsiteX46" fmla="*/ 66478 w 1148581"/>
              <a:gd name="connsiteY46" fmla="*/ 156205 h 1144989"/>
              <a:gd name="connsiteX47" fmla="*/ 150331 w 1148581"/>
              <a:gd name="connsiteY47" fmla="*/ 112282 h 1144989"/>
              <a:gd name="connsiteX48" fmla="*/ 200244 w 1148581"/>
              <a:gd name="connsiteY48" fmla="*/ 24436 h 1144989"/>
              <a:gd name="connsiteX49" fmla="*/ 198248 w 1148581"/>
              <a:gd name="connsiteY49" fmla="*/ 28430 h 1144989"/>
              <a:gd name="connsiteX50" fmla="*/ 244167 w 1148581"/>
              <a:gd name="connsiteY50" fmla="*/ 343875 h 1144989"/>
              <a:gd name="connsiteX51" fmla="*/ 242172 w 1148581"/>
              <a:gd name="connsiteY51" fmla="*/ 455677 h 1144989"/>
              <a:gd name="connsiteX52" fmla="*/ 345989 w 1148581"/>
              <a:gd name="connsiteY52" fmla="*/ 819039 h 1144989"/>
              <a:gd name="connsiteX53" fmla="*/ 332012 w 1148581"/>
              <a:gd name="connsiteY53" fmla="*/ 892909 h 1144989"/>
              <a:gd name="connsiteX54" fmla="*/ 336005 w 1148581"/>
              <a:gd name="connsiteY54" fmla="*/ 934835 h 1144989"/>
              <a:gd name="connsiteX0" fmla="*/ 813168 w 1148581"/>
              <a:gd name="connsiteY0" fmla="*/ 675565 h 1203164"/>
              <a:gd name="connsiteX1" fmla="*/ 809175 w 1148581"/>
              <a:gd name="connsiteY1" fmla="*/ 775391 h 1203164"/>
              <a:gd name="connsiteX2" fmla="*/ 867074 w 1148581"/>
              <a:gd name="connsiteY2" fmla="*/ 811328 h 1203164"/>
              <a:gd name="connsiteX3" fmla="*/ 905007 w 1148581"/>
              <a:gd name="connsiteY3" fmla="*/ 843272 h 1203164"/>
              <a:gd name="connsiteX4" fmla="*/ 968895 w 1148581"/>
              <a:gd name="connsiteY4" fmla="*/ 835286 h 1203164"/>
              <a:gd name="connsiteX5" fmla="*/ 1032784 w 1148581"/>
              <a:gd name="connsiteY5" fmla="*/ 909157 h 1203164"/>
              <a:gd name="connsiteX6" fmla="*/ 1062731 w 1148581"/>
              <a:gd name="connsiteY6" fmla="*/ 975042 h 1203164"/>
              <a:gd name="connsiteX7" fmla="*/ 1128616 w 1148581"/>
              <a:gd name="connsiteY7" fmla="*/ 1016968 h 1203164"/>
              <a:gd name="connsiteX8" fmla="*/ 1148581 w 1148581"/>
              <a:gd name="connsiteY8" fmla="*/ 1030944 h 1203164"/>
              <a:gd name="connsiteX9" fmla="*/ 1128616 w 1148581"/>
              <a:gd name="connsiteY9" fmla="*/ 1084849 h 1203164"/>
              <a:gd name="connsiteX10" fmla="*/ 1036777 w 1148581"/>
              <a:gd name="connsiteY10" fmla="*/ 1090839 h 1203164"/>
              <a:gd name="connsiteX11" fmla="*/ 1002836 w 1148581"/>
              <a:gd name="connsiteY11" fmla="*/ 995007 h 1203164"/>
              <a:gd name="connsiteX12" fmla="*/ 928965 w 1148581"/>
              <a:gd name="connsiteY12" fmla="*/ 911153 h 1203164"/>
              <a:gd name="connsiteX13" fmla="*/ 891032 w 1148581"/>
              <a:gd name="connsiteY13" fmla="*/ 885199 h 1203164"/>
              <a:gd name="connsiteX14" fmla="*/ 887039 w 1148581"/>
              <a:gd name="connsiteY14" fmla="*/ 857248 h 1203164"/>
              <a:gd name="connsiteX15" fmla="*/ 849105 w 1148581"/>
              <a:gd name="connsiteY15" fmla="*/ 853255 h 1203164"/>
              <a:gd name="connsiteX16" fmla="*/ 722927 w 1148581"/>
              <a:gd name="connsiteY16" fmla="*/ 812925 h 1203164"/>
              <a:gd name="connsiteX17" fmla="*/ 641468 w 1148581"/>
              <a:gd name="connsiteY17" fmla="*/ 791362 h 1203164"/>
              <a:gd name="connsiteX18" fmla="*/ 525672 w 1148581"/>
              <a:gd name="connsiteY18" fmla="*/ 857248 h 1203164"/>
              <a:gd name="connsiteX19" fmla="*/ 445812 w 1148581"/>
              <a:gd name="connsiteY19" fmla="*/ 997003 h 1203164"/>
              <a:gd name="connsiteX20" fmla="*/ 14565 w 1148581"/>
              <a:gd name="connsiteY20" fmla="*/ 1202643 h 1203164"/>
              <a:gd name="connsiteX21" fmla="*/ 96426 w 1148581"/>
              <a:gd name="connsiteY21" fmla="*/ 1086847 h 1203164"/>
              <a:gd name="connsiteX22" fmla="*/ 132363 w 1148581"/>
              <a:gd name="connsiteY22" fmla="*/ 1060892 h 1203164"/>
              <a:gd name="connsiteX23" fmla="*/ 166304 w 1148581"/>
              <a:gd name="connsiteY23" fmla="*/ 1026951 h 1203164"/>
              <a:gd name="connsiteX24" fmla="*/ 246164 w 1148581"/>
              <a:gd name="connsiteY24" fmla="*/ 991016 h 1203164"/>
              <a:gd name="connsiteX25" fmla="*/ 258143 w 1148581"/>
              <a:gd name="connsiteY25" fmla="*/ 883205 h 1203164"/>
              <a:gd name="connsiteX26" fmla="*/ 200245 w 1148581"/>
              <a:gd name="connsiteY26" fmla="*/ 887195 h 1203164"/>
              <a:gd name="connsiteX27" fmla="*/ 204237 w 1148581"/>
              <a:gd name="connsiteY27" fmla="*/ 831294 h 1203164"/>
              <a:gd name="connsiteX28" fmla="*/ 138353 w 1148581"/>
              <a:gd name="connsiteY28" fmla="*/ 823308 h 1203164"/>
              <a:gd name="connsiteX29" fmla="*/ 104412 w 1148581"/>
              <a:gd name="connsiteY29" fmla="*/ 803343 h 1203164"/>
              <a:gd name="connsiteX30" fmla="*/ 110401 w 1148581"/>
              <a:gd name="connsiteY30" fmla="*/ 763412 h 1203164"/>
              <a:gd name="connsiteX31" fmla="*/ 58493 w 1148581"/>
              <a:gd name="connsiteY31" fmla="*/ 719490 h 1203164"/>
              <a:gd name="connsiteX32" fmla="*/ 100420 w 1148581"/>
              <a:gd name="connsiteY32" fmla="*/ 641625 h 1203164"/>
              <a:gd name="connsiteX33" fmla="*/ 226199 w 1148581"/>
              <a:gd name="connsiteY33" fmla="*/ 587720 h 1203164"/>
              <a:gd name="connsiteX34" fmla="*/ 172293 w 1148581"/>
              <a:gd name="connsiteY34" fmla="*/ 517845 h 1203164"/>
              <a:gd name="connsiteX35" fmla="*/ 94429 w 1148581"/>
              <a:gd name="connsiteY35" fmla="*/ 539807 h 1203164"/>
              <a:gd name="connsiteX36" fmla="*/ 56495 w 1148581"/>
              <a:gd name="connsiteY36" fmla="*/ 501873 h 1203164"/>
              <a:gd name="connsiteX37" fmla="*/ 82450 w 1148581"/>
              <a:gd name="connsiteY37" fmla="*/ 483906 h 1203164"/>
              <a:gd name="connsiteX38" fmla="*/ 18563 w 1148581"/>
              <a:gd name="connsiteY38" fmla="*/ 467934 h 1203164"/>
              <a:gd name="connsiteX39" fmla="*/ 90437 w 1148581"/>
              <a:gd name="connsiteY39" fmla="*/ 404046 h 1203164"/>
              <a:gd name="connsiteX40" fmla="*/ 108405 w 1148581"/>
              <a:gd name="connsiteY40" fmla="*/ 372103 h 1203164"/>
              <a:gd name="connsiteX41" fmla="*/ 148336 w 1148581"/>
              <a:gd name="connsiteY41" fmla="*/ 376096 h 1203164"/>
              <a:gd name="connsiteX42" fmla="*/ 184273 w 1148581"/>
              <a:gd name="connsiteY42" fmla="*/ 416026 h 1203164"/>
              <a:gd name="connsiteX43" fmla="*/ 170297 w 1148581"/>
              <a:gd name="connsiteY43" fmla="*/ 354134 h 1203164"/>
              <a:gd name="connsiteX44" fmla="*/ 132364 w 1148581"/>
              <a:gd name="connsiteY44" fmla="*/ 300228 h 1203164"/>
              <a:gd name="connsiteX45" fmla="*/ 76461 w 1148581"/>
              <a:gd name="connsiteY45" fmla="*/ 278268 h 1203164"/>
              <a:gd name="connsiteX46" fmla="*/ 66478 w 1148581"/>
              <a:gd name="connsiteY46" fmla="*/ 214380 h 1203164"/>
              <a:gd name="connsiteX47" fmla="*/ 150331 w 1148581"/>
              <a:gd name="connsiteY47" fmla="*/ 170457 h 1203164"/>
              <a:gd name="connsiteX48" fmla="*/ 200244 w 1148581"/>
              <a:gd name="connsiteY48" fmla="*/ 82611 h 1203164"/>
              <a:gd name="connsiteX49" fmla="*/ 353976 w 1148581"/>
              <a:gd name="connsiteY49" fmla="*/ 14730 h 1203164"/>
              <a:gd name="connsiteX50" fmla="*/ 244167 w 1148581"/>
              <a:gd name="connsiteY50" fmla="*/ 402050 h 1203164"/>
              <a:gd name="connsiteX51" fmla="*/ 242172 w 1148581"/>
              <a:gd name="connsiteY51" fmla="*/ 513852 h 1203164"/>
              <a:gd name="connsiteX52" fmla="*/ 345989 w 1148581"/>
              <a:gd name="connsiteY52" fmla="*/ 877214 h 1203164"/>
              <a:gd name="connsiteX53" fmla="*/ 332012 w 1148581"/>
              <a:gd name="connsiteY53" fmla="*/ 951084 h 1203164"/>
              <a:gd name="connsiteX54" fmla="*/ 336005 w 1148581"/>
              <a:gd name="connsiteY54" fmla="*/ 993010 h 1203164"/>
              <a:gd name="connsiteX0" fmla="*/ 813168 w 1148581"/>
              <a:gd name="connsiteY0" fmla="*/ 693696 h 1221295"/>
              <a:gd name="connsiteX1" fmla="*/ 809175 w 1148581"/>
              <a:gd name="connsiteY1" fmla="*/ 793522 h 1221295"/>
              <a:gd name="connsiteX2" fmla="*/ 867074 w 1148581"/>
              <a:gd name="connsiteY2" fmla="*/ 829459 h 1221295"/>
              <a:gd name="connsiteX3" fmla="*/ 905007 w 1148581"/>
              <a:gd name="connsiteY3" fmla="*/ 861403 h 1221295"/>
              <a:gd name="connsiteX4" fmla="*/ 968895 w 1148581"/>
              <a:gd name="connsiteY4" fmla="*/ 853417 h 1221295"/>
              <a:gd name="connsiteX5" fmla="*/ 1032784 w 1148581"/>
              <a:gd name="connsiteY5" fmla="*/ 927288 h 1221295"/>
              <a:gd name="connsiteX6" fmla="*/ 1062731 w 1148581"/>
              <a:gd name="connsiteY6" fmla="*/ 993173 h 1221295"/>
              <a:gd name="connsiteX7" fmla="*/ 1128616 w 1148581"/>
              <a:gd name="connsiteY7" fmla="*/ 1035099 h 1221295"/>
              <a:gd name="connsiteX8" fmla="*/ 1148581 w 1148581"/>
              <a:gd name="connsiteY8" fmla="*/ 1049075 h 1221295"/>
              <a:gd name="connsiteX9" fmla="*/ 1128616 w 1148581"/>
              <a:gd name="connsiteY9" fmla="*/ 1102980 h 1221295"/>
              <a:gd name="connsiteX10" fmla="*/ 1036777 w 1148581"/>
              <a:gd name="connsiteY10" fmla="*/ 1108970 h 1221295"/>
              <a:gd name="connsiteX11" fmla="*/ 1002836 w 1148581"/>
              <a:gd name="connsiteY11" fmla="*/ 1013138 h 1221295"/>
              <a:gd name="connsiteX12" fmla="*/ 928965 w 1148581"/>
              <a:gd name="connsiteY12" fmla="*/ 929284 h 1221295"/>
              <a:gd name="connsiteX13" fmla="*/ 891032 w 1148581"/>
              <a:gd name="connsiteY13" fmla="*/ 903330 h 1221295"/>
              <a:gd name="connsiteX14" fmla="*/ 887039 w 1148581"/>
              <a:gd name="connsiteY14" fmla="*/ 875379 h 1221295"/>
              <a:gd name="connsiteX15" fmla="*/ 849105 w 1148581"/>
              <a:gd name="connsiteY15" fmla="*/ 871386 h 1221295"/>
              <a:gd name="connsiteX16" fmla="*/ 722927 w 1148581"/>
              <a:gd name="connsiteY16" fmla="*/ 831056 h 1221295"/>
              <a:gd name="connsiteX17" fmla="*/ 641468 w 1148581"/>
              <a:gd name="connsiteY17" fmla="*/ 809493 h 1221295"/>
              <a:gd name="connsiteX18" fmla="*/ 525672 w 1148581"/>
              <a:gd name="connsiteY18" fmla="*/ 875379 h 1221295"/>
              <a:gd name="connsiteX19" fmla="*/ 445812 w 1148581"/>
              <a:gd name="connsiteY19" fmla="*/ 1015134 h 1221295"/>
              <a:gd name="connsiteX20" fmla="*/ 14565 w 1148581"/>
              <a:gd name="connsiteY20" fmla="*/ 1220774 h 1221295"/>
              <a:gd name="connsiteX21" fmla="*/ 96426 w 1148581"/>
              <a:gd name="connsiteY21" fmla="*/ 1104978 h 1221295"/>
              <a:gd name="connsiteX22" fmla="*/ 132363 w 1148581"/>
              <a:gd name="connsiteY22" fmla="*/ 1079023 h 1221295"/>
              <a:gd name="connsiteX23" fmla="*/ 166304 w 1148581"/>
              <a:gd name="connsiteY23" fmla="*/ 1045082 h 1221295"/>
              <a:gd name="connsiteX24" fmla="*/ 246164 w 1148581"/>
              <a:gd name="connsiteY24" fmla="*/ 1009147 h 1221295"/>
              <a:gd name="connsiteX25" fmla="*/ 258143 w 1148581"/>
              <a:gd name="connsiteY25" fmla="*/ 901336 h 1221295"/>
              <a:gd name="connsiteX26" fmla="*/ 200245 w 1148581"/>
              <a:gd name="connsiteY26" fmla="*/ 905326 h 1221295"/>
              <a:gd name="connsiteX27" fmla="*/ 204237 w 1148581"/>
              <a:gd name="connsiteY27" fmla="*/ 849425 h 1221295"/>
              <a:gd name="connsiteX28" fmla="*/ 138353 w 1148581"/>
              <a:gd name="connsiteY28" fmla="*/ 841439 h 1221295"/>
              <a:gd name="connsiteX29" fmla="*/ 104412 w 1148581"/>
              <a:gd name="connsiteY29" fmla="*/ 821474 h 1221295"/>
              <a:gd name="connsiteX30" fmla="*/ 110401 w 1148581"/>
              <a:gd name="connsiteY30" fmla="*/ 781543 h 1221295"/>
              <a:gd name="connsiteX31" fmla="*/ 58493 w 1148581"/>
              <a:gd name="connsiteY31" fmla="*/ 737621 h 1221295"/>
              <a:gd name="connsiteX32" fmla="*/ 100420 w 1148581"/>
              <a:gd name="connsiteY32" fmla="*/ 659756 h 1221295"/>
              <a:gd name="connsiteX33" fmla="*/ 226199 w 1148581"/>
              <a:gd name="connsiteY33" fmla="*/ 605851 h 1221295"/>
              <a:gd name="connsiteX34" fmla="*/ 172293 w 1148581"/>
              <a:gd name="connsiteY34" fmla="*/ 535976 h 1221295"/>
              <a:gd name="connsiteX35" fmla="*/ 94429 w 1148581"/>
              <a:gd name="connsiteY35" fmla="*/ 557938 h 1221295"/>
              <a:gd name="connsiteX36" fmla="*/ 56495 w 1148581"/>
              <a:gd name="connsiteY36" fmla="*/ 520004 h 1221295"/>
              <a:gd name="connsiteX37" fmla="*/ 82450 w 1148581"/>
              <a:gd name="connsiteY37" fmla="*/ 502037 h 1221295"/>
              <a:gd name="connsiteX38" fmla="*/ 18563 w 1148581"/>
              <a:gd name="connsiteY38" fmla="*/ 486065 h 1221295"/>
              <a:gd name="connsiteX39" fmla="*/ 90437 w 1148581"/>
              <a:gd name="connsiteY39" fmla="*/ 422177 h 1221295"/>
              <a:gd name="connsiteX40" fmla="*/ 108405 w 1148581"/>
              <a:gd name="connsiteY40" fmla="*/ 390234 h 1221295"/>
              <a:gd name="connsiteX41" fmla="*/ 148336 w 1148581"/>
              <a:gd name="connsiteY41" fmla="*/ 394227 h 1221295"/>
              <a:gd name="connsiteX42" fmla="*/ 184273 w 1148581"/>
              <a:gd name="connsiteY42" fmla="*/ 434157 h 1221295"/>
              <a:gd name="connsiteX43" fmla="*/ 170297 w 1148581"/>
              <a:gd name="connsiteY43" fmla="*/ 372265 h 1221295"/>
              <a:gd name="connsiteX44" fmla="*/ 132364 w 1148581"/>
              <a:gd name="connsiteY44" fmla="*/ 318359 h 1221295"/>
              <a:gd name="connsiteX45" fmla="*/ 76461 w 1148581"/>
              <a:gd name="connsiteY45" fmla="*/ 296399 h 1221295"/>
              <a:gd name="connsiteX46" fmla="*/ 66478 w 1148581"/>
              <a:gd name="connsiteY46" fmla="*/ 232511 h 1221295"/>
              <a:gd name="connsiteX47" fmla="*/ 150331 w 1148581"/>
              <a:gd name="connsiteY47" fmla="*/ 188588 h 1221295"/>
              <a:gd name="connsiteX48" fmla="*/ 200244 w 1148581"/>
              <a:gd name="connsiteY48" fmla="*/ 100742 h 1221295"/>
              <a:gd name="connsiteX49" fmla="*/ 353976 w 1148581"/>
              <a:gd name="connsiteY49" fmla="*/ 32861 h 1221295"/>
              <a:gd name="connsiteX50" fmla="*/ 347986 w 1148581"/>
              <a:gd name="connsiteY50" fmla="*/ 30866 h 1221295"/>
              <a:gd name="connsiteX51" fmla="*/ 244167 w 1148581"/>
              <a:gd name="connsiteY51" fmla="*/ 420181 h 1221295"/>
              <a:gd name="connsiteX52" fmla="*/ 242172 w 1148581"/>
              <a:gd name="connsiteY52" fmla="*/ 531983 h 1221295"/>
              <a:gd name="connsiteX53" fmla="*/ 345989 w 1148581"/>
              <a:gd name="connsiteY53" fmla="*/ 895345 h 1221295"/>
              <a:gd name="connsiteX54" fmla="*/ 332012 w 1148581"/>
              <a:gd name="connsiteY54" fmla="*/ 969215 h 1221295"/>
              <a:gd name="connsiteX55" fmla="*/ 336005 w 1148581"/>
              <a:gd name="connsiteY55" fmla="*/ 1011141 h 1221295"/>
              <a:gd name="connsiteX0" fmla="*/ 813168 w 1148581"/>
              <a:gd name="connsiteY0" fmla="*/ 676433 h 1204032"/>
              <a:gd name="connsiteX1" fmla="*/ 809175 w 1148581"/>
              <a:gd name="connsiteY1" fmla="*/ 776259 h 1204032"/>
              <a:gd name="connsiteX2" fmla="*/ 867074 w 1148581"/>
              <a:gd name="connsiteY2" fmla="*/ 812196 h 1204032"/>
              <a:gd name="connsiteX3" fmla="*/ 905007 w 1148581"/>
              <a:gd name="connsiteY3" fmla="*/ 844140 h 1204032"/>
              <a:gd name="connsiteX4" fmla="*/ 968895 w 1148581"/>
              <a:gd name="connsiteY4" fmla="*/ 836154 h 1204032"/>
              <a:gd name="connsiteX5" fmla="*/ 1032784 w 1148581"/>
              <a:gd name="connsiteY5" fmla="*/ 910025 h 1204032"/>
              <a:gd name="connsiteX6" fmla="*/ 1062731 w 1148581"/>
              <a:gd name="connsiteY6" fmla="*/ 975910 h 1204032"/>
              <a:gd name="connsiteX7" fmla="*/ 1128616 w 1148581"/>
              <a:gd name="connsiteY7" fmla="*/ 1017836 h 1204032"/>
              <a:gd name="connsiteX8" fmla="*/ 1148581 w 1148581"/>
              <a:gd name="connsiteY8" fmla="*/ 1031812 h 1204032"/>
              <a:gd name="connsiteX9" fmla="*/ 1128616 w 1148581"/>
              <a:gd name="connsiteY9" fmla="*/ 1085717 h 1204032"/>
              <a:gd name="connsiteX10" fmla="*/ 1036777 w 1148581"/>
              <a:gd name="connsiteY10" fmla="*/ 1091707 h 1204032"/>
              <a:gd name="connsiteX11" fmla="*/ 1002836 w 1148581"/>
              <a:gd name="connsiteY11" fmla="*/ 995875 h 1204032"/>
              <a:gd name="connsiteX12" fmla="*/ 928965 w 1148581"/>
              <a:gd name="connsiteY12" fmla="*/ 912021 h 1204032"/>
              <a:gd name="connsiteX13" fmla="*/ 891032 w 1148581"/>
              <a:gd name="connsiteY13" fmla="*/ 886067 h 1204032"/>
              <a:gd name="connsiteX14" fmla="*/ 887039 w 1148581"/>
              <a:gd name="connsiteY14" fmla="*/ 858116 h 1204032"/>
              <a:gd name="connsiteX15" fmla="*/ 849105 w 1148581"/>
              <a:gd name="connsiteY15" fmla="*/ 854123 h 1204032"/>
              <a:gd name="connsiteX16" fmla="*/ 722927 w 1148581"/>
              <a:gd name="connsiteY16" fmla="*/ 813793 h 1204032"/>
              <a:gd name="connsiteX17" fmla="*/ 641468 w 1148581"/>
              <a:gd name="connsiteY17" fmla="*/ 792230 h 1204032"/>
              <a:gd name="connsiteX18" fmla="*/ 525672 w 1148581"/>
              <a:gd name="connsiteY18" fmla="*/ 858116 h 1204032"/>
              <a:gd name="connsiteX19" fmla="*/ 445812 w 1148581"/>
              <a:gd name="connsiteY19" fmla="*/ 997871 h 1204032"/>
              <a:gd name="connsiteX20" fmla="*/ 14565 w 1148581"/>
              <a:gd name="connsiteY20" fmla="*/ 1203511 h 1204032"/>
              <a:gd name="connsiteX21" fmla="*/ 96426 w 1148581"/>
              <a:gd name="connsiteY21" fmla="*/ 1087715 h 1204032"/>
              <a:gd name="connsiteX22" fmla="*/ 132363 w 1148581"/>
              <a:gd name="connsiteY22" fmla="*/ 1061760 h 1204032"/>
              <a:gd name="connsiteX23" fmla="*/ 166304 w 1148581"/>
              <a:gd name="connsiteY23" fmla="*/ 1027819 h 1204032"/>
              <a:gd name="connsiteX24" fmla="*/ 246164 w 1148581"/>
              <a:gd name="connsiteY24" fmla="*/ 991884 h 1204032"/>
              <a:gd name="connsiteX25" fmla="*/ 258143 w 1148581"/>
              <a:gd name="connsiteY25" fmla="*/ 884073 h 1204032"/>
              <a:gd name="connsiteX26" fmla="*/ 200245 w 1148581"/>
              <a:gd name="connsiteY26" fmla="*/ 888063 h 1204032"/>
              <a:gd name="connsiteX27" fmla="*/ 204237 w 1148581"/>
              <a:gd name="connsiteY27" fmla="*/ 832162 h 1204032"/>
              <a:gd name="connsiteX28" fmla="*/ 138353 w 1148581"/>
              <a:gd name="connsiteY28" fmla="*/ 824176 h 1204032"/>
              <a:gd name="connsiteX29" fmla="*/ 104412 w 1148581"/>
              <a:gd name="connsiteY29" fmla="*/ 804211 h 1204032"/>
              <a:gd name="connsiteX30" fmla="*/ 110401 w 1148581"/>
              <a:gd name="connsiteY30" fmla="*/ 764280 h 1204032"/>
              <a:gd name="connsiteX31" fmla="*/ 58493 w 1148581"/>
              <a:gd name="connsiteY31" fmla="*/ 720358 h 1204032"/>
              <a:gd name="connsiteX32" fmla="*/ 100420 w 1148581"/>
              <a:gd name="connsiteY32" fmla="*/ 642493 h 1204032"/>
              <a:gd name="connsiteX33" fmla="*/ 226199 w 1148581"/>
              <a:gd name="connsiteY33" fmla="*/ 588588 h 1204032"/>
              <a:gd name="connsiteX34" fmla="*/ 172293 w 1148581"/>
              <a:gd name="connsiteY34" fmla="*/ 518713 h 1204032"/>
              <a:gd name="connsiteX35" fmla="*/ 94429 w 1148581"/>
              <a:gd name="connsiteY35" fmla="*/ 540675 h 1204032"/>
              <a:gd name="connsiteX36" fmla="*/ 56495 w 1148581"/>
              <a:gd name="connsiteY36" fmla="*/ 502741 h 1204032"/>
              <a:gd name="connsiteX37" fmla="*/ 82450 w 1148581"/>
              <a:gd name="connsiteY37" fmla="*/ 484774 h 1204032"/>
              <a:gd name="connsiteX38" fmla="*/ 18563 w 1148581"/>
              <a:gd name="connsiteY38" fmla="*/ 468802 h 1204032"/>
              <a:gd name="connsiteX39" fmla="*/ 90437 w 1148581"/>
              <a:gd name="connsiteY39" fmla="*/ 404914 h 1204032"/>
              <a:gd name="connsiteX40" fmla="*/ 108405 w 1148581"/>
              <a:gd name="connsiteY40" fmla="*/ 372971 h 1204032"/>
              <a:gd name="connsiteX41" fmla="*/ 148336 w 1148581"/>
              <a:gd name="connsiteY41" fmla="*/ 376964 h 1204032"/>
              <a:gd name="connsiteX42" fmla="*/ 184273 w 1148581"/>
              <a:gd name="connsiteY42" fmla="*/ 416894 h 1204032"/>
              <a:gd name="connsiteX43" fmla="*/ 170297 w 1148581"/>
              <a:gd name="connsiteY43" fmla="*/ 355002 h 1204032"/>
              <a:gd name="connsiteX44" fmla="*/ 132364 w 1148581"/>
              <a:gd name="connsiteY44" fmla="*/ 301096 h 1204032"/>
              <a:gd name="connsiteX45" fmla="*/ 76461 w 1148581"/>
              <a:gd name="connsiteY45" fmla="*/ 279136 h 1204032"/>
              <a:gd name="connsiteX46" fmla="*/ 66478 w 1148581"/>
              <a:gd name="connsiteY46" fmla="*/ 215248 h 1204032"/>
              <a:gd name="connsiteX47" fmla="*/ 150331 w 1148581"/>
              <a:gd name="connsiteY47" fmla="*/ 171325 h 1204032"/>
              <a:gd name="connsiteX48" fmla="*/ 200244 w 1148581"/>
              <a:gd name="connsiteY48" fmla="*/ 83479 h 1204032"/>
              <a:gd name="connsiteX49" fmla="*/ 353976 w 1148581"/>
              <a:gd name="connsiteY49" fmla="*/ 15598 h 1204032"/>
              <a:gd name="connsiteX50" fmla="*/ 379930 w 1148581"/>
              <a:gd name="connsiteY50" fmla="*/ 41554 h 1204032"/>
              <a:gd name="connsiteX51" fmla="*/ 244167 w 1148581"/>
              <a:gd name="connsiteY51" fmla="*/ 402918 h 1204032"/>
              <a:gd name="connsiteX52" fmla="*/ 242172 w 1148581"/>
              <a:gd name="connsiteY52" fmla="*/ 514720 h 1204032"/>
              <a:gd name="connsiteX53" fmla="*/ 345989 w 1148581"/>
              <a:gd name="connsiteY53" fmla="*/ 878082 h 1204032"/>
              <a:gd name="connsiteX54" fmla="*/ 332012 w 1148581"/>
              <a:gd name="connsiteY54" fmla="*/ 951952 h 1204032"/>
              <a:gd name="connsiteX55" fmla="*/ 336005 w 1148581"/>
              <a:gd name="connsiteY55" fmla="*/ 993878 h 1204032"/>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383923 w 1148581"/>
              <a:gd name="connsiteY51" fmla="*/ 36477 h 1190969"/>
              <a:gd name="connsiteX52" fmla="*/ 244167 w 1148581"/>
              <a:gd name="connsiteY52" fmla="*/ 389855 h 1190969"/>
              <a:gd name="connsiteX53" fmla="*/ 242172 w 1148581"/>
              <a:gd name="connsiteY53" fmla="*/ 501657 h 1190969"/>
              <a:gd name="connsiteX54" fmla="*/ 345989 w 1148581"/>
              <a:gd name="connsiteY54" fmla="*/ 865019 h 1190969"/>
              <a:gd name="connsiteX55" fmla="*/ 332012 w 1148581"/>
              <a:gd name="connsiteY55" fmla="*/ 938889 h 1190969"/>
              <a:gd name="connsiteX56" fmla="*/ 336005 w 1148581"/>
              <a:gd name="connsiteY56"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244167 w 1148581"/>
              <a:gd name="connsiteY52" fmla="*/ 389855 h 1190969"/>
              <a:gd name="connsiteX53" fmla="*/ 242172 w 1148581"/>
              <a:gd name="connsiteY53" fmla="*/ 501657 h 1190969"/>
              <a:gd name="connsiteX54" fmla="*/ 345989 w 1148581"/>
              <a:gd name="connsiteY54" fmla="*/ 865019 h 1190969"/>
              <a:gd name="connsiteX55" fmla="*/ 332012 w 1148581"/>
              <a:gd name="connsiteY55" fmla="*/ 938889 h 1190969"/>
              <a:gd name="connsiteX56" fmla="*/ 336005 w 1148581"/>
              <a:gd name="connsiteY56"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479755 w 1148581"/>
              <a:gd name="connsiteY52" fmla="*/ 38474 h 1190969"/>
              <a:gd name="connsiteX53" fmla="*/ 244167 w 1148581"/>
              <a:gd name="connsiteY53" fmla="*/ 389855 h 1190969"/>
              <a:gd name="connsiteX54" fmla="*/ 242172 w 1148581"/>
              <a:gd name="connsiteY54" fmla="*/ 501657 h 1190969"/>
              <a:gd name="connsiteX55" fmla="*/ 345989 w 1148581"/>
              <a:gd name="connsiteY55" fmla="*/ 865019 h 1190969"/>
              <a:gd name="connsiteX56" fmla="*/ 332012 w 1148581"/>
              <a:gd name="connsiteY56" fmla="*/ 938889 h 1190969"/>
              <a:gd name="connsiteX57" fmla="*/ 336005 w 1148581"/>
              <a:gd name="connsiteY57"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244167 w 1148581"/>
              <a:gd name="connsiteY53" fmla="*/ 389855 h 1190969"/>
              <a:gd name="connsiteX54" fmla="*/ 242172 w 1148581"/>
              <a:gd name="connsiteY54" fmla="*/ 501657 h 1190969"/>
              <a:gd name="connsiteX55" fmla="*/ 345989 w 1148581"/>
              <a:gd name="connsiteY55" fmla="*/ 865019 h 1190969"/>
              <a:gd name="connsiteX56" fmla="*/ 332012 w 1148581"/>
              <a:gd name="connsiteY56" fmla="*/ 938889 h 1190969"/>
              <a:gd name="connsiteX57" fmla="*/ 336005 w 1148581"/>
              <a:gd name="connsiteY57"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541647 w 1148581"/>
              <a:gd name="connsiteY53" fmla="*/ 74411 h 1190969"/>
              <a:gd name="connsiteX54" fmla="*/ 244167 w 1148581"/>
              <a:gd name="connsiteY54" fmla="*/ 389855 h 1190969"/>
              <a:gd name="connsiteX55" fmla="*/ 242172 w 1148581"/>
              <a:gd name="connsiteY55" fmla="*/ 501657 h 1190969"/>
              <a:gd name="connsiteX56" fmla="*/ 345989 w 1148581"/>
              <a:gd name="connsiteY56" fmla="*/ 865019 h 1190969"/>
              <a:gd name="connsiteX57" fmla="*/ 332012 w 1148581"/>
              <a:gd name="connsiteY57" fmla="*/ 938889 h 1190969"/>
              <a:gd name="connsiteX58" fmla="*/ 336005 w 1148581"/>
              <a:gd name="connsiteY58"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809179 w 1148581"/>
              <a:gd name="connsiteY53" fmla="*/ 104359 h 1190969"/>
              <a:gd name="connsiteX54" fmla="*/ 244167 w 1148581"/>
              <a:gd name="connsiteY54" fmla="*/ 389855 h 1190969"/>
              <a:gd name="connsiteX55" fmla="*/ 242172 w 1148581"/>
              <a:gd name="connsiteY55" fmla="*/ 501657 h 1190969"/>
              <a:gd name="connsiteX56" fmla="*/ 345989 w 1148581"/>
              <a:gd name="connsiteY56" fmla="*/ 865019 h 1190969"/>
              <a:gd name="connsiteX57" fmla="*/ 332012 w 1148581"/>
              <a:gd name="connsiteY57" fmla="*/ 938889 h 1190969"/>
              <a:gd name="connsiteX58" fmla="*/ 336005 w 1148581"/>
              <a:gd name="connsiteY58"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809179 w 1148581"/>
              <a:gd name="connsiteY53" fmla="*/ 104359 h 1190969"/>
              <a:gd name="connsiteX54" fmla="*/ 815168 w 1148581"/>
              <a:gd name="connsiteY54" fmla="*/ 433778 h 1190969"/>
              <a:gd name="connsiteX55" fmla="*/ 242172 w 1148581"/>
              <a:gd name="connsiteY55" fmla="*/ 501657 h 1190969"/>
              <a:gd name="connsiteX56" fmla="*/ 345989 w 1148581"/>
              <a:gd name="connsiteY56" fmla="*/ 865019 h 1190969"/>
              <a:gd name="connsiteX57" fmla="*/ 332012 w 1148581"/>
              <a:gd name="connsiteY57" fmla="*/ 938889 h 1190969"/>
              <a:gd name="connsiteX58" fmla="*/ 336005 w 1148581"/>
              <a:gd name="connsiteY58"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809179 w 1148581"/>
              <a:gd name="connsiteY53" fmla="*/ 104359 h 1190969"/>
              <a:gd name="connsiteX54" fmla="*/ 815168 w 1148581"/>
              <a:gd name="connsiteY54" fmla="*/ 433778 h 1190969"/>
              <a:gd name="connsiteX55" fmla="*/ 819162 w 1148581"/>
              <a:gd name="connsiteY55" fmla="*/ 617454 h 1190969"/>
              <a:gd name="connsiteX56" fmla="*/ 345989 w 1148581"/>
              <a:gd name="connsiteY56" fmla="*/ 865019 h 1190969"/>
              <a:gd name="connsiteX57" fmla="*/ 332012 w 1148581"/>
              <a:gd name="connsiteY57" fmla="*/ 938889 h 1190969"/>
              <a:gd name="connsiteX58" fmla="*/ 336005 w 1148581"/>
              <a:gd name="connsiteY58"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809179 w 1148581"/>
              <a:gd name="connsiteY53" fmla="*/ 104359 h 1190969"/>
              <a:gd name="connsiteX54" fmla="*/ 815168 w 1148581"/>
              <a:gd name="connsiteY54" fmla="*/ 433778 h 1190969"/>
              <a:gd name="connsiteX55" fmla="*/ 819162 w 1148581"/>
              <a:gd name="connsiteY55" fmla="*/ 617454 h 1190969"/>
              <a:gd name="connsiteX56" fmla="*/ 332012 w 1148581"/>
              <a:gd name="connsiteY56" fmla="*/ 938889 h 1190969"/>
              <a:gd name="connsiteX57" fmla="*/ 336005 w 1148581"/>
              <a:gd name="connsiteY57"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809179 w 1148581"/>
              <a:gd name="connsiteY53" fmla="*/ 104359 h 1190969"/>
              <a:gd name="connsiteX54" fmla="*/ 815168 w 1148581"/>
              <a:gd name="connsiteY54" fmla="*/ 433778 h 1190969"/>
              <a:gd name="connsiteX55" fmla="*/ 819162 w 1148581"/>
              <a:gd name="connsiteY55" fmla="*/ 617454 h 1190969"/>
              <a:gd name="connsiteX56" fmla="*/ 491733 w 1148581"/>
              <a:gd name="connsiteY56" fmla="*/ 737242 h 1190969"/>
              <a:gd name="connsiteX57" fmla="*/ 336005 w 1148581"/>
              <a:gd name="connsiteY57"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809179 w 1148581"/>
              <a:gd name="connsiteY53" fmla="*/ 104359 h 1190969"/>
              <a:gd name="connsiteX54" fmla="*/ 815168 w 1148581"/>
              <a:gd name="connsiteY54" fmla="*/ 433778 h 1190969"/>
              <a:gd name="connsiteX55" fmla="*/ 819162 w 1148581"/>
              <a:gd name="connsiteY55" fmla="*/ 617454 h 1190969"/>
              <a:gd name="connsiteX56" fmla="*/ 491733 w 1148581"/>
              <a:gd name="connsiteY56" fmla="*/ 737242 h 1190969"/>
              <a:gd name="connsiteX57" fmla="*/ 395902 w 1148581"/>
              <a:gd name="connsiteY57" fmla="*/ 881000 h 1190969"/>
              <a:gd name="connsiteX58" fmla="*/ 336005 w 1148581"/>
              <a:gd name="connsiteY58"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25672 w 1148581"/>
              <a:gd name="connsiteY18" fmla="*/ 845053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809179 w 1148581"/>
              <a:gd name="connsiteY53" fmla="*/ 104359 h 1190969"/>
              <a:gd name="connsiteX54" fmla="*/ 815168 w 1148581"/>
              <a:gd name="connsiteY54" fmla="*/ 433778 h 1190969"/>
              <a:gd name="connsiteX55" fmla="*/ 819162 w 1148581"/>
              <a:gd name="connsiteY55" fmla="*/ 617454 h 1190969"/>
              <a:gd name="connsiteX56" fmla="*/ 491733 w 1148581"/>
              <a:gd name="connsiteY56" fmla="*/ 737242 h 1190969"/>
              <a:gd name="connsiteX57" fmla="*/ 447811 w 1148581"/>
              <a:gd name="connsiteY57" fmla="*/ 873014 h 1190969"/>
              <a:gd name="connsiteX58" fmla="*/ 336005 w 1148581"/>
              <a:gd name="connsiteY58"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71592 w 1148581"/>
              <a:gd name="connsiteY18" fmla="*/ 843056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809179 w 1148581"/>
              <a:gd name="connsiteY53" fmla="*/ 104359 h 1190969"/>
              <a:gd name="connsiteX54" fmla="*/ 815168 w 1148581"/>
              <a:gd name="connsiteY54" fmla="*/ 433778 h 1190969"/>
              <a:gd name="connsiteX55" fmla="*/ 819162 w 1148581"/>
              <a:gd name="connsiteY55" fmla="*/ 617454 h 1190969"/>
              <a:gd name="connsiteX56" fmla="*/ 491733 w 1148581"/>
              <a:gd name="connsiteY56" fmla="*/ 737242 h 1190969"/>
              <a:gd name="connsiteX57" fmla="*/ 447811 w 1148581"/>
              <a:gd name="connsiteY57" fmla="*/ 873014 h 1190969"/>
              <a:gd name="connsiteX58" fmla="*/ 336005 w 1148581"/>
              <a:gd name="connsiteY58" fmla="*/ 980815 h 1190969"/>
              <a:gd name="connsiteX0" fmla="*/ 813168 w 1148581"/>
              <a:gd name="connsiteY0" fmla="*/ 663370 h 1190969"/>
              <a:gd name="connsiteX1" fmla="*/ 809175 w 1148581"/>
              <a:gd name="connsiteY1" fmla="*/ 763196 h 1190969"/>
              <a:gd name="connsiteX2" fmla="*/ 867074 w 1148581"/>
              <a:gd name="connsiteY2" fmla="*/ 799133 h 1190969"/>
              <a:gd name="connsiteX3" fmla="*/ 905007 w 1148581"/>
              <a:gd name="connsiteY3" fmla="*/ 831077 h 1190969"/>
              <a:gd name="connsiteX4" fmla="*/ 968895 w 1148581"/>
              <a:gd name="connsiteY4" fmla="*/ 823091 h 1190969"/>
              <a:gd name="connsiteX5" fmla="*/ 1032784 w 1148581"/>
              <a:gd name="connsiteY5" fmla="*/ 896962 h 1190969"/>
              <a:gd name="connsiteX6" fmla="*/ 1062731 w 1148581"/>
              <a:gd name="connsiteY6" fmla="*/ 962847 h 1190969"/>
              <a:gd name="connsiteX7" fmla="*/ 1128616 w 1148581"/>
              <a:gd name="connsiteY7" fmla="*/ 1004773 h 1190969"/>
              <a:gd name="connsiteX8" fmla="*/ 1148581 w 1148581"/>
              <a:gd name="connsiteY8" fmla="*/ 1018749 h 1190969"/>
              <a:gd name="connsiteX9" fmla="*/ 1128616 w 1148581"/>
              <a:gd name="connsiteY9" fmla="*/ 1072654 h 1190969"/>
              <a:gd name="connsiteX10" fmla="*/ 1036777 w 1148581"/>
              <a:gd name="connsiteY10" fmla="*/ 1078644 h 1190969"/>
              <a:gd name="connsiteX11" fmla="*/ 1002836 w 1148581"/>
              <a:gd name="connsiteY11" fmla="*/ 982812 h 1190969"/>
              <a:gd name="connsiteX12" fmla="*/ 928965 w 1148581"/>
              <a:gd name="connsiteY12" fmla="*/ 898958 h 1190969"/>
              <a:gd name="connsiteX13" fmla="*/ 891032 w 1148581"/>
              <a:gd name="connsiteY13" fmla="*/ 873004 h 1190969"/>
              <a:gd name="connsiteX14" fmla="*/ 887039 w 1148581"/>
              <a:gd name="connsiteY14" fmla="*/ 845053 h 1190969"/>
              <a:gd name="connsiteX15" fmla="*/ 849105 w 1148581"/>
              <a:gd name="connsiteY15" fmla="*/ 841060 h 1190969"/>
              <a:gd name="connsiteX16" fmla="*/ 722927 w 1148581"/>
              <a:gd name="connsiteY16" fmla="*/ 800730 h 1190969"/>
              <a:gd name="connsiteX17" fmla="*/ 641468 w 1148581"/>
              <a:gd name="connsiteY17" fmla="*/ 779167 h 1190969"/>
              <a:gd name="connsiteX18" fmla="*/ 571592 w 1148581"/>
              <a:gd name="connsiteY18" fmla="*/ 843056 h 1190969"/>
              <a:gd name="connsiteX19" fmla="*/ 445812 w 1148581"/>
              <a:gd name="connsiteY19" fmla="*/ 984808 h 1190969"/>
              <a:gd name="connsiteX20" fmla="*/ 14565 w 1148581"/>
              <a:gd name="connsiteY20" fmla="*/ 1190448 h 1190969"/>
              <a:gd name="connsiteX21" fmla="*/ 96426 w 1148581"/>
              <a:gd name="connsiteY21" fmla="*/ 1074652 h 1190969"/>
              <a:gd name="connsiteX22" fmla="*/ 132363 w 1148581"/>
              <a:gd name="connsiteY22" fmla="*/ 1048697 h 1190969"/>
              <a:gd name="connsiteX23" fmla="*/ 166304 w 1148581"/>
              <a:gd name="connsiteY23" fmla="*/ 1014756 h 1190969"/>
              <a:gd name="connsiteX24" fmla="*/ 246164 w 1148581"/>
              <a:gd name="connsiteY24" fmla="*/ 978821 h 1190969"/>
              <a:gd name="connsiteX25" fmla="*/ 258143 w 1148581"/>
              <a:gd name="connsiteY25" fmla="*/ 871010 h 1190969"/>
              <a:gd name="connsiteX26" fmla="*/ 200245 w 1148581"/>
              <a:gd name="connsiteY26" fmla="*/ 875000 h 1190969"/>
              <a:gd name="connsiteX27" fmla="*/ 204237 w 1148581"/>
              <a:gd name="connsiteY27" fmla="*/ 819099 h 1190969"/>
              <a:gd name="connsiteX28" fmla="*/ 138353 w 1148581"/>
              <a:gd name="connsiteY28" fmla="*/ 811113 h 1190969"/>
              <a:gd name="connsiteX29" fmla="*/ 104412 w 1148581"/>
              <a:gd name="connsiteY29" fmla="*/ 791148 h 1190969"/>
              <a:gd name="connsiteX30" fmla="*/ 110401 w 1148581"/>
              <a:gd name="connsiteY30" fmla="*/ 751217 h 1190969"/>
              <a:gd name="connsiteX31" fmla="*/ 58493 w 1148581"/>
              <a:gd name="connsiteY31" fmla="*/ 707295 h 1190969"/>
              <a:gd name="connsiteX32" fmla="*/ 100420 w 1148581"/>
              <a:gd name="connsiteY32" fmla="*/ 629430 h 1190969"/>
              <a:gd name="connsiteX33" fmla="*/ 226199 w 1148581"/>
              <a:gd name="connsiteY33" fmla="*/ 575525 h 1190969"/>
              <a:gd name="connsiteX34" fmla="*/ 172293 w 1148581"/>
              <a:gd name="connsiteY34" fmla="*/ 505650 h 1190969"/>
              <a:gd name="connsiteX35" fmla="*/ 94429 w 1148581"/>
              <a:gd name="connsiteY35" fmla="*/ 527612 h 1190969"/>
              <a:gd name="connsiteX36" fmla="*/ 56495 w 1148581"/>
              <a:gd name="connsiteY36" fmla="*/ 489678 h 1190969"/>
              <a:gd name="connsiteX37" fmla="*/ 82450 w 1148581"/>
              <a:gd name="connsiteY37" fmla="*/ 471711 h 1190969"/>
              <a:gd name="connsiteX38" fmla="*/ 18563 w 1148581"/>
              <a:gd name="connsiteY38" fmla="*/ 455739 h 1190969"/>
              <a:gd name="connsiteX39" fmla="*/ 90437 w 1148581"/>
              <a:gd name="connsiteY39" fmla="*/ 391851 h 1190969"/>
              <a:gd name="connsiteX40" fmla="*/ 108405 w 1148581"/>
              <a:gd name="connsiteY40" fmla="*/ 359908 h 1190969"/>
              <a:gd name="connsiteX41" fmla="*/ 148336 w 1148581"/>
              <a:gd name="connsiteY41" fmla="*/ 363901 h 1190969"/>
              <a:gd name="connsiteX42" fmla="*/ 184273 w 1148581"/>
              <a:gd name="connsiteY42" fmla="*/ 403831 h 1190969"/>
              <a:gd name="connsiteX43" fmla="*/ 170297 w 1148581"/>
              <a:gd name="connsiteY43" fmla="*/ 341939 h 1190969"/>
              <a:gd name="connsiteX44" fmla="*/ 132364 w 1148581"/>
              <a:gd name="connsiteY44" fmla="*/ 288033 h 1190969"/>
              <a:gd name="connsiteX45" fmla="*/ 76461 w 1148581"/>
              <a:gd name="connsiteY45" fmla="*/ 266073 h 1190969"/>
              <a:gd name="connsiteX46" fmla="*/ 66478 w 1148581"/>
              <a:gd name="connsiteY46" fmla="*/ 202185 h 1190969"/>
              <a:gd name="connsiteX47" fmla="*/ 150331 w 1148581"/>
              <a:gd name="connsiteY47" fmla="*/ 158262 h 1190969"/>
              <a:gd name="connsiteX48" fmla="*/ 200244 w 1148581"/>
              <a:gd name="connsiteY48" fmla="*/ 70416 h 1190969"/>
              <a:gd name="connsiteX49" fmla="*/ 353976 w 1148581"/>
              <a:gd name="connsiteY49" fmla="*/ 2535 h 1190969"/>
              <a:gd name="connsiteX50" fmla="*/ 379930 w 1148581"/>
              <a:gd name="connsiteY50" fmla="*/ 28491 h 1190969"/>
              <a:gd name="connsiteX51" fmla="*/ 483749 w 1148581"/>
              <a:gd name="connsiteY51" fmla="*/ 30488 h 1190969"/>
              <a:gd name="connsiteX52" fmla="*/ 547636 w 1148581"/>
              <a:gd name="connsiteY52" fmla="*/ 68422 h 1190969"/>
              <a:gd name="connsiteX53" fmla="*/ 809179 w 1148581"/>
              <a:gd name="connsiteY53" fmla="*/ 104359 h 1190969"/>
              <a:gd name="connsiteX54" fmla="*/ 815168 w 1148581"/>
              <a:gd name="connsiteY54" fmla="*/ 433778 h 1190969"/>
              <a:gd name="connsiteX55" fmla="*/ 819162 w 1148581"/>
              <a:gd name="connsiteY55" fmla="*/ 617454 h 1190969"/>
              <a:gd name="connsiteX56" fmla="*/ 491733 w 1148581"/>
              <a:gd name="connsiteY56" fmla="*/ 737242 h 1190969"/>
              <a:gd name="connsiteX57" fmla="*/ 447811 w 1148581"/>
              <a:gd name="connsiteY57" fmla="*/ 873014 h 1190969"/>
              <a:gd name="connsiteX58" fmla="*/ 359963 w 1148581"/>
              <a:gd name="connsiteY58" fmla="*/ 930902 h 1190969"/>
              <a:gd name="connsiteX0" fmla="*/ 798626 w 1134039"/>
              <a:gd name="connsiteY0" fmla="*/ 663370 h 1190448"/>
              <a:gd name="connsiteX1" fmla="*/ 794633 w 1134039"/>
              <a:gd name="connsiteY1" fmla="*/ 763196 h 1190448"/>
              <a:gd name="connsiteX2" fmla="*/ 852532 w 1134039"/>
              <a:gd name="connsiteY2" fmla="*/ 799133 h 1190448"/>
              <a:gd name="connsiteX3" fmla="*/ 890465 w 1134039"/>
              <a:gd name="connsiteY3" fmla="*/ 831077 h 1190448"/>
              <a:gd name="connsiteX4" fmla="*/ 954353 w 1134039"/>
              <a:gd name="connsiteY4" fmla="*/ 823091 h 1190448"/>
              <a:gd name="connsiteX5" fmla="*/ 1018242 w 1134039"/>
              <a:gd name="connsiteY5" fmla="*/ 896962 h 1190448"/>
              <a:gd name="connsiteX6" fmla="*/ 1048189 w 1134039"/>
              <a:gd name="connsiteY6" fmla="*/ 962847 h 1190448"/>
              <a:gd name="connsiteX7" fmla="*/ 1114074 w 1134039"/>
              <a:gd name="connsiteY7" fmla="*/ 1004773 h 1190448"/>
              <a:gd name="connsiteX8" fmla="*/ 1134039 w 1134039"/>
              <a:gd name="connsiteY8" fmla="*/ 1018749 h 1190448"/>
              <a:gd name="connsiteX9" fmla="*/ 1114074 w 1134039"/>
              <a:gd name="connsiteY9" fmla="*/ 1072654 h 1190448"/>
              <a:gd name="connsiteX10" fmla="*/ 1022235 w 1134039"/>
              <a:gd name="connsiteY10" fmla="*/ 1078644 h 1190448"/>
              <a:gd name="connsiteX11" fmla="*/ 988294 w 1134039"/>
              <a:gd name="connsiteY11" fmla="*/ 982812 h 1190448"/>
              <a:gd name="connsiteX12" fmla="*/ 914423 w 1134039"/>
              <a:gd name="connsiteY12" fmla="*/ 898958 h 1190448"/>
              <a:gd name="connsiteX13" fmla="*/ 876490 w 1134039"/>
              <a:gd name="connsiteY13" fmla="*/ 873004 h 1190448"/>
              <a:gd name="connsiteX14" fmla="*/ 872497 w 1134039"/>
              <a:gd name="connsiteY14" fmla="*/ 845053 h 1190448"/>
              <a:gd name="connsiteX15" fmla="*/ 834563 w 1134039"/>
              <a:gd name="connsiteY15" fmla="*/ 841060 h 1190448"/>
              <a:gd name="connsiteX16" fmla="*/ 708385 w 1134039"/>
              <a:gd name="connsiteY16" fmla="*/ 800730 h 1190448"/>
              <a:gd name="connsiteX17" fmla="*/ 626926 w 1134039"/>
              <a:gd name="connsiteY17" fmla="*/ 779167 h 1190448"/>
              <a:gd name="connsiteX18" fmla="*/ 557050 w 1134039"/>
              <a:gd name="connsiteY18" fmla="*/ 843056 h 1190448"/>
              <a:gd name="connsiteX19" fmla="*/ 431270 w 1134039"/>
              <a:gd name="connsiteY19" fmla="*/ 984808 h 1190448"/>
              <a:gd name="connsiteX20" fmla="*/ 23 w 1134039"/>
              <a:gd name="connsiteY20" fmla="*/ 1190448 h 1190448"/>
              <a:gd name="connsiteX21" fmla="*/ 453234 w 1134039"/>
              <a:gd name="connsiteY21" fmla="*/ 982822 h 1190448"/>
              <a:gd name="connsiteX22" fmla="*/ 81884 w 1134039"/>
              <a:gd name="connsiteY22" fmla="*/ 1074652 h 1190448"/>
              <a:gd name="connsiteX23" fmla="*/ 117821 w 1134039"/>
              <a:gd name="connsiteY23" fmla="*/ 1048697 h 1190448"/>
              <a:gd name="connsiteX24" fmla="*/ 151762 w 1134039"/>
              <a:gd name="connsiteY24" fmla="*/ 1014756 h 1190448"/>
              <a:gd name="connsiteX25" fmla="*/ 231622 w 1134039"/>
              <a:gd name="connsiteY25" fmla="*/ 978821 h 1190448"/>
              <a:gd name="connsiteX26" fmla="*/ 243601 w 1134039"/>
              <a:gd name="connsiteY26" fmla="*/ 871010 h 1190448"/>
              <a:gd name="connsiteX27" fmla="*/ 185703 w 1134039"/>
              <a:gd name="connsiteY27" fmla="*/ 875000 h 1190448"/>
              <a:gd name="connsiteX28" fmla="*/ 189695 w 1134039"/>
              <a:gd name="connsiteY28" fmla="*/ 819099 h 1190448"/>
              <a:gd name="connsiteX29" fmla="*/ 123811 w 1134039"/>
              <a:gd name="connsiteY29" fmla="*/ 811113 h 1190448"/>
              <a:gd name="connsiteX30" fmla="*/ 89870 w 1134039"/>
              <a:gd name="connsiteY30" fmla="*/ 791148 h 1190448"/>
              <a:gd name="connsiteX31" fmla="*/ 95859 w 1134039"/>
              <a:gd name="connsiteY31" fmla="*/ 751217 h 1190448"/>
              <a:gd name="connsiteX32" fmla="*/ 43951 w 1134039"/>
              <a:gd name="connsiteY32" fmla="*/ 707295 h 1190448"/>
              <a:gd name="connsiteX33" fmla="*/ 85878 w 1134039"/>
              <a:gd name="connsiteY33" fmla="*/ 629430 h 1190448"/>
              <a:gd name="connsiteX34" fmla="*/ 211657 w 1134039"/>
              <a:gd name="connsiteY34" fmla="*/ 575525 h 1190448"/>
              <a:gd name="connsiteX35" fmla="*/ 157751 w 1134039"/>
              <a:gd name="connsiteY35" fmla="*/ 505650 h 1190448"/>
              <a:gd name="connsiteX36" fmla="*/ 79887 w 1134039"/>
              <a:gd name="connsiteY36" fmla="*/ 527612 h 1190448"/>
              <a:gd name="connsiteX37" fmla="*/ 41953 w 1134039"/>
              <a:gd name="connsiteY37" fmla="*/ 489678 h 1190448"/>
              <a:gd name="connsiteX38" fmla="*/ 67908 w 1134039"/>
              <a:gd name="connsiteY38" fmla="*/ 471711 h 1190448"/>
              <a:gd name="connsiteX39" fmla="*/ 4021 w 1134039"/>
              <a:gd name="connsiteY39" fmla="*/ 455739 h 1190448"/>
              <a:gd name="connsiteX40" fmla="*/ 75895 w 1134039"/>
              <a:gd name="connsiteY40" fmla="*/ 391851 h 1190448"/>
              <a:gd name="connsiteX41" fmla="*/ 93863 w 1134039"/>
              <a:gd name="connsiteY41" fmla="*/ 359908 h 1190448"/>
              <a:gd name="connsiteX42" fmla="*/ 133794 w 1134039"/>
              <a:gd name="connsiteY42" fmla="*/ 363901 h 1190448"/>
              <a:gd name="connsiteX43" fmla="*/ 169731 w 1134039"/>
              <a:gd name="connsiteY43" fmla="*/ 403831 h 1190448"/>
              <a:gd name="connsiteX44" fmla="*/ 155755 w 1134039"/>
              <a:gd name="connsiteY44" fmla="*/ 341939 h 1190448"/>
              <a:gd name="connsiteX45" fmla="*/ 117822 w 1134039"/>
              <a:gd name="connsiteY45" fmla="*/ 288033 h 1190448"/>
              <a:gd name="connsiteX46" fmla="*/ 61919 w 1134039"/>
              <a:gd name="connsiteY46" fmla="*/ 266073 h 1190448"/>
              <a:gd name="connsiteX47" fmla="*/ 51936 w 1134039"/>
              <a:gd name="connsiteY47" fmla="*/ 202185 h 1190448"/>
              <a:gd name="connsiteX48" fmla="*/ 135789 w 1134039"/>
              <a:gd name="connsiteY48" fmla="*/ 158262 h 1190448"/>
              <a:gd name="connsiteX49" fmla="*/ 185702 w 1134039"/>
              <a:gd name="connsiteY49" fmla="*/ 70416 h 1190448"/>
              <a:gd name="connsiteX50" fmla="*/ 339434 w 1134039"/>
              <a:gd name="connsiteY50" fmla="*/ 2535 h 1190448"/>
              <a:gd name="connsiteX51" fmla="*/ 365388 w 1134039"/>
              <a:gd name="connsiteY51" fmla="*/ 28491 h 1190448"/>
              <a:gd name="connsiteX52" fmla="*/ 469207 w 1134039"/>
              <a:gd name="connsiteY52" fmla="*/ 30488 h 1190448"/>
              <a:gd name="connsiteX53" fmla="*/ 533094 w 1134039"/>
              <a:gd name="connsiteY53" fmla="*/ 68422 h 1190448"/>
              <a:gd name="connsiteX54" fmla="*/ 794637 w 1134039"/>
              <a:gd name="connsiteY54" fmla="*/ 104359 h 1190448"/>
              <a:gd name="connsiteX55" fmla="*/ 800626 w 1134039"/>
              <a:gd name="connsiteY55" fmla="*/ 433778 h 1190448"/>
              <a:gd name="connsiteX56" fmla="*/ 804620 w 1134039"/>
              <a:gd name="connsiteY56" fmla="*/ 617454 h 1190448"/>
              <a:gd name="connsiteX57" fmla="*/ 477191 w 1134039"/>
              <a:gd name="connsiteY57" fmla="*/ 737242 h 1190448"/>
              <a:gd name="connsiteX58" fmla="*/ 433269 w 1134039"/>
              <a:gd name="connsiteY58" fmla="*/ 873014 h 1190448"/>
              <a:gd name="connsiteX59" fmla="*/ 345421 w 1134039"/>
              <a:gd name="connsiteY59" fmla="*/ 930902 h 1190448"/>
              <a:gd name="connsiteX0" fmla="*/ 798626 w 1134039"/>
              <a:gd name="connsiteY0" fmla="*/ 663370 h 1190448"/>
              <a:gd name="connsiteX1" fmla="*/ 794633 w 1134039"/>
              <a:gd name="connsiteY1" fmla="*/ 763196 h 1190448"/>
              <a:gd name="connsiteX2" fmla="*/ 852532 w 1134039"/>
              <a:gd name="connsiteY2" fmla="*/ 799133 h 1190448"/>
              <a:gd name="connsiteX3" fmla="*/ 890465 w 1134039"/>
              <a:gd name="connsiteY3" fmla="*/ 831077 h 1190448"/>
              <a:gd name="connsiteX4" fmla="*/ 954353 w 1134039"/>
              <a:gd name="connsiteY4" fmla="*/ 823091 h 1190448"/>
              <a:gd name="connsiteX5" fmla="*/ 1018242 w 1134039"/>
              <a:gd name="connsiteY5" fmla="*/ 896962 h 1190448"/>
              <a:gd name="connsiteX6" fmla="*/ 1048189 w 1134039"/>
              <a:gd name="connsiteY6" fmla="*/ 962847 h 1190448"/>
              <a:gd name="connsiteX7" fmla="*/ 1114074 w 1134039"/>
              <a:gd name="connsiteY7" fmla="*/ 1004773 h 1190448"/>
              <a:gd name="connsiteX8" fmla="*/ 1134039 w 1134039"/>
              <a:gd name="connsiteY8" fmla="*/ 1018749 h 1190448"/>
              <a:gd name="connsiteX9" fmla="*/ 1114074 w 1134039"/>
              <a:gd name="connsiteY9" fmla="*/ 1072654 h 1190448"/>
              <a:gd name="connsiteX10" fmla="*/ 1022235 w 1134039"/>
              <a:gd name="connsiteY10" fmla="*/ 1078644 h 1190448"/>
              <a:gd name="connsiteX11" fmla="*/ 988294 w 1134039"/>
              <a:gd name="connsiteY11" fmla="*/ 982812 h 1190448"/>
              <a:gd name="connsiteX12" fmla="*/ 914423 w 1134039"/>
              <a:gd name="connsiteY12" fmla="*/ 898958 h 1190448"/>
              <a:gd name="connsiteX13" fmla="*/ 876490 w 1134039"/>
              <a:gd name="connsiteY13" fmla="*/ 873004 h 1190448"/>
              <a:gd name="connsiteX14" fmla="*/ 872497 w 1134039"/>
              <a:gd name="connsiteY14" fmla="*/ 845053 h 1190448"/>
              <a:gd name="connsiteX15" fmla="*/ 834563 w 1134039"/>
              <a:gd name="connsiteY15" fmla="*/ 841060 h 1190448"/>
              <a:gd name="connsiteX16" fmla="*/ 708385 w 1134039"/>
              <a:gd name="connsiteY16" fmla="*/ 800730 h 1190448"/>
              <a:gd name="connsiteX17" fmla="*/ 626926 w 1134039"/>
              <a:gd name="connsiteY17" fmla="*/ 779167 h 1190448"/>
              <a:gd name="connsiteX18" fmla="*/ 557050 w 1134039"/>
              <a:gd name="connsiteY18" fmla="*/ 843056 h 1190448"/>
              <a:gd name="connsiteX19" fmla="*/ 431270 w 1134039"/>
              <a:gd name="connsiteY19" fmla="*/ 984808 h 1190448"/>
              <a:gd name="connsiteX20" fmla="*/ 23 w 1134039"/>
              <a:gd name="connsiteY20" fmla="*/ 1190448 h 1190448"/>
              <a:gd name="connsiteX21" fmla="*/ 401325 w 1134039"/>
              <a:gd name="connsiteY21" fmla="*/ 940895 h 1190448"/>
              <a:gd name="connsiteX22" fmla="*/ 81884 w 1134039"/>
              <a:gd name="connsiteY22" fmla="*/ 1074652 h 1190448"/>
              <a:gd name="connsiteX23" fmla="*/ 117821 w 1134039"/>
              <a:gd name="connsiteY23" fmla="*/ 1048697 h 1190448"/>
              <a:gd name="connsiteX24" fmla="*/ 151762 w 1134039"/>
              <a:gd name="connsiteY24" fmla="*/ 1014756 h 1190448"/>
              <a:gd name="connsiteX25" fmla="*/ 231622 w 1134039"/>
              <a:gd name="connsiteY25" fmla="*/ 978821 h 1190448"/>
              <a:gd name="connsiteX26" fmla="*/ 243601 w 1134039"/>
              <a:gd name="connsiteY26" fmla="*/ 871010 h 1190448"/>
              <a:gd name="connsiteX27" fmla="*/ 185703 w 1134039"/>
              <a:gd name="connsiteY27" fmla="*/ 875000 h 1190448"/>
              <a:gd name="connsiteX28" fmla="*/ 189695 w 1134039"/>
              <a:gd name="connsiteY28" fmla="*/ 819099 h 1190448"/>
              <a:gd name="connsiteX29" fmla="*/ 123811 w 1134039"/>
              <a:gd name="connsiteY29" fmla="*/ 811113 h 1190448"/>
              <a:gd name="connsiteX30" fmla="*/ 89870 w 1134039"/>
              <a:gd name="connsiteY30" fmla="*/ 791148 h 1190448"/>
              <a:gd name="connsiteX31" fmla="*/ 95859 w 1134039"/>
              <a:gd name="connsiteY31" fmla="*/ 751217 h 1190448"/>
              <a:gd name="connsiteX32" fmla="*/ 43951 w 1134039"/>
              <a:gd name="connsiteY32" fmla="*/ 707295 h 1190448"/>
              <a:gd name="connsiteX33" fmla="*/ 85878 w 1134039"/>
              <a:gd name="connsiteY33" fmla="*/ 629430 h 1190448"/>
              <a:gd name="connsiteX34" fmla="*/ 211657 w 1134039"/>
              <a:gd name="connsiteY34" fmla="*/ 575525 h 1190448"/>
              <a:gd name="connsiteX35" fmla="*/ 157751 w 1134039"/>
              <a:gd name="connsiteY35" fmla="*/ 505650 h 1190448"/>
              <a:gd name="connsiteX36" fmla="*/ 79887 w 1134039"/>
              <a:gd name="connsiteY36" fmla="*/ 527612 h 1190448"/>
              <a:gd name="connsiteX37" fmla="*/ 41953 w 1134039"/>
              <a:gd name="connsiteY37" fmla="*/ 489678 h 1190448"/>
              <a:gd name="connsiteX38" fmla="*/ 67908 w 1134039"/>
              <a:gd name="connsiteY38" fmla="*/ 471711 h 1190448"/>
              <a:gd name="connsiteX39" fmla="*/ 4021 w 1134039"/>
              <a:gd name="connsiteY39" fmla="*/ 455739 h 1190448"/>
              <a:gd name="connsiteX40" fmla="*/ 75895 w 1134039"/>
              <a:gd name="connsiteY40" fmla="*/ 391851 h 1190448"/>
              <a:gd name="connsiteX41" fmla="*/ 93863 w 1134039"/>
              <a:gd name="connsiteY41" fmla="*/ 359908 h 1190448"/>
              <a:gd name="connsiteX42" fmla="*/ 133794 w 1134039"/>
              <a:gd name="connsiteY42" fmla="*/ 363901 h 1190448"/>
              <a:gd name="connsiteX43" fmla="*/ 169731 w 1134039"/>
              <a:gd name="connsiteY43" fmla="*/ 403831 h 1190448"/>
              <a:gd name="connsiteX44" fmla="*/ 155755 w 1134039"/>
              <a:gd name="connsiteY44" fmla="*/ 341939 h 1190448"/>
              <a:gd name="connsiteX45" fmla="*/ 117822 w 1134039"/>
              <a:gd name="connsiteY45" fmla="*/ 288033 h 1190448"/>
              <a:gd name="connsiteX46" fmla="*/ 61919 w 1134039"/>
              <a:gd name="connsiteY46" fmla="*/ 266073 h 1190448"/>
              <a:gd name="connsiteX47" fmla="*/ 51936 w 1134039"/>
              <a:gd name="connsiteY47" fmla="*/ 202185 h 1190448"/>
              <a:gd name="connsiteX48" fmla="*/ 135789 w 1134039"/>
              <a:gd name="connsiteY48" fmla="*/ 158262 h 1190448"/>
              <a:gd name="connsiteX49" fmla="*/ 185702 w 1134039"/>
              <a:gd name="connsiteY49" fmla="*/ 70416 h 1190448"/>
              <a:gd name="connsiteX50" fmla="*/ 339434 w 1134039"/>
              <a:gd name="connsiteY50" fmla="*/ 2535 h 1190448"/>
              <a:gd name="connsiteX51" fmla="*/ 365388 w 1134039"/>
              <a:gd name="connsiteY51" fmla="*/ 28491 h 1190448"/>
              <a:gd name="connsiteX52" fmla="*/ 469207 w 1134039"/>
              <a:gd name="connsiteY52" fmla="*/ 30488 h 1190448"/>
              <a:gd name="connsiteX53" fmla="*/ 533094 w 1134039"/>
              <a:gd name="connsiteY53" fmla="*/ 68422 h 1190448"/>
              <a:gd name="connsiteX54" fmla="*/ 794637 w 1134039"/>
              <a:gd name="connsiteY54" fmla="*/ 104359 h 1190448"/>
              <a:gd name="connsiteX55" fmla="*/ 800626 w 1134039"/>
              <a:gd name="connsiteY55" fmla="*/ 433778 h 1190448"/>
              <a:gd name="connsiteX56" fmla="*/ 804620 w 1134039"/>
              <a:gd name="connsiteY56" fmla="*/ 617454 h 1190448"/>
              <a:gd name="connsiteX57" fmla="*/ 477191 w 1134039"/>
              <a:gd name="connsiteY57" fmla="*/ 737242 h 1190448"/>
              <a:gd name="connsiteX58" fmla="*/ 433269 w 1134039"/>
              <a:gd name="connsiteY58" fmla="*/ 873014 h 1190448"/>
              <a:gd name="connsiteX59" fmla="*/ 345421 w 1134039"/>
              <a:gd name="connsiteY59" fmla="*/ 930902 h 1190448"/>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44892 w 1152005"/>
              <a:gd name="connsiteY17" fmla="*/ 779167 h 1158504"/>
              <a:gd name="connsiteX18" fmla="*/ 575016 w 1152005"/>
              <a:gd name="connsiteY18" fmla="*/ 843056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495157 w 1152005"/>
              <a:gd name="connsiteY57" fmla="*/ 737242 h 1158504"/>
              <a:gd name="connsiteX58" fmla="*/ 451235 w 1152005"/>
              <a:gd name="connsiteY58" fmla="*/ 873014 h 1158504"/>
              <a:gd name="connsiteX59" fmla="*/ 363387 w 1152005"/>
              <a:gd name="connsiteY59"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44892 w 1152005"/>
              <a:gd name="connsiteY17" fmla="*/ 779167 h 1158504"/>
              <a:gd name="connsiteX18" fmla="*/ 575016 w 1152005"/>
              <a:gd name="connsiteY18" fmla="*/ 843056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495157 w 1152005"/>
              <a:gd name="connsiteY57" fmla="*/ 737242 h 1158504"/>
              <a:gd name="connsiteX58" fmla="*/ 495158 w 1152005"/>
              <a:gd name="connsiteY58" fmla="*/ 845063 h 1158504"/>
              <a:gd name="connsiteX59" fmla="*/ 363387 w 1152005"/>
              <a:gd name="connsiteY59"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44892 w 1152005"/>
              <a:gd name="connsiteY17" fmla="*/ 779167 h 1158504"/>
              <a:gd name="connsiteX18" fmla="*/ 575016 w 1152005"/>
              <a:gd name="connsiteY18" fmla="*/ 843056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537084 w 1152005"/>
              <a:gd name="connsiteY57" fmla="*/ 737242 h 1158504"/>
              <a:gd name="connsiteX58" fmla="*/ 495158 w 1152005"/>
              <a:gd name="connsiteY58" fmla="*/ 845063 h 1158504"/>
              <a:gd name="connsiteX59" fmla="*/ 363387 w 1152005"/>
              <a:gd name="connsiteY59"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44892 w 1152005"/>
              <a:gd name="connsiteY17" fmla="*/ 779167 h 1158504"/>
              <a:gd name="connsiteX18" fmla="*/ 598974 w 1152005"/>
              <a:gd name="connsiteY18" fmla="*/ 805122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537084 w 1152005"/>
              <a:gd name="connsiteY57" fmla="*/ 737242 h 1158504"/>
              <a:gd name="connsiteX58" fmla="*/ 495158 w 1152005"/>
              <a:gd name="connsiteY58" fmla="*/ 845063 h 1158504"/>
              <a:gd name="connsiteX59" fmla="*/ 363387 w 1152005"/>
              <a:gd name="connsiteY59"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20934 w 1152005"/>
              <a:gd name="connsiteY17" fmla="*/ 747223 h 1158504"/>
              <a:gd name="connsiteX18" fmla="*/ 598974 w 1152005"/>
              <a:gd name="connsiteY18" fmla="*/ 805122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537084 w 1152005"/>
              <a:gd name="connsiteY57" fmla="*/ 737242 h 1158504"/>
              <a:gd name="connsiteX58" fmla="*/ 495158 w 1152005"/>
              <a:gd name="connsiteY58" fmla="*/ 845063 h 1158504"/>
              <a:gd name="connsiteX59" fmla="*/ 363387 w 1152005"/>
              <a:gd name="connsiteY59"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20934 w 1152005"/>
              <a:gd name="connsiteY17" fmla="*/ 747223 h 1158504"/>
              <a:gd name="connsiteX18" fmla="*/ 598974 w 1152005"/>
              <a:gd name="connsiteY18" fmla="*/ 805122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537084 w 1152005"/>
              <a:gd name="connsiteY57" fmla="*/ 737242 h 1158504"/>
              <a:gd name="connsiteX58" fmla="*/ 495158 w 1152005"/>
              <a:gd name="connsiteY58" fmla="*/ 845063 h 1158504"/>
              <a:gd name="connsiteX59" fmla="*/ 363387 w 1152005"/>
              <a:gd name="connsiteY59"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20934 w 1152005"/>
              <a:gd name="connsiteY17" fmla="*/ 747223 h 1158504"/>
              <a:gd name="connsiteX18" fmla="*/ 598974 w 1152005"/>
              <a:gd name="connsiteY18" fmla="*/ 805122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537084 w 1152005"/>
              <a:gd name="connsiteY57" fmla="*/ 737242 h 1158504"/>
              <a:gd name="connsiteX58" fmla="*/ 495158 w 1152005"/>
              <a:gd name="connsiteY58" fmla="*/ 845063 h 1158504"/>
              <a:gd name="connsiteX59" fmla="*/ 363387 w 1152005"/>
              <a:gd name="connsiteY59"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20934 w 1152005"/>
              <a:gd name="connsiteY17" fmla="*/ 747223 h 1158504"/>
              <a:gd name="connsiteX18" fmla="*/ 598974 w 1152005"/>
              <a:gd name="connsiteY18" fmla="*/ 805122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537084 w 1152005"/>
              <a:gd name="connsiteY57" fmla="*/ 737242 h 1158504"/>
              <a:gd name="connsiteX58" fmla="*/ 814599 w 1152005"/>
              <a:gd name="connsiteY58" fmla="*/ 659388 h 1158504"/>
              <a:gd name="connsiteX59" fmla="*/ 363387 w 1152005"/>
              <a:gd name="connsiteY59"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20934 w 1152005"/>
              <a:gd name="connsiteY17" fmla="*/ 747223 h 1158504"/>
              <a:gd name="connsiteX18" fmla="*/ 598974 w 1152005"/>
              <a:gd name="connsiteY18" fmla="*/ 805122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814599 w 1152005"/>
              <a:gd name="connsiteY57" fmla="*/ 659388 h 1158504"/>
              <a:gd name="connsiteX58" fmla="*/ 363387 w 1152005"/>
              <a:gd name="connsiteY58"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20934 w 1152005"/>
              <a:gd name="connsiteY17" fmla="*/ 747223 h 1158504"/>
              <a:gd name="connsiteX18" fmla="*/ 598974 w 1152005"/>
              <a:gd name="connsiteY18" fmla="*/ 805122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670850 w 1152005"/>
              <a:gd name="connsiteY57" fmla="*/ 603485 h 1158504"/>
              <a:gd name="connsiteX58" fmla="*/ 363387 w 1152005"/>
              <a:gd name="connsiteY58"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98797 w 1152005"/>
              <a:gd name="connsiteY17" fmla="*/ 867013 h 1158504"/>
              <a:gd name="connsiteX18" fmla="*/ 598974 w 1152005"/>
              <a:gd name="connsiteY18" fmla="*/ 805122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670850 w 1152005"/>
              <a:gd name="connsiteY57" fmla="*/ 603485 h 1158504"/>
              <a:gd name="connsiteX58" fmla="*/ 363387 w 1152005"/>
              <a:gd name="connsiteY58"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98797 w 1152005"/>
              <a:gd name="connsiteY17" fmla="*/ 867013 h 1158504"/>
              <a:gd name="connsiteX18" fmla="*/ 622932 w 1152005"/>
              <a:gd name="connsiteY18" fmla="*/ 793143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670850 w 1152005"/>
              <a:gd name="connsiteY57" fmla="*/ 603485 h 1158504"/>
              <a:gd name="connsiteX58" fmla="*/ 363387 w 1152005"/>
              <a:gd name="connsiteY58"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98797 w 1152005"/>
              <a:gd name="connsiteY17" fmla="*/ 867013 h 1158504"/>
              <a:gd name="connsiteX18" fmla="*/ 622932 w 1152005"/>
              <a:gd name="connsiteY18" fmla="*/ 793143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670850 w 1152005"/>
              <a:gd name="connsiteY57" fmla="*/ 603485 h 1158504"/>
              <a:gd name="connsiteX58" fmla="*/ 616945 w 1152005"/>
              <a:gd name="connsiteY58" fmla="*/ 739248 h 1158504"/>
              <a:gd name="connsiteX59" fmla="*/ 363387 w 1152005"/>
              <a:gd name="connsiteY59" fmla="*/ 930902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98797 w 1152005"/>
              <a:gd name="connsiteY17" fmla="*/ 867013 h 1158504"/>
              <a:gd name="connsiteX18" fmla="*/ 622932 w 1152005"/>
              <a:gd name="connsiteY18" fmla="*/ 793143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670850 w 1152005"/>
              <a:gd name="connsiteY57" fmla="*/ 603485 h 1158504"/>
              <a:gd name="connsiteX58" fmla="*/ 616945 w 1152005"/>
              <a:gd name="connsiteY58" fmla="*/ 739248 h 1158504"/>
              <a:gd name="connsiteX59" fmla="*/ 590989 w 1152005"/>
              <a:gd name="connsiteY59" fmla="*/ 793143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98797 w 1152005"/>
              <a:gd name="connsiteY17" fmla="*/ 867013 h 1158504"/>
              <a:gd name="connsiteX18" fmla="*/ 622932 w 1152005"/>
              <a:gd name="connsiteY18" fmla="*/ 793143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616945 w 1152005"/>
              <a:gd name="connsiteY57" fmla="*/ 739248 h 1158504"/>
              <a:gd name="connsiteX58" fmla="*/ 590989 w 1152005"/>
              <a:gd name="connsiteY58" fmla="*/ 793143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98797 w 1152005"/>
              <a:gd name="connsiteY17" fmla="*/ 867013 h 1158504"/>
              <a:gd name="connsiteX18" fmla="*/ 622932 w 1152005"/>
              <a:gd name="connsiteY18" fmla="*/ 793143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57" fmla="*/ 616945 w 1152005"/>
              <a:gd name="connsiteY57" fmla="*/ 739248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98797 w 1152005"/>
              <a:gd name="connsiteY17" fmla="*/ 867013 h 1158504"/>
              <a:gd name="connsiteX18" fmla="*/ 622932 w 1152005"/>
              <a:gd name="connsiteY18" fmla="*/ 793143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98797 w 1152005"/>
              <a:gd name="connsiteY17" fmla="*/ 867013 h 1158504"/>
              <a:gd name="connsiteX18" fmla="*/ 586995 w 1152005"/>
              <a:gd name="connsiteY18" fmla="*/ 793143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 name="connsiteX0" fmla="*/ 816592 w 1152005"/>
              <a:gd name="connsiteY0" fmla="*/ 663370 h 1158504"/>
              <a:gd name="connsiteX1" fmla="*/ 812599 w 1152005"/>
              <a:gd name="connsiteY1" fmla="*/ 763196 h 1158504"/>
              <a:gd name="connsiteX2" fmla="*/ 870498 w 1152005"/>
              <a:gd name="connsiteY2" fmla="*/ 799133 h 1158504"/>
              <a:gd name="connsiteX3" fmla="*/ 908431 w 1152005"/>
              <a:gd name="connsiteY3" fmla="*/ 831077 h 1158504"/>
              <a:gd name="connsiteX4" fmla="*/ 972319 w 1152005"/>
              <a:gd name="connsiteY4" fmla="*/ 823091 h 1158504"/>
              <a:gd name="connsiteX5" fmla="*/ 1036208 w 1152005"/>
              <a:gd name="connsiteY5" fmla="*/ 896962 h 1158504"/>
              <a:gd name="connsiteX6" fmla="*/ 1066155 w 1152005"/>
              <a:gd name="connsiteY6" fmla="*/ 962847 h 1158504"/>
              <a:gd name="connsiteX7" fmla="*/ 1132040 w 1152005"/>
              <a:gd name="connsiteY7" fmla="*/ 1004773 h 1158504"/>
              <a:gd name="connsiteX8" fmla="*/ 1152005 w 1152005"/>
              <a:gd name="connsiteY8" fmla="*/ 1018749 h 1158504"/>
              <a:gd name="connsiteX9" fmla="*/ 1132040 w 1152005"/>
              <a:gd name="connsiteY9" fmla="*/ 1072654 h 1158504"/>
              <a:gd name="connsiteX10" fmla="*/ 1040201 w 1152005"/>
              <a:gd name="connsiteY10" fmla="*/ 1078644 h 1158504"/>
              <a:gd name="connsiteX11" fmla="*/ 1006260 w 1152005"/>
              <a:gd name="connsiteY11" fmla="*/ 982812 h 1158504"/>
              <a:gd name="connsiteX12" fmla="*/ 932389 w 1152005"/>
              <a:gd name="connsiteY12" fmla="*/ 898958 h 1158504"/>
              <a:gd name="connsiteX13" fmla="*/ 894456 w 1152005"/>
              <a:gd name="connsiteY13" fmla="*/ 873004 h 1158504"/>
              <a:gd name="connsiteX14" fmla="*/ 890463 w 1152005"/>
              <a:gd name="connsiteY14" fmla="*/ 845053 h 1158504"/>
              <a:gd name="connsiteX15" fmla="*/ 852529 w 1152005"/>
              <a:gd name="connsiteY15" fmla="*/ 841060 h 1158504"/>
              <a:gd name="connsiteX16" fmla="*/ 726351 w 1152005"/>
              <a:gd name="connsiteY16" fmla="*/ 800730 h 1158504"/>
              <a:gd name="connsiteX17" fmla="*/ 632913 w 1152005"/>
              <a:gd name="connsiteY17" fmla="*/ 747222 h 1158504"/>
              <a:gd name="connsiteX18" fmla="*/ 586995 w 1152005"/>
              <a:gd name="connsiteY18" fmla="*/ 793143 h 1158504"/>
              <a:gd name="connsiteX19" fmla="*/ 449236 w 1152005"/>
              <a:gd name="connsiteY19" fmla="*/ 984808 h 1158504"/>
              <a:gd name="connsiteX20" fmla="*/ 21 w 1152005"/>
              <a:gd name="connsiteY20" fmla="*/ 1158504 h 1158504"/>
              <a:gd name="connsiteX21" fmla="*/ 419291 w 1152005"/>
              <a:gd name="connsiteY21" fmla="*/ 940895 h 1158504"/>
              <a:gd name="connsiteX22" fmla="*/ 99850 w 1152005"/>
              <a:gd name="connsiteY22" fmla="*/ 1074652 h 1158504"/>
              <a:gd name="connsiteX23" fmla="*/ 135787 w 1152005"/>
              <a:gd name="connsiteY23" fmla="*/ 1048697 h 1158504"/>
              <a:gd name="connsiteX24" fmla="*/ 169728 w 1152005"/>
              <a:gd name="connsiteY24" fmla="*/ 1014756 h 1158504"/>
              <a:gd name="connsiteX25" fmla="*/ 249588 w 1152005"/>
              <a:gd name="connsiteY25" fmla="*/ 978821 h 1158504"/>
              <a:gd name="connsiteX26" fmla="*/ 261567 w 1152005"/>
              <a:gd name="connsiteY26" fmla="*/ 871010 h 1158504"/>
              <a:gd name="connsiteX27" fmla="*/ 203669 w 1152005"/>
              <a:gd name="connsiteY27" fmla="*/ 875000 h 1158504"/>
              <a:gd name="connsiteX28" fmla="*/ 207661 w 1152005"/>
              <a:gd name="connsiteY28" fmla="*/ 819099 h 1158504"/>
              <a:gd name="connsiteX29" fmla="*/ 141777 w 1152005"/>
              <a:gd name="connsiteY29" fmla="*/ 811113 h 1158504"/>
              <a:gd name="connsiteX30" fmla="*/ 107836 w 1152005"/>
              <a:gd name="connsiteY30" fmla="*/ 791148 h 1158504"/>
              <a:gd name="connsiteX31" fmla="*/ 113825 w 1152005"/>
              <a:gd name="connsiteY31" fmla="*/ 751217 h 1158504"/>
              <a:gd name="connsiteX32" fmla="*/ 61917 w 1152005"/>
              <a:gd name="connsiteY32" fmla="*/ 707295 h 1158504"/>
              <a:gd name="connsiteX33" fmla="*/ 103844 w 1152005"/>
              <a:gd name="connsiteY33" fmla="*/ 629430 h 1158504"/>
              <a:gd name="connsiteX34" fmla="*/ 229623 w 1152005"/>
              <a:gd name="connsiteY34" fmla="*/ 575525 h 1158504"/>
              <a:gd name="connsiteX35" fmla="*/ 175717 w 1152005"/>
              <a:gd name="connsiteY35" fmla="*/ 505650 h 1158504"/>
              <a:gd name="connsiteX36" fmla="*/ 97853 w 1152005"/>
              <a:gd name="connsiteY36" fmla="*/ 527612 h 1158504"/>
              <a:gd name="connsiteX37" fmla="*/ 59919 w 1152005"/>
              <a:gd name="connsiteY37" fmla="*/ 489678 h 1158504"/>
              <a:gd name="connsiteX38" fmla="*/ 85874 w 1152005"/>
              <a:gd name="connsiteY38" fmla="*/ 471711 h 1158504"/>
              <a:gd name="connsiteX39" fmla="*/ 21987 w 1152005"/>
              <a:gd name="connsiteY39" fmla="*/ 455739 h 1158504"/>
              <a:gd name="connsiteX40" fmla="*/ 93861 w 1152005"/>
              <a:gd name="connsiteY40" fmla="*/ 391851 h 1158504"/>
              <a:gd name="connsiteX41" fmla="*/ 111829 w 1152005"/>
              <a:gd name="connsiteY41" fmla="*/ 359908 h 1158504"/>
              <a:gd name="connsiteX42" fmla="*/ 151760 w 1152005"/>
              <a:gd name="connsiteY42" fmla="*/ 363901 h 1158504"/>
              <a:gd name="connsiteX43" fmla="*/ 187697 w 1152005"/>
              <a:gd name="connsiteY43" fmla="*/ 403831 h 1158504"/>
              <a:gd name="connsiteX44" fmla="*/ 173721 w 1152005"/>
              <a:gd name="connsiteY44" fmla="*/ 341939 h 1158504"/>
              <a:gd name="connsiteX45" fmla="*/ 135788 w 1152005"/>
              <a:gd name="connsiteY45" fmla="*/ 288033 h 1158504"/>
              <a:gd name="connsiteX46" fmla="*/ 79885 w 1152005"/>
              <a:gd name="connsiteY46" fmla="*/ 266073 h 1158504"/>
              <a:gd name="connsiteX47" fmla="*/ 69902 w 1152005"/>
              <a:gd name="connsiteY47" fmla="*/ 202185 h 1158504"/>
              <a:gd name="connsiteX48" fmla="*/ 153755 w 1152005"/>
              <a:gd name="connsiteY48" fmla="*/ 158262 h 1158504"/>
              <a:gd name="connsiteX49" fmla="*/ 203668 w 1152005"/>
              <a:gd name="connsiteY49" fmla="*/ 70416 h 1158504"/>
              <a:gd name="connsiteX50" fmla="*/ 357400 w 1152005"/>
              <a:gd name="connsiteY50" fmla="*/ 2535 h 1158504"/>
              <a:gd name="connsiteX51" fmla="*/ 383354 w 1152005"/>
              <a:gd name="connsiteY51" fmla="*/ 28491 h 1158504"/>
              <a:gd name="connsiteX52" fmla="*/ 487173 w 1152005"/>
              <a:gd name="connsiteY52" fmla="*/ 30488 h 1158504"/>
              <a:gd name="connsiteX53" fmla="*/ 551060 w 1152005"/>
              <a:gd name="connsiteY53" fmla="*/ 68422 h 1158504"/>
              <a:gd name="connsiteX54" fmla="*/ 812603 w 1152005"/>
              <a:gd name="connsiteY54" fmla="*/ 104359 h 1158504"/>
              <a:gd name="connsiteX55" fmla="*/ 818592 w 1152005"/>
              <a:gd name="connsiteY55" fmla="*/ 433778 h 1158504"/>
              <a:gd name="connsiteX56" fmla="*/ 822586 w 1152005"/>
              <a:gd name="connsiteY56" fmla="*/ 617454 h 115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52005" h="1158504">
                <a:moveTo>
                  <a:pt x="816592" y="663370"/>
                </a:moveTo>
                <a:lnTo>
                  <a:pt x="812599" y="763196"/>
                </a:lnTo>
                <a:lnTo>
                  <a:pt x="870498" y="799133"/>
                </a:lnTo>
                <a:lnTo>
                  <a:pt x="908431" y="831077"/>
                </a:lnTo>
                <a:lnTo>
                  <a:pt x="972319" y="823091"/>
                </a:lnTo>
                <a:lnTo>
                  <a:pt x="1036208" y="896962"/>
                </a:lnTo>
                <a:lnTo>
                  <a:pt x="1066155" y="962847"/>
                </a:lnTo>
                <a:lnTo>
                  <a:pt x="1132040" y="1004773"/>
                </a:lnTo>
                <a:lnTo>
                  <a:pt x="1152005" y="1018749"/>
                </a:lnTo>
                <a:lnTo>
                  <a:pt x="1132040" y="1072654"/>
                </a:lnTo>
                <a:lnTo>
                  <a:pt x="1040201" y="1078644"/>
                </a:lnTo>
                <a:lnTo>
                  <a:pt x="1006260" y="982812"/>
                </a:lnTo>
                <a:lnTo>
                  <a:pt x="932389" y="898958"/>
                </a:lnTo>
                <a:lnTo>
                  <a:pt x="894456" y="873004"/>
                </a:lnTo>
                <a:lnTo>
                  <a:pt x="890463" y="845053"/>
                </a:lnTo>
                <a:lnTo>
                  <a:pt x="852529" y="841060"/>
                </a:lnTo>
                <a:cubicBezTo>
                  <a:pt x="825244" y="829081"/>
                  <a:pt x="726351" y="800730"/>
                  <a:pt x="726351" y="800730"/>
                </a:cubicBezTo>
                <a:cubicBezTo>
                  <a:pt x="706053" y="794075"/>
                  <a:pt x="631998" y="747139"/>
                  <a:pt x="632913" y="747222"/>
                </a:cubicBezTo>
                <a:cubicBezTo>
                  <a:pt x="614345" y="736308"/>
                  <a:pt x="588659" y="793143"/>
                  <a:pt x="586995" y="793143"/>
                </a:cubicBezTo>
                <a:cubicBezTo>
                  <a:pt x="567030" y="804457"/>
                  <a:pt x="437257" y="1003109"/>
                  <a:pt x="449236" y="984808"/>
                </a:cubicBezTo>
                <a:cubicBezTo>
                  <a:pt x="461215" y="966507"/>
                  <a:pt x="-3640" y="1158835"/>
                  <a:pt x="21" y="1158504"/>
                </a:cubicBezTo>
                <a:cubicBezTo>
                  <a:pt x="3682" y="1158173"/>
                  <a:pt x="405648" y="960194"/>
                  <a:pt x="419291" y="940895"/>
                </a:cubicBezTo>
                <a:cubicBezTo>
                  <a:pt x="432934" y="921596"/>
                  <a:pt x="155752" y="1063673"/>
                  <a:pt x="99850" y="1074652"/>
                </a:cubicBezTo>
                <a:cubicBezTo>
                  <a:pt x="43948" y="1085631"/>
                  <a:pt x="126803" y="1052357"/>
                  <a:pt x="135787" y="1048697"/>
                </a:cubicBezTo>
                <a:cubicBezTo>
                  <a:pt x="144771" y="1045037"/>
                  <a:pt x="153091" y="1041376"/>
                  <a:pt x="169728" y="1014756"/>
                </a:cubicBezTo>
                <a:cubicBezTo>
                  <a:pt x="186365" y="988136"/>
                  <a:pt x="217977" y="1009766"/>
                  <a:pt x="249588" y="978821"/>
                </a:cubicBezTo>
                <a:cubicBezTo>
                  <a:pt x="281199" y="947876"/>
                  <a:pt x="259238" y="889644"/>
                  <a:pt x="261567" y="871010"/>
                </a:cubicBezTo>
                <a:cubicBezTo>
                  <a:pt x="263896" y="852376"/>
                  <a:pt x="211322" y="873669"/>
                  <a:pt x="203669" y="875000"/>
                </a:cubicBezTo>
                <a:cubicBezTo>
                  <a:pt x="196016" y="876331"/>
                  <a:pt x="207994" y="827750"/>
                  <a:pt x="207661" y="819099"/>
                </a:cubicBezTo>
                <a:cubicBezTo>
                  <a:pt x="207328" y="810448"/>
                  <a:pt x="152425" y="812111"/>
                  <a:pt x="141777" y="811113"/>
                </a:cubicBezTo>
                <a:cubicBezTo>
                  <a:pt x="131129" y="810115"/>
                  <a:pt x="112162" y="793477"/>
                  <a:pt x="107836" y="791148"/>
                </a:cubicBezTo>
                <a:cubicBezTo>
                  <a:pt x="103510" y="788819"/>
                  <a:pt x="113492" y="758537"/>
                  <a:pt x="113825" y="751217"/>
                </a:cubicBezTo>
                <a:cubicBezTo>
                  <a:pt x="114158" y="743897"/>
                  <a:pt x="70901" y="714283"/>
                  <a:pt x="61917" y="707295"/>
                </a:cubicBezTo>
                <a:cubicBezTo>
                  <a:pt x="52933" y="700307"/>
                  <a:pt x="94860" y="642075"/>
                  <a:pt x="103844" y="629430"/>
                </a:cubicBezTo>
                <a:cubicBezTo>
                  <a:pt x="112828" y="616785"/>
                  <a:pt x="209658" y="583511"/>
                  <a:pt x="229623" y="575525"/>
                </a:cubicBezTo>
                <a:cubicBezTo>
                  <a:pt x="249588" y="567539"/>
                  <a:pt x="185367" y="516963"/>
                  <a:pt x="175717" y="505650"/>
                </a:cubicBezTo>
                <a:cubicBezTo>
                  <a:pt x="166067" y="494337"/>
                  <a:pt x="112161" y="524950"/>
                  <a:pt x="97853" y="527612"/>
                </a:cubicBezTo>
                <a:cubicBezTo>
                  <a:pt x="83545" y="530274"/>
                  <a:pt x="66574" y="494669"/>
                  <a:pt x="59919" y="489678"/>
                </a:cubicBezTo>
                <a:cubicBezTo>
                  <a:pt x="53264" y="484687"/>
                  <a:pt x="83212" y="474705"/>
                  <a:pt x="85874" y="471711"/>
                </a:cubicBezTo>
                <a:cubicBezTo>
                  <a:pt x="88536" y="468717"/>
                  <a:pt x="31637" y="457735"/>
                  <a:pt x="21987" y="455739"/>
                </a:cubicBezTo>
                <a:cubicBezTo>
                  <a:pt x="12337" y="453743"/>
                  <a:pt x="82548" y="403164"/>
                  <a:pt x="93861" y="391851"/>
                </a:cubicBezTo>
                <a:cubicBezTo>
                  <a:pt x="105174" y="380538"/>
                  <a:pt x="109167" y="364566"/>
                  <a:pt x="111829" y="359908"/>
                </a:cubicBezTo>
                <a:cubicBezTo>
                  <a:pt x="114491" y="355250"/>
                  <a:pt x="143441" y="363236"/>
                  <a:pt x="151760" y="363901"/>
                </a:cubicBezTo>
                <a:cubicBezTo>
                  <a:pt x="160079" y="364566"/>
                  <a:pt x="182040" y="397509"/>
                  <a:pt x="187697" y="403831"/>
                </a:cubicBezTo>
                <a:cubicBezTo>
                  <a:pt x="193354" y="410153"/>
                  <a:pt x="175385" y="353253"/>
                  <a:pt x="173721" y="341939"/>
                </a:cubicBezTo>
                <a:cubicBezTo>
                  <a:pt x="172057" y="330625"/>
                  <a:pt x="142110" y="297350"/>
                  <a:pt x="135788" y="288033"/>
                </a:cubicBezTo>
                <a:cubicBezTo>
                  <a:pt x="129466" y="278716"/>
                  <a:pt x="88869" y="268735"/>
                  <a:pt x="79885" y="266073"/>
                </a:cubicBezTo>
                <a:cubicBezTo>
                  <a:pt x="70901" y="263411"/>
                  <a:pt x="72897" y="213831"/>
                  <a:pt x="69902" y="202185"/>
                </a:cubicBezTo>
                <a:cubicBezTo>
                  <a:pt x="66907" y="190539"/>
                  <a:pt x="138781" y="167246"/>
                  <a:pt x="153755" y="158262"/>
                </a:cubicBezTo>
                <a:cubicBezTo>
                  <a:pt x="168729" y="149278"/>
                  <a:pt x="195682" y="84391"/>
                  <a:pt x="203668" y="70416"/>
                </a:cubicBezTo>
                <a:cubicBezTo>
                  <a:pt x="211654" y="56441"/>
                  <a:pt x="332776" y="14181"/>
                  <a:pt x="357400" y="2535"/>
                </a:cubicBezTo>
                <a:cubicBezTo>
                  <a:pt x="382024" y="-9111"/>
                  <a:pt x="378363" y="22834"/>
                  <a:pt x="383354" y="28491"/>
                </a:cubicBezTo>
                <a:cubicBezTo>
                  <a:pt x="388345" y="34148"/>
                  <a:pt x="470536" y="28824"/>
                  <a:pt x="487173" y="30488"/>
                </a:cubicBezTo>
                <a:cubicBezTo>
                  <a:pt x="503810" y="32152"/>
                  <a:pt x="541410" y="61101"/>
                  <a:pt x="551060" y="68422"/>
                </a:cubicBezTo>
                <a:cubicBezTo>
                  <a:pt x="560710" y="75743"/>
                  <a:pt x="863181" y="50787"/>
                  <a:pt x="812603" y="104359"/>
                </a:cubicBezTo>
                <a:lnTo>
                  <a:pt x="818592" y="433778"/>
                </a:lnTo>
                <a:cubicBezTo>
                  <a:pt x="819923" y="495003"/>
                  <a:pt x="821255" y="556229"/>
                  <a:pt x="822586" y="617454"/>
                </a:cubicBezTo>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EA980C5-3383-4942-BA82-909C64532D6E}"/>
              </a:ext>
            </a:extLst>
          </p:cNvPr>
          <p:cNvSpPr/>
          <p:nvPr/>
        </p:nvSpPr>
        <p:spPr>
          <a:xfrm rot="21334827">
            <a:off x="2940299" y="4983797"/>
            <a:ext cx="191665" cy="205640"/>
          </a:xfrm>
          <a:custGeom>
            <a:avLst/>
            <a:gdLst>
              <a:gd name="connsiteX0" fmla="*/ 0 w 191665"/>
              <a:gd name="connsiteY0" fmla="*/ 91839 h 205640"/>
              <a:gd name="connsiteX1" fmla="*/ 27951 w 191665"/>
              <a:gd name="connsiteY1" fmla="*/ 37933 h 205640"/>
              <a:gd name="connsiteX2" fmla="*/ 25955 w 191665"/>
              <a:gd name="connsiteY2" fmla="*/ 0 h 205640"/>
              <a:gd name="connsiteX3" fmla="*/ 75867 w 191665"/>
              <a:gd name="connsiteY3" fmla="*/ 11979 h 205640"/>
              <a:gd name="connsiteX4" fmla="*/ 105815 w 191665"/>
              <a:gd name="connsiteY4" fmla="*/ 35937 h 205640"/>
              <a:gd name="connsiteX5" fmla="*/ 133766 w 191665"/>
              <a:gd name="connsiteY5" fmla="*/ 41926 h 205640"/>
              <a:gd name="connsiteX6" fmla="*/ 191665 w 191665"/>
              <a:gd name="connsiteY6" fmla="*/ 123783 h 205640"/>
              <a:gd name="connsiteX7" fmla="*/ 181682 w 191665"/>
              <a:gd name="connsiteY7" fmla="*/ 143748 h 205640"/>
              <a:gd name="connsiteX8" fmla="*/ 153731 w 191665"/>
              <a:gd name="connsiteY8" fmla="*/ 143748 h 205640"/>
              <a:gd name="connsiteX9" fmla="*/ 129773 w 191665"/>
              <a:gd name="connsiteY9" fmla="*/ 165710 h 205640"/>
              <a:gd name="connsiteX10" fmla="*/ 89843 w 191665"/>
              <a:gd name="connsiteY10" fmla="*/ 165710 h 205640"/>
              <a:gd name="connsiteX11" fmla="*/ 89843 w 191665"/>
              <a:gd name="connsiteY11" fmla="*/ 191664 h 205640"/>
              <a:gd name="connsiteX12" fmla="*/ 59895 w 191665"/>
              <a:gd name="connsiteY12" fmla="*/ 205640 h 205640"/>
              <a:gd name="connsiteX13" fmla="*/ 29948 w 191665"/>
              <a:gd name="connsiteY13" fmla="*/ 181682 h 205640"/>
              <a:gd name="connsiteX14" fmla="*/ 0 w 191665"/>
              <a:gd name="connsiteY14" fmla="*/ 91839 h 20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5" h="205640">
                <a:moveTo>
                  <a:pt x="0" y="91839"/>
                </a:moveTo>
                <a:lnTo>
                  <a:pt x="27951" y="37933"/>
                </a:lnTo>
                <a:lnTo>
                  <a:pt x="25955" y="0"/>
                </a:lnTo>
                <a:lnTo>
                  <a:pt x="75867" y="11979"/>
                </a:lnTo>
                <a:lnTo>
                  <a:pt x="105815" y="35937"/>
                </a:lnTo>
                <a:lnTo>
                  <a:pt x="133766" y="41926"/>
                </a:lnTo>
                <a:lnTo>
                  <a:pt x="191665" y="123783"/>
                </a:lnTo>
                <a:lnTo>
                  <a:pt x="181682" y="143748"/>
                </a:lnTo>
                <a:lnTo>
                  <a:pt x="153731" y="143748"/>
                </a:lnTo>
                <a:lnTo>
                  <a:pt x="129773" y="165710"/>
                </a:lnTo>
                <a:lnTo>
                  <a:pt x="89843" y="165710"/>
                </a:lnTo>
                <a:lnTo>
                  <a:pt x="89843" y="191664"/>
                </a:lnTo>
                <a:lnTo>
                  <a:pt x="59895" y="205640"/>
                </a:lnTo>
                <a:lnTo>
                  <a:pt x="29948" y="181682"/>
                </a:lnTo>
                <a:lnTo>
                  <a:pt x="0" y="91839"/>
                </a:lnTo>
                <a:close/>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CC584DE-083B-4F63-AB7E-F46D790C4E48}"/>
              </a:ext>
            </a:extLst>
          </p:cNvPr>
          <p:cNvSpPr/>
          <p:nvPr/>
        </p:nvSpPr>
        <p:spPr>
          <a:xfrm rot="21334827">
            <a:off x="2840052" y="4886016"/>
            <a:ext cx="119790" cy="89843"/>
          </a:xfrm>
          <a:custGeom>
            <a:avLst/>
            <a:gdLst>
              <a:gd name="connsiteX0" fmla="*/ 0 w 119790"/>
              <a:gd name="connsiteY0" fmla="*/ 0 h 89843"/>
              <a:gd name="connsiteX1" fmla="*/ 57899 w 119790"/>
              <a:gd name="connsiteY1" fmla="*/ 3993 h 89843"/>
              <a:gd name="connsiteX2" fmla="*/ 89843 w 119790"/>
              <a:gd name="connsiteY2" fmla="*/ 19965 h 89843"/>
              <a:gd name="connsiteX3" fmla="*/ 119790 w 119790"/>
              <a:gd name="connsiteY3" fmla="*/ 37934 h 89843"/>
              <a:gd name="connsiteX4" fmla="*/ 105815 w 119790"/>
              <a:gd name="connsiteY4" fmla="*/ 63889 h 89843"/>
              <a:gd name="connsiteX5" fmla="*/ 75867 w 119790"/>
              <a:gd name="connsiteY5" fmla="*/ 63889 h 89843"/>
              <a:gd name="connsiteX6" fmla="*/ 55902 w 119790"/>
              <a:gd name="connsiteY6" fmla="*/ 89843 h 89843"/>
              <a:gd name="connsiteX7" fmla="*/ 23958 w 119790"/>
              <a:gd name="connsiteY7" fmla="*/ 81857 h 89843"/>
              <a:gd name="connsiteX8" fmla="*/ 0 w 119790"/>
              <a:gd name="connsiteY8" fmla="*/ 0 h 8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90" h="89843">
                <a:moveTo>
                  <a:pt x="0" y="0"/>
                </a:moveTo>
                <a:lnTo>
                  <a:pt x="57899" y="3993"/>
                </a:lnTo>
                <a:lnTo>
                  <a:pt x="89843" y="19965"/>
                </a:lnTo>
                <a:lnTo>
                  <a:pt x="119790" y="37934"/>
                </a:lnTo>
                <a:lnTo>
                  <a:pt x="105815" y="63889"/>
                </a:lnTo>
                <a:lnTo>
                  <a:pt x="75867" y="63889"/>
                </a:lnTo>
                <a:lnTo>
                  <a:pt x="55902" y="89843"/>
                </a:lnTo>
                <a:lnTo>
                  <a:pt x="23958" y="81857"/>
                </a:lnTo>
                <a:lnTo>
                  <a:pt x="0" y="0"/>
                </a:lnTo>
                <a:close/>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0FED115-341D-43C9-A7C4-53E92C24D0F8}"/>
              </a:ext>
            </a:extLst>
          </p:cNvPr>
          <p:cNvSpPr/>
          <p:nvPr/>
        </p:nvSpPr>
        <p:spPr>
          <a:xfrm rot="21334827">
            <a:off x="2450115" y="4751223"/>
            <a:ext cx="85850" cy="63889"/>
          </a:xfrm>
          <a:custGeom>
            <a:avLst/>
            <a:gdLst>
              <a:gd name="connsiteX0" fmla="*/ 0 w 85850"/>
              <a:gd name="connsiteY0" fmla="*/ 13976 h 63889"/>
              <a:gd name="connsiteX1" fmla="*/ 53906 w 85850"/>
              <a:gd name="connsiteY1" fmla="*/ 63889 h 63889"/>
              <a:gd name="connsiteX2" fmla="*/ 85850 w 85850"/>
              <a:gd name="connsiteY2" fmla="*/ 49913 h 63889"/>
              <a:gd name="connsiteX3" fmla="*/ 85850 w 85850"/>
              <a:gd name="connsiteY3" fmla="*/ 23958 h 63889"/>
              <a:gd name="connsiteX4" fmla="*/ 65885 w 85850"/>
              <a:gd name="connsiteY4" fmla="*/ 0 h 63889"/>
              <a:gd name="connsiteX5" fmla="*/ 0 w 85850"/>
              <a:gd name="connsiteY5" fmla="*/ 13976 h 6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850" h="63889">
                <a:moveTo>
                  <a:pt x="0" y="13976"/>
                </a:moveTo>
                <a:lnTo>
                  <a:pt x="53906" y="63889"/>
                </a:lnTo>
                <a:lnTo>
                  <a:pt x="85850" y="49913"/>
                </a:lnTo>
                <a:lnTo>
                  <a:pt x="85850" y="23958"/>
                </a:lnTo>
                <a:lnTo>
                  <a:pt x="65885" y="0"/>
                </a:lnTo>
                <a:lnTo>
                  <a:pt x="0" y="13976"/>
                </a:lnTo>
                <a:close/>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EBB6BD5-13E1-480D-8D12-B775AC9F00BE}"/>
              </a:ext>
            </a:extLst>
          </p:cNvPr>
          <p:cNvSpPr/>
          <p:nvPr/>
        </p:nvSpPr>
        <p:spPr>
          <a:xfrm rot="21334827">
            <a:off x="2603326" y="4811100"/>
            <a:ext cx="95832" cy="73870"/>
          </a:xfrm>
          <a:custGeom>
            <a:avLst/>
            <a:gdLst>
              <a:gd name="connsiteX0" fmla="*/ 0 w 95832"/>
              <a:gd name="connsiteY0" fmla="*/ 21961 h 63888"/>
              <a:gd name="connsiteX1" fmla="*/ 53905 w 95832"/>
              <a:gd name="connsiteY1" fmla="*/ 0 h 63888"/>
              <a:gd name="connsiteX2" fmla="*/ 95832 w 95832"/>
              <a:gd name="connsiteY2" fmla="*/ 39930 h 63888"/>
              <a:gd name="connsiteX3" fmla="*/ 95832 w 95832"/>
              <a:gd name="connsiteY3" fmla="*/ 63888 h 63888"/>
              <a:gd name="connsiteX4" fmla="*/ 0 w 95832"/>
              <a:gd name="connsiteY4" fmla="*/ 21961 h 63888"/>
              <a:gd name="connsiteX0" fmla="*/ 0 w 95832"/>
              <a:gd name="connsiteY0" fmla="*/ 21961 h 73870"/>
              <a:gd name="connsiteX1" fmla="*/ 53905 w 95832"/>
              <a:gd name="connsiteY1" fmla="*/ 0 h 73870"/>
              <a:gd name="connsiteX2" fmla="*/ 95832 w 95832"/>
              <a:gd name="connsiteY2" fmla="*/ 39930 h 73870"/>
              <a:gd name="connsiteX3" fmla="*/ 39930 w 95832"/>
              <a:gd name="connsiteY3" fmla="*/ 73870 h 73870"/>
              <a:gd name="connsiteX4" fmla="*/ 0 w 95832"/>
              <a:gd name="connsiteY4" fmla="*/ 21961 h 73870"/>
              <a:gd name="connsiteX0" fmla="*/ 0 w 95832"/>
              <a:gd name="connsiteY0" fmla="*/ 21961 h 73870"/>
              <a:gd name="connsiteX1" fmla="*/ 53905 w 95832"/>
              <a:gd name="connsiteY1" fmla="*/ 0 h 73870"/>
              <a:gd name="connsiteX2" fmla="*/ 95832 w 95832"/>
              <a:gd name="connsiteY2" fmla="*/ 51909 h 73870"/>
              <a:gd name="connsiteX3" fmla="*/ 39930 w 95832"/>
              <a:gd name="connsiteY3" fmla="*/ 73870 h 73870"/>
              <a:gd name="connsiteX4" fmla="*/ 0 w 95832"/>
              <a:gd name="connsiteY4" fmla="*/ 21961 h 7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32" h="73870">
                <a:moveTo>
                  <a:pt x="0" y="21961"/>
                </a:moveTo>
                <a:lnTo>
                  <a:pt x="53905" y="0"/>
                </a:lnTo>
                <a:lnTo>
                  <a:pt x="95832" y="51909"/>
                </a:lnTo>
                <a:lnTo>
                  <a:pt x="39930" y="73870"/>
                </a:lnTo>
                <a:lnTo>
                  <a:pt x="0" y="21961"/>
                </a:lnTo>
                <a:close/>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9C79580-B3F1-40B3-B322-E4CCCA86BF04}"/>
              </a:ext>
            </a:extLst>
          </p:cNvPr>
          <p:cNvSpPr/>
          <p:nvPr/>
        </p:nvSpPr>
        <p:spPr>
          <a:xfrm rot="21334827">
            <a:off x="2747619" y="4856229"/>
            <a:ext cx="90969" cy="90464"/>
          </a:xfrm>
          <a:custGeom>
            <a:avLst/>
            <a:gdLst>
              <a:gd name="connsiteX0" fmla="*/ 0 w 91839"/>
              <a:gd name="connsiteY0" fmla="*/ 7986 h 7986"/>
              <a:gd name="connsiteX1" fmla="*/ 63888 w 91839"/>
              <a:gd name="connsiteY1" fmla="*/ 1996 h 7986"/>
              <a:gd name="connsiteX2" fmla="*/ 91839 w 91839"/>
              <a:gd name="connsiteY2" fmla="*/ 0 h 7986"/>
              <a:gd name="connsiteX0" fmla="*/ 0 w 10435"/>
              <a:gd name="connsiteY0" fmla="*/ 12501 h 12501"/>
              <a:gd name="connsiteX1" fmla="*/ 6957 w 10435"/>
              <a:gd name="connsiteY1" fmla="*/ 5000 h 12501"/>
              <a:gd name="connsiteX2" fmla="*/ 10000 w 10435"/>
              <a:gd name="connsiteY2" fmla="*/ 2501 h 12501"/>
              <a:gd name="connsiteX3" fmla="*/ 10435 w 10435"/>
              <a:gd name="connsiteY3" fmla="*/ 0 h 12501"/>
              <a:gd name="connsiteX0" fmla="*/ 0 w 10435"/>
              <a:gd name="connsiteY0" fmla="*/ 12501 h 62502"/>
              <a:gd name="connsiteX1" fmla="*/ 6957 w 10435"/>
              <a:gd name="connsiteY1" fmla="*/ 5000 h 62502"/>
              <a:gd name="connsiteX2" fmla="*/ 9130 w 10435"/>
              <a:gd name="connsiteY2" fmla="*/ 62502 h 62502"/>
              <a:gd name="connsiteX3" fmla="*/ 10435 w 10435"/>
              <a:gd name="connsiteY3" fmla="*/ 0 h 62502"/>
              <a:gd name="connsiteX0" fmla="*/ 0 w 10435"/>
              <a:gd name="connsiteY0" fmla="*/ 35002 h 85003"/>
              <a:gd name="connsiteX1" fmla="*/ 3696 w 10435"/>
              <a:gd name="connsiteY1" fmla="*/ 0 h 85003"/>
              <a:gd name="connsiteX2" fmla="*/ 9130 w 10435"/>
              <a:gd name="connsiteY2" fmla="*/ 85003 h 85003"/>
              <a:gd name="connsiteX3" fmla="*/ 10435 w 10435"/>
              <a:gd name="connsiteY3" fmla="*/ 22501 h 85003"/>
              <a:gd name="connsiteX0" fmla="*/ 0 w 9783"/>
              <a:gd name="connsiteY0" fmla="*/ 75003 h 85003"/>
              <a:gd name="connsiteX1" fmla="*/ 3044 w 9783"/>
              <a:gd name="connsiteY1" fmla="*/ 0 h 85003"/>
              <a:gd name="connsiteX2" fmla="*/ 8478 w 9783"/>
              <a:gd name="connsiteY2" fmla="*/ 85003 h 85003"/>
              <a:gd name="connsiteX3" fmla="*/ 9783 w 9783"/>
              <a:gd name="connsiteY3" fmla="*/ 22501 h 85003"/>
              <a:gd name="connsiteX0" fmla="*/ 0 w 10000"/>
              <a:gd name="connsiteY0" fmla="*/ 7059 h 8235"/>
              <a:gd name="connsiteX1" fmla="*/ 2223 w 10000"/>
              <a:gd name="connsiteY1" fmla="*/ 0 h 8235"/>
              <a:gd name="connsiteX2" fmla="*/ 8666 w 10000"/>
              <a:gd name="connsiteY2" fmla="*/ 8235 h 8235"/>
              <a:gd name="connsiteX3" fmla="*/ 10000 w 10000"/>
              <a:gd name="connsiteY3" fmla="*/ 882 h 8235"/>
              <a:gd name="connsiteX0" fmla="*/ 0 w 10000"/>
              <a:gd name="connsiteY0" fmla="*/ 8572 h 8572"/>
              <a:gd name="connsiteX1" fmla="*/ 2223 w 10000"/>
              <a:gd name="connsiteY1" fmla="*/ 0 h 8572"/>
              <a:gd name="connsiteX2" fmla="*/ 6444 w 10000"/>
              <a:gd name="connsiteY2" fmla="*/ 5000 h 8572"/>
              <a:gd name="connsiteX3" fmla="*/ 10000 w 10000"/>
              <a:gd name="connsiteY3" fmla="*/ 1071 h 8572"/>
              <a:gd name="connsiteX0" fmla="*/ 0 w 10263"/>
              <a:gd name="connsiteY0" fmla="*/ 10000 h 10000"/>
              <a:gd name="connsiteX1" fmla="*/ 2223 w 10263"/>
              <a:gd name="connsiteY1" fmla="*/ 0 h 10000"/>
              <a:gd name="connsiteX2" fmla="*/ 6444 w 10263"/>
              <a:gd name="connsiteY2" fmla="*/ 5833 h 10000"/>
              <a:gd name="connsiteX3" fmla="*/ 10000 w 10263"/>
              <a:gd name="connsiteY3" fmla="*/ 1249 h 10000"/>
              <a:gd name="connsiteX4" fmla="*/ 10000 w 10263"/>
              <a:gd name="connsiteY4" fmla="*/ 0 h 10000"/>
              <a:gd name="connsiteX0" fmla="*/ 0 w 10125"/>
              <a:gd name="connsiteY0" fmla="*/ 10000 h 17085"/>
              <a:gd name="connsiteX1" fmla="*/ 2223 w 10125"/>
              <a:gd name="connsiteY1" fmla="*/ 0 h 17085"/>
              <a:gd name="connsiteX2" fmla="*/ 6444 w 10125"/>
              <a:gd name="connsiteY2" fmla="*/ 5833 h 17085"/>
              <a:gd name="connsiteX3" fmla="*/ 10000 w 10125"/>
              <a:gd name="connsiteY3" fmla="*/ 1249 h 17085"/>
              <a:gd name="connsiteX4" fmla="*/ 8889 w 10125"/>
              <a:gd name="connsiteY4" fmla="*/ 17083 h 17085"/>
              <a:gd name="connsiteX0" fmla="*/ 0 w 10125"/>
              <a:gd name="connsiteY0" fmla="*/ 10000 h 18879"/>
              <a:gd name="connsiteX1" fmla="*/ 2223 w 10125"/>
              <a:gd name="connsiteY1" fmla="*/ 0 h 18879"/>
              <a:gd name="connsiteX2" fmla="*/ 6444 w 10125"/>
              <a:gd name="connsiteY2" fmla="*/ 5833 h 18879"/>
              <a:gd name="connsiteX3" fmla="*/ 10000 w 10125"/>
              <a:gd name="connsiteY3" fmla="*/ 1249 h 18879"/>
              <a:gd name="connsiteX4" fmla="*/ 8889 w 10125"/>
              <a:gd name="connsiteY4" fmla="*/ 17083 h 18879"/>
              <a:gd name="connsiteX5" fmla="*/ 8222 w 10125"/>
              <a:gd name="connsiteY5" fmla="*/ 18749 h 18879"/>
              <a:gd name="connsiteX0" fmla="*/ 0 w 10125"/>
              <a:gd name="connsiteY0" fmla="*/ 10000 h 18879"/>
              <a:gd name="connsiteX1" fmla="*/ 2223 w 10125"/>
              <a:gd name="connsiteY1" fmla="*/ 0 h 18879"/>
              <a:gd name="connsiteX2" fmla="*/ 6444 w 10125"/>
              <a:gd name="connsiteY2" fmla="*/ 5833 h 18879"/>
              <a:gd name="connsiteX3" fmla="*/ 10000 w 10125"/>
              <a:gd name="connsiteY3" fmla="*/ 1249 h 18879"/>
              <a:gd name="connsiteX4" fmla="*/ 8889 w 10125"/>
              <a:gd name="connsiteY4" fmla="*/ 17083 h 18879"/>
              <a:gd name="connsiteX5" fmla="*/ 4444 w 10125"/>
              <a:gd name="connsiteY5" fmla="*/ 18749 h 18879"/>
              <a:gd name="connsiteX0" fmla="*/ 0 w 10125"/>
              <a:gd name="connsiteY0" fmla="*/ 10000 h 18879"/>
              <a:gd name="connsiteX1" fmla="*/ 2223 w 10125"/>
              <a:gd name="connsiteY1" fmla="*/ 0 h 18879"/>
              <a:gd name="connsiteX2" fmla="*/ 6444 w 10125"/>
              <a:gd name="connsiteY2" fmla="*/ 5833 h 18879"/>
              <a:gd name="connsiteX3" fmla="*/ 10000 w 10125"/>
              <a:gd name="connsiteY3" fmla="*/ 1249 h 18879"/>
              <a:gd name="connsiteX4" fmla="*/ 8889 w 10125"/>
              <a:gd name="connsiteY4" fmla="*/ 17083 h 18879"/>
              <a:gd name="connsiteX5" fmla="*/ 4444 w 10125"/>
              <a:gd name="connsiteY5" fmla="*/ 18749 h 18879"/>
              <a:gd name="connsiteX6" fmla="*/ 4000 w 10125"/>
              <a:gd name="connsiteY6" fmla="*/ 17499 h 18879"/>
              <a:gd name="connsiteX0" fmla="*/ 0 w 10125"/>
              <a:gd name="connsiteY0" fmla="*/ 10000 h 18879"/>
              <a:gd name="connsiteX1" fmla="*/ 2223 w 10125"/>
              <a:gd name="connsiteY1" fmla="*/ 0 h 18879"/>
              <a:gd name="connsiteX2" fmla="*/ 6444 w 10125"/>
              <a:gd name="connsiteY2" fmla="*/ 5833 h 18879"/>
              <a:gd name="connsiteX3" fmla="*/ 10000 w 10125"/>
              <a:gd name="connsiteY3" fmla="*/ 1249 h 18879"/>
              <a:gd name="connsiteX4" fmla="*/ 8889 w 10125"/>
              <a:gd name="connsiteY4" fmla="*/ 17083 h 18879"/>
              <a:gd name="connsiteX5" fmla="*/ 4444 w 10125"/>
              <a:gd name="connsiteY5" fmla="*/ 18749 h 18879"/>
              <a:gd name="connsiteX6" fmla="*/ 1111 w 10125"/>
              <a:gd name="connsiteY6" fmla="*/ 8749 h 18879"/>
              <a:gd name="connsiteX0" fmla="*/ 0 w 10125"/>
              <a:gd name="connsiteY0" fmla="*/ 10000 h 18879"/>
              <a:gd name="connsiteX1" fmla="*/ 2223 w 10125"/>
              <a:gd name="connsiteY1" fmla="*/ 0 h 18879"/>
              <a:gd name="connsiteX2" fmla="*/ 6444 w 10125"/>
              <a:gd name="connsiteY2" fmla="*/ 5833 h 18879"/>
              <a:gd name="connsiteX3" fmla="*/ 10000 w 10125"/>
              <a:gd name="connsiteY3" fmla="*/ 1249 h 18879"/>
              <a:gd name="connsiteX4" fmla="*/ 8889 w 10125"/>
              <a:gd name="connsiteY4" fmla="*/ 17083 h 18879"/>
              <a:gd name="connsiteX5" fmla="*/ 4444 w 10125"/>
              <a:gd name="connsiteY5" fmla="*/ 18749 h 18879"/>
              <a:gd name="connsiteX6" fmla="*/ 0 w 10125"/>
              <a:gd name="connsiteY6" fmla="*/ 9165 h 18879"/>
              <a:gd name="connsiteX0" fmla="*/ 0 w 10125"/>
              <a:gd name="connsiteY0" fmla="*/ 10000 h 18879"/>
              <a:gd name="connsiteX1" fmla="*/ 2223 w 10125"/>
              <a:gd name="connsiteY1" fmla="*/ 0 h 18879"/>
              <a:gd name="connsiteX2" fmla="*/ 6444 w 10125"/>
              <a:gd name="connsiteY2" fmla="*/ 5833 h 18879"/>
              <a:gd name="connsiteX3" fmla="*/ 10000 w 10125"/>
              <a:gd name="connsiteY3" fmla="*/ 1249 h 18879"/>
              <a:gd name="connsiteX4" fmla="*/ 8889 w 10125"/>
              <a:gd name="connsiteY4" fmla="*/ 17083 h 18879"/>
              <a:gd name="connsiteX5" fmla="*/ 4444 w 10125"/>
              <a:gd name="connsiteY5" fmla="*/ 18749 h 18879"/>
              <a:gd name="connsiteX6" fmla="*/ 0 w 10125"/>
              <a:gd name="connsiteY6" fmla="*/ 9165 h 18879"/>
              <a:gd name="connsiteX7" fmla="*/ 0 w 10125"/>
              <a:gd name="connsiteY7" fmla="*/ 10000 h 1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5" h="18879">
                <a:moveTo>
                  <a:pt x="0" y="10000"/>
                </a:moveTo>
                <a:lnTo>
                  <a:pt x="2223" y="0"/>
                </a:lnTo>
                <a:cubicBezTo>
                  <a:pt x="2963" y="3194"/>
                  <a:pt x="5704" y="2639"/>
                  <a:pt x="6444" y="5833"/>
                </a:cubicBezTo>
                <a:cubicBezTo>
                  <a:pt x="7037" y="5694"/>
                  <a:pt x="9908" y="1336"/>
                  <a:pt x="10000" y="1249"/>
                </a:cubicBezTo>
                <a:cubicBezTo>
                  <a:pt x="10593" y="277"/>
                  <a:pt x="8889" y="17343"/>
                  <a:pt x="8889" y="17083"/>
                </a:cubicBezTo>
                <a:cubicBezTo>
                  <a:pt x="8593" y="20000"/>
                  <a:pt x="4583" y="18402"/>
                  <a:pt x="4444" y="18749"/>
                </a:cubicBezTo>
                <a:cubicBezTo>
                  <a:pt x="3629" y="18818"/>
                  <a:pt x="93" y="9426"/>
                  <a:pt x="0" y="9165"/>
                </a:cubicBezTo>
                <a:lnTo>
                  <a:pt x="0" y="10000"/>
                </a:lnTo>
                <a:close/>
              </a:path>
            </a:pathLst>
          </a:custGeom>
          <a:solidFill>
            <a:srgbClr val="20386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CD1706A-70EA-4F92-BCA5-D47B9B9FF8E9}"/>
              </a:ext>
            </a:extLst>
          </p:cNvPr>
          <p:cNvSpPr txBox="1"/>
          <p:nvPr/>
        </p:nvSpPr>
        <p:spPr>
          <a:xfrm>
            <a:off x="1334206" y="5394351"/>
            <a:ext cx="6796019"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mj-lt"/>
                <a:cs typeface="Calibri" panose="020F0502020204030204" pitchFamily="34" charset="0"/>
              </a:rPr>
              <a:t>Greater than the population of these states combined</a:t>
            </a:r>
          </a:p>
        </p:txBody>
      </p:sp>
      <p:sp>
        <p:nvSpPr>
          <p:cNvPr id="21" name="TextBox 20">
            <a:extLst>
              <a:ext uri="{FF2B5EF4-FFF2-40B4-BE49-F238E27FC236}">
                <a16:creationId xmlns:a16="http://schemas.microsoft.com/office/drawing/2014/main" id="{5E295188-ABD6-4531-A550-D59EBEE719B3}"/>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5"/>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23" name="TextBox 22">
            <a:extLst>
              <a:ext uri="{FF2B5EF4-FFF2-40B4-BE49-F238E27FC236}">
                <a16:creationId xmlns:a16="http://schemas.microsoft.com/office/drawing/2014/main" id="{A6E67B35-D9CE-458E-B661-F29550333298}"/>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5"/>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25" name="TextBox 24">
            <a:extLst>
              <a:ext uri="{FF2B5EF4-FFF2-40B4-BE49-F238E27FC236}">
                <a16:creationId xmlns:a16="http://schemas.microsoft.com/office/drawing/2014/main" id="{E5C5F593-774A-452D-8B80-E79066C5AE57}"/>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5"/>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1985569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par>
                                <p:cTn id="12" presetID="21" presetClass="entr" presetSubtype="1"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grpId="0" nodeType="withEffect">
                                  <p:stCondLst>
                                    <p:cond delay="60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grpId="0" nodeType="withEffect">
                                  <p:stCondLst>
                                    <p:cond delay="60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par>
                                <p:cTn id="24" presetID="21" presetClass="entr" presetSubtype="1" fill="hold" grpId="0" nodeType="withEffect">
                                  <p:stCondLst>
                                    <p:cond delay="80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par>
                                <p:cTn id="27" presetID="21" presetClass="entr" presetSubtype="1" fill="hold" grpId="0" nodeType="withEffect">
                                  <p:stCondLst>
                                    <p:cond delay="100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par>
                                <p:cTn id="30" presetID="21" presetClass="entr" presetSubtype="1" fill="hold" grpId="0" nodeType="withEffect">
                                  <p:stCondLst>
                                    <p:cond delay="120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par>
                                <p:cTn id="33" presetID="21" presetClass="entr" presetSubtype="1" fill="hold" grpId="0" nodeType="withEffect">
                                  <p:stCondLst>
                                    <p:cond delay="1200"/>
                                  </p:stCondLst>
                                  <p:childTnLst>
                                    <p:set>
                                      <p:cBhvr>
                                        <p:cTn id="34" dur="1" fill="hold">
                                          <p:stCondLst>
                                            <p:cond delay="0"/>
                                          </p:stCondLst>
                                        </p:cTn>
                                        <p:tgtEl>
                                          <p:spTgt spid="17"/>
                                        </p:tgtEl>
                                        <p:attrNameLst>
                                          <p:attrName>style.visibility</p:attrName>
                                        </p:attrNameLst>
                                      </p:cBhvr>
                                      <p:to>
                                        <p:strVal val="visible"/>
                                      </p:to>
                                    </p:set>
                                    <p:animEffect transition="in" filter="wheel(1)">
                                      <p:cBhvr>
                                        <p:cTn id="35" dur="2000"/>
                                        <p:tgtEl>
                                          <p:spTgt spid="17"/>
                                        </p:tgtEl>
                                      </p:cBhvr>
                                    </p:animEffect>
                                  </p:childTnLst>
                                </p:cTn>
                              </p:par>
                              <p:par>
                                <p:cTn id="36" presetID="21" presetClass="entr" presetSubtype="1" fill="hold" grpId="0" nodeType="withEffect">
                                  <p:stCondLst>
                                    <p:cond delay="1200"/>
                                  </p:stCondLst>
                                  <p:childTnLst>
                                    <p:set>
                                      <p:cBhvr>
                                        <p:cTn id="37" dur="1" fill="hold">
                                          <p:stCondLst>
                                            <p:cond delay="0"/>
                                          </p:stCondLst>
                                        </p:cTn>
                                        <p:tgtEl>
                                          <p:spTgt spid="18"/>
                                        </p:tgtEl>
                                        <p:attrNameLst>
                                          <p:attrName>style.visibility</p:attrName>
                                        </p:attrNameLst>
                                      </p:cBhvr>
                                      <p:to>
                                        <p:strVal val="visible"/>
                                      </p:to>
                                    </p:set>
                                    <p:animEffect transition="in" filter="wheel(1)">
                                      <p:cBhvr>
                                        <p:cTn id="38" dur="2000"/>
                                        <p:tgtEl>
                                          <p:spTgt spid="18"/>
                                        </p:tgtEl>
                                      </p:cBhvr>
                                    </p:animEffect>
                                  </p:childTnLst>
                                </p:cTn>
                              </p:par>
                              <p:par>
                                <p:cTn id="39" presetID="21" presetClass="entr" presetSubtype="1" fill="hold" grpId="0" nodeType="withEffect">
                                  <p:stCondLst>
                                    <p:cond delay="1200"/>
                                  </p:stCondLst>
                                  <p:childTnLst>
                                    <p:set>
                                      <p:cBhvr>
                                        <p:cTn id="40" dur="1" fill="hold">
                                          <p:stCondLst>
                                            <p:cond delay="0"/>
                                          </p:stCondLst>
                                        </p:cTn>
                                        <p:tgtEl>
                                          <p:spTgt spid="19"/>
                                        </p:tgtEl>
                                        <p:attrNameLst>
                                          <p:attrName>style.visibility</p:attrName>
                                        </p:attrNameLst>
                                      </p:cBhvr>
                                      <p:to>
                                        <p:strVal val="visible"/>
                                      </p:to>
                                    </p:set>
                                    <p:animEffect transition="in" filter="wheel(1)">
                                      <p:cBhvr>
                                        <p:cTn id="41" dur="2000"/>
                                        <p:tgtEl>
                                          <p:spTgt spid="19"/>
                                        </p:tgtEl>
                                      </p:cBhvr>
                                    </p:animEffect>
                                  </p:childTnLst>
                                </p:cTn>
                              </p:par>
                              <p:par>
                                <p:cTn id="42" presetID="21" presetClass="entr" presetSubtype="1" fill="hold" grpId="0" nodeType="withEffect">
                                  <p:stCondLst>
                                    <p:cond delay="1200"/>
                                  </p:stCondLst>
                                  <p:childTnLst>
                                    <p:set>
                                      <p:cBhvr>
                                        <p:cTn id="43" dur="1" fill="hold">
                                          <p:stCondLst>
                                            <p:cond delay="0"/>
                                          </p:stCondLst>
                                        </p:cTn>
                                        <p:tgtEl>
                                          <p:spTgt spid="20"/>
                                        </p:tgtEl>
                                        <p:attrNameLst>
                                          <p:attrName>style.visibility</p:attrName>
                                        </p:attrNameLst>
                                      </p:cBhvr>
                                      <p:to>
                                        <p:strVal val="visible"/>
                                      </p:to>
                                    </p:set>
                                    <p:animEffect transition="in" filter="wheel(1)">
                                      <p:cBhvr>
                                        <p:cTn id="44" dur="20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5" grpId="0" animBg="1"/>
      <p:bldP spid="16" grpId="0" animBg="1"/>
      <p:bldP spid="17" grpId="0" animBg="1"/>
      <p:bldP spid="18" grpId="0" animBg="1"/>
      <p:bldP spid="19" grpId="0" animBg="1"/>
      <p:bldP spid="20"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2062103"/>
          </a:xfrm>
          <a:prstGeom prst="rect">
            <a:avLst/>
          </a:prstGeom>
          <a:noFill/>
        </p:spPr>
        <p:txBody>
          <a:bodyPr wrap="square" rtlCol="0">
            <a:spAutoFit/>
          </a:bodyPr>
          <a:lstStyle/>
          <a:p>
            <a:r>
              <a:rPr lang="en-US" sz="3200" dirty="0"/>
              <a:t>Ps. 48:2 Living Bible ~ </a:t>
            </a:r>
            <a:r>
              <a:rPr lang="en-US" sz="3200" dirty="0">
                <a:solidFill>
                  <a:schemeClr val="accent4">
                    <a:lumMod val="40000"/>
                    <a:lumOff val="60000"/>
                  </a:schemeClr>
                </a:solidFill>
              </a:rPr>
              <a:t>What a glorious sight! See Mount Zion rising north of the city high above the plains for all to see – Mount Zion, joy of all the earth, the residence of the great King.</a:t>
            </a:r>
          </a:p>
        </p:txBody>
      </p:sp>
    </p:spTree>
    <p:extLst>
      <p:ext uri="{BB962C8B-B14F-4D97-AF65-F5344CB8AC3E}">
        <p14:creationId xmlns:p14="http://schemas.microsoft.com/office/powerpoint/2010/main" val="3754611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3699531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Rebellion</a:t>
            </a:r>
            <a:r>
              <a:rPr lang="en-US" sz="3200" dirty="0"/>
              <a:t>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meribah</a:t>
            </a:r>
            <a:r>
              <a:rPr lang="en-US" sz="3200" dirty="0"/>
              <a:t>) ~ Exodus 17 </a:t>
            </a:r>
            <a:endParaRPr lang="en-US" sz="4800" dirty="0">
              <a:solidFill>
                <a:schemeClr val="accent4">
                  <a:lumMod val="40000"/>
                  <a:lumOff val="60000"/>
                </a:schemeClr>
              </a:solidFill>
            </a:endParaRPr>
          </a:p>
        </p:txBody>
      </p:sp>
    </p:spTree>
    <p:extLst>
      <p:ext uri="{BB962C8B-B14F-4D97-AF65-F5344CB8AC3E}">
        <p14:creationId xmlns:p14="http://schemas.microsoft.com/office/powerpoint/2010/main" val="3011392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32" name="TextBox 31">
            <a:extLst>
              <a:ext uri="{FF2B5EF4-FFF2-40B4-BE49-F238E27FC236}">
                <a16:creationId xmlns:a16="http://schemas.microsoft.com/office/drawing/2014/main" id="{922FA6DD-C8BC-4225-BA0C-11ABA9CD3A83}"/>
              </a:ext>
            </a:extLst>
          </p:cNvPr>
          <p:cNvSpPr txBox="1"/>
          <p:nvPr/>
        </p:nvSpPr>
        <p:spPr>
          <a:xfrm>
            <a:off x="481762" y="5538865"/>
            <a:ext cx="1678899" cy="830997"/>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God rested on the 7</a:t>
            </a:r>
            <a:r>
              <a:rPr lang="en-US" sz="2400" baseline="30000" dirty="0">
                <a:solidFill>
                  <a:schemeClr val="bg1"/>
                </a:solidFill>
                <a:latin typeface="Lushlife" panose="00000400000000000000" pitchFamily="2" charset="0"/>
              </a:rPr>
              <a:t>th</a:t>
            </a:r>
            <a:r>
              <a:rPr lang="en-US" sz="2400" dirty="0">
                <a:solidFill>
                  <a:schemeClr val="bg1"/>
                </a:solidFill>
                <a:latin typeface="Lushlife" panose="00000400000000000000" pitchFamily="2" charset="0"/>
              </a:rPr>
              <a:t> day</a:t>
            </a:r>
          </a:p>
        </p:txBody>
      </p:sp>
      <p:sp>
        <p:nvSpPr>
          <p:cNvPr id="33" name="TextBox 32">
            <a:extLst>
              <a:ext uri="{FF2B5EF4-FFF2-40B4-BE49-F238E27FC236}">
                <a16:creationId xmlns:a16="http://schemas.microsoft.com/office/drawing/2014/main" id="{B1BEAB0B-F999-44E8-9430-E387C06A7CD7}"/>
              </a:ext>
            </a:extLst>
          </p:cNvPr>
          <p:cNvSpPr txBox="1"/>
          <p:nvPr/>
        </p:nvSpPr>
        <p:spPr>
          <a:xfrm>
            <a:off x="2334806" y="5541365"/>
            <a:ext cx="1445516"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Exodus 17</a:t>
            </a:r>
          </a:p>
        </p:txBody>
      </p:sp>
      <p:sp>
        <p:nvSpPr>
          <p:cNvPr id="34" name="TextBox 33">
            <a:extLst>
              <a:ext uri="{FF2B5EF4-FFF2-40B4-BE49-F238E27FC236}">
                <a16:creationId xmlns:a16="http://schemas.microsoft.com/office/drawing/2014/main" id="{FB708F33-4D7C-4415-8258-F9DF35510069}"/>
              </a:ext>
            </a:extLst>
          </p:cNvPr>
          <p:cNvSpPr txBox="1"/>
          <p:nvPr/>
        </p:nvSpPr>
        <p:spPr>
          <a:xfrm>
            <a:off x="5347744" y="5536370"/>
            <a:ext cx="1086037"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Hebrews</a:t>
            </a:r>
          </a:p>
        </p:txBody>
      </p:sp>
      <p:cxnSp>
        <p:nvCxnSpPr>
          <p:cNvPr id="35" name="Straight Arrow Connector 34">
            <a:extLst>
              <a:ext uri="{FF2B5EF4-FFF2-40B4-BE49-F238E27FC236}">
                <a16:creationId xmlns:a16="http://schemas.microsoft.com/office/drawing/2014/main" id="{882C5F84-028B-4578-9957-A9D3CA0958C9}"/>
              </a:ext>
            </a:extLst>
          </p:cNvPr>
          <p:cNvCxnSpPr>
            <a:cxnSpLocks/>
            <a:stCxn id="32" idx="0"/>
          </p:cNvCxnSpPr>
          <p:nvPr/>
        </p:nvCxnSpPr>
        <p:spPr>
          <a:xfrm flipH="1" flipV="1">
            <a:off x="1049628" y="5196625"/>
            <a:ext cx="271584" cy="3422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C2B1346-B9CA-4D06-8F33-AF1034CE6FB4}"/>
              </a:ext>
            </a:extLst>
          </p:cNvPr>
          <p:cNvCxnSpPr>
            <a:cxnSpLocks/>
            <a:stCxn id="33" idx="0"/>
          </p:cNvCxnSpPr>
          <p:nvPr/>
        </p:nvCxnSpPr>
        <p:spPr>
          <a:xfrm flipV="1">
            <a:off x="3057564" y="5202091"/>
            <a:ext cx="838241" cy="339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69A9E06-48F8-45D9-BA0E-624DB02A3096}"/>
              </a:ext>
            </a:extLst>
          </p:cNvPr>
          <p:cNvCxnSpPr>
            <a:cxnSpLocks/>
            <a:stCxn id="34" idx="0"/>
          </p:cNvCxnSpPr>
          <p:nvPr/>
        </p:nvCxnSpPr>
        <p:spPr>
          <a:xfrm flipH="1" flipV="1">
            <a:off x="5842958" y="5175849"/>
            <a:ext cx="47805" cy="3605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304C981-79DA-4416-B78C-2242BA496935}"/>
              </a:ext>
            </a:extLst>
          </p:cNvPr>
          <p:cNvSpPr/>
          <p:nvPr/>
        </p:nvSpPr>
        <p:spPr>
          <a:xfrm>
            <a:off x="468726" y="4353813"/>
            <a:ext cx="8275703" cy="78190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bg1"/>
            </a:solidFill>
          </a:ln>
          <a:scene3d>
            <a:camera prst="orthographicFront"/>
            <a:lightRig rig="threePt" dir="t"/>
          </a:scene3d>
          <a:sp3d>
            <a:bevelT w="1524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11BBBCD-55C7-4998-835C-44F007792341}"/>
              </a:ext>
            </a:extLst>
          </p:cNvPr>
          <p:cNvCxnSpPr>
            <a:cxnSpLocks/>
          </p:cNvCxnSpPr>
          <p:nvPr/>
        </p:nvCxnSpPr>
        <p:spPr>
          <a:xfrm>
            <a:off x="2247293" y="4357274"/>
            <a:ext cx="3533" cy="761010"/>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5ED815-C0CF-4A45-A161-F5B52260CEB4}"/>
              </a:ext>
            </a:extLst>
          </p:cNvPr>
          <p:cNvCxnSpPr>
            <a:cxnSpLocks/>
          </p:cNvCxnSpPr>
          <p:nvPr/>
        </p:nvCxnSpPr>
        <p:spPr>
          <a:xfrm flipH="1">
            <a:off x="4544412" y="4352449"/>
            <a:ext cx="347"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A06C3F-0BD2-485D-9412-02A9601A0942}"/>
              </a:ext>
            </a:extLst>
          </p:cNvPr>
          <p:cNvCxnSpPr>
            <a:cxnSpLocks/>
          </p:cNvCxnSpPr>
          <p:nvPr/>
        </p:nvCxnSpPr>
        <p:spPr>
          <a:xfrm flipH="1">
            <a:off x="6838273" y="4357890"/>
            <a:ext cx="347"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C3F298-B512-4F4E-BD25-637B84175FD8}"/>
              </a:ext>
            </a:extLst>
          </p:cNvPr>
          <p:cNvCxnSpPr>
            <a:cxnSpLocks/>
          </p:cNvCxnSpPr>
          <p:nvPr/>
        </p:nvCxnSpPr>
        <p:spPr>
          <a:xfrm flipH="1">
            <a:off x="8064154" y="4357888"/>
            <a:ext cx="347"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7F6A25-AD85-439B-8597-57EF7D6F833E}"/>
              </a:ext>
            </a:extLst>
          </p:cNvPr>
          <p:cNvCxnSpPr>
            <a:cxnSpLocks/>
          </p:cNvCxnSpPr>
          <p:nvPr/>
        </p:nvCxnSpPr>
        <p:spPr>
          <a:xfrm>
            <a:off x="1109778" y="4353064"/>
            <a:ext cx="3533" cy="761010"/>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D932BE4-8BC7-4974-9825-7C79CD444EAA}"/>
              </a:ext>
            </a:extLst>
          </p:cNvPr>
          <p:cNvCxnSpPr>
            <a:cxnSpLocks/>
          </p:cNvCxnSpPr>
          <p:nvPr/>
        </p:nvCxnSpPr>
        <p:spPr>
          <a:xfrm>
            <a:off x="3406057" y="4348854"/>
            <a:ext cx="3533" cy="761010"/>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B7696F8-87AA-4CF3-966B-7A69936C0F23}"/>
              </a:ext>
            </a:extLst>
          </p:cNvPr>
          <p:cNvCxnSpPr>
            <a:cxnSpLocks/>
          </p:cNvCxnSpPr>
          <p:nvPr/>
        </p:nvCxnSpPr>
        <p:spPr>
          <a:xfrm>
            <a:off x="5710836" y="4364851"/>
            <a:ext cx="3533" cy="761010"/>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0ABD17-748C-4E31-8A94-2ADDE742FCA4}"/>
              </a:ext>
            </a:extLst>
          </p:cNvPr>
          <p:cNvSpPr txBox="1"/>
          <p:nvPr/>
        </p:nvSpPr>
        <p:spPr>
          <a:xfrm>
            <a:off x="1835734" y="4541370"/>
            <a:ext cx="792641"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4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3000</a:t>
            </a:r>
          </a:p>
        </p:txBody>
      </p:sp>
      <p:sp>
        <p:nvSpPr>
          <p:cNvPr id="14" name="TextBox 13">
            <a:extLst>
              <a:ext uri="{FF2B5EF4-FFF2-40B4-BE49-F238E27FC236}">
                <a16:creationId xmlns:a16="http://schemas.microsoft.com/office/drawing/2014/main" id="{3116114C-A5DD-4246-99E0-84352471FF10}"/>
              </a:ext>
            </a:extLst>
          </p:cNvPr>
          <p:cNvSpPr txBox="1"/>
          <p:nvPr/>
        </p:nvSpPr>
        <p:spPr>
          <a:xfrm>
            <a:off x="7662964" y="4533357"/>
            <a:ext cx="815929"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4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2000</a:t>
            </a:r>
          </a:p>
        </p:txBody>
      </p:sp>
      <p:sp>
        <p:nvSpPr>
          <p:cNvPr id="15" name="TextBox 14">
            <a:extLst>
              <a:ext uri="{FF2B5EF4-FFF2-40B4-BE49-F238E27FC236}">
                <a16:creationId xmlns:a16="http://schemas.microsoft.com/office/drawing/2014/main" id="{B4009DAF-35F5-4716-9BD5-3023DB28F139}"/>
              </a:ext>
            </a:extLst>
          </p:cNvPr>
          <p:cNvSpPr txBox="1"/>
          <p:nvPr/>
        </p:nvSpPr>
        <p:spPr>
          <a:xfrm>
            <a:off x="4176006" y="4539453"/>
            <a:ext cx="727083"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4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1000</a:t>
            </a:r>
          </a:p>
        </p:txBody>
      </p:sp>
      <p:sp>
        <p:nvSpPr>
          <p:cNvPr id="16" name="TextBox 15">
            <a:extLst>
              <a:ext uri="{FF2B5EF4-FFF2-40B4-BE49-F238E27FC236}">
                <a16:creationId xmlns:a16="http://schemas.microsoft.com/office/drawing/2014/main" id="{3838A3FA-C2CF-4179-AD99-EDC59B82CDD4}"/>
              </a:ext>
            </a:extLst>
          </p:cNvPr>
          <p:cNvSpPr txBox="1"/>
          <p:nvPr/>
        </p:nvSpPr>
        <p:spPr>
          <a:xfrm>
            <a:off x="2979657" y="4539285"/>
            <a:ext cx="790501"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4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2000</a:t>
            </a:r>
          </a:p>
        </p:txBody>
      </p:sp>
      <p:sp>
        <p:nvSpPr>
          <p:cNvPr id="17" name="TextBox 16">
            <a:extLst>
              <a:ext uri="{FF2B5EF4-FFF2-40B4-BE49-F238E27FC236}">
                <a16:creationId xmlns:a16="http://schemas.microsoft.com/office/drawing/2014/main" id="{6B47359A-DE4E-4D71-82FD-22F31BE8AE54}"/>
              </a:ext>
            </a:extLst>
          </p:cNvPr>
          <p:cNvSpPr txBox="1"/>
          <p:nvPr/>
        </p:nvSpPr>
        <p:spPr>
          <a:xfrm>
            <a:off x="718672" y="4540937"/>
            <a:ext cx="785621"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4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4000</a:t>
            </a:r>
          </a:p>
        </p:txBody>
      </p:sp>
      <p:sp>
        <p:nvSpPr>
          <p:cNvPr id="39" name="TextBox 38">
            <a:extLst>
              <a:ext uri="{FF2B5EF4-FFF2-40B4-BE49-F238E27FC236}">
                <a16:creationId xmlns:a16="http://schemas.microsoft.com/office/drawing/2014/main" id="{41D5B3F3-6406-48AA-B180-62422AF577AA}"/>
              </a:ext>
            </a:extLst>
          </p:cNvPr>
          <p:cNvSpPr txBox="1"/>
          <p:nvPr/>
        </p:nvSpPr>
        <p:spPr>
          <a:xfrm>
            <a:off x="5093783" y="4557390"/>
            <a:ext cx="1245587" cy="41969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4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BC - AD</a:t>
            </a:r>
          </a:p>
        </p:txBody>
      </p:sp>
      <p:sp>
        <p:nvSpPr>
          <p:cNvPr id="26" name="TextBox 25">
            <a:extLst>
              <a:ext uri="{FF2B5EF4-FFF2-40B4-BE49-F238E27FC236}">
                <a16:creationId xmlns:a16="http://schemas.microsoft.com/office/drawing/2014/main" id="{51D35D48-BF20-470C-8F2E-5E8DE6C11A05}"/>
              </a:ext>
            </a:extLst>
          </p:cNvPr>
          <p:cNvSpPr txBox="1"/>
          <p:nvPr/>
        </p:nvSpPr>
        <p:spPr>
          <a:xfrm>
            <a:off x="6440055" y="4547445"/>
            <a:ext cx="815929"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4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1000</a:t>
            </a:r>
          </a:p>
        </p:txBody>
      </p:sp>
      <p:sp>
        <p:nvSpPr>
          <p:cNvPr id="27" name="TextBox 26">
            <a:extLst>
              <a:ext uri="{FF2B5EF4-FFF2-40B4-BE49-F238E27FC236}">
                <a16:creationId xmlns:a16="http://schemas.microsoft.com/office/drawing/2014/main" id="{04B6296D-C90B-4058-A098-3460BCE9C52E}"/>
              </a:ext>
            </a:extLst>
          </p:cNvPr>
          <p:cNvSpPr txBox="1"/>
          <p:nvPr/>
        </p:nvSpPr>
        <p:spPr>
          <a:xfrm>
            <a:off x="3741957" y="5547769"/>
            <a:ext cx="987306"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David</a:t>
            </a:r>
          </a:p>
        </p:txBody>
      </p:sp>
      <p:cxnSp>
        <p:nvCxnSpPr>
          <p:cNvPr id="28" name="Straight Arrow Connector 27">
            <a:extLst>
              <a:ext uri="{FF2B5EF4-FFF2-40B4-BE49-F238E27FC236}">
                <a16:creationId xmlns:a16="http://schemas.microsoft.com/office/drawing/2014/main" id="{A4F11440-DA46-4943-B6CA-ADB215F02397}"/>
              </a:ext>
            </a:extLst>
          </p:cNvPr>
          <p:cNvCxnSpPr>
            <a:cxnSpLocks/>
            <a:stCxn id="27" idx="0"/>
          </p:cNvCxnSpPr>
          <p:nvPr/>
        </p:nvCxnSpPr>
        <p:spPr>
          <a:xfrm flipV="1">
            <a:off x="4235610" y="5225143"/>
            <a:ext cx="293959" cy="3226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BFB00D4-14E6-4EF3-9F59-6AA1AFDF6441}"/>
              </a:ext>
            </a:extLst>
          </p:cNvPr>
          <p:cNvSpPr txBox="1"/>
          <p:nvPr/>
        </p:nvSpPr>
        <p:spPr>
          <a:xfrm>
            <a:off x="6692521" y="5527406"/>
            <a:ext cx="1086037"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Today?</a:t>
            </a:r>
          </a:p>
        </p:txBody>
      </p:sp>
      <p:cxnSp>
        <p:nvCxnSpPr>
          <p:cNvPr id="38" name="Straight Arrow Connector 37">
            <a:extLst>
              <a:ext uri="{FF2B5EF4-FFF2-40B4-BE49-F238E27FC236}">
                <a16:creationId xmlns:a16="http://schemas.microsoft.com/office/drawing/2014/main" id="{3AD5A5D1-7960-46ED-8997-C2CAFBF8FA98}"/>
              </a:ext>
            </a:extLst>
          </p:cNvPr>
          <p:cNvCxnSpPr>
            <a:cxnSpLocks/>
            <a:stCxn id="31" idx="0"/>
          </p:cNvCxnSpPr>
          <p:nvPr/>
        </p:nvCxnSpPr>
        <p:spPr>
          <a:xfrm flipV="1">
            <a:off x="7235540" y="5198853"/>
            <a:ext cx="861788" cy="328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0C9B9D4-39B9-4DE0-B4F7-BF43AF6A6261}"/>
              </a:ext>
            </a:extLst>
          </p:cNvPr>
          <p:cNvSpPr txBox="1"/>
          <p:nvPr/>
        </p:nvSpPr>
        <p:spPr>
          <a:xfrm>
            <a:off x="462665" y="691774"/>
            <a:ext cx="8229600" cy="3416320"/>
          </a:xfrm>
          <a:prstGeom prst="rect">
            <a:avLst/>
          </a:prstGeom>
          <a:noFill/>
        </p:spPr>
        <p:txBody>
          <a:bodyPr wrap="square" rtlCol="0">
            <a:spAutoFit/>
          </a:bodyPr>
          <a:lstStyle/>
          <a:p>
            <a:r>
              <a:rPr lang="en-US" sz="2400" dirty="0"/>
              <a:t>                          </a:t>
            </a:r>
            <a:r>
              <a:rPr lang="en-US" sz="2400" baseline="30000" dirty="0"/>
              <a:t>4</a:t>
            </a:r>
            <a:r>
              <a:rPr lang="en-US" sz="2400" dirty="0"/>
              <a:t> </a:t>
            </a:r>
            <a:r>
              <a:rPr lang="en-US" sz="2400" dirty="0">
                <a:solidFill>
                  <a:schemeClr val="accent4">
                    <a:lumMod val="60000"/>
                    <a:lumOff val="40000"/>
                  </a:schemeClr>
                </a:solidFill>
              </a:rPr>
              <a:t>For He has spoken in a certain place of the seventh </a:t>
            </a:r>
            <a:r>
              <a:rPr lang="en-US" sz="2400" i="1" dirty="0">
                <a:solidFill>
                  <a:schemeClr val="accent4">
                    <a:lumMod val="60000"/>
                    <a:lumOff val="40000"/>
                  </a:schemeClr>
                </a:solidFill>
              </a:rPr>
              <a:t>day</a:t>
            </a:r>
            <a:r>
              <a:rPr lang="en-US" sz="2400" dirty="0">
                <a:solidFill>
                  <a:schemeClr val="accent4">
                    <a:lumMod val="60000"/>
                    <a:lumOff val="40000"/>
                  </a:schemeClr>
                </a:solidFill>
              </a:rPr>
              <a:t> in this way: “And God rested on the seventh day from all His works”;</a:t>
            </a:r>
            <a:r>
              <a:rPr lang="en-US" sz="2400" dirty="0"/>
              <a:t>(Gen. 2:2) </a:t>
            </a:r>
            <a:r>
              <a:rPr lang="en-US" sz="2400" baseline="30000" dirty="0"/>
              <a:t>5</a:t>
            </a:r>
            <a:r>
              <a:rPr lang="en-US" sz="2400" dirty="0"/>
              <a:t> </a:t>
            </a:r>
            <a:r>
              <a:rPr lang="en-US" sz="2400" dirty="0">
                <a:solidFill>
                  <a:schemeClr val="accent4">
                    <a:lumMod val="60000"/>
                    <a:lumOff val="40000"/>
                  </a:schemeClr>
                </a:solidFill>
              </a:rPr>
              <a:t>and again in this </a:t>
            </a:r>
            <a:r>
              <a:rPr lang="en-US" sz="2400" i="1" dirty="0">
                <a:solidFill>
                  <a:schemeClr val="accent4">
                    <a:lumMod val="60000"/>
                    <a:lumOff val="40000"/>
                  </a:schemeClr>
                </a:solidFill>
              </a:rPr>
              <a:t>place</a:t>
            </a:r>
            <a:r>
              <a:rPr lang="en-US" sz="2400" dirty="0">
                <a:solidFill>
                  <a:schemeClr val="accent4">
                    <a:lumMod val="60000"/>
                    <a:lumOff val="40000"/>
                  </a:schemeClr>
                </a:solidFill>
              </a:rPr>
              <a:t>: “They shall not enter My rest.” </a:t>
            </a:r>
            <a:r>
              <a:rPr lang="en-US" sz="2400" dirty="0"/>
              <a:t>(Ex. 17)</a:t>
            </a:r>
          </a:p>
          <a:p>
            <a:r>
              <a:rPr lang="en-US" sz="2400" baseline="30000" dirty="0"/>
              <a:t>6</a:t>
            </a:r>
            <a:r>
              <a:rPr lang="en-US" sz="2400" dirty="0"/>
              <a:t> </a:t>
            </a:r>
            <a:r>
              <a:rPr lang="en-US" sz="2400" dirty="0">
                <a:solidFill>
                  <a:schemeClr val="accent4">
                    <a:lumMod val="60000"/>
                    <a:lumOff val="40000"/>
                  </a:schemeClr>
                </a:solidFill>
              </a:rPr>
              <a:t>Since therefore it remains that some </a:t>
            </a:r>
            <a:r>
              <a:rPr lang="en-US" sz="2400" i="1" dirty="0">
                <a:solidFill>
                  <a:schemeClr val="accent4">
                    <a:lumMod val="60000"/>
                    <a:lumOff val="40000"/>
                  </a:schemeClr>
                </a:solidFill>
              </a:rPr>
              <a:t>must</a:t>
            </a:r>
            <a:r>
              <a:rPr lang="en-US" sz="2400" dirty="0">
                <a:solidFill>
                  <a:schemeClr val="accent4">
                    <a:lumMod val="60000"/>
                    <a:lumOff val="40000"/>
                  </a:schemeClr>
                </a:solidFill>
              </a:rPr>
              <a:t> enter it, and those to whom it was first preached did not enter because of disobedience, </a:t>
            </a:r>
            <a:r>
              <a:rPr lang="en-US" sz="2400" baseline="30000" dirty="0"/>
              <a:t>7</a:t>
            </a:r>
            <a:r>
              <a:rPr lang="en-US" sz="2400" dirty="0"/>
              <a:t> </a:t>
            </a:r>
            <a:r>
              <a:rPr lang="en-US" sz="2400" dirty="0">
                <a:solidFill>
                  <a:schemeClr val="accent4">
                    <a:lumMod val="60000"/>
                    <a:lumOff val="40000"/>
                  </a:schemeClr>
                </a:solidFill>
              </a:rPr>
              <a:t>again He designates a certain day, saying in David, “Today,” </a:t>
            </a:r>
            <a:r>
              <a:rPr lang="en-US" sz="2400" dirty="0"/>
              <a:t>(Ps. 95:7) </a:t>
            </a:r>
            <a:r>
              <a:rPr lang="en-US" sz="2400" dirty="0">
                <a:solidFill>
                  <a:schemeClr val="accent4">
                    <a:lumMod val="60000"/>
                    <a:lumOff val="40000"/>
                  </a:schemeClr>
                </a:solidFill>
              </a:rPr>
              <a:t>after such a long time, as it has been said:</a:t>
            </a:r>
          </a:p>
          <a:p>
            <a:r>
              <a:rPr lang="en-US" sz="2400" dirty="0">
                <a:solidFill>
                  <a:schemeClr val="accent4">
                    <a:lumMod val="60000"/>
                    <a:lumOff val="40000"/>
                  </a:schemeClr>
                </a:solidFill>
              </a:rPr>
              <a:t>“Today, if you will hear His voice,</a:t>
            </a:r>
          </a:p>
          <a:p>
            <a:r>
              <a:rPr lang="en-US" sz="2400" dirty="0">
                <a:solidFill>
                  <a:schemeClr val="accent4">
                    <a:lumMod val="60000"/>
                    <a:lumOff val="40000"/>
                  </a:schemeClr>
                </a:solidFill>
              </a:rPr>
              <a:t>Do not harden your hearts.” </a:t>
            </a:r>
            <a:r>
              <a:rPr lang="en-US" sz="2400" dirty="0"/>
              <a:t>(Heb. 3:7, 3:15, 4:7)</a:t>
            </a:r>
            <a:endParaRPr lang="en-US" sz="4000" dirty="0">
              <a:solidFill>
                <a:schemeClr val="accent4">
                  <a:lumMod val="60000"/>
                  <a:lumOff val="40000"/>
                </a:schemeClr>
              </a:solidFill>
            </a:endParaRPr>
          </a:p>
        </p:txBody>
      </p:sp>
      <p:sp>
        <p:nvSpPr>
          <p:cNvPr id="7" name="TextBox 6">
            <a:extLst>
              <a:ext uri="{FF2B5EF4-FFF2-40B4-BE49-F238E27FC236}">
                <a16:creationId xmlns:a16="http://schemas.microsoft.com/office/drawing/2014/main" id="{709B29A2-E94E-4E27-A6E5-25C864326536}"/>
              </a:ext>
            </a:extLst>
          </p:cNvPr>
          <p:cNvSpPr txBox="1"/>
          <p:nvPr/>
        </p:nvSpPr>
        <p:spPr>
          <a:xfrm>
            <a:off x="453911" y="691931"/>
            <a:ext cx="2074689" cy="461665"/>
          </a:xfrm>
          <a:prstGeom prst="rect">
            <a:avLst/>
          </a:prstGeom>
          <a:noFill/>
        </p:spPr>
        <p:txBody>
          <a:bodyPr wrap="square" rtlCol="0">
            <a:spAutoFit/>
          </a:bodyPr>
          <a:lstStyle/>
          <a:p>
            <a:r>
              <a:rPr lang="en-US" sz="2400" dirty="0"/>
              <a:t>Hebrews 4:4-10 ~</a:t>
            </a:r>
            <a:endParaRPr lang="en-US" sz="2400" dirty="0">
              <a:solidFill>
                <a:schemeClr val="bg1"/>
              </a:solidFill>
              <a:latin typeface="Lushlife" panose="00000400000000000000" pitchFamily="2" charset="0"/>
            </a:endParaRPr>
          </a:p>
        </p:txBody>
      </p:sp>
      <p:sp>
        <p:nvSpPr>
          <p:cNvPr id="41" name="TextBox 40">
            <a:extLst>
              <a:ext uri="{FF2B5EF4-FFF2-40B4-BE49-F238E27FC236}">
                <a16:creationId xmlns:a16="http://schemas.microsoft.com/office/drawing/2014/main" id="{EE9DF651-25B7-43B5-8BCB-9525FE33FCF7}"/>
              </a:ext>
            </a:extLst>
          </p:cNvPr>
          <p:cNvSpPr txBox="1"/>
          <p:nvPr/>
        </p:nvSpPr>
        <p:spPr>
          <a:xfrm>
            <a:off x="445132" y="693189"/>
            <a:ext cx="8229600" cy="1569660"/>
          </a:xfrm>
          <a:prstGeom prst="rect">
            <a:avLst/>
          </a:prstGeom>
          <a:noFill/>
        </p:spPr>
        <p:txBody>
          <a:bodyPr wrap="square" rtlCol="0">
            <a:spAutoFit/>
          </a:bodyPr>
          <a:lstStyle/>
          <a:p>
            <a:r>
              <a:rPr lang="en-US" sz="2400" baseline="30000" dirty="0"/>
              <a:t>                                       8</a:t>
            </a:r>
            <a:r>
              <a:rPr lang="en-US" sz="2400" dirty="0"/>
              <a:t> </a:t>
            </a:r>
            <a:r>
              <a:rPr lang="en-US" sz="2400" dirty="0">
                <a:solidFill>
                  <a:schemeClr val="accent4">
                    <a:lumMod val="60000"/>
                    <a:lumOff val="40000"/>
                  </a:schemeClr>
                </a:solidFill>
              </a:rPr>
              <a:t>For if Joshua had given them rest, then He would not afterward have spoken of another day</a:t>
            </a:r>
            <a:r>
              <a:rPr lang="en-US" sz="2400" dirty="0"/>
              <a:t>. </a:t>
            </a:r>
            <a:r>
              <a:rPr lang="en-US" sz="2400" baseline="30000" dirty="0"/>
              <a:t>9</a:t>
            </a:r>
            <a:r>
              <a:rPr lang="en-US" sz="2400" dirty="0"/>
              <a:t> </a:t>
            </a:r>
            <a:r>
              <a:rPr lang="en-US" sz="2400" dirty="0">
                <a:solidFill>
                  <a:schemeClr val="accent4">
                    <a:lumMod val="60000"/>
                    <a:lumOff val="40000"/>
                  </a:schemeClr>
                </a:solidFill>
              </a:rPr>
              <a:t>There remains therefore a rest for the people of God.</a:t>
            </a:r>
            <a:r>
              <a:rPr lang="en-US" sz="2400" dirty="0"/>
              <a:t> </a:t>
            </a:r>
            <a:r>
              <a:rPr lang="en-US" sz="2400" baseline="30000" dirty="0"/>
              <a:t>10</a:t>
            </a:r>
            <a:r>
              <a:rPr lang="en-US" sz="2400" dirty="0"/>
              <a:t> </a:t>
            </a:r>
            <a:r>
              <a:rPr lang="en-US" sz="2400" dirty="0">
                <a:solidFill>
                  <a:schemeClr val="accent4">
                    <a:lumMod val="60000"/>
                    <a:lumOff val="40000"/>
                  </a:schemeClr>
                </a:solidFill>
              </a:rPr>
              <a:t>For he who has entered His rest has himself also ceased from his works as God </a:t>
            </a:r>
            <a:r>
              <a:rPr lang="en-US" sz="2400" i="1" dirty="0">
                <a:solidFill>
                  <a:schemeClr val="accent4">
                    <a:lumMod val="60000"/>
                    <a:lumOff val="40000"/>
                  </a:schemeClr>
                </a:solidFill>
              </a:rPr>
              <a:t>did</a:t>
            </a:r>
            <a:r>
              <a:rPr lang="en-US" sz="2400" dirty="0">
                <a:solidFill>
                  <a:schemeClr val="accent4">
                    <a:lumMod val="60000"/>
                    <a:lumOff val="40000"/>
                  </a:schemeClr>
                </a:solidFill>
              </a:rPr>
              <a:t> from His.</a:t>
            </a:r>
          </a:p>
        </p:txBody>
      </p:sp>
    </p:spTree>
    <p:extLst>
      <p:ext uri="{BB962C8B-B14F-4D97-AF65-F5344CB8AC3E}">
        <p14:creationId xmlns:p14="http://schemas.microsoft.com/office/powerpoint/2010/main" val="956826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500"/>
                            </p:stCondLst>
                            <p:childTnLst>
                              <p:par>
                                <p:cTn id="81" presetID="22" presetClass="entr" presetSubtype="4"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childTnLst>
                          </p:cTn>
                        </p:par>
                        <p:par>
                          <p:cTn id="89" fill="hold">
                            <p:stCondLst>
                              <p:cond delay="1000"/>
                            </p:stCondLst>
                            <p:childTnLst>
                              <p:par>
                                <p:cTn id="90" presetID="22" presetClass="entr" presetSubtype="4"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down)">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par>
                          <p:cTn id="107" fill="hold">
                            <p:stCondLst>
                              <p:cond delay="500"/>
                            </p:stCondLst>
                            <p:childTnLst>
                              <p:par>
                                <p:cTn id="108" presetID="22" presetClass="entr" presetSubtype="4"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down)">
                                      <p:cBhvr>
                                        <p:cTn id="1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6" grpId="0" animBg="1"/>
      <p:bldP spid="9" grpId="0" animBg="1"/>
      <p:bldP spid="14" grpId="0" animBg="1"/>
      <p:bldP spid="15" grpId="0" animBg="1"/>
      <p:bldP spid="16" grpId="0" animBg="1"/>
      <p:bldP spid="17" grpId="0" animBg="1"/>
      <p:bldP spid="39" grpId="0" animBg="1"/>
      <p:bldP spid="26" grpId="0" animBg="1"/>
      <p:bldP spid="27" grpId="0"/>
      <p:bldP spid="31" grpId="0"/>
      <p:bldP spid="40" grpId="0"/>
      <p:bldP spid="40" grpId="1"/>
      <p:bldP spid="7"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2870673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304698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“If manna and miracles could not satisfy Israel, neither would they have been content with the land which flowed with milk and honey…Was it not enough that they had revolted all along that marvelous wilderness march? Should they be allowed to make new </a:t>
            </a:r>
            <a:r>
              <a:rPr lang="en-US" sz="3200" dirty="0" err="1"/>
              <a:t>Massahs</a:t>
            </a:r>
            <a:r>
              <a:rPr lang="en-US" sz="3200" dirty="0"/>
              <a:t> and </a:t>
            </a:r>
            <a:r>
              <a:rPr lang="en-US" sz="3200" dirty="0" err="1"/>
              <a:t>Meribahs</a:t>
            </a:r>
            <a:r>
              <a:rPr lang="en-US" sz="3200" dirty="0"/>
              <a:t> in the Promised Land itself?”</a:t>
            </a:r>
          </a:p>
        </p:txBody>
      </p:sp>
    </p:spTree>
    <p:extLst>
      <p:ext uri="{BB962C8B-B14F-4D97-AF65-F5344CB8AC3E}">
        <p14:creationId xmlns:p14="http://schemas.microsoft.com/office/powerpoint/2010/main" val="2590693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3242205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501675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“This is the only beauty which he cares for in our public services, and it is one for which no other can compensate. Beauty of architecture and apparel he does not regard; moral and spiritual beauty is that in which his soul </a:t>
            </a:r>
            <a:r>
              <a:rPr lang="en-US" sz="3200" dirty="0" err="1"/>
              <a:t>delighteth</a:t>
            </a:r>
            <a:r>
              <a:rPr lang="en-US" sz="3200" dirty="0"/>
              <a:t>. Worship must not be rendered to God in a slovenly, sinful, superficial manner; we must be reverent, sincere, earnest, and pure in heart both in our prayers and praises. Purity is the white linen of the Lord’s choristers, righteousness is the comely garment of his priests, holiness is the royal apparel of his servitors.”</a:t>
            </a:r>
          </a:p>
        </p:txBody>
      </p:sp>
    </p:spTree>
    <p:extLst>
      <p:ext uri="{BB962C8B-B14F-4D97-AF65-F5344CB8AC3E}">
        <p14:creationId xmlns:p14="http://schemas.microsoft.com/office/powerpoint/2010/main" val="3989210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65874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584775"/>
          </a:xfrm>
          <a:prstGeom prst="rect">
            <a:avLst/>
          </a:prstGeom>
          <a:noFill/>
        </p:spPr>
        <p:txBody>
          <a:bodyPr wrap="square" rtlCol="0">
            <a:spAutoFit/>
          </a:bodyPr>
          <a:lstStyle/>
          <a:p>
            <a:r>
              <a:rPr lang="en-US" sz="3200" dirty="0"/>
              <a:t>Millennial (or Kingdom) Psalms: 94-100</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0921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Nations</a:t>
            </a:r>
            <a:r>
              <a:rPr lang="en-US" sz="3200" dirty="0"/>
              <a:t> ~ KJV, </a:t>
            </a:r>
            <a:r>
              <a:rPr lang="en-US" sz="3200" dirty="0">
                <a:solidFill>
                  <a:schemeClr val="accent4">
                    <a:lumMod val="40000"/>
                    <a:lumOff val="60000"/>
                  </a:schemeClr>
                </a:solidFill>
              </a:rPr>
              <a:t>heathens</a:t>
            </a:r>
            <a:r>
              <a:rPr lang="en-US" sz="3200" dirty="0"/>
              <a:t>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goyim</a:t>
            </a:r>
            <a:endParaRPr lang="en-US" sz="48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108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4054607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84525"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“At this moment he is on the road, and the hour of his coming </a:t>
            </a:r>
            <a:r>
              <a:rPr lang="en-US" sz="3200" dirty="0" err="1"/>
              <a:t>draweth</a:t>
            </a:r>
            <a:r>
              <a:rPr lang="en-US" sz="3200" dirty="0"/>
              <a:t> nigh. His great assize is proclaimed. Hear ye not the trumpets? His foot is on the threshold.”</a:t>
            </a:r>
          </a:p>
        </p:txBody>
      </p:sp>
    </p:spTree>
    <p:extLst>
      <p:ext uri="{BB962C8B-B14F-4D97-AF65-F5344CB8AC3E}">
        <p14:creationId xmlns:p14="http://schemas.microsoft.com/office/powerpoint/2010/main" val="658599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1905772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84525" y="692209"/>
            <a:ext cx="8229600" cy="584775"/>
          </a:xfrm>
          <a:prstGeom prst="rect">
            <a:avLst/>
          </a:prstGeom>
          <a:noFill/>
        </p:spPr>
        <p:txBody>
          <a:bodyPr wrap="square" rtlCol="0">
            <a:spAutoFit/>
          </a:bodyPr>
          <a:lstStyle/>
          <a:p>
            <a:r>
              <a:rPr lang="en-US" sz="3200" dirty="0"/>
              <a:t>Prov. 25:2a ~ </a:t>
            </a:r>
            <a:r>
              <a:rPr lang="en-US" sz="3200" i="1" dirty="0">
                <a:solidFill>
                  <a:schemeClr val="accent4">
                    <a:lumMod val="40000"/>
                    <a:lumOff val="60000"/>
                  </a:schemeClr>
                </a:solidFill>
              </a:rPr>
              <a:t>It is</a:t>
            </a:r>
            <a:r>
              <a:rPr lang="en-US" sz="3200" dirty="0">
                <a:solidFill>
                  <a:schemeClr val="accent4">
                    <a:lumMod val="40000"/>
                    <a:lumOff val="60000"/>
                  </a:schemeClr>
                </a:solidFill>
              </a:rPr>
              <a:t> the glory of God to conceal a matter …</a:t>
            </a:r>
            <a:endParaRPr lang="en-US" sz="4800" dirty="0">
              <a:solidFill>
                <a:schemeClr val="accent4">
                  <a:lumMod val="40000"/>
                  <a:lumOff val="60000"/>
                </a:schemeClr>
              </a:solidFill>
            </a:endParaRPr>
          </a:p>
        </p:txBody>
      </p:sp>
      <p:sp>
        <p:nvSpPr>
          <p:cNvPr id="6" name="TextBox 5">
            <a:extLst>
              <a:ext uri="{FF2B5EF4-FFF2-40B4-BE49-F238E27FC236}">
                <a16:creationId xmlns:a16="http://schemas.microsoft.com/office/drawing/2014/main" id="{DD85FB12-9207-45DD-8DED-AB050FE9ACBF}"/>
              </a:ext>
            </a:extLst>
          </p:cNvPr>
          <p:cNvSpPr txBox="1"/>
          <p:nvPr/>
        </p:nvSpPr>
        <p:spPr>
          <a:xfrm>
            <a:off x="483245" y="12288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“This passage should teach us the impertinence of attempting to pry into the essence of the Godhead, the vanity of all endeavors to understand the mystery of the Trinity in Unity, the arrogance of arraigning the Most High before the bar of human reason, the folly of dictating to the Eternal One the manner in which he should proceed.”</a:t>
            </a:r>
          </a:p>
        </p:txBody>
      </p:sp>
    </p:spTree>
    <p:extLst>
      <p:ext uri="{BB962C8B-B14F-4D97-AF65-F5344CB8AC3E}">
        <p14:creationId xmlns:p14="http://schemas.microsoft.com/office/powerpoint/2010/main" val="2140661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2143430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Rejoice</a:t>
            </a:r>
            <a:r>
              <a:rPr lang="en-US" sz="3200" dirty="0"/>
              <a:t> ~ better, </a:t>
            </a:r>
            <a:r>
              <a:rPr lang="en-US" sz="3200" dirty="0">
                <a:solidFill>
                  <a:schemeClr val="accent4">
                    <a:lumMod val="40000"/>
                    <a:lumOff val="60000"/>
                  </a:schemeClr>
                </a:solidFill>
              </a:rPr>
              <a:t>rejoiced</a:t>
            </a:r>
            <a:r>
              <a:rPr lang="en-US" sz="3200" dirty="0"/>
              <a:t> (as in KJV, NLT and NASB)</a:t>
            </a:r>
          </a:p>
        </p:txBody>
      </p:sp>
      <p:sp>
        <p:nvSpPr>
          <p:cNvPr id="7" name="TextBox 6">
            <a:extLst>
              <a:ext uri="{FF2B5EF4-FFF2-40B4-BE49-F238E27FC236}">
                <a16:creationId xmlns:a16="http://schemas.microsoft.com/office/drawing/2014/main" id="{1B697371-A53E-4516-B723-B0BBC1CFF0F1}"/>
              </a:ext>
            </a:extLst>
          </p:cNvPr>
          <p:cNvSpPr txBox="1"/>
          <p:nvPr/>
        </p:nvSpPr>
        <p:spPr>
          <a:xfrm>
            <a:off x="676195" y="1213441"/>
            <a:ext cx="8021282" cy="584775"/>
          </a:xfrm>
          <a:prstGeom prst="rect">
            <a:avLst/>
          </a:prstGeom>
          <a:noFill/>
        </p:spPr>
        <p:txBody>
          <a:bodyPr wrap="square" rtlCol="0">
            <a:spAutoFit/>
          </a:bodyPr>
          <a:lstStyle/>
          <a:p>
            <a:pPr marL="284163" indent="-284163">
              <a:buFont typeface="Arial" panose="020B0604020202020204" pitchFamily="34" charset="0"/>
              <a:buChar char="•"/>
            </a:pPr>
            <a:r>
              <a:rPr lang="en-US" sz="3200" dirty="0">
                <a:solidFill>
                  <a:schemeClr val="bg1"/>
                </a:solidFill>
              </a:rPr>
              <a:t> </a:t>
            </a:r>
            <a:r>
              <a:rPr lang="en-US" sz="3200" dirty="0"/>
              <a:t>Prophetic past tense</a:t>
            </a:r>
            <a:endParaRPr lang="en-US" sz="3200" dirty="0">
              <a:solidFill>
                <a:schemeClr val="accent4">
                  <a:lumMod val="40000"/>
                  <a:lumOff val="60000"/>
                </a:schemeClr>
              </a:solidFill>
            </a:endParaRPr>
          </a:p>
        </p:txBody>
      </p:sp>
    </p:spTree>
    <p:extLst>
      <p:ext uri="{BB962C8B-B14F-4D97-AF65-F5344CB8AC3E}">
        <p14:creationId xmlns:p14="http://schemas.microsoft.com/office/powerpoint/2010/main" val="1348456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159630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1569660"/>
          </a:xfrm>
          <a:prstGeom prst="rect">
            <a:avLst/>
          </a:prstGeom>
          <a:noFill/>
        </p:spPr>
        <p:txBody>
          <a:bodyPr wrap="square" rtlCol="0">
            <a:spAutoFit/>
          </a:bodyPr>
          <a:lstStyle/>
          <a:p>
            <a:r>
              <a:rPr lang="en-US" sz="3200" dirty="0"/>
              <a:t>C. H. Spurgeon ~ “For he hates it, his fire consumes it, his lightnings blast it, his presence shakes it out of its place, and his glory confounds all the lovers of it.”</a:t>
            </a:r>
            <a:endParaRPr lang="en-US" sz="4800" dirty="0"/>
          </a:p>
        </p:txBody>
      </p:sp>
    </p:spTree>
    <p:extLst>
      <p:ext uri="{BB962C8B-B14F-4D97-AF65-F5344CB8AC3E}">
        <p14:creationId xmlns:p14="http://schemas.microsoft.com/office/powerpoint/2010/main" val="1478192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4109251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1694071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Samuel Johnson by Joshua Reynolds.jpg">
            <a:extLst>
              <a:ext uri="{FF2B5EF4-FFF2-40B4-BE49-F238E27FC236}">
                <a16:creationId xmlns:a16="http://schemas.microsoft.com/office/drawing/2014/main" id="{C4B82544-1253-49CA-BA75-9DE18C18C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43401">
            <a:off x="4575384" y="974260"/>
            <a:ext cx="3712306" cy="4556013"/>
          </a:xfrm>
          <a:prstGeom prst="rect">
            <a:avLst/>
          </a:prstGeom>
          <a:noFill/>
          <a:effectLst>
            <a:outerShdw blurRad="127000" dist="190500" dir="8100000" sx="99000" sy="99000" algn="tr"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4"/>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4"/>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4"/>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Samuel Johnson (1709-1784) ~</a:t>
            </a:r>
            <a:r>
              <a:rPr lang="en-US" sz="3200" dirty="0"/>
              <a:t> “Revenge is an act of passion, vengeance of justice; </a:t>
            </a:r>
          </a:p>
          <a:p>
            <a:r>
              <a:rPr lang="en-US" sz="3200" dirty="0"/>
              <a:t>injuries are revenged, </a:t>
            </a:r>
          </a:p>
          <a:p>
            <a:r>
              <a:rPr lang="en-US" sz="3200" dirty="0"/>
              <a:t>crimes are avenged.”</a:t>
            </a:r>
          </a:p>
        </p:txBody>
      </p:sp>
    </p:spTree>
    <p:extLst>
      <p:ext uri="{BB962C8B-B14F-4D97-AF65-F5344CB8AC3E}">
        <p14:creationId xmlns:p14="http://schemas.microsoft.com/office/powerpoint/2010/main" val="2183602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1099711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
        <p:nvSpPr>
          <p:cNvPr id="27" name="TextBox 26">
            <a:extLst>
              <a:ext uri="{FF2B5EF4-FFF2-40B4-BE49-F238E27FC236}">
                <a16:creationId xmlns:a16="http://schemas.microsoft.com/office/drawing/2014/main" id="{D2DE3C00-EF56-4FA0-8DA0-040014FE8438}"/>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Punishment</a:t>
            </a:r>
            <a:r>
              <a:rPr lang="en-US" sz="3200" dirty="0"/>
              <a:t> ~ literally, </a:t>
            </a:r>
            <a:r>
              <a:rPr lang="en-US" sz="3200" dirty="0">
                <a:solidFill>
                  <a:schemeClr val="accent4">
                    <a:lumMod val="40000"/>
                    <a:lumOff val="60000"/>
                  </a:schemeClr>
                </a:solidFill>
              </a:rPr>
              <a:t>reward</a:t>
            </a:r>
            <a:r>
              <a:rPr lang="en-US" sz="3200" dirty="0"/>
              <a:t> (KJV)</a:t>
            </a:r>
            <a:endParaRPr lang="en-US" sz="4800" dirty="0"/>
          </a:p>
        </p:txBody>
      </p:sp>
      <p:sp>
        <p:nvSpPr>
          <p:cNvPr id="7" name="TextBox 6">
            <a:extLst>
              <a:ext uri="{FF2B5EF4-FFF2-40B4-BE49-F238E27FC236}">
                <a16:creationId xmlns:a16="http://schemas.microsoft.com/office/drawing/2014/main" id="{1B697371-A53E-4516-B723-B0BBC1CFF0F1}"/>
              </a:ext>
            </a:extLst>
          </p:cNvPr>
          <p:cNvSpPr txBox="1"/>
          <p:nvPr/>
        </p:nvSpPr>
        <p:spPr>
          <a:xfrm>
            <a:off x="676195" y="1213441"/>
            <a:ext cx="8021282" cy="584775"/>
          </a:xfrm>
          <a:prstGeom prst="rect">
            <a:avLst/>
          </a:prstGeom>
          <a:noFill/>
        </p:spPr>
        <p:txBody>
          <a:bodyPr wrap="square" rtlCol="0">
            <a:spAutoFit/>
          </a:bodyPr>
          <a:lstStyle/>
          <a:p>
            <a:pPr marL="284163" indent="-284163">
              <a:buFont typeface="Arial" panose="020B0604020202020204" pitchFamily="34" charset="0"/>
              <a:buChar char="•"/>
            </a:pPr>
            <a:r>
              <a:rPr lang="en-US" sz="3200" dirty="0">
                <a:solidFill>
                  <a:schemeClr val="bg1"/>
                </a:solidFill>
              </a:rPr>
              <a:t> </a:t>
            </a:r>
            <a:r>
              <a:rPr lang="en-US" sz="3200" dirty="0"/>
              <a:t>NASB ~ </a:t>
            </a:r>
            <a:r>
              <a:rPr lang="en-US" sz="3200" dirty="0">
                <a:solidFill>
                  <a:schemeClr val="accent4">
                    <a:lumMod val="40000"/>
                    <a:lumOff val="60000"/>
                  </a:schemeClr>
                </a:solidFill>
              </a:rPr>
              <a:t>Render recompense to the proud</a:t>
            </a:r>
          </a:p>
        </p:txBody>
      </p:sp>
      <p:sp>
        <p:nvSpPr>
          <p:cNvPr id="8" name="TextBox 7">
            <a:extLst>
              <a:ext uri="{FF2B5EF4-FFF2-40B4-BE49-F238E27FC236}">
                <a16:creationId xmlns:a16="http://schemas.microsoft.com/office/drawing/2014/main" id="{B817F63C-D897-4A98-9955-29FB70E96F1C}"/>
              </a:ext>
            </a:extLst>
          </p:cNvPr>
          <p:cNvSpPr txBox="1"/>
          <p:nvPr/>
        </p:nvSpPr>
        <p:spPr>
          <a:xfrm>
            <a:off x="674915" y="1742357"/>
            <a:ext cx="8021282" cy="584775"/>
          </a:xfrm>
          <a:prstGeom prst="rect">
            <a:avLst/>
          </a:prstGeom>
          <a:noFill/>
        </p:spPr>
        <p:txBody>
          <a:bodyPr wrap="square" rtlCol="0">
            <a:spAutoFit/>
          </a:bodyPr>
          <a:lstStyle/>
          <a:p>
            <a:pPr marL="284163" indent="-284163">
              <a:buFont typeface="Arial" panose="020B0604020202020204" pitchFamily="34" charset="0"/>
              <a:buChar char="•"/>
            </a:pPr>
            <a:r>
              <a:rPr lang="en-US" sz="3200" dirty="0">
                <a:solidFill>
                  <a:schemeClr val="bg1"/>
                </a:solidFill>
              </a:rPr>
              <a:t> </a:t>
            </a:r>
            <a:r>
              <a:rPr lang="en-US" sz="3200" dirty="0"/>
              <a:t>NIV ~ </a:t>
            </a:r>
            <a:r>
              <a:rPr lang="en-US" sz="3200" dirty="0">
                <a:solidFill>
                  <a:schemeClr val="accent4">
                    <a:lumMod val="40000"/>
                    <a:lumOff val="60000"/>
                  </a:schemeClr>
                </a:solidFill>
              </a:rPr>
              <a:t>pay back to the proud what they deserve</a:t>
            </a:r>
          </a:p>
        </p:txBody>
      </p:sp>
    </p:spTree>
    <p:extLst>
      <p:ext uri="{BB962C8B-B14F-4D97-AF65-F5344CB8AC3E}">
        <p14:creationId xmlns:p14="http://schemas.microsoft.com/office/powerpoint/2010/main" val="2953515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P spid="7"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3"/>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3619826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EXP;">
            <a:extLst>
              <a:ext uri="{FF2B5EF4-FFF2-40B4-BE49-F238E27FC236}">
                <a16:creationId xmlns:a16="http://schemas.microsoft.com/office/drawing/2014/main" id="{3E03F080-B39F-4028-94AA-2C8BD2F2E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2" y="907151"/>
            <a:ext cx="7143750" cy="4419600"/>
          </a:xfrm>
          <a:prstGeom prst="rect">
            <a:avLst/>
          </a:prstGeom>
          <a:noFill/>
          <a:effectLst>
            <a:outerShdw blurRad="114300" dist="254000" dir="8100000" algn="tr" rotWithShape="0">
              <a:schemeClr val="bg1">
                <a:alpha val="40000"/>
              </a:scheme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8" name="Freeform: Shape 37">
            <a:extLst>
              <a:ext uri="{FF2B5EF4-FFF2-40B4-BE49-F238E27FC236}">
                <a16:creationId xmlns:a16="http://schemas.microsoft.com/office/drawing/2014/main" id="{57A05E28-CDC0-492D-ADFA-42D3350602A7}"/>
              </a:ext>
            </a:extLst>
          </p:cNvPr>
          <p:cNvSpPr/>
          <p:nvPr/>
        </p:nvSpPr>
        <p:spPr>
          <a:xfrm>
            <a:off x="667656" y="907144"/>
            <a:ext cx="7155542" cy="4426857"/>
          </a:xfrm>
          <a:custGeom>
            <a:avLst/>
            <a:gdLst>
              <a:gd name="connsiteX0" fmla="*/ 4909457 w 7155542"/>
              <a:gd name="connsiteY0" fmla="*/ 1233715 h 4426857"/>
              <a:gd name="connsiteX1" fmla="*/ 4499428 w 7155542"/>
              <a:gd name="connsiteY1" fmla="*/ 1661887 h 4426857"/>
              <a:gd name="connsiteX2" fmla="*/ 4909457 w 7155542"/>
              <a:gd name="connsiteY2" fmla="*/ 2090059 h 4426857"/>
              <a:gd name="connsiteX3" fmla="*/ 5319486 w 7155542"/>
              <a:gd name="connsiteY3" fmla="*/ 1661887 h 4426857"/>
              <a:gd name="connsiteX4" fmla="*/ 4909457 w 7155542"/>
              <a:gd name="connsiteY4" fmla="*/ 1233715 h 4426857"/>
              <a:gd name="connsiteX5" fmla="*/ 823686 w 7155542"/>
              <a:gd name="connsiteY5" fmla="*/ 1204687 h 4426857"/>
              <a:gd name="connsiteX6" fmla="*/ 413657 w 7155542"/>
              <a:gd name="connsiteY6" fmla="*/ 1632859 h 4426857"/>
              <a:gd name="connsiteX7" fmla="*/ 823686 w 7155542"/>
              <a:gd name="connsiteY7" fmla="*/ 2061031 h 4426857"/>
              <a:gd name="connsiteX8" fmla="*/ 1233715 w 7155542"/>
              <a:gd name="connsiteY8" fmla="*/ 1632859 h 4426857"/>
              <a:gd name="connsiteX9" fmla="*/ 823686 w 7155542"/>
              <a:gd name="connsiteY9" fmla="*/ 1204687 h 4426857"/>
              <a:gd name="connsiteX10" fmla="*/ 2093686 w 7155542"/>
              <a:gd name="connsiteY10" fmla="*/ 1139373 h 4426857"/>
              <a:gd name="connsiteX11" fmla="*/ 1683656 w 7155542"/>
              <a:gd name="connsiteY11" fmla="*/ 1567545 h 4426857"/>
              <a:gd name="connsiteX12" fmla="*/ 2093686 w 7155542"/>
              <a:gd name="connsiteY12" fmla="*/ 1995717 h 4426857"/>
              <a:gd name="connsiteX13" fmla="*/ 2503715 w 7155542"/>
              <a:gd name="connsiteY13" fmla="*/ 1567545 h 4426857"/>
              <a:gd name="connsiteX14" fmla="*/ 2093686 w 7155542"/>
              <a:gd name="connsiteY14" fmla="*/ 1139373 h 4426857"/>
              <a:gd name="connsiteX15" fmla="*/ 3646714 w 7155542"/>
              <a:gd name="connsiteY15" fmla="*/ 1066801 h 4426857"/>
              <a:gd name="connsiteX16" fmla="*/ 3236686 w 7155542"/>
              <a:gd name="connsiteY16" fmla="*/ 1494973 h 4426857"/>
              <a:gd name="connsiteX17" fmla="*/ 3646714 w 7155542"/>
              <a:gd name="connsiteY17" fmla="*/ 1923145 h 4426857"/>
              <a:gd name="connsiteX18" fmla="*/ 4056743 w 7155542"/>
              <a:gd name="connsiteY18" fmla="*/ 1494973 h 4426857"/>
              <a:gd name="connsiteX19" fmla="*/ 3646714 w 7155542"/>
              <a:gd name="connsiteY19" fmla="*/ 1066801 h 4426857"/>
              <a:gd name="connsiteX20" fmla="*/ 4234542 w 7155542"/>
              <a:gd name="connsiteY20" fmla="*/ 239486 h 4426857"/>
              <a:gd name="connsiteX21" fmla="*/ 3824513 w 7155542"/>
              <a:gd name="connsiteY21" fmla="*/ 667659 h 4426857"/>
              <a:gd name="connsiteX22" fmla="*/ 4234542 w 7155542"/>
              <a:gd name="connsiteY22" fmla="*/ 1095830 h 4426857"/>
              <a:gd name="connsiteX23" fmla="*/ 4644571 w 7155542"/>
              <a:gd name="connsiteY23" fmla="*/ 667659 h 4426857"/>
              <a:gd name="connsiteX24" fmla="*/ 4234542 w 7155542"/>
              <a:gd name="connsiteY24" fmla="*/ 239486 h 4426857"/>
              <a:gd name="connsiteX25" fmla="*/ 1346201 w 7155542"/>
              <a:gd name="connsiteY25" fmla="*/ 43544 h 4426857"/>
              <a:gd name="connsiteX26" fmla="*/ 936172 w 7155542"/>
              <a:gd name="connsiteY26" fmla="*/ 471716 h 4426857"/>
              <a:gd name="connsiteX27" fmla="*/ 1346201 w 7155542"/>
              <a:gd name="connsiteY27" fmla="*/ 899887 h 4426857"/>
              <a:gd name="connsiteX28" fmla="*/ 1756230 w 7155542"/>
              <a:gd name="connsiteY28" fmla="*/ 471716 h 4426857"/>
              <a:gd name="connsiteX29" fmla="*/ 1346201 w 7155542"/>
              <a:gd name="connsiteY29" fmla="*/ 43544 h 4426857"/>
              <a:gd name="connsiteX30" fmla="*/ 0 w 7155542"/>
              <a:gd name="connsiteY30" fmla="*/ 7258 h 4426857"/>
              <a:gd name="connsiteX31" fmla="*/ 2757719 w 7155542"/>
              <a:gd name="connsiteY31" fmla="*/ 7258 h 4426857"/>
              <a:gd name="connsiteX32" fmla="*/ 2744023 w 7155542"/>
              <a:gd name="connsiteY32" fmla="*/ 8699 h 4426857"/>
              <a:gd name="connsiteX33" fmla="*/ 2416629 w 7155542"/>
              <a:gd name="connsiteY33" fmla="*/ 428173 h 4426857"/>
              <a:gd name="connsiteX34" fmla="*/ 2826657 w 7155542"/>
              <a:gd name="connsiteY34" fmla="*/ 856345 h 4426857"/>
              <a:gd name="connsiteX35" fmla="*/ 3236686 w 7155542"/>
              <a:gd name="connsiteY35" fmla="*/ 428173 h 4426857"/>
              <a:gd name="connsiteX36" fmla="*/ 2909293 w 7155542"/>
              <a:gd name="connsiteY36" fmla="*/ 8699 h 4426857"/>
              <a:gd name="connsiteX37" fmla="*/ 2895597 w 7155542"/>
              <a:gd name="connsiteY37" fmla="*/ 7258 h 4426857"/>
              <a:gd name="connsiteX38" fmla="*/ 7155542 w 7155542"/>
              <a:gd name="connsiteY38" fmla="*/ 7258 h 4426857"/>
              <a:gd name="connsiteX39" fmla="*/ 7155542 w 7155542"/>
              <a:gd name="connsiteY39" fmla="*/ 4426857 h 4426857"/>
              <a:gd name="connsiteX40" fmla="*/ 0 w 7155542"/>
              <a:gd name="connsiteY40" fmla="*/ 4426857 h 4426857"/>
              <a:gd name="connsiteX41" fmla="*/ 2826657 w 7155542"/>
              <a:gd name="connsiteY41" fmla="*/ 0 h 4426857"/>
              <a:gd name="connsiteX42" fmla="*/ 2895597 w 7155542"/>
              <a:gd name="connsiteY42" fmla="*/ 7258 h 4426857"/>
              <a:gd name="connsiteX43" fmla="*/ 2757719 w 7155542"/>
              <a:gd name="connsiteY43" fmla="*/ 7258 h 442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155542" h="4426857">
                <a:moveTo>
                  <a:pt x="4909457" y="1233715"/>
                </a:moveTo>
                <a:cubicBezTo>
                  <a:pt x="4683004" y="1233715"/>
                  <a:pt x="4499428" y="1425414"/>
                  <a:pt x="4499428" y="1661887"/>
                </a:cubicBezTo>
                <a:cubicBezTo>
                  <a:pt x="4499428" y="1898360"/>
                  <a:pt x="4683004" y="2090059"/>
                  <a:pt x="4909457" y="2090059"/>
                </a:cubicBezTo>
                <a:cubicBezTo>
                  <a:pt x="5135910" y="2090059"/>
                  <a:pt x="5319486" y="1898360"/>
                  <a:pt x="5319486" y="1661887"/>
                </a:cubicBezTo>
                <a:cubicBezTo>
                  <a:pt x="5319486" y="1425414"/>
                  <a:pt x="5135910" y="1233715"/>
                  <a:pt x="4909457" y="1233715"/>
                </a:cubicBezTo>
                <a:close/>
                <a:moveTo>
                  <a:pt x="823686" y="1204687"/>
                </a:moveTo>
                <a:cubicBezTo>
                  <a:pt x="597233" y="1204687"/>
                  <a:pt x="413657" y="1396386"/>
                  <a:pt x="413657" y="1632859"/>
                </a:cubicBezTo>
                <a:cubicBezTo>
                  <a:pt x="413657" y="1869332"/>
                  <a:pt x="597233" y="2061031"/>
                  <a:pt x="823686" y="2061031"/>
                </a:cubicBezTo>
                <a:cubicBezTo>
                  <a:pt x="1050139" y="2061031"/>
                  <a:pt x="1233715" y="1869332"/>
                  <a:pt x="1233715" y="1632859"/>
                </a:cubicBezTo>
                <a:cubicBezTo>
                  <a:pt x="1233715" y="1396386"/>
                  <a:pt x="1050139" y="1204687"/>
                  <a:pt x="823686" y="1204687"/>
                </a:cubicBezTo>
                <a:close/>
                <a:moveTo>
                  <a:pt x="2093686" y="1139373"/>
                </a:moveTo>
                <a:cubicBezTo>
                  <a:pt x="1867232" y="1139373"/>
                  <a:pt x="1683656" y="1331072"/>
                  <a:pt x="1683656" y="1567545"/>
                </a:cubicBezTo>
                <a:cubicBezTo>
                  <a:pt x="1683656" y="1804018"/>
                  <a:pt x="1867232" y="1995717"/>
                  <a:pt x="2093686" y="1995717"/>
                </a:cubicBezTo>
                <a:cubicBezTo>
                  <a:pt x="2320138" y="1995717"/>
                  <a:pt x="2503715" y="1804018"/>
                  <a:pt x="2503715" y="1567545"/>
                </a:cubicBezTo>
                <a:cubicBezTo>
                  <a:pt x="2503715" y="1331072"/>
                  <a:pt x="2320138" y="1139373"/>
                  <a:pt x="2093686" y="1139373"/>
                </a:cubicBezTo>
                <a:close/>
                <a:moveTo>
                  <a:pt x="3646714" y="1066801"/>
                </a:moveTo>
                <a:cubicBezTo>
                  <a:pt x="3420262" y="1066801"/>
                  <a:pt x="3236686" y="1258500"/>
                  <a:pt x="3236686" y="1494973"/>
                </a:cubicBezTo>
                <a:cubicBezTo>
                  <a:pt x="3236686" y="1731446"/>
                  <a:pt x="3420262" y="1923145"/>
                  <a:pt x="3646714" y="1923145"/>
                </a:cubicBezTo>
                <a:cubicBezTo>
                  <a:pt x="3873167" y="1923145"/>
                  <a:pt x="4056743" y="1731446"/>
                  <a:pt x="4056743" y="1494973"/>
                </a:cubicBezTo>
                <a:cubicBezTo>
                  <a:pt x="4056743" y="1258500"/>
                  <a:pt x="3873167" y="1066801"/>
                  <a:pt x="3646714" y="1066801"/>
                </a:cubicBezTo>
                <a:close/>
                <a:moveTo>
                  <a:pt x="4234542" y="239486"/>
                </a:moveTo>
                <a:cubicBezTo>
                  <a:pt x="4008089" y="239486"/>
                  <a:pt x="3824513" y="431185"/>
                  <a:pt x="3824513" y="667659"/>
                </a:cubicBezTo>
                <a:cubicBezTo>
                  <a:pt x="3824513" y="904131"/>
                  <a:pt x="4008089" y="1095830"/>
                  <a:pt x="4234542" y="1095830"/>
                </a:cubicBezTo>
                <a:cubicBezTo>
                  <a:pt x="4460995" y="1095830"/>
                  <a:pt x="4644571" y="904131"/>
                  <a:pt x="4644571" y="667659"/>
                </a:cubicBezTo>
                <a:cubicBezTo>
                  <a:pt x="4644571" y="431185"/>
                  <a:pt x="4460995" y="239486"/>
                  <a:pt x="4234542" y="239486"/>
                </a:cubicBezTo>
                <a:close/>
                <a:moveTo>
                  <a:pt x="1346201" y="43544"/>
                </a:moveTo>
                <a:cubicBezTo>
                  <a:pt x="1119748" y="43544"/>
                  <a:pt x="936172" y="235242"/>
                  <a:pt x="936172" y="471716"/>
                </a:cubicBezTo>
                <a:cubicBezTo>
                  <a:pt x="936172" y="708189"/>
                  <a:pt x="1119748" y="899887"/>
                  <a:pt x="1346201" y="899887"/>
                </a:cubicBezTo>
                <a:cubicBezTo>
                  <a:pt x="1572654" y="899887"/>
                  <a:pt x="1756230" y="708189"/>
                  <a:pt x="1756230" y="471716"/>
                </a:cubicBezTo>
                <a:cubicBezTo>
                  <a:pt x="1756230" y="235242"/>
                  <a:pt x="1572654" y="43544"/>
                  <a:pt x="1346201" y="43544"/>
                </a:cubicBezTo>
                <a:close/>
                <a:moveTo>
                  <a:pt x="0" y="7258"/>
                </a:moveTo>
                <a:lnTo>
                  <a:pt x="2757719" y="7258"/>
                </a:lnTo>
                <a:lnTo>
                  <a:pt x="2744023" y="8699"/>
                </a:lnTo>
                <a:cubicBezTo>
                  <a:pt x="2557179" y="48625"/>
                  <a:pt x="2416629" y="221258"/>
                  <a:pt x="2416629" y="428173"/>
                </a:cubicBezTo>
                <a:cubicBezTo>
                  <a:pt x="2416629" y="664645"/>
                  <a:pt x="2600205" y="856345"/>
                  <a:pt x="2826657" y="856345"/>
                </a:cubicBezTo>
                <a:cubicBezTo>
                  <a:pt x="3053111" y="856345"/>
                  <a:pt x="3236686" y="664645"/>
                  <a:pt x="3236686" y="428173"/>
                </a:cubicBezTo>
                <a:cubicBezTo>
                  <a:pt x="3236686" y="221258"/>
                  <a:pt x="3096137" y="48625"/>
                  <a:pt x="2909293" y="8699"/>
                </a:cubicBezTo>
                <a:lnTo>
                  <a:pt x="2895597" y="7258"/>
                </a:lnTo>
                <a:lnTo>
                  <a:pt x="7155542" y="7258"/>
                </a:lnTo>
                <a:lnTo>
                  <a:pt x="7155542" y="4426857"/>
                </a:lnTo>
                <a:lnTo>
                  <a:pt x="0" y="4426857"/>
                </a:lnTo>
                <a:close/>
                <a:moveTo>
                  <a:pt x="2826657" y="0"/>
                </a:moveTo>
                <a:lnTo>
                  <a:pt x="2895597" y="7258"/>
                </a:lnTo>
                <a:lnTo>
                  <a:pt x="2757719" y="7258"/>
                </a:lnTo>
                <a:close/>
              </a:path>
            </a:pathLst>
          </a:custGeom>
          <a:solidFill>
            <a:srgbClr val="18171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FF92174-75C5-45E1-A8D2-C53581D741AF}"/>
              </a:ext>
            </a:extLst>
          </p:cNvPr>
          <p:cNvSpPr/>
          <p:nvPr/>
        </p:nvSpPr>
        <p:spPr>
          <a:xfrm>
            <a:off x="689429" y="892629"/>
            <a:ext cx="7155543" cy="4419600"/>
          </a:xfrm>
          <a:custGeom>
            <a:avLst/>
            <a:gdLst>
              <a:gd name="connsiteX0" fmla="*/ 6607628 w 7155543"/>
              <a:gd name="connsiteY0" fmla="*/ 1103088 h 4419600"/>
              <a:gd name="connsiteX1" fmla="*/ 6197599 w 7155543"/>
              <a:gd name="connsiteY1" fmla="*/ 1531260 h 4419600"/>
              <a:gd name="connsiteX2" fmla="*/ 6607628 w 7155543"/>
              <a:gd name="connsiteY2" fmla="*/ 1959432 h 4419600"/>
              <a:gd name="connsiteX3" fmla="*/ 7017657 w 7155543"/>
              <a:gd name="connsiteY3" fmla="*/ 1531260 h 4419600"/>
              <a:gd name="connsiteX4" fmla="*/ 6607628 w 7155543"/>
              <a:gd name="connsiteY4" fmla="*/ 1103088 h 4419600"/>
              <a:gd name="connsiteX5" fmla="*/ 5816600 w 7155543"/>
              <a:gd name="connsiteY5" fmla="*/ 7259 h 4419600"/>
              <a:gd name="connsiteX6" fmla="*/ 5406571 w 7155543"/>
              <a:gd name="connsiteY6" fmla="*/ 435431 h 4419600"/>
              <a:gd name="connsiteX7" fmla="*/ 5816600 w 7155543"/>
              <a:gd name="connsiteY7" fmla="*/ 863603 h 4419600"/>
              <a:gd name="connsiteX8" fmla="*/ 6226629 w 7155543"/>
              <a:gd name="connsiteY8" fmla="*/ 435431 h 4419600"/>
              <a:gd name="connsiteX9" fmla="*/ 5816600 w 7155543"/>
              <a:gd name="connsiteY9" fmla="*/ 7259 h 4419600"/>
              <a:gd name="connsiteX10" fmla="*/ 0 w 7155543"/>
              <a:gd name="connsiteY10" fmla="*/ 0 h 4419600"/>
              <a:gd name="connsiteX11" fmla="*/ 7155543 w 7155543"/>
              <a:gd name="connsiteY11" fmla="*/ 0 h 4419600"/>
              <a:gd name="connsiteX12" fmla="*/ 7155543 w 7155543"/>
              <a:gd name="connsiteY12" fmla="*/ 4419600 h 4419600"/>
              <a:gd name="connsiteX13" fmla="*/ 0 w 7155543"/>
              <a:gd name="connsiteY13" fmla="*/ 4419600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55543" h="4419600">
                <a:moveTo>
                  <a:pt x="6607628" y="1103088"/>
                </a:moveTo>
                <a:cubicBezTo>
                  <a:pt x="6381175" y="1103088"/>
                  <a:pt x="6197599" y="1294787"/>
                  <a:pt x="6197599" y="1531260"/>
                </a:cubicBezTo>
                <a:cubicBezTo>
                  <a:pt x="6197599" y="1767733"/>
                  <a:pt x="6381175" y="1959432"/>
                  <a:pt x="6607628" y="1959432"/>
                </a:cubicBezTo>
                <a:cubicBezTo>
                  <a:pt x="6834081" y="1959432"/>
                  <a:pt x="7017657" y="1767733"/>
                  <a:pt x="7017657" y="1531260"/>
                </a:cubicBezTo>
                <a:cubicBezTo>
                  <a:pt x="7017657" y="1294787"/>
                  <a:pt x="6834081" y="1103088"/>
                  <a:pt x="6607628" y="1103088"/>
                </a:cubicBezTo>
                <a:close/>
                <a:moveTo>
                  <a:pt x="5816600" y="7259"/>
                </a:moveTo>
                <a:cubicBezTo>
                  <a:pt x="5590147" y="7259"/>
                  <a:pt x="5406571" y="198958"/>
                  <a:pt x="5406571" y="435431"/>
                </a:cubicBezTo>
                <a:cubicBezTo>
                  <a:pt x="5406571" y="671904"/>
                  <a:pt x="5590147" y="863603"/>
                  <a:pt x="5816600" y="863603"/>
                </a:cubicBezTo>
                <a:cubicBezTo>
                  <a:pt x="6043053" y="863603"/>
                  <a:pt x="6226629" y="671904"/>
                  <a:pt x="6226629" y="435431"/>
                </a:cubicBezTo>
                <a:cubicBezTo>
                  <a:pt x="6226629" y="198958"/>
                  <a:pt x="6043053" y="7259"/>
                  <a:pt x="5816600" y="7259"/>
                </a:cubicBezTo>
                <a:close/>
                <a:moveTo>
                  <a:pt x="0" y="0"/>
                </a:moveTo>
                <a:lnTo>
                  <a:pt x="7155543" y="0"/>
                </a:lnTo>
                <a:lnTo>
                  <a:pt x="7155543" y="4419600"/>
                </a:lnTo>
                <a:lnTo>
                  <a:pt x="0" y="4419600"/>
                </a:lnTo>
                <a:close/>
              </a:path>
            </a:pathLst>
          </a:custGeom>
          <a:solidFill>
            <a:srgbClr val="18171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8A5F6D6-44EF-4500-943E-6A31C38C5FAA}"/>
              </a:ext>
            </a:extLst>
          </p:cNvPr>
          <p:cNvSpPr txBox="1"/>
          <p:nvPr/>
        </p:nvSpPr>
        <p:spPr>
          <a:xfrm>
            <a:off x="732972" y="3091531"/>
            <a:ext cx="1400629"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Potter Stewart</a:t>
            </a:r>
          </a:p>
        </p:txBody>
      </p:sp>
      <p:sp>
        <p:nvSpPr>
          <p:cNvPr id="19" name="TextBox 18">
            <a:extLst>
              <a:ext uri="{FF2B5EF4-FFF2-40B4-BE49-F238E27FC236}">
                <a16:creationId xmlns:a16="http://schemas.microsoft.com/office/drawing/2014/main" id="{747957CB-ACC8-448C-81B2-C87001CE5DF4}"/>
              </a:ext>
            </a:extLst>
          </p:cNvPr>
          <p:cNvSpPr txBox="1"/>
          <p:nvPr/>
        </p:nvSpPr>
        <p:spPr>
          <a:xfrm>
            <a:off x="2111828" y="2946393"/>
            <a:ext cx="1618343"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William O. Douglas</a:t>
            </a:r>
          </a:p>
        </p:txBody>
      </p:sp>
      <p:sp>
        <p:nvSpPr>
          <p:cNvPr id="20" name="TextBox 19">
            <a:extLst>
              <a:ext uri="{FF2B5EF4-FFF2-40B4-BE49-F238E27FC236}">
                <a16:creationId xmlns:a16="http://schemas.microsoft.com/office/drawing/2014/main" id="{3268F579-37C2-4A96-8295-A57C9108445A}"/>
              </a:ext>
            </a:extLst>
          </p:cNvPr>
          <p:cNvSpPr txBox="1"/>
          <p:nvPr/>
        </p:nvSpPr>
        <p:spPr>
          <a:xfrm>
            <a:off x="3570513" y="2837531"/>
            <a:ext cx="1618343"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Earl Warren</a:t>
            </a:r>
          </a:p>
        </p:txBody>
      </p:sp>
      <p:sp>
        <p:nvSpPr>
          <p:cNvPr id="21" name="TextBox 20">
            <a:extLst>
              <a:ext uri="{FF2B5EF4-FFF2-40B4-BE49-F238E27FC236}">
                <a16:creationId xmlns:a16="http://schemas.microsoft.com/office/drawing/2014/main" id="{AAF6E86A-4F8C-43C3-A89A-AA3185388DE6}"/>
              </a:ext>
            </a:extLst>
          </p:cNvPr>
          <p:cNvSpPr txBox="1"/>
          <p:nvPr/>
        </p:nvSpPr>
        <p:spPr>
          <a:xfrm>
            <a:off x="4876798" y="3120561"/>
            <a:ext cx="1618343"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William J. Brennan</a:t>
            </a:r>
          </a:p>
        </p:txBody>
      </p:sp>
      <p:sp>
        <p:nvSpPr>
          <p:cNvPr id="22" name="TextBox 21">
            <a:extLst>
              <a:ext uri="{FF2B5EF4-FFF2-40B4-BE49-F238E27FC236}">
                <a16:creationId xmlns:a16="http://schemas.microsoft.com/office/drawing/2014/main" id="{C8E645C8-26D5-4BE5-91F2-BD0820DF8439}"/>
              </a:ext>
            </a:extLst>
          </p:cNvPr>
          <p:cNvSpPr txBox="1"/>
          <p:nvPr/>
        </p:nvSpPr>
        <p:spPr>
          <a:xfrm>
            <a:off x="1313541" y="1632846"/>
            <a:ext cx="1618343"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Lewis Powell</a:t>
            </a:r>
          </a:p>
        </p:txBody>
      </p:sp>
      <p:sp>
        <p:nvSpPr>
          <p:cNvPr id="23" name="TextBox 22">
            <a:extLst>
              <a:ext uri="{FF2B5EF4-FFF2-40B4-BE49-F238E27FC236}">
                <a16:creationId xmlns:a16="http://schemas.microsoft.com/office/drawing/2014/main" id="{A8550A45-E1FE-4FCF-AF42-577CF2FA0FD1}"/>
              </a:ext>
            </a:extLst>
          </p:cNvPr>
          <p:cNvSpPr txBox="1"/>
          <p:nvPr/>
        </p:nvSpPr>
        <p:spPr>
          <a:xfrm>
            <a:off x="2750454" y="1669131"/>
            <a:ext cx="1618343"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Thurgood Marshall</a:t>
            </a:r>
          </a:p>
        </p:txBody>
      </p:sp>
      <p:sp>
        <p:nvSpPr>
          <p:cNvPr id="24" name="TextBox 23">
            <a:extLst>
              <a:ext uri="{FF2B5EF4-FFF2-40B4-BE49-F238E27FC236}">
                <a16:creationId xmlns:a16="http://schemas.microsoft.com/office/drawing/2014/main" id="{3602972D-CF2F-4586-B157-002E13AFEC2D}"/>
              </a:ext>
            </a:extLst>
          </p:cNvPr>
          <p:cNvSpPr txBox="1"/>
          <p:nvPr/>
        </p:nvSpPr>
        <p:spPr>
          <a:xfrm>
            <a:off x="4760671" y="1582048"/>
            <a:ext cx="1618343"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Harry Blackmun</a:t>
            </a:r>
          </a:p>
        </p:txBody>
      </p:sp>
      <p:sp>
        <p:nvSpPr>
          <p:cNvPr id="29" name="TextBox 28">
            <a:extLst>
              <a:ext uri="{FF2B5EF4-FFF2-40B4-BE49-F238E27FC236}">
                <a16:creationId xmlns:a16="http://schemas.microsoft.com/office/drawing/2014/main" id="{EC2A5DF8-999A-4AEA-B771-41FC14F9CD88}"/>
              </a:ext>
            </a:extLst>
          </p:cNvPr>
          <p:cNvSpPr txBox="1"/>
          <p:nvPr/>
        </p:nvSpPr>
        <p:spPr>
          <a:xfrm>
            <a:off x="5493664" y="1625590"/>
            <a:ext cx="1567542"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William Rehnquist</a:t>
            </a:r>
          </a:p>
        </p:txBody>
      </p:sp>
      <p:sp>
        <p:nvSpPr>
          <p:cNvPr id="30" name="TextBox 29">
            <a:extLst>
              <a:ext uri="{FF2B5EF4-FFF2-40B4-BE49-F238E27FC236}">
                <a16:creationId xmlns:a16="http://schemas.microsoft.com/office/drawing/2014/main" id="{F579F2CC-919A-427C-9507-FED970A59735}"/>
              </a:ext>
            </a:extLst>
          </p:cNvPr>
          <p:cNvSpPr txBox="1"/>
          <p:nvPr/>
        </p:nvSpPr>
        <p:spPr>
          <a:xfrm>
            <a:off x="6654799" y="2902846"/>
            <a:ext cx="1400629"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Byron White</a:t>
            </a:r>
          </a:p>
        </p:txBody>
      </p:sp>
      <p:sp>
        <p:nvSpPr>
          <p:cNvPr id="25" name="TextBox 24">
            <a:extLst>
              <a:ext uri="{FF2B5EF4-FFF2-40B4-BE49-F238E27FC236}">
                <a16:creationId xmlns:a16="http://schemas.microsoft.com/office/drawing/2014/main" id="{42F79DAB-1DBF-4207-85AB-99ABC62B923D}"/>
              </a:ext>
            </a:extLst>
          </p:cNvPr>
          <p:cNvSpPr txBox="1"/>
          <p:nvPr/>
        </p:nvSpPr>
        <p:spPr>
          <a:xfrm>
            <a:off x="1175656" y="5573899"/>
            <a:ext cx="5914572" cy="584775"/>
          </a:xfrm>
          <a:prstGeom prst="rect">
            <a:avLst/>
          </a:prstGeom>
          <a:noFill/>
        </p:spPr>
        <p:txBody>
          <a:bodyPr wrap="square" rtlCol="0">
            <a:spAutoFit/>
          </a:bodyPr>
          <a:lstStyle/>
          <a:p>
            <a:pPr algn="ctr"/>
            <a:r>
              <a:rPr lang="en-US" sz="3200" dirty="0">
                <a:solidFill>
                  <a:schemeClr val="bg1"/>
                </a:solidFill>
                <a:latin typeface="+mj-lt"/>
                <a:cs typeface="Calibri" panose="020F0502020204030204" pitchFamily="34" charset="0"/>
              </a:rPr>
              <a:t>“Roe v. Wade,” Jan. 22, 1972 – 7-2 vote</a:t>
            </a:r>
          </a:p>
        </p:txBody>
      </p:sp>
      <p:sp>
        <p:nvSpPr>
          <p:cNvPr id="26" name="TextBox 25">
            <a:extLst>
              <a:ext uri="{FF2B5EF4-FFF2-40B4-BE49-F238E27FC236}">
                <a16:creationId xmlns:a16="http://schemas.microsoft.com/office/drawing/2014/main" id="{CC66484B-CCCE-4ECB-9331-6B78E16E3F2D}"/>
              </a:ext>
            </a:extLst>
          </p:cNvPr>
          <p:cNvSpPr txBox="1"/>
          <p:nvPr/>
        </p:nvSpPr>
        <p:spPr>
          <a:xfrm>
            <a:off x="823002" y="3994171"/>
            <a:ext cx="680132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mj-lt"/>
                <a:cs typeface="Calibri" panose="020F0502020204030204" pitchFamily="34" charset="0"/>
              </a:rPr>
              <a:t>“Due process” clause of the 14</a:t>
            </a:r>
            <a:r>
              <a:rPr lang="en-US" sz="3200" baseline="30000" dirty="0">
                <a:solidFill>
                  <a:schemeClr val="bg1"/>
                </a:solidFill>
                <a:effectLst>
                  <a:outerShdw blurRad="38100" dist="38100" dir="2700000" algn="tl">
                    <a:srgbClr val="000000">
                      <a:alpha val="43137"/>
                    </a:srgbClr>
                  </a:outerShdw>
                </a:effectLst>
                <a:latin typeface="+mj-lt"/>
                <a:cs typeface="Calibri" panose="020F0502020204030204" pitchFamily="34" charset="0"/>
              </a:rPr>
              <a:t>th</a:t>
            </a:r>
            <a:r>
              <a:rPr lang="en-US" sz="3200" dirty="0">
                <a:solidFill>
                  <a:schemeClr val="bg1"/>
                </a:solidFill>
                <a:effectLst>
                  <a:outerShdw blurRad="38100" dist="38100" dir="2700000" algn="tl">
                    <a:srgbClr val="000000">
                      <a:alpha val="43137"/>
                    </a:srgbClr>
                  </a:outerShdw>
                </a:effectLst>
                <a:latin typeface="+mj-lt"/>
                <a:cs typeface="Calibri" panose="020F0502020204030204" pitchFamily="34" charset="0"/>
              </a:rPr>
              <a:t> Amendment:</a:t>
            </a:r>
          </a:p>
        </p:txBody>
      </p:sp>
      <p:sp>
        <p:nvSpPr>
          <p:cNvPr id="42" name="Rectangle: Rounded Corners 41">
            <a:extLst>
              <a:ext uri="{FF2B5EF4-FFF2-40B4-BE49-F238E27FC236}">
                <a16:creationId xmlns:a16="http://schemas.microsoft.com/office/drawing/2014/main" id="{5B4395AE-180C-44B7-BA6C-4DE88B7E29F4}"/>
              </a:ext>
            </a:extLst>
          </p:cNvPr>
          <p:cNvSpPr/>
          <p:nvPr/>
        </p:nvSpPr>
        <p:spPr>
          <a:xfrm>
            <a:off x="438482" y="4422769"/>
            <a:ext cx="7573404" cy="691432"/>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cs typeface="Calibri" panose="020F0502020204030204" pitchFamily="34" charset="0"/>
            </a:endParaRPr>
          </a:p>
        </p:txBody>
      </p:sp>
      <p:sp>
        <p:nvSpPr>
          <p:cNvPr id="43" name="Rectangle: Rounded Corners 42">
            <a:extLst>
              <a:ext uri="{FF2B5EF4-FFF2-40B4-BE49-F238E27FC236}">
                <a16:creationId xmlns:a16="http://schemas.microsoft.com/office/drawing/2014/main" id="{E1FC5342-FAC1-41AF-BF5C-675BB8A525EF}"/>
              </a:ext>
            </a:extLst>
          </p:cNvPr>
          <p:cNvSpPr/>
          <p:nvPr/>
        </p:nvSpPr>
        <p:spPr>
          <a:xfrm>
            <a:off x="537882" y="4834971"/>
            <a:ext cx="7322884" cy="691432"/>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mj-lt"/>
              <a:cs typeface="Calibri" panose="020F0502020204030204" pitchFamily="34" charset="0"/>
            </a:endParaRPr>
          </a:p>
        </p:txBody>
      </p:sp>
      <p:sp>
        <p:nvSpPr>
          <p:cNvPr id="31" name="TextBox 30">
            <a:extLst>
              <a:ext uri="{FF2B5EF4-FFF2-40B4-BE49-F238E27FC236}">
                <a16:creationId xmlns:a16="http://schemas.microsoft.com/office/drawing/2014/main" id="{D161CBD3-70DF-41A4-923E-5C4883F3E250}"/>
              </a:ext>
            </a:extLst>
          </p:cNvPr>
          <p:cNvSpPr txBox="1"/>
          <p:nvPr/>
        </p:nvSpPr>
        <p:spPr>
          <a:xfrm>
            <a:off x="190599" y="4513179"/>
            <a:ext cx="8055046" cy="954107"/>
          </a:xfrm>
          <a:prstGeom prst="rect">
            <a:avLst/>
          </a:prstGeom>
          <a:noFill/>
        </p:spPr>
        <p:txBody>
          <a:bodyPr wrap="square" rtlCol="0">
            <a:spAutoFit/>
          </a:bodyPr>
          <a:lstStyle/>
          <a:p>
            <a:pPr algn="ctr"/>
            <a:r>
              <a:rPr lang="en-US" sz="2800" dirty="0">
                <a:latin typeface="+mj-lt"/>
                <a:cs typeface="Calibri" panose="020F0502020204030204" pitchFamily="34" charset="0"/>
              </a:rPr>
              <a:t>“acts as a safeguard from arbitrary denial of life, liberty, or property by the government outside the sanction of law.”</a:t>
            </a:r>
          </a:p>
        </p:txBody>
      </p:sp>
      <p:sp>
        <p:nvSpPr>
          <p:cNvPr id="44" name="TextBox 43">
            <a:extLst>
              <a:ext uri="{FF2B5EF4-FFF2-40B4-BE49-F238E27FC236}">
                <a16:creationId xmlns:a16="http://schemas.microsoft.com/office/drawing/2014/main" id="{C648B1AA-54F5-4FE5-B714-762F99148662}"/>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4"/>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45" name="TextBox 44">
            <a:extLst>
              <a:ext uri="{FF2B5EF4-FFF2-40B4-BE49-F238E27FC236}">
                <a16:creationId xmlns:a16="http://schemas.microsoft.com/office/drawing/2014/main" id="{0A616A87-9688-42A3-A288-BF28569D51BA}"/>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4"/>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46" name="TextBox 45">
            <a:extLst>
              <a:ext uri="{FF2B5EF4-FFF2-40B4-BE49-F238E27FC236}">
                <a16:creationId xmlns:a16="http://schemas.microsoft.com/office/drawing/2014/main" id="{DBFB172B-B2E7-4B79-AC13-2AEAA7DE319E}"/>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4"/>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2875633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1500"/>
                                        <p:tgtEl>
                                          <p:spTgt spid="3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12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1500"/>
                                        <p:tgtEl>
                                          <p:spTgt spid="38"/>
                                        </p:tgtEl>
                                      </p:cBhvr>
                                    </p:animEffect>
                                    <p:set>
                                      <p:cBhvr>
                                        <p:cTn id="61" dur="1" fill="hold">
                                          <p:stCondLst>
                                            <p:cond delay="1499"/>
                                          </p:stCondLst>
                                        </p:cTn>
                                        <p:tgtEl>
                                          <p:spTgt spid="38"/>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dissolve">
                                      <p:cBhvr>
                                        <p:cTn id="64" dur="1500"/>
                                        <p:tgtEl>
                                          <p:spTgt spid="41"/>
                                        </p:tgtEl>
                                      </p:cBhvr>
                                    </p:animEffect>
                                  </p:childTnLst>
                                </p:cTn>
                              </p:par>
                              <p:par>
                                <p:cTn id="65" presetID="10" presetClass="exit" presetSubtype="0" fill="hold" grpId="1" nodeType="with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42"/>
                                        </p:tgtEl>
                                      </p:cBhvr>
                                    </p:animEffect>
                                    <p:set>
                                      <p:cBhvr>
                                        <p:cTn id="94" dur="1" fill="hold">
                                          <p:stCondLst>
                                            <p:cond delay="499"/>
                                          </p:stCondLst>
                                        </p:cTn>
                                        <p:tgtEl>
                                          <p:spTgt spid="42"/>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par>
                          <p:cTn id="98" fill="hold">
                            <p:stCondLst>
                              <p:cond delay="1500"/>
                            </p:stCondLst>
                            <p:childTnLst>
                              <p:par>
                                <p:cTn id="99" presetID="10"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par>
                                <p:cTn id="102" presetID="10" presetClass="entr" presetSubtype="0" fill="hold" grpId="0" nodeType="withEffect">
                                  <p:stCondLst>
                                    <p:cond delay="20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3" presetClass="emph" presetSubtype="2" fill="hold" grpId="1" nodeType="withEffect">
                                  <p:stCondLst>
                                    <p:cond delay="200"/>
                                  </p:stCondLst>
                                  <p:childTnLst>
                                    <p:animClr clrSpc="rgb" dir="cw">
                                      <p:cBhvr override="childStyle">
                                        <p:cTn id="106" dur="2000" fill="hold"/>
                                        <p:tgtEl>
                                          <p:spTgt spid="2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1" grpId="0" animBg="1"/>
      <p:bldP spid="6" grpId="0"/>
      <p:bldP spid="6" grpId="1"/>
      <p:bldP spid="19" grpId="0"/>
      <p:bldP spid="19" grpId="1"/>
      <p:bldP spid="20" grpId="0"/>
      <p:bldP spid="20" grpId="1"/>
      <p:bldP spid="21" grpId="0"/>
      <p:bldP spid="21" grpId="1"/>
      <p:bldP spid="22" grpId="0"/>
      <p:bldP spid="22" grpId="1"/>
      <p:bldP spid="23" grpId="0"/>
      <p:bldP spid="23" grpId="1"/>
      <p:bldP spid="24" grpId="0"/>
      <p:bldP spid="24" grpId="1"/>
      <p:bldP spid="29" grpId="0"/>
      <p:bldP spid="30" grpId="0"/>
      <p:bldP spid="25" grpId="0"/>
      <p:bldP spid="25" grpId="1"/>
      <p:bldP spid="26" grpId="0"/>
      <p:bldP spid="26" grpId="1"/>
      <p:bldP spid="42" grpId="0" animBg="1"/>
      <p:bldP spid="42" grpId="1" animBg="1"/>
      <p:bldP spid="43" grpId="0" animBg="1"/>
      <p:bldP spid="43" grpId="1" animBg="1"/>
      <p:bldP spid="31" grpId="0"/>
      <p:bldP spid="3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3E4E8E5A-96D1-4BB8-8991-611026619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6725">
            <a:off x="559060" y="1279035"/>
            <a:ext cx="7503639" cy="4177877"/>
          </a:xfrm>
          <a:prstGeom prst="rect">
            <a:avLst/>
          </a:prstGeom>
          <a:noFill/>
          <a:effectLst>
            <a:outerShdw blurRad="127000" dist="254000" dir="2700000" algn="tl"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4A6A73-C7E1-45AC-80AC-94E8EB560191}"/>
              </a:ext>
            </a:extLst>
          </p:cNvPr>
          <p:cNvSpPr txBox="1"/>
          <p:nvPr/>
        </p:nvSpPr>
        <p:spPr>
          <a:xfrm rot="303217">
            <a:off x="1618340" y="4583017"/>
            <a:ext cx="5014686" cy="707886"/>
          </a:xfrm>
          <a:prstGeom prst="rect">
            <a:avLst/>
          </a:prstGeom>
          <a:noFill/>
        </p:spPr>
        <p:txBody>
          <a:bodyPr wrap="square" rtlCol="0">
            <a:spAutoFit/>
            <a:scene3d>
              <a:camera prst="orthographicFront"/>
              <a:lightRig rig="threePt" dir="t"/>
            </a:scene3d>
            <a:sp3d extrusionH="57150">
              <a:bevelT w="127000" h="38100"/>
            </a:sp3d>
          </a:bodyPr>
          <a:lstStyle/>
          <a:p>
            <a:pPr algn="ctr"/>
            <a:r>
              <a:rPr lang="en-US" sz="4000" dirty="0">
                <a:solidFill>
                  <a:schemeClr val="bg2">
                    <a:lumMod val="10000"/>
                  </a:schemeClr>
                </a:solidFill>
                <a:effectLst>
                  <a:outerShdw blurRad="38100" dist="38100" dir="2700000" algn="tl">
                    <a:srgbClr val="000000">
                      <a:alpha val="43137"/>
                    </a:srgbClr>
                  </a:outerShdw>
                </a:effectLst>
                <a:latin typeface="Lushlife" panose="00000400000000000000" pitchFamily="2" charset="0"/>
              </a:rPr>
              <a:t>Over 60,000,000</a:t>
            </a:r>
          </a:p>
        </p:txBody>
      </p:sp>
      <p:sp>
        <p:nvSpPr>
          <p:cNvPr id="7" name="TextBox 6">
            <a:extLst>
              <a:ext uri="{FF2B5EF4-FFF2-40B4-BE49-F238E27FC236}">
                <a16:creationId xmlns:a16="http://schemas.microsoft.com/office/drawing/2014/main" id="{1C103F0A-58A0-42A0-B736-513FB1407526}"/>
              </a:ext>
            </a:extLst>
          </p:cNvPr>
          <p:cNvSpPr txBox="1"/>
          <p:nvPr/>
        </p:nvSpPr>
        <p:spPr>
          <a:xfrm>
            <a:off x="2015546" y="3133"/>
            <a:ext cx="1555639"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4"/>
                  <a:srcRect/>
                  <a:stretch>
                    <a:fillRect/>
                  </a:stretch>
                </a:blipFill>
                <a:effectLst>
                  <a:glow rad="127000">
                    <a:schemeClr val="bg2">
                      <a:lumMod val="10000"/>
                      <a:alpha val="60000"/>
                    </a:schemeClr>
                  </a:glow>
                </a:effectLst>
                <a:latin typeface="+mj-lt"/>
                <a:cs typeface="Calibri" panose="020F0502020204030204" pitchFamily="34" charset="0"/>
              </a:rPr>
              <a:t>Psalms</a:t>
            </a:r>
          </a:p>
        </p:txBody>
      </p:sp>
      <p:sp>
        <p:nvSpPr>
          <p:cNvPr id="8" name="TextBox 7">
            <a:extLst>
              <a:ext uri="{FF2B5EF4-FFF2-40B4-BE49-F238E27FC236}">
                <a16:creationId xmlns:a16="http://schemas.microsoft.com/office/drawing/2014/main" id="{6CE78C7B-FE50-4F51-9E1B-23CE12578ADF}"/>
              </a:ext>
            </a:extLst>
          </p:cNvPr>
          <p:cNvSpPr txBox="1"/>
          <p:nvPr/>
        </p:nvSpPr>
        <p:spPr>
          <a:xfrm>
            <a:off x="0" y="0"/>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4"/>
                  <a:srcRect/>
                  <a:stretch>
                    <a:fillRect/>
                  </a:stretch>
                </a:blipFill>
                <a:effectLst>
                  <a:glow rad="127000">
                    <a:schemeClr val="bg2">
                      <a:lumMod val="10000"/>
                      <a:alpha val="60000"/>
                    </a:schemeClr>
                  </a:glow>
                </a:effectLst>
                <a:latin typeface="+mj-lt"/>
                <a:cs typeface="Calibri" panose="020F0502020204030204" pitchFamily="34" charset="0"/>
              </a:rPr>
              <a:t>the book of</a:t>
            </a:r>
          </a:p>
        </p:txBody>
      </p:sp>
      <p:sp>
        <p:nvSpPr>
          <p:cNvPr id="9" name="TextBox 8">
            <a:extLst>
              <a:ext uri="{FF2B5EF4-FFF2-40B4-BE49-F238E27FC236}">
                <a16:creationId xmlns:a16="http://schemas.microsoft.com/office/drawing/2014/main" id="{218D9CB6-4C0B-4956-A230-30E69DEF6C7A}"/>
              </a:ext>
            </a:extLst>
          </p:cNvPr>
          <p:cNvSpPr txBox="1"/>
          <p:nvPr/>
        </p:nvSpPr>
        <p:spPr>
          <a:xfrm>
            <a:off x="3390706" y="30134"/>
            <a:ext cx="2551282"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b="1" dirty="0">
                <a:blipFill dpi="0" rotWithShape="1">
                  <a:blip r:embed="rId4"/>
                  <a:srcRect/>
                  <a:stretch>
                    <a:fillRect/>
                  </a:stretch>
                </a:blipFill>
                <a:effectLst>
                  <a:glow rad="127000">
                    <a:schemeClr val="bg2">
                      <a:lumMod val="10000"/>
                      <a:alpha val="60000"/>
                    </a:schemeClr>
                  </a:glow>
                </a:effectLst>
                <a:latin typeface="+mj-lt"/>
                <a:cs typeface="Calibri" panose="020F0502020204030204" pitchFamily="34" charset="0"/>
              </a:rPr>
              <a:t>94:20-22</a:t>
            </a:r>
          </a:p>
        </p:txBody>
      </p:sp>
    </p:spTree>
    <p:extLst>
      <p:ext uri="{BB962C8B-B14F-4D97-AF65-F5344CB8AC3E}">
        <p14:creationId xmlns:p14="http://schemas.microsoft.com/office/powerpoint/2010/main" val="2296157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6" presetClass="emph" presetSubtype="0" fill="hold" grpId="1" nodeType="afterEffect">
                                  <p:stCondLst>
                                    <p:cond delay="1000"/>
                                  </p:stCondLst>
                                  <p:childTnLst>
                                    <p:animScale>
                                      <p:cBhvr>
                                        <p:cTn id="14" dur="2000" fill="hold"/>
                                        <p:tgtEl>
                                          <p:spTgt spid="2"/>
                                        </p:tgtEl>
                                      </p:cBhvr>
                                      <p:by x="250000" y="250000"/>
                                    </p:animScale>
                                  </p:childTnLst>
                                </p:cTn>
                              </p:par>
                              <p:par>
                                <p:cTn id="15" presetID="3" presetClass="emph" presetSubtype="2" fill="hold" grpId="2" nodeType="withEffect">
                                  <p:stCondLst>
                                    <p:cond delay="1000"/>
                                  </p:stCondLst>
                                  <p:childTnLst>
                                    <p:animClr clrSpc="rgb" dir="cw">
                                      <p:cBhvr override="childStyle">
                                        <p:cTn id="16" dur="2000" fill="hold"/>
                                        <p:tgtEl>
                                          <p:spTgt spid="2"/>
                                        </p:tgtEl>
                                        <p:attrNameLst>
                                          <p:attrName>style.color</p:attrName>
                                        </p:attrNameLst>
                                      </p:cBhvr>
                                      <p:to>
                                        <a:srgbClr val="FF3300"/>
                                      </p:to>
                                    </p:animClr>
                                  </p:childTnLst>
                                </p:cTn>
                              </p:par>
                              <p:par>
                                <p:cTn id="17" presetID="8" presetClass="emph" presetSubtype="0" fill="hold" grpId="3" nodeType="withEffect">
                                  <p:stCondLst>
                                    <p:cond delay="1000"/>
                                  </p:stCondLst>
                                  <p:childTnLst>
                                    <p:animRot by="-3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Psalms</Template>
  <TotalTime>1008</TotalTime>
  <Words>930</Words>
  <Application>Microsoft Office PowerPoint</Application>
  <PresentationFormat>On-screen Show (4:3)</PresentationFormat>
  <Paragraphs>138</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Lushlife</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21</cp:revision>
  <dcterms:created xsi:type="dcterms:W3CDTF">2018-01-22T17:17:30Z</dcterms:created>
  <dcterms:modified xsi:type="dcterms:W3CDTF">2018-01-24T23:33:30Z</dcterms:modified>
</cp:coreProperties>
</file>