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3" r:id="rId5"/>
    <p:sldId id="269" r:id="rId6"/>
    <p:sldId id="264" r:id="rId7"/>
    <p:sldId id="267" r:id="rId8"/>
    <p:sldId id="268" r:id="rId9"/>
    <p:sldId id="270" r:id="rId10"/>
    <p:sldId id="271" r:id="rId11"/>
    <p:sldId id="272" r:id="rId12"/>
    <p:sldId id="274" r:id="rId13"/>
    <p:sldId id="273" r:id="rId14"/>
    <p:sldId id="279" r:id="rId15"/>
    <p:sldId id="280" r:id="rId16"/>
    <p:sldId id="281" r:id="rId17"/>
    <p:sldId id="282" r:id="rId18"/>
    <p:sldId id="275" r:id="rId19"/>
    <p:sldId id="276" r:id="rId20"/>
    <p:sldId id="259" r:id="rId21"/>
    <p:sldId id="260" r:id="rId22"/>
    <p:sldId id="261" r:id="rId23"/>
    <p:sldId id="278" r:id="rId24"/>
    <p:sldId id="277" r:id="rId25"/>
    <p:sldId id="262" r:id="rId26"/>
    <p:sldId id="265" r:id="rId27"/>
    <p:sldId id="266" r:id="rId28"/>
    <p:sldId id="283" r:id="rId29"/>
    <p:sldId id="284" r:id="rId30"/>
  </p:sldIdLst>
  <p:sldSz cx="9144000" cy="6858000" type="screen4x3"/>
  <p:notesSz cx="6858000" cy="9144000"/>
  <p:embeddedFontLst>
    <p:embeddedFont>
      <p:font typeface="Lushlife" panose="00000400000000000000"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3" d="100"/>
          <a:sy n="63" d="100"/>
        </p:scale>
        <p:origin x="545"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FE643CA-9E16-43CF-93D8-E70C6FBE1606}"/>
    <pc:docChg chg="undo custSel addSld modSld">
      <pc:chgData name="Ken Merrihew" userId="bcb7a1e886d99f07" providerId="LiveId" clId="{AFE643CA-9E16-43CF-93D8-E70C6FBE1606}" dt="2018-01-16T16:37:39.978" v="207" actId="114"/>
      <pc:docMkLst>
        <pc:docMk/>
      </pc:docMkLst>
      <pc:sldChg chg="addSp delSp modSp addAnim delAnim modAnim">
        <pc:chgData name="Ken Merrihew" userId="bcb7a1e886d99f07" providerId="LiveId" clId="{AFE643CA-9E16-43CF-93D8-E70C6FBE1606}" dt="2018-01-16T16:37:39.978" v="207" actId="114"/>
        <pc:sldMkLst>
          <pc:docMk/>
          <pc:sldMk cId="2034445609" sldId="263"/>
        </pc:sldMkLst>
        <pc:spChg chg="mod">
          <ac:chgData name="Ken Merrihew" userId="bcb7a1e886d99f07" providerId="LiveId" clId="{AFE643CA-9E16-43CF-93D8-E70C6FBE1606}" dt="2018-01-16T16:32:04.115" v="3" actId="255"/>
          <ac:spMkLst>
            <pc:docMk/>
            <pc:sldMk cId="2034445609" sldId="263"/>
            <ac:spMk id="5" creationId="{00000000-0000-0000-0000-000000000000}"/>
          </ac:spMkLst>
        </pc:spChg>
        <pc:spChg chg="add mod">
          <ac:chgData name="Ken Merrihew" userId="bcb7a1e886d99f07" providerId="LiveId" clId="{AFE643CA-9E16-43CF-93D8-E70C6FBE1606}" dt="2018-01-16T16:37:39.978" v="207" actId="114"/>
          <ac:spMkLst>
            <pc:docMk/>
            <pc:sldMk cId="2034445609" sldId="263"/>
            <ac:spMk id="6" creationId="{1E05ECEB-8636-4C7A-A40A-FB3CBB80459D}"/>
          </ac:spMkLst>
        </pc:spChg>
        <pc:spChg chg="add del mod">
          <ac:chgData name="Ken Merrihew" userId="bcb7a1e886d99f07" providerId="LiveId" clId="{AFE643CA-9E16-43CF-93D8-E70C6FBE1606}" dt="2018-01-16T16:37:39.978" v="207" actId="114"/>
          <ac:spMkLst>
            <pc:docMk/>
            <pc:sldMk cId="2034445609" sldId="263"/>
            <ac:spMk id="10" creationId="{B592353A-FEC1-4341-BA8A-44E1E7D59F3B}"/>
          </ac:spMkLst>
        </pc:spChg>
        <pc:spChg chg="add mod">
          <ac:chgData name="Ken Merrihew" userId="bcb7a1e886d99f07" providerId="LiveId" clId="{AFE643CA-9E16-43CF-93D8-E70C6FBE1606}" dt="2018-01-16T16:37:39.978" v="207" actId="114"/>
          <ac:spMkLst>
            <pc:docMk/>
            <pc:sldMk cId="2034445609" sldId="263"/>
            <ac:spMk id="11" creationId="{AFF315BD-2869-4DF8-8425-71C0B7373E46}"/>
          </ac:spMkLst>
        </pc:spChg>
        <pc:spChg chg="add mod">
          <ac:chgData name="Ken Merrihew" userId="bcb7a1e886d99f07" providerId="LiveId" clId="{AFE643CA-9E16-43CF-93D8-E70C6FBE1606}" dt="2018-01-16T16:37:39.978" v="207" actId="114"/>
          <ac:spMkLst>
            <pc:docMk/>
            <pc:sldMk cId="2034445609" sldId="263"/>
            <ac:spMk id="12" creationId="{E7ECB29B-64E4-4059-BC81-BE5A87041ABB}"/>
          </ac:spMkLst>
        </pc:spChg>
      </pc:sldChg>
      <pc:sldChg chg="add">
        <pc:chgData name="Ken Merrihew" userId="bcb7a1e886d99f07" providerId="LiveId" clId="{AFE643CA-9E16-43CF-93D8-E70C6FBE1606}" dt="2018-01-16T16:31:43.473" v="0" actId="114"/>
        <pc:sldMkLst>
          <pc:docMk/>
          <pc:sldMk cId="384068624" sldId="267"/>
        </pc:sldMkLst>
      </pc:sldChg>
      <pc:sldChg chg="add">
        <pc:chgData name="Ken Merrihew" userId="bcb7a1e886d99f07" providerId="LiveId" clId="{AFE643CA-9E16-43CF-93D8-E70C6FBE1606}" dt="2018-01-16T16:31:43.473" v="0" actId="114"/>
        <pc:sldMkLst>
          <pc:docMk/>
          <pc:sldMk cId="3786631536" sldId="268"/>
        </pc:sldMkLst>
      </pc:sldChg>
    </pc:docChg>
  </pc:docChgLst>
  <pc:docChgLst>
    <pc:chgData name="Ken Merrihew" userId="bcb7a1e886d99f07" providerId="LiveId" clId="{5BD9A96A-2B60-4636-8E5B-B08EDE4F1A15}"/>
    <pc:docChg chg="undo redo custSel addSld delSld modSld sldOrd">
      <pc:chgData name="Ken Merrihew" userId="bcb7a1e886d99f07" providerId="LiveId" clId="{5BD9A96A-2B60-4636-8E5B-B08EDE4F1A15}" dt="2018-01-17T22:42:50.098" v="1811"/>
      <pc:docMkLst>
        <pc:docMk/>
      </pc:docMkLst>
      <pc:sldChg chg="modAnim">
        <pc:chgData name="Ken Merrihew" userId="bcb7a1e886d99f07" providerId="LiveId" clId="{5BD9A96A-2B60-4636-8E5B-B08EDE4F1A15}" dt="2018-01-17T22:41:51.616" v="1808"/>
        <pc:sldMkLst>
          <pc:docMk/>
          <pc:sldMk cId="850727407" sldId="259"/>
        </pc:sldMkLst>
      </pc:sldChg>
      <pc:sldChg chg="addSp delSp modSp delAnim modAnim">
        <pc:chgData name="Ken Merrihew" userId="bcb7a1e886d99f07" providerId="LiveId" clId="{5BD9A96A-2B60-4636-8E5B-B08EDE4F1A15}" dt="2018-01-17T18:45:20.631" v="921"/>
        <pc:sldMkLst>
          <pc:docMk/>
          <pc:sldMk cId="1647225603" sldId="261"/>
        </pc:sldMkLst>
        <pc:spChg chg="del">
          <ac:chgData name="Ken Merrihew" userId="bcb7a1e886d99f07" providerId="LiveId" clId="{5BD9A96A-2B60-4636-8E5B-B08EDE4F1A15}" dt="2018-01-17T18:40:06.583" v="817" actId="478"/>
          <ac:spMkLst>
            <pc:docMk/>
            <pc:sldMk cId="1647225603" sldId="261"/>
            <ac:spMk id="5" creationId="{00000000-0000-0000-0000-000000000000}"/>
          </ac:spMkLst>
        </pc:spChg>
        <pc:picChg chg="add mod ord">
          <ac:chgData name="Ken Merrihew" userId="bcb7a1e886d99f07" providerId="LiveId" clId="{5BD9A96A-2B60-4636-8E5B-B08EDE4F1A15}" dt="2018-01-17T18:44:42.675" v="889" actId="14861"/>
          <ac:picMkLst>
            <pc:docMk/>
            <pc:sldMk cId="1647225603" sldId="261"/>
            <ac:picMk id="3074" creationId="{558A1546-7885-42BB-9569-47D7BC823DAA}"/>
          </ac:picMkLst>
        </pc:picChg>
        <pc:picChg chg="add mod ord modCrop">
          <ac:chgData name="Ken Merrihew" userId="bcb7a1e886d99f07" providerId="LiveId" clId="{5BD9A96A-2B60-4636-8E5B-B08EDE4F1A15}" dt="2018-01-17T18:45:00.255" v="918" actId="14861"/>
          <ac:picMkLst>
            <pc:docMk/>
            <pc:sldMk cId="1647225603" sldId="261"/>
            <ac:picMk id="3076" creationId="{22A9B1FD-84B2-437F-9D87-834251E91AEC}"/>
          </ac:picMkLst>
        </pc:picChg>
      </pc:sldChg>
      <pc:sldChg chg="addSp modSp modAnim">
        <pc:chgData name="Ken Merrihew" userId="bcb7a1e886d99f07" providerId="LiveId" clId="{5BD9A96A-2B60-4636-8E5B-B08EDE4F1A15}" dt="2018-01-16T17:11:29.121" v="491"/>
        <pc:sldMkLst>
          <pc:docMk/>
          <pc:sldMk cId="2034445609" sldId="263"/>
        </pc:sldMkLst>
        <pc:spChg chg="mod">
          <ac:chgData name="Ken Merrihew" userId="bcb7a1e886d99f07" providerId="LiveId" clId="{5BD9A96A-2B60-4636-8E5B-B08EDE4F1A15}" dt="2018-01-16T17:04:31.955" v="18" actId="1036"/>
          <ac:spMkLst>
            <pc:docMk/>
            <pc:sldMk cId="2034445609" sldId="263"/>
            <ac:spMk id="10" creationId="{B592353A-FEC1-4341-BA8A-44E1E7D59F3B}"/>
          </ac:spMkLst>
        </pc:spChg>
        <pc:spChg chg="mod">
          <ac:chgData name="Ken Merrihew" userId="bcb7a1e886d99f07" providerId="LiveId" clId="{5BD9A96A-2B60-4636-8E5B-B08EDE4F1A15}" dt="2018-01-16T17:06:20.538" v="163" actId="1035"/>
          <ac:spMkLst>
            <pc:docMk/>
            <pc:sldMk cId="2034445609" sldId="263"/>
            <ac:spMk id="11" creationId="{AFF315BD-2869-4DF8-8425-71C0B7373E46}"/>
          </ac:spMkLst>
        </pc:spChg>
        <pc:spChg chg="mod">
          <ac:chgData name="Ken Merrihew" userId="bcb7a1e886d99f07" providerId="LiveId" clId="{5BD9A96A-2B60-4636-8E5B-B08EDE4F1A15}" dt="2018-01-16T17:06:24.265" v="184" actId="1036"/>
          <ac:spMkLst>
            <pc:docMk/>
            <pc:sldMk cId="2034445609" sldId="263"/>
            <ac:spMk id="12" creationId="{E7ECB29B-64E4-4059-BC81-BE5A87041ABB}"/>
          </ac:spMkLst>
        </pc:spChg>
        <pc:spChg chg="add mod">
          <ac:chgData name="Ken Merrihew" userId="bcb7a1e886d99f07" providerId="LiveId" clId="{5BD9A96A-2B60-4636-8E5B-B08EDE4F1A15}" dt="2018-01-16T17:05:01.454" v="56" actId="255"/>
          <ac:spMkLst>
            <pc:docMk/>
            <pc:sldMk cId="2034445609" sldId="263"/>
            <ac:spMk id="13" creationId="{5D2C3F83-45CB-4FF2-9347-3363DCE0FE29}"/>
          </ac:spMkLst>
        </pc:spChg>
        <pc:spChg chg="add mod">
          <ac:chgData name="Ken Merrihew" userId="bcb7a1e886d99f07" providerId="LiveId" clId="{5BD9A96A-2B60-4636-8E5B-B08EDE4F1A15}" dt="2018-01-16T17:06:07.125" v="128" actId="255"/>
          <ac:spMkLst>
            <pc:docMk/>
            <pc:sldMk cId="2034445609" sldId="263"/>
            <ac:spMk id="14" creationId="{0E6942FD-2674-44E3-B5D8-A515B84B284E}"/>
          </ac:spMkLst>
        </pc:spChg>
        <pc:spChg chg="add mod">
          <ac:chgData name="Ken Merrihew" userId="bcb7a1e886d99f07" providerId="LiveId" clId="{5BD9A96A-2B60-4636-8E5B-B08EDE4F1A15}" dt="2018-01-16T17:09:55.580" v="339" actId="20577"/>
          <ac:spMkLst>
            <pc:docMk/>
            <pc:sldMk cId="2034445609" sldId="263"/>
            <ac:spMk id="15" creationId="{2267CB35-972E-46A7-836F-9319941FCB28}"/>
          </ac:spMkLst>
        </pc:spChg>
        <pc:spChg chg="add mod">
          <ac:chgData name="Ken Merrihew" userId="bcb7a1e886d99f07" providerId="LiveId" clId="{5BD9A96A-2B60-4636-8E5B-B08EDE4F1A15}" dt="2018-01-16T17:11:09.218" v="489" actId="114"/>
          <ac:spMkLst>
            <pc:docMk/>
            <pc:sldMk cId="2034445609" sldId="263"/>
            <ac:spMk id="16" creationId="{BD42B637-0A1C-4724-A488-2BC72C6FDA3B}"/>
          </ac:spMkLst>
        </pc:spChg>
      </pc:sldChg>
      <pc:sldChg chg="addSp delSp modSp delAnim modAnim">
        <pc:chgData name="Ken Merrihew" userId="bcb7a1e886d99f07" providerId="LiveId" clId="{5BD9A96A-2B60-4636-8E5B-B08EDE4F1A15}" dt="2018-01-17T20:14:07.626" v="1742" actId="1035"/>
        <pc:sldMkLst>
          <pc:docMk/>
          <pc:sldMk cId="3301418252" sldId="265"/>
        </pc:sldMkLst>
        <pc:spChg chg="mod">
          <ac:chgData name="Ken Merrihew" userId="bcb7a1e886d99f07" providerId="LiveId" clId="{5BD9A96A-2B60-4636-8E5B-B08EDE4F1A15}" dt="2018-01-17T20:13:54.178" v="1718"/>
          <ac:spMkLst>
            <pc:docMk/>
            <pc:sldMk cId="3301418252" sldId="265"/>
            <ac:spMk id="5" creationId="{00000000-0000-0000-0000-000000000000}"/>
          </ac:spMkLst>
        </pc:spChg>
        <pc:spChg chg="del">
          <ac:chgData name="Ken Merrihew" userId="bcb7a1e886d99f07" providerId="LiveId" clId="{5BD9A96A-2B60-4636-8E5B-B08EDE4F1A15}" dt="2018-01-17T20:13:04.083" v="1666" actId="478"/>
          <ac:spMkLst>
            <pc:docMk/>
            <pc:sldMk cId="3301418252" sldId="265"/>
            <ac:spMk id="6" creationId="{00000000-0000-0000-0000-000000000000}"/>
          </ac:spMkLst>
        </pc:spChg>
        <pc:spChg chg="add mod">
          <ac:chgData name="Ken Merrihew" userId="bcb7a1e886d99f07" providerId="LiveId" clId="{5BD9A96A-2B60-4636-8E5B-B08EDE4F1A15}" dt="2018-01-17T20:14:07.626" v="1742" actId="1035"/>
          <ac:spMkLst>
            <pc:docMk/>
            <pc:sldMk cId="3301418252" sldId="265"/>
            <ac:spMk id="10" creationId="{4739CEC1-7561-4445-8C07-006705996310}"/>
          </ac:spMkLst>
        </pc:spChg>
      </pc:sldChg>
      <pc:sldChg chg="addSp delSp modSp add delAnim modAnim">
        <pc:chgData name="Ken Merrihew" userId="bcb7a1e886d99f07" providerId="LiveId" clId="{5BD9A96A-2B60-4636-8E5B-B08EDE4F1A15}" dt="2018-01-17T16:33:10.757" v="559"/>
        <pc:sldMkLst>
          <pc:docMk/>
          <pc:sldMk cId="1270991835" sldId="269"/>
        </pc:sldMkLst>
        <pc:spChg chg="mod">
          <ac:chgData name="Ken Merrihew" userId="bcb7a1e886d99f07" providerId="LiveId" clId="{5BD9A96A-2B60-4636-8E5B-B08EDE4F1A15}" dt="2018-01-17T16:31:59.686" v="508" actId="14100"/>
          <ac:spMkLst>
            <pc:docMk/>
            <pc:sldMk cId="1270991835" sldId="269"/>
            <ac:spMk id="5" creationId="{00000000-0000-0000-0000-000000000000}"/>
          </ac:spMkLst>
        </pc:spChg>
        <pc:spChg chg="del">
          <ac:chgData name="Ken Merrihew" userId="bcb7a1e886d99f07" providerId="LiveId" clId="{5BD9A96A-2B60-4636-8E5B-B08EDE4F1A15}" dt="2018-01-17T16:30:01.967" v="493" actId="478"/>
          <ac:spMkLst>
            <pc:docMk/>
            <pc:sldMk cId="1270991835" sldId="269"/>
            <ac:spMk id="6" creationId="{1E05ECEB-8636-4C7A-A40A-FB3CBB80459D}"/>
          </ac:spMkLst>
        </pc:spChg>
        <pc:spChg chg="del">
          <ac:chgData name="Ken Merrihew" userId="bcb7a1e886d99f07" providerId="LiveId" clId="{5BD9A96A-2B60-4636-8E5B-B08EDE4F1A15}" dt="2018-01-17T16:30:01.967" v="493" actId="478"/>
          <ac:spMkLst>
            <pc:docMk/>
            <pc:sldMk cId="1270991835" sldId="269"/>
            <ac:spMk id="10" creationId="{B592353A-FEC1-4341-BA8A-44E1E7D59F3B}"/>
          </ac:spMkLst>
        </pc:spChg>
        <pc:spChg chg="del">
          <ac:chgData name="Ken Merrihew" userId="bcb7a1e886d99f07" providerId="LiveId" clId="{5BD9A96A-2B60-4636-8E5B-B08EDE4F1A15}" dt="2018-01-17T16:30:01.967" v="493" actId="478"/>
          <ac:spMkLst>
            <pc:docMk/>
            <pc:sldMk cId="1270991835" sldId="269"/>
            <ac:spMk id="11" creationId="{AFF315BD-2869-4DF8-8425-71C0B7373E46}"/>
          </ac:spMkLst>
        </pc:spChg>
        <pc:spChg chg="del">
          <ac:chgData name="Ken Merrihew" userId="bcb7a1e886d99f07" providerId="LiveId" clId="{5BD9A96A-2B60-4636-8E5B-B08EDE4F1A15}" dt="2018-01-17T16:30:01.967" v="493" actId="478"/>
          <ac:spMkLst>
            <pc:docMk/>
            <pc:sldMk cId="1270991835" sldId="269"/>
            <ac:spMk id="12" creationId="{E7ECB29B-64E4-4059-BC81-BE5A87041ABB}"/>
          </ac:spMkLst>
        </pc:spChg>
        <pc:spChg chg="del">
          <ac:chgData name="Ken Merrihew" userId="bcb7a1e886d99f07" providerId="LiveId" clId="{5BD9A96A-2B60-4636-8E5B-B08EDE4F1A15}" dt="2018-01-17T16:30:01.967" v="493" actId="478"/>
          <ac:spMkLst>
            <pc:docMk/>
            <pc:sldMk cId="1270991835" sldId="269"/>
            <ac:spMk id="13" creationId="{5D2C3F83-45CB-4FF2-9347-3363DCE0FE29}"/>
          </ac:spMkLst>
        </pc:spChg>
        <pc:spChg chg="del">
          <ac:chgData name="Ken Merrihew" userId="bcb7a1e886d99f07" providerId="LiveId" clId="{5BD9A96A-2B60-4636-8E5B-B08EDE4F1A15}" dt="2018-01-17T16:30:01.967" v="493" actId="478"/>
          <ac:spMkLst>
            <pc:docMk/>
            <pc:sldMk cId="1270991835" sldId="269"/>
            <ac:spMk id="14" creationId="{0E6942FD-2674-44E3-B5D8-A515B84B284E}"/>
          </ac:spMkLst>
        </pc:spChg>
        <pc:spChg chg="del">
          <ac:chgData name="Ken Merrihew" userId="bcb7a1e886d99f07" providerId="LiveId" clId="{5BD9A96A-2B60-4636-8E5B-B08EDE4F1A15}" dt="2018-01-17T16:30:01.967" v="493" actId="478"/>
          <ac:spMkLst>
            <pc:docMk/>
            <pc:sldMk cId="1270991835" sldId="269"/>
            <ac:spMk id="15" creationId="{2267CB35-972E-46A7-836F-9319941FCB28}"/>
          </ac:spMkLst>
        </pc:spChg>
        <pc:spChg chg="del">
          <ac:chgData name="Ken Merrihew" userId="bcb7a1e886d99f07" providerId="LiveId" clId="{5BD9A96A-2B60-4636-8E5B-B08EDE4F1A15}" dt="2018-01-17T16:30:01.967" v="493" actId="478"/>
          <ac:spMkLst>
            <pc:docMk/>
            <pc:sldMk cId="1270991835" sldId="269"/>
            <ac:spMk id="16" creationId="{BD42B637-0A1C-4724-A488-2BC72C6FDA3B}"/>
          </ac:spMkLst>
        </pc:spChg>
        <pc:picChg chg="add mod">
          <ac:chgData name="Ken Merrihew" userId="bcb7a1e886d99f07" providerId="LiveId" clId="{5BD9A96A-2B60-4636-8E5B-B08EDE4F1A15}" dt="2018-01-17T16:32:56.250" v="557" actId="14100"/>
          <ac:picMkLst>
            <pc:docMk/>
            <pc:sldMk cId="1270991835" sldId="269"/>
            <ac:picMk id="1026" creationId="{EC1C90B7-D5F5-4688-9BD2-55501E5D704A}"/>
          </ac:picMkLst>
        </pc:picChg>
      </pc:sldChg>
      <pc:sldChg chg="modSp add">
        <pc:chgData name="Ken Merrihew" userId="bcb7a1e886d99f07" providerId="LiveId" clId="{5BD9A96A-2B60-4636-8E5B-B08EDE4F1A15}" dt="2018-01-17T16:34:06.661" v="566"/>
        <pc:sldMkLst>
          <pc:docMk/>
          <pc:sldMk cId="3160561170" sldId="270"/>
        </pc:sldMkLst>
        <pc:spChg chg="mod">
          <ac:chgData name="Ken Merrihew" userId="bcb7a1e886d99f07" providerId="LiveId" clId="{5BD9A96A-2B60-4636-8E5B-B08EDE4F1A15}" dt="2018-01-17T16:34:06.661" v="566"/>
          <ac:spMkLst>
            <pc:docMk/>
            <pc:sldMk cId="3160561170" sldId="270"/>
            <ac:spMk id="5" creationId="{00000000-0000-0000-0000-000000000000}"/>
          </ac:spMkLst>
        </pc:spChg>
      </pc:sldChg>
      <pc:sldChg chg="add">
        <pc:chgData name="Ken Merrihew" userId="bcb7a1e886d99f07" providerId="LiveId" clId="{5BD9A96A-2B60-4636-8E5B-B08EDE4F1A15}" dt="2018-01-17T16:33:39.711" v="560"/>
        <pc:sldMkLst>
          <pc:docMk/>
          <pc:sldMk cId="2780015793" sldId="271"/>
        </pc:sldMkLst>
      </pc:sldChg>
      <pc:sldChg chg="modSp add">
        <pc:chgData name="Ken Merrihew" userId="bcb7a1e886d99f07" providerId="LiveId" clId="{5BD9A96A-2B60-4636-8E5B-B08EDE4F1A15}" dt="2018-01-17T16:34:57.454" v="575"/>
        <pc:sldMkLst>
          <pc:docMk/>
          <pc:sldMk cId="3923876389" sldId="272"/>
        </pc:sldMkLst>
        <pc:spChg chg="mod">
          <ac:chgData name="Ken Merrihew" userId="bcb7a1e886d99f07" providerId="LiveId" clId="{5BD9A96A-2B60-4636-8E5B-B08EDE4F1A15}" dt="2018-01-17T16:34:57.454" v="575"/>
          <ac:spMkLst>
            <pc:docMk/>
            <pc:sldMk cId="3923876389" sldId="272"/>
            <ac:spMk id="5" creationId="{00000000-0000-0000-0000-000000000000}"/>
          </ac:spMkLst>
        </pc:spChg>
      </pc:sldChg>
      <pc:sldChg chg="add">
        <pc:chgData name="Ken Merrihew" userId="bcb7a1e886d99f07" providerId="LiveId" clId="{5BD9A96A-2B60-4636-8E5B-B08EDE4F1A15}" dt="2018-01-17T16:34:33.502" v="567"/>
        <pc:sldMkLst>
          <pc:docMk/>
          <pc:sldMk cId="3922974933" sldId="273"/>
        </pc:sldMkLst>
      </pc:sldChg>
      <pc:sldChg chg="modSp add">
        <pc:chgData name="Ken Merrihew" userId="bcb7a1e886d99f07" providerId="LiveId" clId="{5BD9A96A-2B60-4636-8E5B-B08EDE4F1A15}" dt="2018-01-17T17:31:14.390" v="588"/>
        <pc:sldMkLst>
          <pc:docMk/>
          <pc:sldMk cId="2263625661" sldId="274"/>
        </pc:sldMkLst>
        <pc:spChg chg="mod">
          <ac:chgData name="Ken Merrihew" userId="bcb7a1e886d99f07" providerId="LiveId" clId="{5BD9A96A-2B60-4636-8E5B-B08EDE4F1A15}" dt="2018-01-17T17:31:14.390" v="588"/>
          <ac:spMkLst>
            <pc:docMk/>
            <pc:sldMk cId="2263625661" sldId="274"/>
            <ac:spMk id="5" creationId="{00000000-0000-0000-0000-000000000000}"/>
          </ac:spMkLst>
        </pc:spChg>
      </pc:sldChg>
      <pc:sldChg chg="addSp delSp modSp add delAnim modAnim">
        <pc:chgData name="Ken Merrihew" userId="bcb7a1e886d99f07" providerId="LiveId" clId="{5BD9A96A-2B60-4636-8E5B-B08EDE4F1A15}" dt="2018-01-17T18:31:26.990" v="813" actId="14861"/>
        <pc:sldMkLst>
          <pc:docMk/>
          <pc:sldMk cId="758128318" sldId="275"/>
        </pc:sldMkLst>
        <pc:spChg chg="add mod">
          <ac:chgData name="Ken Merrihew" userId="bcb7a1e886d99f07" providerId="LiveId" clId="{5BD9A96A-2B60-4636-8E5B-B08EDE4F1A15}" dt="2018-01-17T18:29:18.662" v="716" actId="1038"/>
          <ac:spMkLst>
            <pc:docMk/>
            <pc:sldMk cId="758128318" sldId="275"/>
            <ac:spMk id="2" creationId="{C7CC871B-DFA3-4B13-949E-0119C2A89F87}"/>
          </ac:spMkLst>
        </pc:spChg>
        <pc:spChg chg="del">
          <ac:chgData name="Ken Merrihew" userId="bcb7a1e886d99f07" providerId="LiveId" clId="{5BD9A96A-2B60-4636-8E5B-B08EDE4F1A15}" dt="2018-01-17T18:20:28.493" v="590" actId="478"/>
          <ac:spMkLst>
            <pc:docMk/>
            <pc:sldMk cId="758128318" sldId="275"/>
            <ac:spMk id="5" creationId="{00000000-0000-0000-0000-000000000000}"/>
          </ac:spMkLst>
        </pc:spChg>
        <pc:spChg chg="add mod">
          <ac:chgData name="Ken Merrihew" userId="bcb7a1e886d99f07" providerId="LiveId" clId="{5BD9A96A-2B60-4636-8E5B-B08EDE4F1A15}" dt="2018-01-17T18:29:13.395" v="702" actId="14100"/>
          <ac:spMkLst>
            <pc:docMk/>
            <pc:sldMk cId="758128318" sldId="275"/>
            <ac:spMk id="10" creationId="{F74D2127-F268-4833-B16C-3C4553404953}"/>
          </ac:spMkLst>
        </pc:spChg>
        <pc:spChg chg="add mod">
          <ac:chgData name="Ken Merrihew" userId="bcb7a1e886d99f07" providerId="LiveId" clId="{5BD9A96A-2B60-4636-8E5B-B08EDE4F1A15}" dt="2018-01-17T18:30:21.478" v="763" actId="1035"/>
          <ac:spMkLst>
            <pc:docMk/>
            <pc:sldMk cId="758128318" sldId="275"/>
            <ac:spMk id="11" creationId="{7B9FE50B-9402-4923-BBBE-AAE1FDFB9796}"/>
          </ac:spMkLst>
        </pc:spChg>
        <pc:picChg chg="add mod ord modCrop">
          <ac:chgData name="Ken Merrihew" userId="bcb7a1e886d99f07" providerId="LiveId" clId="{5BD9A96A-2B60-4636-8E5B-B08EDE4F1A15}" dt="2018-01-17T18:31:26.990" v="813" actId="14861"/>
          <ac:picMkLst>
            <pc:docMk/>
            <pc:sldMk cId="758128318" sldId="275"/>
            <ac:picMk id="2050" creationId="{31805770-D43D-43D1-9A31-3C73840804C7}"/>
          </ac:picMkLst>
        </pc:picChg>
        <pc:picChg chg="add mod modCrop">
          <ac:chgData name="Ken Merrihew" userId="bcb7a1e886d99f07" providerId="LiveId" clId="{5BD9A96A-2B60-4636-8E5B-B08EDE4F1A15}" dt="2018-01-17T18:31:26.990" v="813" actId="14861"/>
          <ac:picMkLst>
            <pc:docMk/>
            <pc:sldMk cId="758128318" sldId="275"/>
            <ac:picMk id="2052" creationId="{D418247F-0639-4542-B211-C5DDA346FC59}"/>
          </ac:picMkLst>
        </pc:picChg>
        <pc:picChg chg="add mod ord">
          <ac:chgData name="Ken Merrihew" userId="bcb7a1e886d99f07" providerId="LiveId" clId="{5BD9A96A-2B60-4636-8E5B-B08EDE4F1A15}" dt="2018-01-17T18:31:02.839" v="788" actId="14861"/>
          <ac:picMkLst>
            <pc:docMk/>
            <pc:sldMk cId="758128318" sldId="275"/>
            <ac:picMk id="2054" creationId="{895BD129-1DAB-4D0C-96A5-05F3A1B87384}"/>
          </ac:picMkLst>
        </pc:picChg>
      </pc:sldChg>
      <pc:sldChg chg="add">
        <pc:chgData name="Ken Merrihew" userId="bcb7a1e886d99f07" providerId="LiveId" clId="{5BD9A96A-2B60-4636-8E5B-B08EDE4F1A15}" dt="2018-01-17T18:20:25.634" v="589"/>
        <pc:sldMkLst>
          <pc:docMk/>
          <pc:sldMk cId="42390380" sldId="276"/>
        </pc:sldMkLst>
      </pc:sldChg>
      <pc:sldChg chg="addSp delSp modSp add addAnim delAnim modAnim">
        <pc:chgData name="Ken Merrihew" userId="bcb7a1e886d99f07" providerId="LiveId" clId="{5BD9A96A-2B60-4636-8E5B-B08EDE4F1A15}" dt="2018-01-17T22:42:50.098" v="1811"/>
        <pc:sldMkLst>
          <pc:docMk/>
          <pc:sldMk cId="839254814" sldId="277"/>
        </pc:sldMkLst>
        <pc:spChg chg="add del">
          <ac:chgData name="Ken Merrihew" userId="bcb7a1e886d99f07" providerId="LiveId" clId="{5BD9A96A-2B60-4636-8E5B-B08EDE4F1A15}" dt="2018-01-17T18:40:03.820" v="816" actId="478"/>
          <ac:spMkLst>
            <pc:docMk/>
            <pc:sldMk cId="839254814" sldId="277"/>
            <ac:spMk id="5" creationId="{00000000-0000-0000-0000-000000000000}"/>
          </ac:spMkLst>
        </pc:spChg>
        <pc:spChg chg="add mod">
          <ac:chgData name="Ken Merrihew" userId="bcb7a1e886d99f07" providerId="LiveId" clId="{5BD9A96A-2B60-4636-8E5B-B08EDE4F1A15}" dt="2018-01-17T20:48:44.121" v="1788"/>
          <ac:spMkLst>
            <pc:docMk/>
            <pc:sldMk cId="839254814" sldId="277"/>
            <ac:spMk id="6" creationId="{79394D4B-17DC-4F38-BFFC-C7EBDFE9AF42}"/>
          </ac:spMkLst>
        </pc:spChg>
      </pc:sldChg>
      <pc:sldChg chg="add ord">
        <pc:chgData name="Ken Merrihew" userId="bcb7a1e886d99f07" providerId="LiveId" clId="{5BD9A96A-2B60-4636-8E5B-B08EDE4F1A15}" dt="2018-01-17T18:45:41.705" v="923"/>
        <pc:sldMkLst>
          <pc:docMk/>
          <pc:sldMk cId="3671986928" sldId="278"/>
        </pc:sldMkLst>
      </pc:sldChg>
      <pc:sldChg chg="addSp modSp add modAnim">
        <pc:chgData name="Ken Merrihew" userId="bcb7a1e886d99f07" providerId="LiveId" clId="{5BD9A96A-2B60-4636-8E5B-B08EDE4F1A15}" dt="2018-01-17T18:49:02.215" v="945"/>
        <pc:sldMkLst>
          <pc:docMk/>
          <pc:sldMk cId="2876021183" sldId="279"/>
        </pc:sldMkLst>
        <pc:spChg chg="mod">
          <ac:chgData name="Ken Merrihew" userId="bcb7a1e886d99f07" providerId="LiveId" clId="{5BD9A96A-2B60-4636-8E5B-B08EDE4F1A15}" dt="2018-01-17T18:46:39.817" v="935"/>
          <ac:spMkLst>
            <pc:docMk/>
            <pc:sldMk cId="2876021183" sldId="279"/>
            <ac:spMk id="5" creationId="{00000000-0000-0000-0000-000000000000}"/>
          </ac:spMkLst>
        </pc:spChg>
        <pc:spChg chg="add mod">
          <ac:chgData name="Ken Merrihew" userId="bcb7a1e886d99f07" providerId="LiveId" clId="{5BD9A96A-2B60-4636-8E5B-B08EDE4F1A15}" dt="2018-01-17T18:47:35.047" v="944"/>
          <ac:spMkLst>
            <pc:docMk/>
            <pc:sldMk cId="2876021183" sldId="279"/>
            <ac:spMk id="6" creationId="{B076844C-86EE-41A5-9889-E3D2CAE9E6FD}"/>
          </ac:spMkLst>
        </pc:spChg>
      </pc:sldChg>
      <pc:sldChg chg="add del">
        <pc:chgData name="Ken Merrihew" userId="bcb7a1e886d99f07" providerId="LiveId" clId="{5BD9A96A-2B60-4636-8E5B-B08EDE4F1A15}" dt="2018-01-17T18:46:05.736" v="925"/>
        <pc:sldMkLst>
          <pc:docMk/>
          <pc:sldMk cId="3578365615" sldId="279"/>
        </pc:sldMkLst>
      </pc:sldChg>
      <pc:sldChg chg="add">
        <pc:chgData name="Ken Merrihew" userId="bcb7a1e886d99f07" providerId="LiveId" clId="{5BD9A96A-2B60-4636-8E5B-B08EDE4F1A15}" dt="2018-01-17T18:46:09.536" v="926"/>
        <pc:sldMkLst>
          <pc:docMk/>
          <pc:sldMk cId="2771827056" sldId="280"/>
        </pc:sldMkLst>
      </pc:sldChg>
      <pc:sldChg chg="add del">
        <pc:chgData name="Ken Merrihew" userId="bcb7a1e886d99f07" providerId="LiveId" clId="{5BD9A96A-2B60-4636-8E5B-B08EDE4F1A15}" dt="2018-01-17T18:46:15.438" v="928" actId="2696"/>
        <pc:sldMkLst>
          <pc:docMk/>
          <pc:sldMk cId="785595139" sldId="281"/>
        </pc:sldMkLst>
      </pc:sldChg>
      <pc:sldChg chg="addSp delSp modSp add del delAnim">
        <pc:chgData name="Ken Merrihew" userId="bcb7a1e886d99f07" providerId="LiveId" clId="{5BD9A96A-2B60-4636-8E5B-B08EDE4F1A15}" dt="2018-01-17T19:32:06.078" v="1664" actId="2696"/>
        <pc:sldMkLst>
          <pc:docMk/>
          <pc:sldMk cId="843940581" sldId="281"/>
        </pc:sldMkLst>
        <pc:spChg chg="add mod ord">
          <ac:chgData name="Ken Merrihew" userId="bcb7a1e886d99f07" providerId="LiveId" clId="{5BD9A96A-2B60-4636-8E5B-B08EDE4F1A15}" dt="2018-01-17T19:31:17.548" v="1643" actId="167"/>
          <ac:spMkLst>
            <pc:docMk/>
            <pc:sldMk cId="843940581" sldId="281"/>
            <ac:spMk id="2" creationId="{404B1158-6D28-4212-ABBE-730E9363A04E}"/>
          </ac:spMkLst>
        </pc:spChg>
        <pc:spChg chg="del">
          <ac:chgData name="Ken Merrihew" userId="bcb7a1e886d99f07" providerId="LiveId" clId="{5BD9A96A-2B60-4636-8E5B-B08EDE4F1A15}" dt="2018-01-17T19:07:50.171" v="947" actId="478"/>
          <ac:spMkLst>
            <pc:docMk/>
            <pc:sldMk cId="843940581" sldId="281"/>
            <ac:spMk id="5" creationId="{00000000-0000-0000-0000-000000000000}"/>
          </ac:spMkLst>
        </pc:spChg>
        <pc:spChg chg="add mod ord">
          <ac:chgData name="Ken Merrihew" userId="bcb7a1e886d99f07" providerId="LiveId" clId="{5BD9A96A-2B60-4636-8E5B-B08EDE4F1A15}" dt="2018-01-17T19:27:42.530" v="1450" actId="1038"/>
          <ac:spMkLst>
            <pc:docMk/>
            <pc:sldMk cId="843940581" sldId="281"/>
            <ac:spMk id="10" creationId="{CB7F091F-C8D4-44FD-8F4C-5539A158F446}"/>
          </ac:spMkLst>
        </pc:spChg>
        <pc:spChg chg="add del mod">
          <ac:chgData name="Ken Merrihew" userId="bcb7a1e886d99f07" providerId="LiveId" clId="{5BD9A96A-2B60-4636-8E5B-B08EDE4F1A15}" dt="2018-01-17T19:18:42.124" v="1175" actId="478"/>
          <ac:spMkLst>
            <pc:docMk/>
            <pc:sldMk cId="843940581" sldId="281"/>
            <ac:spMk id="12" creationId="{85A346A4-DA51-4FD5-B202-54D563FAA960}"/>
          </ac:spMkLst>
        </pc:spChg>
        <pc:spChg chg="add mod">
          <ac:chgData name="Ken Merrihew" userId="bcb7a1e886d99f07" providerId="LiveId" clId="{5BD9A96A-2B60-4636-8E5B-B08EDE4F1A15}" dt="2018-01-17T19:17:21.377" v="1151" actId="931"/>
          <ac:spMkLst>
            <pc:docMk/>
            <pc:sldMk cId="843940581" sldId="281"/>
            <ac:spMk id="15" creationId="{1E0D0226-4422-478B-84BA-90ED5B1A013C}"/>
          </ac:spMkLst>
        </pc:spChg>
        <pc:spChg chg="add mod ord">
          <ac:chgData name="Ken Merrihew" userId="bcb7a1e886d99f07" providerId="LiveId" clId="{5BD9A96A-2B60-4636-8E5B-B08EDE4F1A15}" dt="2018-01-17T19:31:21.155" v="1644" actId="167"/>
          <ac:spMkLst>
            <pc:docMk/>
            <pc:sldMk cId="843940581" sldId="281"/>
            <ac:spMk id="17" creationId="{14097BF3-47E3-47C9-AC94-FC2C8F85CF1A}"/>
          </ac:spMkLst>
        </pc:spChg>
        <pc:spChg chg="add mod">
          <ac:chgData name="Ken Merrihew" userId="bcb7a1e886d99f07" providerId="LiveId" clId="{5BD9A96A-2B60-4636-8E5B-B08EDE4F1A15}" dt="2018-01-17T19:27:42.530" v="1450" actId="1038"/>
          <ac:spMkLst>
            <pc:docMk/>
            <pc:sldMk cId="843940581" sldId="281"/>
            <ac:spMk id="18" creationId="{A92A1242-7C9B-4B03-A71B-D3BC1B89E2CD}"/>
          </ac:spMkLst>
        </pc:spChg>
        <pc:spChg chg="add mod ord">
          <ac:chgData name="Ken Merrihew" userId="bcb7a1e886d99f07" providerId="LiveId" clId="{5BD9A96A-2B60-4636-8E5B-B08EDE4F1A15}" dt="2018-01-17T19:31:17.548" v="1643" actId="167"/>
          <ac:spMkLst>
            <pc:docMk/>
            <pc:sldMk cId="843940581" sldId="281"/>
            <ac:spMk id="19" creationId="{6D902646-2536-4E83-89AE-7D93CE3F0AC4}"/>
          </ac:spMkLst>
        </pc:spChg>
        <pc:picChg chg="add mod ord modCrop">
          <ac:chgData name="Ken Merrihew" userId="bcb7a1e886d99f07" providerId="LiveId" clId="{5BD9A96A-2B60-4636-8E5B-B08EDE4F1A15}" dt="2018-01-17T19:29:18.969" v="1545" actId="166"/>
          <ac:picMkLst>
            <pc:docMk/>
            <pc:sldMk cId="843940581" sldId="281"/>
            <ac:picMk id="11" creationId="{289DD338-BECB-457C-8F32-C7E3BA3A2133}"/>
          </ac:picMkLst>
        </pc:picChg>
        <pc:picChg chg="add del mod">
          <ac:chgData name="Ken Merrihew" userId="bcb7a1e886d99f07" providerId="LiveId" clId="{5BD9A96A-2B60-4636-8E5B-B08EDE4F1A15}" dt="2018-01-17T19:18:21.116" v="1171" actId="478"/>
          <ac:picMkLst>
            <pc:docMk/>
            <pc:sldMk cId="843940581" sldId="281"/>
            <ac:picMk id="14" creationId="{3F74AF78-F208-4A5D-AEE8-2B76D645E6F3}"/>
          </ac:picMkLst>
        </pc:picChg>
        <pc:picChg chg="add del mod ord modCrop">
          <ac:chgData name="Ken Merrihew" userId="bcb7a1e886d99f07" providerId="LiveId" clId="{5BD9A96A-2B60-4636-8E5B-B08EDE4F1A15}" dt="2018-01-17T19:30:33.927" v="1572" actId="478"/>
          <ac:picMkLst>
            <pc:docMk/>
            <pc:sldMk cId="843940581" sldId="281"/>
            <ac:picMk id="16" creationId="{D66DA850-0F34-4EF1-AC1B-4FB1AD959FEE}"/>
          </ac:picMkLst>
        </pc:picChg>
        <pc:picChg chg="add mod">
          <ac:chgData name="Ken Merrihew" userId="bcb7a1e886d99f07" providerId="LiveId" clId="{5BD9A96A-2B60-4636-8E5B-B08EDE4F1A15}" dt="2018-01-17T19:29:16.385" v="1544" actId="1076"/>
          <ac:picMkLst>
            <pc:docMk/>
            <pc:sldMk cId="843940581" sldId="281"/>
            <ac:picMk id="20" creationId="{3292CA7F-9A06-4EC1-BF1D-9A61083411F8}"/>
          </ac:picMkLst>
        </pc:picChg>
        <pc:picChg chg="add mod ord">
          <ac:chgData name="Ken Merrihew" userId="bcb7a1e886d99f07" providerId="LiveId" clId="{5BD9A96A-2B60-4636-8E5B-B08EDE4F1A15}" dt="2018-01-17T19:31:30.145" v="1663" actId="1038"/>
          <ac:picMkLst>
            <pc:docMk/>
            <pc:sldMk cId="843940581" sldId="281"/>
            <ac:picMk id="21" creationId="{9F5977E5-509D-4AED-A064-57CF05521FBC}"/>
          </ac:picMkLst>
        </pc:picChg>
        <pc:cxnChg chg="add del mod">
          <ac:chgData name="Ken Merrihew" userId="bcb7a1e886d99f07" providerId="LiveId" clId="{5BD9A96A-2B60-4636-8E5B-B08EDE4F1A15}" dt="2018-01-17T19:10:59.687" v="1069" actId="478"/>
          <ac:cxnSpMkLst>
            <pc:docMk/>
            <pc:sldMk cId="843940581" sldId="281"/>
            <ac:cxnSpMk id="4" creationId="{51D8CFA9-07A9-4264-A396-475685B6768B}"/>
          </ac:cxnSpMkLst>
        </pc:cxnChg>
      </pc:sldChg>
      <pc:sldChg chg="delSp modSp add delAnim">
        <pc:chgData name="Ken Merrihew" userId="bcb7a1e886d99f07" providerId="LiveId" clId="{5BD9A96A-2B60-4636-8E5B-B08EDE4F1A15}" dt="2018-01-17T21:20:13.745" v="1796"/>
        <pc:sldMkLst>
          <pc:docMk/>
          <pc:sldMk cId="3525592068" sldId="281"/>
        </pc:sldMkLst>
        <pc:spChg chg="mod">
          <ac:chgData name="Ken Merrihew" userId="bcb7a1e886d99f07" providerId="LiveId" clId="{5BD9A96A-2B60-4636-8E5B-B08EDE4F1A15}" dt="2018-01-17T21:20:13.745" v="1796"/>
          <ac:spMkLst>
            <pc:docMk/>
            <pc:sldMk cId="3525592068" sldId="281"/>
            <ac:spMk id="5" creationId="{00000000-0000-0000-0000-000000000000}"/>
          </ac:spMkLst>
        </pc:spChg>
        <pc:spChg chg="del">
          <ac:chgData name="Ken Merrihew" userId="bcb7a1e886d99f07" providerId="LiveId" clId="{5BD9A96A-2B60-4636-8E5B-B08EDE4F1A15}" dt="2018-01-17T21:20:01.988" v="1790" actId="478"/>
          <ac:spMkLst>
            <pc:docMk/>
            <pc:sldMk cId="3525592068" sldId="281"/>
            <ac:spMk id="6" creationId="{B076844C-86EE-41A5-9889-E3D2CAE9E6FD}"/>
          </ac:spMkLst>
        </pc:spChg>
      </pc:sldChg>
      <pc:sldChg chg="add">
        <pc:chgData name="Ken Merrihew" userId="bcb7a1e886d99f07" providerId="LiveId" clId="{5BD9A96A-2B60-4636-8E5B-B08EDE4F1A15}" dt="2018-01-17T21:19:59.067" v="1789"/>
        <pc:sldMkLst>
          <pc:docMk/>
          <pc:sldMk cId="197110170" sldId="282"/>
        </pc:sldMkLst>
      </pc:sldChg>
      <pc:sldChg chg="add del">
        <pc:chgData name="Ken Merrihew" userId="bcb7a1e886d99f07" providerId="LiveId" clId="{5BD9A96A-2B60-4636-8E5B-B08EDE4F1A15}" dt="2018-01-17T18:46:16.648" v="929" actId="2696"/>
        <pc:sldMkLst>
          <pc:docMk/>
          <pc:sldMk cId="229249448" sldId="282"/>
        </pc:sldMkLst>
      </pc:sldChg>
      <pc:sldChg chg="add del">
        <pc:chgData name="Ken Merrihew" userId="bcb7a1e886d99f07" providerId="LiveId" clId="{5BD9A96A-2B60-4636-8E5B-B08EDE4F1A15}" dt="2018-01-17T19:32:09.421" v="1665" actId="2696"/>
        <pc:sldMkLst>
          <pc:docMk/>
          <pc:sldMk cId="1959327381" sldId="282"/>
        </pc:sldMkLst>
      </pc:sldChg>
      <pc:sldChg chg="delSp modSp add delAnim">
        <pc:chgData name="Ken Merrihew" userId="bcb7a1e886d99f07" providerId="LiveId" clId="{5BD9A96A-2B60-4636-8E5B-B08EDE4F1A15}" dt="2018-01-17T22:36:27.880" v="1804"/>
        <pc:sldMkLst>
          <pc:docMk/>
          <pc:sldMk cId="888249571" sldId="283"/>
        </pc:sldMkLst>
        <pc:spChg chg="mod">
          <ac:chgData name="Ken Merrihew" userId="bcb7a1e886d99f07" providerId="LiveId" clId="{5BD9A96A-2B60-4636-8E5B-B08EDE4F1A15}" dt="2018-01-17T22:36:27.880" v="1804"/>
          <ac:spMkLst>
            <pc:docMk/>
            <pc:sldMk cId="888249571" sldId="283"/>
            <ac:spMk id="5" creationId="{00000000-0000-0000-0000-000000000000}"/>
          </ac:spMkLst>
        </pc:spChg>
        <pc:spChg chg="del">
          <ac:chgData name="Ken Merrihew" userId="bcb7a1e886d99f07" providerId="LiveId" clId="{5BD9A96A-2B60-4636-8E5B-B08EDE4F1A15}" dt="2018-01-17T22:36:15.037" v="1798" actId="478"/>
          <ac:spMkLst>
            <pc:docMk/>
            <pc:sldMk cId="888249571" sldId="283"/>
            <ac:spMk id="10" creationId="{4739CEC1-7561-4445-8C07-006705996310}"/>
          </ac:spMkLst>
        </pc:spChg>
      </pc:sldChg>
      <pc:sldChg chg="add">
        <pc:chgData name="Ken Merrihew" userId="bcb7a1e886d99f07" providerId="LiveId" clId="{5BD9A96A-2B60-4636-8E5B-B08EDE4F1A15}" dt="2018-01-17T22:36:12.634" v="1797"/>
        <pc:sldMkLst>
          <pc:docMk/>
          <pc:sldMk cId="2828939029"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91-93</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27800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t>Matthew 4:5–7 ~ </a:t>
            </a:r>
            <a:r>
              <a:rPr lang="en-US" sz="3200" baseline="30000" dirty="0"/>
              <a:t>5 </a:t>
            </a:r>
            <a:r>
              <a:rPr lang="en-US" sz="3200" dirty="0">
                <a:solidFill>
                  <a:schemeClr val="accent4">
                    <a:lumMod val="40000"/>
                    <a:lumOff val="60000"/>
                  </a:schemeClr>
                </a:solidFill>
              </a:rPr>
              <a:t>Then the devil took Him up into the holy city, set Him on the pinnacle of the temple, </a:t>
            </a:r>
            <a:r>
              <a:rPr lang="en-US" sz="3200" baseline="30000" dirty="0"/>
              <a:t>6 </a:t>
            </a:r>
            <a:r>
              <a:rPr lang="en-US" sz="3200" dirty="0">
                <a:solidFill>
                  <a:schemeClr val="accent4">
                    <a:lumMod val="40000"/>
                    <a:lumOff val="60000"/>
                  </a:schemeClr>
                </a:solidFill>
              </a:rPr>
              <a:t>and said to Him, “If You are the Son of God, throw Yourself down. For it is written: </a:t>
            </a:r>
          </a:p>
          <a:p>
            <a:r>
              <a:rPr lang="en-US" sz="3200" i="1" dirty="0">
                <a:solidFill>
                  <a:schemeClr val="accent4">
                    <a:lumMod val="40000"/>
                    <a:lumOff val="60000"/>
                  </a:schemeClr>
                </a:solidFill>
              </a:rPr>
              <a:t>‘He shall give His angels charge over you,’</a:t>
            </a:r>
            <a:r>
              <a:rPr lang="en-US" sz="3200" dirty="0">
                <a:solidFill>
                  <a:schemeClr val="accent4">
                    <a:lumMod val="40000"/>
                    <a:lumOff val="60000"/>
                  </a:schemeClr>
                </a:solidFill>
              </a:rPr>
              <a:t> </a:t>
            </a:r>
          </a:p>
          <a:p>
            <a:r>
              <a:rPr lang="en-US" sz="3200" dirty="0">
                <a:solidFill>
                  <a:schemeClr val="accent4">
                    <a:lumMod val="40000"/>
                    <a:lumOff val="60000"/>
                  </a:schemeClr>
                </a:solidFill>
              </a:rPr>
              <a:t>and, </a:t>
            </a:r>
          </a:p>
          <a:p>
            <a:r>
              <a:rPr lang="en-US" sz="3200" i="1" dirty="0">
                <a:solidFill>
                  <a:schemeClr val="accent4">
                    <a:lumMod val="40000"/>
                    <a:lumOff val="60000"/>
                  </a:schemeClr>
                </a:solidFill>
              </a:rPr>
              <a:t>‘In their hands they shall bear you up,</a:t>
            </a:r>
            <a:r>
              <a:rPr lang="en-US" sz="3200" dirty="0">
                <a:solidFill>
                  <a:schemeClr val="accent4">
                    <a:lumMod val="40000"/>
                    <a:lumOff val="60000"/>
                  </a:schemeClr>
                </a:solidFill>
              </a:rPr>
              <a:t> </a:t>
            </a:r>
          </a:p>
          <a:p>
            <a:r>
              <a:rPr lang="en-US" sz="3200" i="1" dirty="0">
                <a:solidFill>
                  <a:schemeClr val="accent4">
                    <a:lumMod val="40000"/>
                    <a:lumOff val="60000"/>
                  </a:schemeClr>
                </a:solidFill>
              </a:rPr>
              <a:t>Lest you dash your foot against a stone.’”</a:t>
            </a:r>
            <a:r>
              <a:rPr lang="en-US" sz="3200" dirty="0">
                <a:solidFill>
                  <a:schemeClr val="accent4">
                    <a:lumMod val="40000"/>
                    <a:lumOff val="60000"/>
                  </a:schemeClr>
                </a:solidFill>
              </a:rPr>
              <a:t> </a:t>
            </a:r>
          </a:p>
          <a:p>
            <a:r>
              <a:rPr lang="en-US" sz="3200" baseline="30000" dirty="0"/>
              <a:t>7 </a:t>
            </a:r>
            <a:r>
              <a:rPr lang="en-US" sz="3200" dirty="0">
                <a:solidFill>
                  <a:schemeClr val="accent4">
                    <a:lumMod val="40000"/>
                    <a:lumOff val="60000"/>
                  </a:schemeClr>
                </a:solidFill>
              </a:rPr>
              <a:t>Jesus said to him, “It is written again, ‘</a:t>
            </a:r>
            <a:r>
              <a:rPr lang="en-US" sz="3200" i="1" dirty="0">
                <a:solidFill>
                  <a:schemeClr val="accent4">
                    <a:lumMod val="40000"/>
                    <a:lumOff val="60000"/>
                  </a:schemeClr>
                </a:solidFill>
              </a:rPr>
              <a:t>You shall not</a:t>
            </a:r>
            <a:r>
              <a:rPr lang="en-US" sz="3200" dirty="0">
                <a:solidFill>
                  <a:schemeClr val="accent4">
                    <a:lumMod val="40000"/>
                    <a:lumOff val="60000"/>
                  </a:schemeClr>
                </a:solidFill>
              </a:rPr>
              <a:t> </a:t>
            </a:r>
            <a:r>
              <a:rPr lang="en-US" sz="3200" i="1" dirty="0">
                <a:solidFill>
                  <a:schemeClr val="accent4">
                    <a:lumMod val="40000"/>
                    <a:lumOff val="60000"/>
                  </a:schemeClr>
                </a:solidFill>
              </a:rPr>
              <a:t>tempt the </a:t>
            </a:r>
            <a:r>
              <a:rPr lang="en-US" sz="3200" i="1" cap="small" dirty="0">
                <a:solidFill>
                  <a:schemeClr val="accent4">
                    <a:lumMod val="40000"/>
                    <a:lumOff val="60000"/>
                  </a:schemeClr>
                </a:solidFill>
              </a:rPr>
              <a:t>Lord</a:t>
            </a:r>
            <a:r>
              <a:rPr lang="en-US" sz="3200" i="1" dirty="0">
                <a:solidFill>
                  <a:schemeClr val="accent4">
                    <a:lumMod val="40000"/>
                    <a:lumOff val="60000"/>
                  </a:schemeClr>
                </a:solidFill>
              </a:rPr>
              <a:t> your God.’”</a:t>
            </a:r>
            <a:r>
              <a:rPr lang="en-US" sz="3200" dirty="0">
                <a:solidFill>
                  <a:schemeClr val="accent4">
                    <a:lumMod val="40000"/>
                    <a:lumOff val="60000"/>
                  </a:schemeClr>
                </a:solidFill>
              </a:rPr>
              <a: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392387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Matt. 18:10 ~ </a:t>
            </a:r>
            <a:r>
              <a:rPr lang="en-US" sz="3200" dirty="0">
                <a:solidFill>
                  <a:schemeClr val="accent4">
                    <a:lumMod val="40000"/>
                    <a:lumOff val="60000"/>
                  </a:schemeClr>
                </a:solidFill>
              </a:rPr>
              <a:t>Take heed that you do not despise one of these little ones, for I say to you that in heaven their angels always see the face of My Father who is in heaven.</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22636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392297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Love</a:t>
            </a:r>
            <a:r>
              <a:rPr lang="en-US" sz="3200" dirty="0"/>
              <a:t> ~ 11x in Old Testament – </a:t>
            </a:r>
            <a:r>
              <a:rPr lang="en-US" sz="3200" i="1" dirty="0"/>
              <a:t>to cling</a:t>
            </a:r>
            <a:endParaRPr lang="en-US" sz="3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
        <p:nvSpPr>
          <p:cNvPr id="6" name="TextBox 5">
            <a:extLst>
              <a:ext uri="{FF2B5EF4-FFF2-40B4-BE49-F238E27FC236}">
                <a16:creationId xmlns:a16="http://schemas.microsoft.com/office/drawing/2014/main" id="{B076844C-86EE-41A5-9889-E3D2CAE9E6FD}"/>
              </a:ext>
            </a:extLst>
          </p:cNvPr>
          <p:cNvSpPr txBox="1"/>
          <p:nvPr/>
        </p:nvSpPr>
        <p:spPr>
          <a:xfrm>
            <a:off x="674914" y="1211944"/>
            <a:ext cx="7997372"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Translated variously: </a:t>
            </a:r>
            <a:r>
              <a:rPr lang="en-US" sz="3200" dirty="0">
                <a:solidFill>
                  <a:schemeClr val="accent4">
                    <a:lumMod val="40000"/>
                    <a:lumOff val="60000"/>
                  </a:schemeClr>
                </a:solidFill>
              </a:rPr>
              <a:t>delights</a:t>
            </a:r>
            <a:r>
              <a:rPr lang="en-US" sz="3200" dirty="0"/>
              <a:t> (in), </a:t>
            </a:r>
            <a:r>
              <a:rPr lang="en-US" sz="3200" dirty="0">
                <a:solidFill>
                  <a:schemeClr val="accent4">
                    <a:lumMod val="40000"/>
                    <a:lumOff val="60000"/>
                  </a:schemeClr>
                </a:solidFill>
              </a:rPr>
              <a:t>longs</a:t>
            </a:r>
            <a:r>
              <a:rPr lang="en-US" sz="3200" dirty="0"/>
              <a:t> (for), </a:t>
            </a:r>
            <a:r>
              <a:rPr lang="en-US" sz="3200" dirty="0">
                <a:solidFill>
                  <a:schemeClr val="accent4">
                    <a:lumMod val="40000"/>
                    <a:lumOff val="60000"/>
                  </a:schemeClr>
                </a:solidFill>
              </a:rPr>
              <a:t>desire</a:t>
            </a:r>
            <a:r>
              <a:rPr lang="en-US" sz="3200" dirty="0"/>
              <a:t>, </a:t>
            </a:r>
            <a:r>
              <a:rPr lang="en-US" sz="3200" dirty="0">
                <a:solidFill>
                  <a:schemeClr val="accent4">
                    <a:lumMod val="40000"/>
                    <a:lumOff val="60000"/>
                  </a:schemeClr>
                </a:solidFill>
              </a:rPr>
              <a:t>bands</a:t>
            </a:r>
          </a:p>
        </p:txBody>
      </p:sp>
    </p:spTree>
    <p:extLst>
      <p:ext uri="{BB962C8B-B14F-4D97-AF65-F5344CB8AC3E}">
        <p14:creationId xmlns:p14="http://schemas.microsoft.com/office/powerpoint/2010/main" val="28760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277182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“To give thanks to God is but a small return for the great benefits wherewith he daily </a:t>
            </a:r>
            <a:r>
              <a:rPr lang="en-US" sz="3200" dirty="0" err="1"/>
              <a:t>loadeth</a:t>
            </a:r>
            <a:r>
              <a:rPr lang="en-US" sz="3200" dirty="0"/>
              <a:t> us; yet as he by his Spirit calls it a good thing, we must not despise it, or neglect it. We thank men when they oblige us, how much more ought we to bless the Lord when he benefits us. Devout praise is always good, it is never out of season, never superfluous, but it is especially suitable to the Sabbath; a Sabbath without thanksgiving is a Sabbath profaned.”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35255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1971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pic>
        <p:nvPicPr>
          <p:cNvPr id="2052" name="Picture 4" descr="http://www.larkinam.com/litmimages/HLRP.jpg">
            <a:extLst>
              <a:ext uri="{FF2B5EF4-FFF2-40B4-BE49-F238E27FC236}">
                <a16:creationId xmlns:a16="http://schemas.microsoft.com/office/drawing/2014/main" id="{D418247F-0639-4542-B211-C5DDA346FC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4" r="13188"/>
          <a:stretch/>
        </p:blipFill>
        <p:spPr bwMode="auto">
          <a:xfrm rot="21310901">
            <a:off x="957613" y="756484"/>
            <a:ext cx="2751117" cy="3479898"/>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pic>
        <p:nvPicPr>
          <p:cNvPr id="2050" name="Picture 2" descr="http://www.larkinam.com/litmimages/har182.jpg">
            <a:extLst>
              <a:ext uri="{FF2B5EF4-FFF2-40B4-BE49-F238E27FC236}">
                <a16:creationId xmlns:a16="http://schemas.microsoft.com/office/drawing/2014/main" id="{31805770-D43D-43D1-9A31-3C73840804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34" r="12775"/>
          <a:stretch/>
        </p:blipFill>
        <p:spPr bwMode="auto">
          <a:xfrm rot="21322854">
            <a:off x="5917557" y="779527"/>
            <a:ext cx="2741377" cy="3598058"/>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CC871B-DFA3-4B13-949E-0119C2A89F87}"/>
              </a:ext>
            </a:extLst>
          </p:cNvPr>
          <p:cNvSpPr txBox="1"/>
          <p:nvPr/>
        </p:nvSpPr>
        <p:spPr>
          <a:xfrm>
            <a:off x="6495025" y="4184295"/>
            <a:ext cx="1993392"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Instrument of 10 strings</a:t>
            </a:r>
          </a:p>
        </p:txBody>
      </p:sp>
      <p:sp>
        <p:nvSpPr>
          <p:cNvPr id="10" name="TextBox 9">
            <a:extLst>
              <a:ext uri="{FF2B5EF4-FFF2-40B4-BE49-F238E27FC236}">
                <a16:creationId xmlns:a16="http://schemas.microsoft.com/office/drawing/2014/main" id="{F74D2127-F268-4833-B16C-3C4553404953}"/>
              </a:ext>
            </a:extLst>
          </p:cNvPr>
          <p:cNvSpPr txBox="1"/>
          <p:nvPr/>
        </p:nvSpPr>
        <p:spPr>
          <a:xfrm>
            <a:off x="1792853" y="4053667"/>
            <a:ext cx="123774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Harp</a:t>
            </a:r>
          </a:p>
        </p:txBody>
      </p:sp>
      <p:pic>
        <p:nvPicPr>
          <p:cNvPr id="2054" name="Picture 6" descr="Image result for biblical lute">
            <a:extLst>
              <a:ext uri="{FF2B5EF4-FFF2-40B4-BE49-F238E27FC236}">
                <a16:creationId xmlns:a16="http://schemas.microsoft.com/office/drawing/2014/main" id="{895BD129-1DAB-4D0C-96A5-05F3A1B873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8529">
            <a:off x="3480822" y="1757361"/>
            <a:ext cx="2719385" cy="3764200"/>
          </a:xfrm>
          <a:prstGeom prst="rect">
            <a:avLst/>
          </a:prstGeom>
          <a:noFill/>
          <a:effectLst>
            <a:outerShdw blurRad="127000" dist="254000" dir="2700000" algn="tl" rotWithShape="0">
              <a:schemeClr val="bg1">
                <a:alpha val="40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B9FE50B-9402-4923-BBBE-AAE1FDFB9796}"/>
              </a:ext>
            </a:extLst>
          </p:cNvPr>
          <p:cNvSpPr txBox="1"/>
          <p:nvPr/>
        </p:nvSpPr>
        <p:spPr>
          <a:xfrm>
            <a:off x="4071597" y="5301899"/>
            <a:ext cx="123774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Lute</a:t>
            </a:r>
          </a:p>
        </p:txBody>
      </p:sp>
    </p:spTree>
    <p:extLst>
      <p:ext uri="{BB962C8B-B14F-4D97-AF65-F5344CB8AC3E}">
        <p14:creationId xmlns:p14="http://schemas.microsoft.com/office/powerpoint/2010/main" val="7581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4239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“To them the veil is rent, the mercy-seat is revealed, the covering cherubs are manifest, and the awful glory of the Most High is apparent: these, like Simeon, have the Holy Ghost upon them, and like Anna they depart not from the temple; they are the courtiers of the Great King, the valiant men who keep watch around the bed of Solomon, the virgin souls who follow the Lamb whithersoever he </a:t>
            </a:r>
            <a:r>
              <a:rPr lang="en-US" sz="3200" dirty="0" err="1"/>
              <a:t>goeth</a:t>
            </a:r>
            <a:r>
              <a:rPr lang="en-US" sz="3200" dirty="0"/>
              <a:t>. Elect out of the elect, they have ‘attained unto the first three,’ and shall walk with their Lord in white, for they are worthy.”</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pic>
        <p:nvPicPr>
          <p:cNvPr id="1026" name="Picture 2" descr="Related image">
            <a:extLst>
              <a:ext uri="{FF2B5EF4-FFF2-40B4-BE49-F238E27FC236}">
                <a16:creationId xmlns:a16="http://schemas.microsoft.com/office/drawing/2014/main" id="{93AB76D0-9FB9-4363-A71A-6E2D1BF9F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8169">
            <a:off x="1900063" y="1848173"/>
            <a:ext cx="5677705" cy="3958622"/>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06CE979-D13F-4987-BA30-F0F31B505D39}"/>
              </a:ext>
            </a:extLst>
          </p:cNvPr>
          <p:cNvCxnSpPr/>
          <p:nvPr/>
        </p:nvCxnSpPr>
        <p:spPr>
          <a:xfrm flipH="1">
            <a:off x="1146629" y="3613397"/>
            <a:ext cx="2351314" cy="224972"/>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BF91F-46D4-4F73-B073-5A3327415F16}"/>
              </a:ext>
            </a:extLst>
          </p:cNvPr>
          <p:cNvCxnSpPr/>
          <p:nvPr/>
        </p:nvCxnSpPr>
        <p:spPr>
          <a:xfrm flipH="1">
            <a:off x="1377408" y="5834083"/>
            <a:ext cx="2586445" cy="224972"/>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8A8C9C-4D99-4DDE-992F-3B0738F91CE5}"/>
              </a:ext>
            </a:extLst>
          </p:cNvPr>
          <p:cNvCxnSpPr>
            <a:cxnSpLocks/>
          </p:cNvCxnSpPr>
          <p:nvPr/>
        </p:nvCxnSpPr>
        <p:spPr>
          <a:xfrm rot="120000">
            <a:off x="1277257" y="3903683"/>
            <a:ext cx="246743" cy="2061029"/>
          </a:xfrm>
          <a:prstGeom prst="straightConnector1">
            <a:avLst/>
          </a:prstGeom>
          <a:ln w="28575">
            <a:solidFill>
              <a:schemeClr val="bg1"/>
            </a:solidFill>
            <a:headEnd type="triangle"/>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useBgFill="1">
        <p:nvSpPr>
          <p:cNvPr id="4" name="TextBox 3">
            <a:extLst>
              <a:ext uri="{FF2B5EF4-FFF2-40B4-BE49-F238E27FC236}">
                <a16:creationId xmlns:a16="http://schemas.microsoft.com/office/drawing/2014/main" id="{853EE09F-055A-454A-81D5-04D9612FC924}"/>
              </a:ext>
            </a:extLst>
          </p:cNvPr>
          <p:cNvSpPr txBox="1"/>
          <p:nvPr/>
        </p:nvSpPr>
        <p:spPr>
          <a:xfrm rot="16661863">
            <a:off x="1139890" y="4622140"/>
            <a:ext cx="492438" cy="584775"/>
          </a:xfrm>
          <a:prstGeom prst="rect">
            <a:avLst/>
          </a:prstGeom>
        </p:spPr>
        <p:txBody>
          <a:bodyPr wrap="square" rtlCol="0">
            <a:spAutoFit/>
          </a:bodyPr>
          <a:lstStyle/>
          <a:p>
            <a:pPr algn="ctr"/>
            <a:r>
              <a:rPr lang="en-US" sz="3200" dirty="0">
                <a:solidFill>
                  <a:schemeClr val="bg1"/>
                </a:solidFill>
                <a:latin typeface="Lushlife" panose="00000400000000000000" pitchFamily="2" charset="0"/>
              </a:rPr>
              <a:t>6’</a:t>
            </a:r>
          </a:p>
        </p:txBody>
      </p:sp>
      <p:sp>
        <p:nvSpPr>
          <p:cNvPr id="14" name="TextBox 13">
            <a:extLst>
              <a:ext uri="{FF2B5EF4-FFF2-40B4-BE49-F238E27FC236}">
                <a16:creationId xmlns:a16="http://schemas.microsoft.com/office/drawing/2014/main" id="{E1104AC2-11A4-445C-BD4F-D30050022512}"/>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Wild ox </a:t>
            </a:r>
            <a:r>
              <a:rPr lang="en-US" sz="3200" dirty="0">
                <a:solidFill>
                  <a:schemeClr val="bg1"/>
                </a:solidFill>
                <a:latin typeface="Lushlife" panose="00000400000000000000" pitchFamily="2" charset="0"/>
              </a:rPr>
              <a:t>~ KJV, </a:t>
            </a:r>
            <a:r>
              <a:rPr lang="en-US" sz="3200" dirty="0">
                <a:solidFill>
                  <a:schemeClr val="accent4">
                    <a:lumMod val="40000"/>
                    <a:lumOff val="60000"/>
                  </a:schemeClr>
                </a:solidFill>
                <a:latin typeface="Lushlife" panose="00000400000000000000" pitchFamily="2" charset="0"/>
              </a:rPr>
              <a:t>unicorn</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377FACF-EC06-4849-A205-678C334E2F6C}"/>
              </a:ext>
            </a:extLst>
          </p:cNvPr>
          <p:cNvSpPr txBox="1"/>
          <p:nvPr/>
        </p:nvSpPr>
        <p:spPr>
          <a:xfrm>
            <a:off x="674914" y="1284514"/>
            <a:ext cx="79973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Most likely an extinct </a:t>
            </a:r>
            <a:r>
              <a:rPr lang="en-US" sz="3200" dirty="0" err="1">
                <a:solidFill>
                  <a:schemeClr val="bg1"/>
                </a:solidFill>
                <a:latin typeface="Lushlife" panose="00000400000000000000" pitchFamily="2" charset="0"/>
              </a:rPr>
              <a:t>auroch</a:t>
            </a:r>
            <a:endParaRPr lang="en-US" sz="3200" dirty="0">
              <a:solidFill>
                <a:schemeClr val="bg1"/>
              </a:solidFill>
              <a:latin typeface="Lushlife" panose="00000400000000000000" pitchFamily="2" charset="0"/>
            </a:endParaRPr>
          </a:p>
        </p:txBody>
      </p:sp>
      <p:pic>
        <p:nvPicPr>
          <p:cNvPr id="1030" name="Picture 6" descr="Image result for unicorn">
            <a:extLst>
              <a:ext uri="{FF2B5EF4-FFF2-40B4-BE49-F238E27FC236}">
                <a16:creationId xmlns:a16="http://schemas.microsoft.com/office/drawing/2014/main" id="{627E129B-7CD0-4CFF-9A8F-2C8C0E742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6998">
            <a:off x="1892912" y="1844463"/>
            <a:ext cx="5727411" cy="3968314"/>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2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1000"/>
                                        <p:tgtEl>
                                          <p:spTgt spid="1030"/>
                                        </p:tgtEl>
                                      </p:cBhvr>
                                    </p:animEffect>
                                    <p:set>
                                      <p:cBhvr>
                                        <p:cTn id="20" dur="1" fill="hold">
                                          <p:stCondLst>
                                            <p:cond delay="999"/>
                                          </p:stCondLst>
                                        </p:cTn>
                                        <p:tgtEl>
                                          <p:spTgt spid="103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par>
                                <p:cTn id="29" presetID="22" presetClass="entr" presetSubtype="2"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1000"/>
                            </p:stCondLst>
                            <p:childTnLst>
                              <p:par>
                                <p:cTn id="37" presetID="16" presetClass="entr" presetSubtype="4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22384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558A1546-7885-42BB-9569-47D7BC823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0226">
            <a:off x="4021185" y="1364889"/>
            <a:ext cx="4265744" cy="3199306"/>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22A9B1FD-84B2-437F-9D87-834251E91A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79" r="3559"/>
          <a:stretch/>
        </p:blipFill>
        <p:spPr bwMode="auto">
          <a:xfrm rot="269256">
            <a:off x="776514" y="1944690"/>
            <a:ext cx="4201886" cy="3229653"/>
          </a:xfrm>
          <a:prstGeom prst="rect">
            <a:avLst/>
          </a:prstGeom>
          <a:noFill/>
          <a:effectLst>
            <a:outerShdw blurRad="127000" dist="254000" dir="2700000" algn="tl" rotWithShape="0">
              <a:schemeClr val="bg1">
                <a:alpha val="40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16472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367198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KJV, </a:t>
            </a:r>
            <a:r>
              <a:rPr lang="en-US" sz="3200" dirty="0">
                <a:solidFill>
                  <a:schemeClr val="accent4">
                    <a:lumMod val="40000"/>
                    <a:lumOff val="60000"/>
                  </a:schemeClr>
                </a:solidFill>
              </a:rPr>
              <a:t>fat and fruitful</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
        <p:nvSpPr>
          <p:cNvPr id="6" name="TextBox 5">
            <a:extLst>
              <a:ext uri="{FF2B5EF4-FFF2-40B4-BE49-F238E27FC236}">
                <a16:creationId xmlns:a16="http://schemas.microsoft.com/office/drawing/2014/main" id="{79394D4B-17DC-4F38-BFFC-C7EBDFE9AF42}"/>
              </a:ext>
            </a:extLst>
          </p:cNvPr>
          <p:cNvSpPr txBox="1"/>
          <p:nvPr/>
        </p:nvSpPr>
        <p:spPr>
          <a:xfrm>
            <a:off x="465822" y="1262624"/>
            <a:ext cx="8229600" cy="2554545"/>
          </a:xfrm>
          <a:prstGeom prst="rect">
            <a:avLst/>
          </a:prstGeom>
          <a:noFill/>
        </p:spPr>
        <p:txBody>
          <a:bodyPr wrap="square" rtlCol="0">
            <a:spAutoFit/>
          </a:bodyPr>
          <a:lstStyle/>
          <a:p>
            <a:r>
              <a:rPr lang="en-US" sz="3200" dirty="0"/>
              <a:t>Eccl. 12:13-14 (NLT) ~ </a:t>
            </a:r>
            <a:r>
              <a:rPr lang="en-US" sz="3200" baseline="30000" dirty="0"/>
              <a:t>13</a:t>
            </a:r>
            <a:r>
              <a:rPr lang="en-US" sz="3200" dirty="0"/>
              <a:t> </a:t>
            </a:r>
            <a:r>
              <a:rPr lang="en-US" sz="3200" dirty="0">
                <a:solidFill>
                  <a:schemeClr val="accent4">
                    <a:lumMod val="40000"/>
                    <a:lumOff val="60000"/>
                  </a:schemeClr>
                </a:solidFill>
              </a:rPr>
              <a:t>That’s the whole story. Here now is my final conclusion: Fear God and obey his commands, for this is everyone’s duty. </a:t>
            </a:r>
            <a:r>
              <a:rPr lang="en-US" sz="3200" baseline="30000" dirty="0"/>
              <a:t>14</a:t>
            </a:r>
            <a:r>
              <a:rPr lang="en-US" sz="3200" dirty="0"/>
              <a:t> </a:t>
            </a:r>
            <a:r>
              <a:rPr lang="en-US" sz="3200" dirty="0">
                <a:solidFill>
                  <a:schemeClr val="accent4">
                    <a:lumMod val="40000"/>
                    <a:lumOff val="60000"/>
                  </a:schemeClr>
                </a:solidFill>
              </a:rPr>
              <a:t>God will judge us for everything we do, including every secret thing, whether good or bad.</a:t>
            </a:r>
          </a:p>
        </p:txBody>
      </p:sp>
    </p:spTree>
    <p:extLst>
      <p:ext uri="{BB962C8B-B14F-4D97-AF65-F5344CB8AC3E}">
        <p14:creationId xmlns:p14="http://schemas.microsoft.com/office/powerpoint/2010/main" val="83925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32850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v. 2 ~ </a:t>
            </a:r>
            <a:r>
              <a:rPr lang="en-US" sz="3200" dirty="0">
                <a:solidFill>
                  <a:schemeClr val="accent4">
                    <a:lumMod val="40000"/>
                    <a:lumOff val="60000"/>
                  </a:schemeClr>
                </a:solidFill>
              </a:rPr>
              <a:t>To declare Your lovingkindness in the morning, </a:t>
            </a:r>
          </a:p>
          <a:p>
            <a:r>
              <a:rPr lang="en-US" sz="3200" dirty="0">
                <a:solidFill>
                  <a:schemeClr val="accent4">
                    <a:lumMod val="40000"/>
                    <a:lumOff val="60000"/>
                  </a:schemeClr>
                </a:solidFill>
              </a:rPr>
              <a:t>And Your faithfulness every night,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
        <p:nvSpPr>
          <p:cNvPr id="10" name="TextBox 9">
            <a:extLst>
              <a:ext uri="{FF2B5EF4-FFF2-40B4-BE49-F238E27FC236}">
                <a16:creationId xmlns:a16="http://schemas.microsoft.com/office/drawing/2014/main" id="{4739CEC1-7561-4445-8C07-006705996310}"/>
              </a:ext>
            </a:extLst>
          </p:cNvPr>
          <p:cNvSpPr txBox="1"/>
          <p:nvPr/>
        </p:nvSpPr>
        <p:spPr>
          <a:xfrm>
            <a:off x="474534" y="1785131"/>
            <a:ext cx="8229600" cy="1077218"/>
          </a:xfrm>
          <a:prstGeom prst="rect">
            <a:avLst/>
          </a:prstGeom>
          <a:noFill/>
        </p:spPr>
        <p:txBody>
          <a:bodyPr wrap="square" rtlCol="0">
            <a:spAutoFit/>
          </a:bodyPr>
          <a:lstStyle/>
          <a:p>
            <a:r>
              <a:rPr lang="en-US" sz="3200" dirty="0"/>
              <a:t>v. 15 ~ </a:t>
            </a:r>
            <a:r>
              <a:rPr lang="en-US" sz="3200" dirty="0">
                <a:solidFill>
                  <a:schemeClr val="accent4">
                    <a:lumMod val="40000"/>
                    <a:lumOff val="60000"/>
                  </a:schemeClr>
                </a:solidFill>
              </a:rPr>
              <a:t>To declare that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is upright; </a:t>
            </a:r>
          </a:p>
          <a:p>
            <a:r>
              <a:rPr lang="en-US" sz="3200" i="1" dirty="0">
                <a:solidFill>
                  <a:schemeClr val="accent4">
                    <a:lumMod val="40000"/>
                    <a:lumOff val="60000"/>
                  </a:schemeClr>
                </a:solidFill>
              </a:rPr>
              <a:t>He is</a:t>
            </a:r>
            <a:r>
              <a:rPr lang="en-US" sz="3200" dirty="0">
                <a:solidFill>
                  <a:schemeClr val="accent4">
                    <a:lumMod val="40000"/>
                    <a:lumOff val="60000"/>
                  </a:schemeClr>
                </a:solidFill>
              </a:rPr>
              <a:t> my rock, and </a:t>
            </a:r>
            <a:r>
              <a:rPr lang="en-US" sz="3200" i="1" dirty="0">
                <a:solidFill>
                  <a:schemeClr val="accent4">
                    <a:lumMod val="40000"/>
                    <a:lumOff val="60000"/>
                  </a:schemeClr>
                </a:solidFill>
              </a:rPr>
              <a:t>there is</a:t>
            </a:r>
            <a:r>
              <a:rPr lang="en-US" sz="3200" dirty="0">
                <a:solidFill>
                  <a:schemeClr val="accent4">
                    <a:lumMod val="40000"/>
                    <a:lumOff val="60000"/>
                  </a:schemeClr>
                </a:solidFill>
              </a:rPr>
              <a:t> no unrighteousness in Him. </a:t>
            </a:r>
          </a:p>
        </p:txBody>
      </p:sp>
    </p:spTree>
    <p:extLst>
      <p:ext uri="{BB962C8B-B14F-4D97-AF65-F5344CB8AC3E}">
        <p14:creationId xmlns:p14="http://schemas.microsoft.com/office/powerpoint/2010/main" val="33014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374288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x-none" sz="3200" dirty="0">
                <a:solidFill>
                  <a:schemeClr val="accent4">
                    <a:lumMod val="40000"/>
                    <a:lumOff val="60000"/>
                  </a:schemeClr>
                </a:solidFill>
              </a:rPr>
              <a:t>C. H. Spurgeon ~ </a:t>
            </a:r>
            <a:r>
              <a:rPr lang="en-US" sz="3200" dirty="0"/>
              <a:t>“</a:t>
            </a:r>
            <a:r>
              <a:rPr lang="x-none" sz="3200" dirty="0"/>
              <a:t>Other teachings are uncertain, but the revelations of heaven are infallible. As the rocks remain unmoved amid the tumult of the sea, so does divine truth resist all the currents of man's opinion and the storms of human controversy; they are not only sure, but </a:t>
            </a:r>
            <a:r>
              <a:rPr lang="x-none" sz="3200" i="1" dirty="0"/>
              <a:t>very sure. </a:t>
            </a:r>
            <a:r>
              <a:rPr lang="x-none" sz="3200" dirty="0"/>
              <a:t>Glory be to God, we have not been deluded by a cunningly-devised fable: our faith is grounded upon the eternal truth of the Most High.</a:t>
            </a:r>
            <a:r>
              <a:rPr lang="en-US" sz="3200" dirty="0"/>
              <a: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8882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282893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Four names for God:</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
        <p:nvSpPr>
          <p:cNvPr id="6" name="TextBox 5">
            <a:extLst>
              <a:ext uri="{FF2B5EF4-FFF2-40B4-BE49-F238E27FC236}">
                <a16:creationId xmlns:a16="http://schemas.microsoft.com/office/drawing/2014/main" id="{1E05ECEB-8636-4C7A-A40A-FB3CBB80459D}"/>
              </a:ext>
            </a:extLst>
          </p:cNvPr>
          <p:cNvSpPr txBox="1"/>
          <p:nvPr/>
        </p:nvSpPr>
        <p:spPr>
          <a:xfrm>
            <a:off x="674914" y="1211944"/>
            <a:ext cx="79973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latin typeface="Lushlife" panose="00000400000000000000" pitchFamily="2" charset="0"/>
              </a:rPr>
              <a:t>Most High </a:t>
            </a:r>
            <a:r>
              <a:rPr lang="en-US" sz="3200" dirty="0">
                <a:solidFill>
                  <a:schemeClr val="bg1"/>
                </a:solidFill>
                <a:latin typeface="Lushlife" panose="00000400000000000000" pitchFamily="2" charset="0"/>
              </a:rPr>
              <a:t>(v. 1)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Elyon</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592353A-FEC1-4341-BA8A-44E1E7D59F3B}"/>
              </a:ext>
            </a:extLst>
          </p:cNvPr>
          <p:cNvSpPr txBox="1"/>
          <p:nvPr/>
        </p:nvSpPr>
        <p:spPr>
          <a:xfrm>
            <a:off x="682174" y="2191653"/>
            <a:ext cx="79973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latin typeface="Lushlife" panose="00000400000000000000" pitchFamily="2" charset="0"/>
              </a:rPr>
              <a:t>Almighty</a:t>
            </a:r>
            <a:r>
              <a:rPr lang="en-US" sz="3200" dirty="0">
                <a:solidFill>
                  <a:schemeClr val="bg1"/>
                </a:solidFill>
                <a:latin typeface="Lushlife" panose="00000400000000000000" pitchFamily="2" charset="0"/>
              </a:rPr>
              <a:t> (v. 1)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Shaddai</a:t>
            </a:r>
          </a:p>
        </p:txBody>
      </p:sp>
      <p:sp>
        <p:nvSpPr>
          <p:cNvPr id="11" name="TextBox 10">
            <a:extLst>
              <a:ext uri="{FF2B5EF4-FFF2-40B4-BE49-F238E27FC236}">
                <a16:creationId xmlns:a16="http://schemas.microsoft.com/office/drawing/2014/main" id="{AFF315BD-2869-4DF8-8425-71C0B7373E46}"/>
              </a:ext>
            </a:extLst>
          </p:cNvPr>
          <p:cNvSpPr txBox="1"/>
          <p:nvPr/>
        </p:nvSpPr>
        <p:spPr>
          <a:xfrm>
            <a:off x="682177" y="3708395"/>
            <a:ext cx="79973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rPr>
              <a:t>L</a:t>
            </a:r>
            <a:r>
              <a:rPr lang="en-US" sz="3200" cap="small" dirty="0">
                <a:solidFill>
                  <a:schemeClr val="accent4">
                    <a:lumMod val="40000"/>
                    <a:lumOff val="60000"/>
                  </a:schemeClr>
                </a:solidFill>
              </a:rPr>
              <a:t>ord</a:t>
            </a:r>
            <a:r>
              <a:rPr lang="en-US" sz="3200" dirty="0"/>
              <a: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YHWH</a:t>
            </a:r>
          </a:p>
        </p:txBody>
      </p:sp>
      <p:sp>
        <p:nvSpPr>
          <p:cNvPr id="12" name="TextBox 11">
            <a:extLst>
              <a:ext uri="{FF2B5EF4-FFF2-40B4-BE49-F238E27FC236}">
                <a16:creationId xmlns:a16="http://schemas.microsoft.com/office/drawing/2014/main" id="{E7ECB29B-64E4-4059-BC81-BE5A87041ABB}"/>
              </a:ext>
            </a:extLst>
          </p:cNvPr>
          <p:cNvSpPr txBox="1"/>
          <p:nvPr/>
        </p:nvSpPr>
        <p:spPr>
          <a:xfrm>
            <a:off x="682180" y="4818734"/>
            <a:ext cx="7997372"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rPr>
              <a:t>God</a:t>
            </a:r>
            <a:r>
              <a:rPr lang="en-US" sz="3200" dirty="0"/>
              <a: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Elohim</a:t>
            </a:r>
          </a:p>
        </p:txBody>
      </p:sp>
      <p:sp>
        <p:nvSpPr>
          <p:cNvPr id="13" name="TextBox 12">
            <a:extLst>
              <a:ext uri="{FF2B5EF4-FFF2-40B4-BE49-F238E27FC236}">
                <a16:creationId xmlns:a16="http://schemas.microsoft.com/office/drawing/2014/main" id="{5D2C3F83-45CB-4FF2-9347-3363DCE0FE29}"/>
              </a:ext>
            </a:extLst>
          </p:cNvPr>
          <p:cNvSpPr txBox="1"/>
          <p:nvPr/>
        </p:nvSpPr>
        <p:spPr>
          <a:xfrm>
            <a:off x="986971" y="1727200"/>
            <a:ext cx="7685318"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Superlative form of a root meaning </a:t>
            </a:r>
            <a:r>
              <a:rPr lang="en-US" sz="3200" i="1" dirty="0"/>
              <a:t>elevation</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E6942FD-2674-44E3-B5D8-A515B84B284E}"/>
              </a:ext>
            </a:extLst>
          </p:cNvPr>
          <p:cNvSpPr txBox="1"/>
          <p:nvPr/>
        </p:nvSpPr>
        <p:spPr>
          <a:xfrm>
            <a:off x="986974" y="2699655"/>
            <a:ext cx="7685318"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From a root meaning to be </a:t>
            </a:r>
            <a:r>
              <a:rPr lang="en-US" sz="3200" i="1" dirty="0"/>
              <a:t>burly, powerful, impregnable</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267CB35-972E-46A7-836F-9319941FCB28}"/>
              </a:ext>
            </a:extLst>
          </p:cNvPr>
          <p:cNvSpPr txBox="1"/>
          <p:nvPr/>
        </p:nvSpPr>
        <p:spPr>
          <a:xfrm>
            <a:off x="979717" y="4238158"/>
            <a:ext cx="7685318"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God’s covenant name (I AM that I AM)</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D42B637-0A1C-4724-A488-2BC72C6FDA3B}"/>
              </a:ext>
            </a:extLst>
          </p:cNvPr>
          <p:cNvSpPr txBox="1"/>
          <p:nvPr/>
        </p:nvSpPr>
        <p:spPr>
          <a:xfrm>
            <a:off x="972463" y="5341232"/>
            <a:ext cx="7685318"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Plural form of generic word for </a:t>
            </a:r>
            <a:r>
              <a:rPr lang="en-US" sz="3200" i="1" dirty="0"/>
              <a:t>God</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44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3" presetClass="emph" presetSubtype="2" fill="hold" grpId="1" nodeType="withEffect">
                                  <p:stCondLst>
                                    <p:cond delay="0"/>
                                  </p:stCondLst>
                                  <p:childTnLst>
                                    <p:animClr clrSpc="rgb" dir="cw">
                                      <p:cBhvr override="childStyle">
                                        <p:cTn id="29" dur="2000" fill="hold"/>
                                        <p:tgtEl>
                                          <p:spTgt spid="6"/>
                                        </p:tgtEl>
                                        <p:attrNameLst>
                                          <p:attrName>style.color</p:attrName>
                                        </p:attrNameLst>
                                      </p:cBhvr>
                                      <p:to>
                                        <a:schemeClr val="accent2"/>
                                      </p:to>
                                    </p:animClr>
                                  </p:childTnLst>
                                </p:cTn>
                              </p:par>
                              <p:par>
                                <p:cTn id="30" presetID="3" presetClass="emph" presetSubtype="2" fill="hold" grpId="1" nodeType="withEffect">
                                  <p:stCondLst>
                                    <p:cond delay="0"/>
                                  </p:stCondLst>
                                  <p:childTnLst>
                                    <p:animClr clrSpc="rgb" dir="cw">
                                      <p:cBhvr override="childStyle">
                                        <p:cTn id="31" dur="2000" fill="hold"/>
                                        <p:tgtEl>
                                          <p:spTgt spid="13"/>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3" presetClass="emph" presetSubtype="2" fill="hold" grpId="1" nodeType="withEffect">
                                  <p:stCondLst>
                                    <p:cond delay="0"/>
                                  </p:stCondLst>
                                  <p:childTnLst>
                                    <p:animClr clrSpc="rgb" dir="cw">
                                      <p:cBhvr override="childStyle">
                                        <p:cTn id="43" dur="2000" fill="hold"/>
                                        <p:tgtEl>
                                          <p:spTgt spid="10"/>
                                        </p:tgtEl>
                                        <p:attrNameLst>
                                          <p:attrName>style.color</p:attrName>
                                        </p:attrNameLst>
                                      </p:cBhvr>
                                      <p:to>
                                        <a:schemeClr val="accent2"/>
                                      </p:to>
                                    </p:animClr>
                                  </p:childTnLst>
                                </p:cTn>
                              </p:par>
                              <p:par>
                                <p:cTn id="44" presetID="3" presetClass="emph" presetSubtype="2" fill="hold" grpId="1" nodeType="withEffect">
                                  <p:stCondLst>
                                    <p:cond delay="0"/>
                                  </p:stCondLst>
                                  <p:childTnLst>
                                    <p:animClr clrSpc="rgb" dir="cw">
                                      <p:cBhvr override="childStyle">
                                        <p:cTn id="45" dur="2000" fill="hold"/>
                                        <p:tgtEl>
                                          <p:spTgt spid="14"/>
                                        </p:tgtEl>
                                        <p:attrNameLst>
                                          <p:attrName>style.color</p:attrName>
                                        </p:attrNameLst>
                                      </p:cBhvr>
                                      <p:to>
                                        <a:schemeClr val="accent2"/>
                                      </p:to>
                                    </p:animClr>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3" presetClass="emph" presetSubtype="2" fill="hold" grpId="1" nodeType="withEffect">
                                  <p:stCondLst>
                                    <p:cond delay="0"/>
                                  </p:stCondLst>
                                  <p:childTnLst>
                                    <p:animClr clrSpc="rgb" dir="cw">
                                      <p:cBhvr override="childStyle">
                                        <p:cTn id="57" dur="2000" fill="hold"/>
                                        <p:tgtEl>
                                          <p:spTgt spid="11"/>
                                        </p:tgtEl>
                                        <p:attrNameLst>
                                          <p:attrName>style.color</p:attrName>
                                        </p:attrNameLst>
                                      </p:cBhvr>
                                      <p:to>
                                        <a:schemeClr val="accent2"/>
                                      </p:to>
                                    </p:animClr>
                                  </p:childTnLst>
                                </p:cTn>
                              </p:par>
                              <p:par>
                                <p:cTn id="58" presetID="3" presetClass="emph" presetSubtype="2" fill="hold" grpId="1" nodeType="withEffect">
                                  <p:stCondLst>
                                    <p:cond delay="0"/>
                                  </p:stCondLst>
                                  <p:childTnLst>
                                    <p:animClr clrSpc="rgb" dir="cw">
                                      <p:cBhvr override="childStyle">
                                        <p:cTn id="59" dur="20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P spid="10" grpId="1"/>
      <p:bldP spid="11" grpId="0"/>
      <p:bldP spid="11" grpId="1"/>
      <p:bldP spid="12" grpId="0"/>
      <p:bldP spid="13" grpId="0"/>
      <p:bldP spid="13" grpId="1"/>
      <p:bldP spid="14" grpId="0"/>
      <p:bldP spid="14" grpId="1"/>
      <p:bldP spid="15" grpId="0"/>
      <p:bldP spid="15"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692209"/>
            <a:ext cx="8215085" cy="584775"/>
          </a:xfrm>
          <a:prstGeom prst="rect">
            <a:avLst/>
          </a:prstGeom>
          <a:noFill/>
        </p:spPr>
        <p:txBody>
          <a:bodyPr wrap="square" rtlCol="0">
            <a:spAutoFit/>
          </a:bodyPr>
          <a:lstStyle/>
          <a:p>
            <a:r>
              <a:rPr lang="en-US" sz="3200" dirty="0">
                <a:solidFill>
                  <a:schemeClr val="accent4">
                    <a:lumMod val="40000"/>
                    <a:lumOff val="60000"/>
                  </a:schemeClr>
                </a:solidFill>
              </a:rPr>
              <a:t>Fortress</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metsudah</a:t>
            </a:r>
            <a:r>
              <a:rPr lang="en-US" sz="3200" dirty="0"/>
              <a:t> – Masada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pic>
        <p:nvPicPr>
          <p:cNvPr id="1026" name="Picture 2" descr="Masada palace model">
            <a:extLst>
              <a:ext uri="{FF2B5EF4-FFF2-40B4-BE49-F238E27FC236}">
                <a16:creationId xmlns:a16="http://schemas.microsoft.com/office/drawing/2014/main" id="{EC1C90B7-D5F5-4688-9BD2-55501E5D7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5728">
            <a:off x="2779545" y="1237146"/>
            <a:ext cx="4108173" cy="4957347"/>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9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29297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Perilous</a:t>
            </a:r>
            <a:r>
              <a:rPr lang="en-US" sz="3200" dirty="0"/>
              <a:t> ~ KJV, </a:t>
            </a:r>
            <a:r>
              <a:rPr lang="en-US" sz="3200" dirty="0">
                <a:solidFill>
                  <a:schemeClr val="accent4">
                    <a:lumMod val="40000"/>
                    <a:lumOff val="60000"/>
                  </a:schemeClr>
                </a:solidFill>
              </a:rPr>
              <a:t>noisome</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3840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01-03</a:t>
            </a:r>
          </a:p>
        </p:txBody>
      </p:sp>
    </p:spTree>
    <p:extLst>
      <p:ext uri="{BB962C8B-B14F-4D97-AF65-F5344CB8AC3E}">
        <p14:creationId xmlns:p14="http://schemas.microsoft.com/office/powerpoint/2010/main" val="378663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Is. 66:2 ~ </a:t>
            </a:r>
            <a:r>
              <a:rPr lang="en-US" sz="3200" dirty="0">
                <a:solidFill>
                  <a:schemeClr val="accent4">
                    <a:lumMod val="40000"/>
                    <a:lumOff val="60000"/>
                  </a:schemeClr>
                </a:solidFill>
              </a:rPr>
              <a:t>For all those </a:t>
            </a:r>
            <a:r>
              <a:rPr lang="en-US" sz="3200" i="1" dirty="0">
                <a:solidFill>
                  <a:schemeClr val="accent4">
                    <a:lumMod val="40000"/>
                    <a:lumOff val="60000"/>
                  </a:schemeClr>
                </a:solidFill>
              </a:rPr>
              <a:t>things</a:t>
            </a:r>
            <a:r>
              <a:rPr lang="en-US" sz="3200" dirty="0">
                <a:solidFill>
                  <a:schemeClr val="accent4">
                    <a:lumMod val="40000"/>
                    <a:lumOff val="60000"/>
                  </a:schemeClr>
                </a:solidFill>
              </a:rPr>
              <a:t> My hand has made,</a:t>
            </a:r>
          </a:p>
          <a:p>
            <a:r>
              <a:rPr lang="en-US" sz="3200" dirty="0">
                <a:solidFill>
                  <a:schemeClr val="accent4">
                    <a:lumMod val="40000"/>
                    <a:lumOff val="60000"/>
                  </a:schemeClr>
                </a:solidFill>
              </a:rPr>
              <a:t>And all those </a:t>
            </a:r>
            <a:r>
              <a:rPr lang="en-US" sz="3200" i="1" dirty="0">
                <a:solidFill>
                  <a:schemeClr val="accent4">
                    <a:lumMod val="40000"/>
                    <a:lumOff val="60000"/>
                  </a:schemeClr>
                </a:solidFill>
              </a:rPr>
              <a:t>things</a:t>
            </a:r>
            <a:r>
              <a:rPr lang="en-US" sz="3200" dirty="0">
                <a:solidFill>
                  <a:schemeClr val="accent4">
                    <a:lumMod val="40000"/>
                    <a:lumOff val="60000"/>
                  </a:schemeClr>
                </a:solidFill>
              </a:rPr>
              <a:t> exist,”</a:t>
            </a:r>
          </a:p>
          <a:p>
            <a:r>
              <a:rPr lang="en-US" sz="3200" dirty="0">
                <a:solidFill>
                  <a:schemeClr val="accent4">
                    <a:lumMod val="40000"/>
                    <a:lumOff val="60000"/>
                  </a:schemeClr>
                </a:solidFill>
              </a:rPr>
              <a:t>Says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91-93</a:t>
            </a:r>
          </a:p>
        </p:txBody>
      </p:sp>
    </p:spTree>
    <p:extLst>
      <p:ext uri="{BB962C8B-B14F-4D97-AF65-F5344CB8AC3E}">
        <p14:creationId xmlns:p14="http://schemas.microsoft.com/office/powerpoint/2010/main" val="316056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590</TotalTime>
  <Words>750</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2018-01-15T17:44:49Z</dcterms:created>
  <dcterms:modified xsi:type="dcterms:W3CDTF">2018-01-17T22:42:52Z</dcterms:modified>
</cp:coreProperties>
</file>