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79" r:id="rId6"/>
    <p:sldId id="282" r:id="rId7"/>
    <p:sldId id="283" r:id="rId8"/>
    <p:sldId id="286" r:id="rId9"/>
    <p:sldId id="287" r:id="rId10"/>
    <p:sldId id="266" r:id="rId11"/>
    <p:sldId id="259" r:id="rId12"/>
    <p:sldId id="268" r:id="rId13"/>
    <p:sldId id="280" r:id="rId14"/>
    <p:sldId id="281" r:id="rId15"/>
    <p:sldId id="284" r:id="rId16"/>
    <p:sldId id="285" r:id="rId17"/>
    <p:sldId id="267" r:id="rId18"/>
    <p:sldId id="260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63" r:id="rId27"/>
    <p:sldId id="262" r:id="rId28"/>
    <p:sldId id="264" r:id="rId29"/>
    <p:sldId id="265" r:id="rId30"/>
  </p:sldIdLst>
  <p:sldSz cx="9144000" cy="6858000" type="screen4x3"/>
  <p:notesSz cx="6858000" cy="9144000"/>
  <p:embeddedFontLst>
    <p:embeddedFont>
      <p:font typeface="Lushlife" panose="00000400000000000000" pitchFamily="2" charset="0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>
        <p:scale>
          <a:sx n="63" d="100"/>
          <a:sy n="63" d="100"/>
        </p:scale>
        <p:origin x="97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ED88BF63-70C3-4D5B-9812-EF7DF78115EB}"/>
    <pc:docChg chg="undo custSel addSld delSld modSld sldOrd">
      <pc:chgData name="Ken Merrihew" userId="bcb7a1e886d99f07" providerId="LiveId" clId="{ED88BF63-70C3-4D5B-9812-EF7DF78115EB}" dt="2018-01-10T23:06:23.860" v="3726" actId="14100"/>
      <pc:docMkLst>
        <pc:docMk/>
      </pc:docMkLst>
      <pc:sldChg chg="addSp delSp modSp delAnim modAnim">
        <pc:chgData name="Ken Merrihew" userId="bcb7a1e886d99f07" providerId="LiveId" clId="{ED88BF63-70C3-4D5B-9812-EF7DF78115EB}" dt="2018-01-09T19:07:29.877" v="2591"/>
        <pc:sldMkLst>
          <pc:docMk/>
          <pc:sldMk cId="2526491091" sldId="257"/>
        </pc:sldMkLst>
        <pc:spChg chg="add del mod">
          <ac:chgData name="Ken Merrihew" userId="bcb7a1e886d99f07" providerId="LiveId" clId="{ED88BF63-70C3-4D5B-9812-EF7DF78115EB}" dt="2018-01-09T19:07:15.290" v="2583" actId="478"/>
          <ac:spMkLst>
            <pc:docMk/>
            <pc:sldMk cId="2526491091" sldId="257"/>
            <ac:spMk id="2" creationId="{90D0549B-2364-456A-930D-086302F11C26}"/>
          </ac:spMkLst>
        </pc:spChg>
        <pc:spChg chg="mod">
          <ac:chgData name="Ken Merrihew" userId="bcb7a1e886d99f07" providerId="LiveId" clId="{ED88BF63-70C3-4D5B-9812-EF7DF78115EB}" dt="2018-01-09T19:07:29.877" v="2591"/>
          <ac:spMkLst>
            <pc:docMk/>
            <pc:sldMk cId="2526491091" sldId="257"/>
            <ac:spMk id="5" creationId="{00000000-0000-0000-0000-000000000000}"/>
          </ac:spMkLst>
        </pc:spChg>
        <pc:spChg chg="del">
          <ac:chgData name="Ken Merrihew" userId="bcb7a1e886d99f07" providerId="LiveId" clId="{ED88BF63-70C3-4D5B-9812-EF7DF78115EB}" dt="2018-01-09T16:08:14.949" v="1452" actId="478"/>
          <ac:spMkLst>
            <pc:docMk/>
            <pc:sldMk cId="2526491091" sldId="257"/>
            <ac:spMk id="6" creationId="{00000000-0000-0000-0000-000000000000}"/>
          </ac:spMkLst>
        </pc:spChg>
      </pc:sldChg>
      <pc:sldChg chg="addSp modSp modAnim">
        <pc:chgData name="Ken Merrihew" userId="bcb7a1e886d99f07" providerId="LiveId" clId="{ED88BF63-70C3-4D5B-9812-EF7DF78115EB}" dt="2018-01-10T18:23:54.482" v="2858" actId="14100"/>
        <pc:sldMkLst>
          <pc:docMk/>
          <pc:sldMk cId="3026727030" sldId="259"/>
        </pc:sldMkLst>
        <pc:picChg chg="add mod">
          <ac:chgData name="Ken Merrihew" userId="bcb7a1e886d99f07" providerId="LiveId" clId="{ED88BF63-70C3-4D5B-9812-EF7DF78115EB}" dt="2018-01-10T18:17:48.421" v="2797" actId="14861"/>
          <ac:picMkLst>
            <pc:docMk/>
            <pc:sldMk cId="3026727030" sldId="259"/>
            <ac:picMk id="2" creationId="{1C83D969-A088-407F-AB22-D5EEA3361A15}"/>
          </ac:picMkLst>
        </pc:picChg>
        <pc:picChg chg="add mod ord modCrop">
          <ac:chgData name="Ken Merrihew" userId="bcb7a1e886d99f07" providerId="LiveId" clId="{ED88BF63-70C3-4D5B-9812-EF7DF78115EB}" dt="2018-01-10T18:18:34.367" v="2849" actId="14100"/>
          <ac:picMkLst>
            <pc:docMk/>
            <pc:sldMk cId="3026727030" sldId="259"/>
            <ac:picMk id="1028" creationId="{EDA1AD88-05FF-49B6-BAC8-DAE6E8598B24}"/>
          </ac:picMkLst>
        </pc:picChg>
        <pc:picChg chg="add mod">
          <ac:chgData name="Ken Merrihew" userId="bcb7a1e886d99f07" providerId="LiveId" clId="{ED88BF63-70C3-4D5B-9812-EF7DF78115EB}" dt="2018-01-10T18:17:48.421" v="2797" actId="14861"/>
          <ac:picMkLst>
            <pc:docMk/>
            <pc:sldMk cId="3026727030" sldId="259"/>
            <ac:picMk id="1030" creationId="{B8FBAC41-8378-45C2-A895-B8C5FD17F2E7}"/>
          </ac:picMkLst>
        </pc:picChg>
        <pc:picChg chg="add mod modCrop">
          <ac:chgData name="Ken Merrihew" userId="bcb7a1e886d99f07" providerId="LiveId" clId="{ED88BF63-70C3-4D5B-9812-EF7DF78115EB}" dt="2018-01-10T18:23:54.482" v="2858" actId="14100"/>
          <ac:picMkLst>
            <pc:docMk/>
            <pc:sldMk cId="3026727030" sldId="259"/>
            <ac:picMk id="1032" creationId="{BAA78A15-156A-4759-92B9-45B56E1B2D76}"/>
          </ac:picMkLst>
        </pc:picChg>
      </pc:sldChg>
      <pc:sldChg chg="addSp modSp del modAnim">
        <pc:chgData name="Ken Merrihew" userId="bcb7a1e886d99f07" providerId="LiveId" clId="{ED88BF63-70C3-4D5B-9812-EF7DF78115EB}" dt="2018-01-09T15:59:30.510" v="1449" actId="2696"/>
        <pc:sldMkLst>
          <pc:docMk/>
          <pc:sldMk cId="1857564129" sldId="261"/>
        </pc:sldMkLst>
        <pc:spChg chg="mod">
          <ac:chgData name="Ken Merrihew" userId="bcb7a1e886d99f07" providerId="LiveId" clId="{ED88BF63-70C3-4D5B-9812-EF7DF78115EB}" dt="2018-01-09T15:26:10.240" v="101" actId="1076"/>
          <ac:spMkLst>
            <pc:docMk/>
            <pc:sldMk cId="1857564129" sldId="261"/>
            <ac:spMk id="13" creationId="{BDC0BAB8-7DA5-40B5-80CA-A40CE8D1EE30}"/>
          </ac:spMkLst>
        </pc:spChg>
        <pc:spChg chg="add mod ord">
          <ac:chgData name="Ken Merrihew" userId="bcb7a1e886d99f07" providerId="LiveId" clId="{ED88BF63-70C3-4D5B-9812-EF7DF78115EB}" dt="2018-01-09T15:19:35.457" v="49" actId="1582"/>
          <ac:spMkLst>
            <pc:docMk/>
            <pc:sldMk cId="1857564129" sldId="261"/>
            <ac:spMk id="14" creationId="{30FEA387-573B-4398-AE4B-583461C03997}"/>
          </ac:spMkLst>
        </pc:spChg>
        <pc:spChg chg="add mod">
          <ac:chgData name="Ken Merrihew" userId="bcb7a1e886d99f07" providerId="LiveId" clId="{ED88BF63-70C3-4D5B-9812-EF7DF78115EB}" dt="2018-01-09T15:21:38.777" v="86" actId="14100"/>
          <ac:spMkLst>
            <pc:docMk/>
            <pc:sldMk cId="1857564129" sldId="261"/>
            <ac:spMk id="15" creationId="{B0ED1AAD-781B-489E-B4FE-520A87929A82}"/>
          </ac:spMkLst>
        </pc:spChg>
        <pc:graphicFrameChg chg="mod">
          <ac:chgData name="Ken Merrihew" userId="bcb7a1e886d99f07" providerId="LiveId" clId="{ED88BF63-70C3-4D5B-9812-EF7DF78115EB}" dt="2018-01-09T15:25:42.373" v="100" actId="478"/>
          <ac:graphicFrameMkLst>
            <pc:docMk/>
            <pc:sldMk cId="1857564129" sldId="261"/>
            <ac:graphicFrameMk id="11" creationId="{DAA78856-B977-45D5-9BC3-7254B59509DE}"/>
          </ac:graphicFrameMkLst>
        </pc:graphicFrameChg>
      </pc:sldChg>
      <pc:sldChg chg="addSp delSp modSp add addAnim delAnim modAnim">
        <pc:chgData name="Ken Merrihew" userId="bcb7a1e886d99f07" providerId="LiveId" clId="{ED88BF63-70C3-4D5B-9812-EF7DF78115EB}" dt="2018-01-10T20:58:43.691" v="3678"/>
        <pc:sldMkLst>
          <pc:docMk/>
          <pc:sldMk cId="2803391633" sldId="263"/>
        </pc:sldMkLst>
        <pc:spChg chg="add mod">
          <ac:chgData name="Ken Merrihew" userId="bcb7a1e886d99f07" providerId="LiveId" clId="{ED88BF63-70C3-4D5B-9812-EF7DF78115EB}" dt="2018-01-09T17:25:44.838" v="2499" actId="14100"/>
          <ac:spMkLst>
            <pc:docMk/>
            <pc:sldMk cId="2803391633" sldId="263"/>
            <ac:spMk id="3" creationId="{E3D247D2-296C-476D-A8C0-F71DF61B2AB8}"/>
          </ac:spMkLst>
        </pc:spChg>
        <pc:spChg chg="add del mod">
          <ac:chgData name="Ken Merrihew" userId="bcb7a1e886d99f07" providerId="LiveId" clId="{ED88BF63-70C3-4D5B-9812-EF7DF78115EB}" dt="2018-01-09T15:52:44.913" v="1165" actId="478"/>
          <ac:spMkLst>
            <pc:docMk/>
            <pc:sldMk cId="2803391633" sldId="263"/>
            <ac:spMk id="4" creationId="{5F6F34DA-3491-4E1B-A1E6-8375A247E3B7}"/>
          </ac:spMkLst>
        </pc:spChg>
        <pc:spChg chg="add mod ord topLvl">
          <ac:chgData name="Ken Merrihew" userId="bcb7a1e886d99f07" providerId="LiveId" clId="{ED88BF63-70C3-4D5B-9812-EF7DF78115EB}" dt="2018-01-09T15:50:10.900" v="1055" actId="1036"/>
          <ac:spMkLst>
            <pc:docMk/>
            <pc:sldMk cId="2803391633" sldId="263"/>
            <ac:spMk id="5" creationId="{0D0A92A0-9F26-4056-9410-A8AF73A88C58}"/>
          </ac:spMkLst>
        </pc:spChg>
        <pc:spChg chg="add mod ord topLvl">
          <ac:chgData name="Ken Merrihew" userId="bcb7a1e886d99f07" providerId="LiveId" clId="{ED88BF63-70C3-4D5B-9812-EF7DF78115EB}" dt="2018-01-10T20:55:14.934" v="3605" actId="14100"/>
          <ac:spMkLst>
            <pc:docMk/>
            <pc:sldMk cId="2803391633" sldId="263"/>
            <ac:spMk id="6" creationId="{841E4E22-332A-4252-B799-DA9637123814}"/>
          </ac:spMkLst>
        </pc:spChg>
        <pc:spChg chg="add mod ord topLvl">
          <ac:chgData name="Ken Merrihew" userId="bcb7a1e886d99f07" providerId="LiveId" clId="{ED88BF63-70C3-4D5B-9812-EF7DF78115EB}" dt="2018-01-10T20:55:14.934" v="3605" actId="14100"/>
          <ac:spMkLst>
            <pc:docMk/>
            <pc:sldMk cId="2803391633" sldId="263"/>
            <ac:spMk id="10" creationId="{0DF6CF7B-198F-4AD3-A9C3-6354B45F6F5B}"/>
          </ac:spMkLst>
        </pc:spChg>
        <pc:spChg chg="add del mod">
          <ac:chgData name="Ken Merrihew" userId="bcb7a1e886d99f07" providerId="LiveId" clId="{ED88BF63-70C3-4D5B-9812-EF7DF78115EB}" dt="2018-01-09T15:33:25.482" v="185" actId="478"/>
          <ac:spMkLst>
            <pc:docMk/>
            <pc:sldMk cId="2803391633" sldId="263"/>
            <ac:spMk id="11" creationId="{EB64BA99-1D1A-4211-A534-B02E04AAE21B}"/>
          </ac:spMkLst>
        </pc:spChg>
        <pc:spChg chg="add mod">
          <ac:chgData name="Ken Merrihew" userId="bcb7a1e886d99f07" providerId="LiveId" clId="{ED88BF63-70C3-4D5B-9812-EF7DF78115EB}" dt="2018-01-10T20:58:39.274" v="3677" actId="1036"/>
          <ac:spMkLst>
            <pc:docMk/>
            <pc:sldMk cId="2803391633" sldId="263"/>
            <ac:spMk id="11" creationId="{CE0381BA-DDE0-4151-B057-FC0C837BDD02}"/>
          </ac:spMkLst>
        </pc:spChg>
        <pc:spChg chg="del">
          <ac:chgData name="Ken Merrihew" userId="bcb7a1e886d99f07" providerId="LiveId" clId="{ED88BF63-70C3-4D5B-9812-EF7DF78115EB}" dt="2018-01-09T15:26:55.827" v="104" actId="478"/>
          <ac:spMkLst>
            <pc:docMk/>
            <pc:sldMk cId="2803391633" sldId="263"/>
            <ac:spMk id="13" creationId="{BDC0BAB8-7DA5-40B5-80CA-A40CE8D1EE30}"/>
          </ac:spMkLst>
        </pc:spChg>
        <pc:spChg chg="del">
          <ac:chgData name="Ken Merrihew" userId="bcb7a1e886d99f07" providerId="LiveId" clId="{ED88BF63-70C3-4D5B-9812-EF7DF78115EB}" dt="2018-01-09T15:26:55.827" v="104" actId="478"/>
          <ac:spMkLst>
            <pc:docMk/>
            <pc:sldMk cId="2803391633" sldId="263"/>
            <ac:spMk id="14" creationId="{30FEA387-573B-4398-AE4B-583461C03997}"/>
          </ac:spMkLst>
        </pc:spChg>
        <pc:spChg chg="del">
          <ac:chgData name="Ken Merrihew" userId="bcb7a1e886d99f07" providerId="LiveId" clId="{ED88BF63-70C3-4D5B-9812-EF7DF78115EB}" dt="2018-01-09T15:26:55.827" v="104" actId="478"/>
          <ac:spMkLst>
            <pc:docMk/>
            <pc:sldMk cId="2803391633" sldId="263"/>
            <ac:spMk id="15" creationId="{B0ED1AAD-781B-489E-B4FE-520A87929A82}"/>
          </ac:spMkLst>
        </pc:spChg>
        <pc:spChg chg="add del mod">
          <ac:chgData name="Ken Merrihew" userId="bcb7a1e886d99f07" providerId="LiveId" clId="{ED88BF63-70C3-4D5B-9812-EF7DF78115EB}" dt="2018-01-09T15:35:12.961" v="408" actId="478"/>
          <ac:spMkLst>
            <pc:docMk/>
            <pc:sldMk cId="2803391633" sldId="263"/>
            <ac:spMk id="16" creationId="{BA744010-F1A6-4467-B85D-B1F9A138DDE6}"/>
          </ac:spMkLst>
        </pc:spChg>
        <pc:spChg chg="add del mod">
          <ac:chgData name="Ken Merrihew" userId="bcb7a1e886d99f07" providerId="LiveId" clId="{ED88BF63-70C3-4D5B-9812-EF7DF78115EB}" dt="2018-01-09T15:34:13.863" v="333" actId="478"/>
          <ac:spMkLst>
            <pc:docMk/>
            <pc:sldMk cId="2803391633" sldId="263"/>
            <ac:spMk id="17" creationId="{540ADC1A-0865-4474-907D-BF39B4B9F9E4}"/>
          </ac:spMkLst>
        </pc:spChg>
        <pc:spChg chg="add del mod">
          <ac:chgData name="Ken Merrihew" userId="bcb7a1e886d99f07" providerId="LiveId" clId="{ED88BF63-70C3-4D5B-9812-EF7DF78115EB}" dt="2018-01-09T15:33:51.214" v="255" actId="478"/>
          <ac:spMkLst>
            <pc:docMk/>
            <pc:sldMk cId="2803391633" sldId="263"/>
            <ac:spMk id="18" creationId="{33E43912-2B84-4CCF-BB39-86202CC1DFC3}"/>
          </ac:spMkLst>
        </pc:spChg>
        <pc:spChg chg="add mod topLvl">
          <ac:chgData name="Ken Merrihew" userId="bcb7a1e886d99f07" providerId="LiveId" clId="{ED88BF63-70C3-4D5B-9812-EF7DF78115EB}" dt="2018-01-09T15:58:40.862" v="1448" actId="113"/>
          <ac:spMkLst>
            <pc:docMk/>
            <pc:sldMk cId="2803391633" sldId="263"/>
            <ac:spMk id="19" creationId="{CFD8BA53-591F-4B5B-8A9F-2C86A0D9744B}"/>
          </ac:spMkLst>
        </pc:spChg>
        <pc:spChg chg="add mod">
          <ac:chgData name="Ken Merrihew" userId="bcb7a1e886d99f07" providerId="LiveId" clId="{ED88BF63-70C3-4D5B-9812-EF7DF78115EB}" dt="2018-01-10T20:38:41.758" v="3190" actId="404"/>
          <ac:spMkLst>
            <pc:docMk/>
            <pc:sldMk cId="2803391633" sldId="263"/>
            <ac:spMk id="33" creationId="{C7215F48-4B58-440B-B3FE-AF8FADE45A23}"/>
          </ac:spMkLst>
        </pc:spChg>
        <pc:spChg chg="add mod">
          <ac:chgData name="Ken Merrihew" userId="bcb7a1e886d99f07" providerId="LiveId" clId="{ED88BF63-70C3-4D5B-9812-EF7DF78115EB}" dt="2018-01-09T15:51:52.113" v="1158" actId="1038"/>
          <ac:spMkLst>
            <pc:docMk/>
            <pc:sldMk cId="2803391633" sldId="263"/>
            <ac:spMk id="34" creationId="{4463D6DA-F856-4995-B8F4-5021F71525EB}"/>
          </ac:spMkLst>
        </pc:spChg>
        <pc:spChg chg="add del mod">
          <ac:chgData name="Ken Merrihew" userId="bcb7a1e886d99f07" providerId="LiveId" clId="{ED88BF63-70C3-4D5B-9812-EF7DF78115EB}" dt="2018-01-09T15:46:39.665" v="845" actId="478"/>
          <ac:spMkLst>
            <pc:docMk/>
            <pc:sldMk cId="2803391633" sldId="263"/>
            <ac:spMk id="35" creationId="{C6AA0BAB-B51A-4D8F-BA76-BC16FEB6DCAC}"/>
          </ac:spMkLst>
        </pc:spChg>
        <pc:spChg chg="add mod ord topLvl">
          <ac:chgData name="Ken Merrihew" userId="bcb7a1e886d99f07" providerId="LiveId" clId="{ED88BF63-70C3-4D5B-9812-EF7DF78115EB}" dt="2018-01-09T15:58:40.862" v="1448" actId="113"/>
          <ac:spMkLst>
            <pc:docMk/>
            <pc:sldMk cId="2803391633" sldId="263"/>
            <ac:spMk id="40" creationId="{6B27BAAB-B38D-46B3-A476-77E459905A25}"/>
          </ac:spMkLst>
        </pc:spChg>
        <pc:spChg chg="add mod topLvl">
          <ac:chgData name="Ken Merrihew" userId="bcb7a1e886d99f07" providerId="LiveId" clId="{ED88BF63-70C3-4D5B-9812-EF7DF78115EB}" dt="2018-01-10T20:47:01.302" v="3356" actId="165"/>
          <ac:spMkLst>
            <pc:docMk/>
            <pc:sldMk cId="2803391633" sldId="263"/>
            <ac:spMk id="41" creationId="{9832BF43-9A9B-4E77-BC0C-0EC46A9637B5}"/>
          </ac:spMkLst>
        </pc:spChg>
        <pc:spChg chg="add mod topLvl">
          <ac:chgData name="Ken Merrihew" userId="bcb7a1e886d99f07" providerId="LiveId" clId="{ED88BF63-70C3-4D5B-9812-EF7DF78115EB}" dt="2018-01-10T20:47:01.302" v="3356" actId="165"/>
          <ac:spMkLst>
            <pc:docMk/>
            <pc:sldMk cId="2803391633" sldId="263"/>
            <ac:spMk id="42" creationId="{07477FD6-D5D4-4D07-B7ED-A01F87E3630B}"/>
          </ac:spMkLst>
        </pc:spChg>
        <pc:spChg chg="add mod ord topLvl">
          <ac:chgData name="Ken Merrihew" userId="bcb7a1e886d99f07" providerId="LiveId" clId="{ED88BF63-70C3-4D5B-9812-EF7DF78115EB}" dt="2018-01-09T21:24:56.068" v="2681" actId="207"/>
          <ac:spMkLst>
            <pc:docMk/>
            <pc:sldMk cId="2803391633" sldId="263"/>
            <ac:spMk id="43" creationId="{B84C981B-FE89-476F-BCCC-DD3FB24ED922}"/>
          </ac:spMkLst>
        </pc:spChg>
        <pc:spChg chg="add mod ord topLvl">
          <ac:chgData name="Ken Merrihew" userId="bcb7a1e886d99f07" providerId="LiveId" clId="{ED88BF63-70C3-4D5B-9812-EF7DF78115EB}" dt="2018-01-09T15:58:40.862" v="1448" actId="113"/>
          <ac:spMkLst>
            <pc:docMk/>
            <pc:sldMk cId="2803391633" sldId="263"/>
            <ac:spMk id="44" creationId="{0F614EA6-4525-4D22-B231-FA5B3C76273A}"/>
          </ac:spMkLst>
        </pc:spChg>
        <pc:spChg chg="add mod ord topLvl">
          <ac:chgData name="Ken Merrihew" userId="bcb7a1e886d99f07" providerId="LiveId" clId="{ED88BF63-70C3-4D5B-9812-EF7DF78115EB}" dt="2018-01-09T15:58:40.862" v="1448" actId="113"/>
          <ac:spMkLst>
            <pc:docMk/>
            <pc:sldMk cId="2803391633" sldId="263"/>
            <ac:spMk id="45" creationId="{31811296-862B-40A9-8D3A-491ED82AF8E5}"/>
          </ac:spMkLst>
        </pc:spChg>
        <pc:spChg chg="add mod ord topLvl">
          <ac:chgData name="Ken Merrihew" userId="bcb7a1e886d99f07" providerId="LiveId" clId="{ED88BF63-70C3-4D5B-9812-EF7DF78115EB}" dt="2018-01-09T15:58:40.862" v="1448" actId="113"/>
          <ac:spMkLst>
            <pc:docMk/>
            <pc:sldMk cId="2803391633" sldId="263"/>
            <ac:spMk id="46" creationId="{B2363180-0F01-4035-8B20-E959696669AD}"/>
          </ac:spMkLst>
        </pc:spChg>
        <pc:spChg chg="add mod ord topLvl">
          <ac:chgData name="Ken Merrihew" userId="bcb7a1e886d99f07" providerId="LiveId" clId="{ED88BF63-70C3-4D5B-9812-EF7DF78115EB}" dt="2018-01-09T15:58:40.862" v="1448" actId="113"/>
          <ac:spMkLst>
            <pc:docMk/>
            <pc:sldMk cId="2803391633" sldId="263"/>
            <ac:spMk id="50" creationId="{82276B00-EEDC-440D-94A7-4030E3DD06D7}"/>
          </ac:spMkLst>
        </pc:spChg>
        <pc:spChg chg="add mod">
          <ac:chgData name="Ken Merrihew" userId="bcb7a1e886d99f07" providerId="LiveId" clId="{ED88BF63-70C3-4D5B-9812-EF7DF78115EB}" dt="2018-01-09T17:25:20.889" v="2498" actId="1038"/>
          <ac:spMkLst>
            <pc:docMk/>
            <pc:sldMk cId="2803391633" sldId="263"/>
            <ac:spMk id="51" creationId="{5B3AA227-60AE-4154-9EB5-9C42E0F7FBD5}"/>
          </ac:spMkLst>
        </pc:spChg>
        <pc:spChg chg="add mod">
          <ac:chgData name="Ken Merrihew" userId="bcb7a1e886d99f07" providerId="LiveId" clId="{ED88BF63-70C3-4D5B-9812-EF7DF78115EB}" dt="2018-01-09T17:25:20.889" v="2498" actId="1038"/>
          <ac:spMkLst>
            <pc:docMk/>
            <pc:sldMk cId="2803391633" sldId="263"/>
            <ac:spMk id="52" creationId="{4D643E5E-8CFC-45E7-AEA7-792D49582689}"/>
          </ac:spMkLst>
        </pc:spChg>
        <pc:spChg chg="add mod topLvl">
          <ac:chgData name="Ken Merrihew" userId="bcb7a1e886d99f07" providerId="LiveId" clId="{ED88BF63-70C3-4D5B-9812-EF7DF78115EB}" dt="2018-01-10T20:47:01.302" v="3356" actId="165"/>
          <ac:spMkLst>
            <pc:docMk/>
            <pc:sldMk cId="2803391633" sldId="263"/>
            <ac:spMk id="53" creationId="{B0B82EB9-A212-418F-AD38-905D9F18D4D5}"/>
          </ac:spMkLst>
        </pc:spChg>
        <pc:spChg chg="add mod topLvl">
          <ac:chgData name="Ken Merrihew" userId="bcb7a1e886d99f07" providerId="LiveId" clId="{ED88BF63-70C3-4D5B-9812-EF7DF78115EB}" dt="2018-01-10T20:47:01.302" v="3356" actId="165"/>
          <ac:spMkLst>
            <pc:docMk/>
            <pc:sldMk cId="2803391633" sldId="263"/>
            <ac:spMk id="54" creationId="{B61DE939-5103-4585-8603-8B7BCDB1A97E}"/>
          </ac:spMkLst>
        </pc:spChg>
        <pc:spChg chg="add mod topLvl">
          <ac:chgData name="Ken Merrihew" userId="bcb7a1e886d99f07" providerId="LiveId" clId="{ED88BF63-70C3-4D5B-9812-EF7DF78115EB}" dt="2018-01-10T20:47:01.302" v="3356" actId="165"/>
          <ac:spMkLst>
            <pc:docMk/>
            <pc:sldMk cId="2803391633" sldId="263"/>
            <ac:spMk id="55" creationId="{8A543386-F256-4439-A416-521957460F95}"/>
          </ac:spMkLst>
        </pc:spChg>
        <pc:spChg chg="add mod topLvl">
          <ac:chgData name="Ken Merrihew" userId="bcb7a1e886d99f07" providerId="LiveId" clId="{ED88BF63-70C3-4D5B-9812-EF7DF78115EB}" dt="2018-01-10T20:47:01.302" v="3356" actId="165"/>
          <ac:spMkLst>
            <pc:docMk/>
            <pc:sldMk cId="2803391633" sldId="263"/>
            <ac:spMk id="56" creationId="{B1AAEA8C-D89C-4036-859A-E4B672F9B649}"/>
          </ac:spMkLst>
        </pc:spChg>
        <pc:spChg chg="add del mod topLvl">
          <ac:chgData name="Ken Merrihew" userId="bcb7a1e886d99f07" providerId="LiveId" clId="{ED88BF63-70C3-4D5B-9812-EF7DF78115EB}" dt="2018-01-10T20:46:19.105" v="3351" actId="478"/>
          <ac:spMkLst>
            <pc:docMk/>
            <pc:sldMk cId="2803391633" sldId="263"/>
            <ac:spMk id="57" creationId="{60901900-FE13-4F6A-AD32-74F85B91741D}"/>
          </ac:spMkLst>
        </pc:spChg>
        <pc:spChg chg="add mod">
          <ac:chgData name="Ken Merrihew" userId="bcb7a1e886d99f07" providerId="LiveId" clId="{ED88BF63-70C3-4D5B-9812-EF7DF78115EB}" dt="2018-01-10T20:54:59.865" v="3604" actId="1038"/>
          <ac:spMkLst>
            <pc:docMk/>
            <pc:sldMk cId="2803391633" sldId="263"/>
            <ac:spMk id="58" creationId="{BCA87FFE-DE02-4447-A90F-36BF51C84C50}"/>
          </ac:spMkLst>
        </pc:spChg>
        <pc:spChg chg="add mod">
          <ac:chgData name="Ken Merrihew" userId="bcb7a1e886d99f07" providerId="LiveId" clId="{ED88BF63-70C3-4D5B-9812-EF7DF78115EB}" dt="2018-01-10T20:54:54.784" v="3580" actId="1038"/>
          <ac:spMkLst>
            <pc:docMk/>
            <pc:sldMk cId="2803391633" sldId="263"/>
            <ac:spMk id="59" creationId="{6542E96B-AB65-42AA-B4BB-B96290054443}"/>
          </ac:spMkLst>
        </pc:spChg>
        <pc:spChg chg="add mod">
          <ac:chgData name="Ken Merrihew" userId="bcb7a1e886d99f07" providerId="LiveId" clId="{ED88BF63-70C3-4D5B-9812-EF7DF78115EB}" dt="2018-01-10T20:54:50.857" v="3557" actId="1038"/>
          <ac:spMkLst>
            <pc:docMk/>
            <pc:sldMk cId="2803391633" sldId="263"/>
            <ac:spMk id="60" creationId="{7440B15E-3EB0-49C4-B211-B0E610575755}"/>
          </ac:spMkLst>
        </pc:spChg>
        <pc:spChg chg="add mod">
          <ac:chgData name="Ken Merrihew" userId="bcb7a1e886d99f07" providerId="LiveId" clId="{ED88BF63-70C3-4D5B-9812-EF7DF78115EB}" dt="2018-01-10T20:54:46.681" v="3529" actId="1038"/>
          <ac:spMkLst>
            <pc:docMk/>
            <pc:sldMk cId="2803391633" sldId="263"/>
            <ac:spMk id="61" creationId="{11D693CE-80C8-4643-AE1B-275809224EF0}"/>
          </ac:spMkLst>
        </pc:spChg>
        <pc:spChg chg="add mod">
          <ac:chgData name="Ken Merrihew" userId="bcb7a1e886d99f07" providerId="LiveId" clId="{ED88BF63-70C3-4D5B-9812-EF7DF78115EB}" dt="2018-01-10T20:54:39.772" v="3485" actId="1038"/>
          <ac:spMkLst>
            <pc:docMk/>
            <pc:sldMk cId="2803391633" sldId="263"/>
            <ac:spMk id="62" creationId="{5DDB7FD8-81D7-45A9-BACC-61E12273CEF2}"/>
          </ac:spMkLst>
        </pc:spChg>
        <pc:spChg chg="add del mod">
          <ac:chgData name="Ken Merrihew" userId="bcb7a1e886d99f07" providerId="LiveId" clId="{ED88BF63-70C3-4D5B-9812-EF7DF78115EB}" dt="2018-01-10T20:46:17.948" v="3350" actId="478"/>
          <ac:spMkLst>
            <pc:docMk/>
            <pc:sldMk cId="2803391633" sldId="263"/>
            <ac:spMk id="63" creationId="{F3975E17-CE2E-4A85-805C-B2836F530A35}"/>
          </ac:spMkLst>
        </pc:spChg>
        <pc:spChg chg="add del mod">
          <ac:chgData name="Ken Merrihew" userId="bcb7a1e886d99f07" providerId="LiveId" clId="{ED88BF63-70C3-4D5B-9812-EF7DF78115EB}" dt="2018-01-10T20:54:28.951" v="3436" actId="478"/>
          <ac:spMkLst>
            <pc:docMk/>
            <pc:sldMk cId="2803391633" sldId="263"/>
            <ac:spMk id="64" creationId="{39693910-0566-437C-86C2-272E39B3AE34}"/>
          </ac:spMkLst>
        </pc:spChg>
        <pc:grpChg chg="add del mod">
          <ac:chgData name="Ken Merrihew" userId="bcb7a1e886d99f07" providerId="LiveId" clId="{ED88BF63-70C3-4D5B-9812-EF7DF78115EB}" dt="2018-01-10T20:40:07.222" v="3324" actId="165"/>
          <ac:grpSpMkLst>
            <pc:docMk/>
            <pc:sldMk cId="2803391633" sldId="263"/>
            <ac:grpSpMk id="2" creationId="{D696E6E4-EA93-4C84-A144-8012A84682AB}"/>
          </ac:grpSpMkLst>
        </pc:grpChg>
        <pc:grpChg chg="add del mod">
          <ac:chgData name="Ken Merrihew" userId="bcb7a1e886d99f07" providerId="LiveId" clId="{ED88BF63-70C3-4D5B-9812-EF7DF78115EB}" dt="2018-01-09T15:39:42.899" v="701" actId="165"/>
          <ac:grpSpMkLst>
            <pc:docMk/>
            <pc:sldMk cId="2803391633" sldId="263"/>
            <ac:grpSpMk id="2" creationId="{BCBF25DE-3FE8-4ADC-A850-9C4B7DF4BFE9}"/>
          </ac:grpSpMkLst>
        </pc:grpChg>
        <pc:grpChg chg="add del mod">
          <ac:chgData name="Ken Merrihew" userId="bcb7a1e886d99f07" providerId="LiveId" clId="{ED88BF63-70C3-4D5B-9812-EF7DF78115EB}" dt="2018-01-10T20:47:01.302" v="3356" actId="165"/>
          <ac:grpSpMkLst>
            <pc:docMk/>
            <pc:sldMk cId="2803391633" sldId="263"/>
            <ac:grpSpMk id="4" creationId="{33E8A581-51C5-40EC-992C-C78BD8EEB1A3}"/>
          </ac:grpSpMkLst>
        </pc:grpChg>
        <pc:graphicFrameChg chg="del">
          <ac:chgData name="Ken Merrihew" userId="bcb7a1e886d99f07" providerId="LiveId" clId="{ED88BF63-70C3-4D5B-9812-EF7DF78115EB}" dt="2018-01-09T15:26:55.827" v="104" actId="478"/>
          <ac:graphicFrameMkLst>
            <pc:docMk/>
            <pc:sldMk cId="2803391633" sldId="263"/>
            <ac:graphicFrameMk id="11" creationId="{DAA78856-B977-45D5-9BC3-7254B59509DE}"/>
          </ac:graphicFrameMkLst>
        </pc:graphicFrame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12" creationId="{021EE611-2B86-4E01-B45A-D8695ED112D9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13" creationId="{29DB1F10-56B0-4845-9A77-6102E3B3A1D8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14" creationId="{61B14F88-D20E-4CF5-884C-EF1D770884D9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15" creationId="{F39A9438-74A8-4C29-92E3-43D1A0BCC223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20" creationId="{464774FA-EACC-4250-BCE2-15483A664AF7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21" creationId="{7D5D20A5-1153-40FC-A4B2-567B7F9A4D2E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22" creationId="{92D08D9C-D79F-4C58-B57A-060FA000DC5A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23" creationId="{273279DC-8A8C-4139-8840-7F25DB68D99E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24" creationId="{34598C82-7129-4B24-8B52-BD8062A580B2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25" creationId="{6A434E95-4F77-4BA2-9041-900FE3CB5FBC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26" creationId="{ED089B14-F135-4E0F-9E04-AA136C1396BE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27" creationId="{6ECD7EDE-A86F-483E-9BC1-A0919FEEEFDE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28" creationId="{E2FC6A24-6D50-49FE-9205-B103C4C52212}"/>
          </ac:cxnSpMkLst>
        </pc:cxnChg>
        <pc:cxnChg chg="add mod ord topLvl">
          <ac:chgData name="Ken Merrihew" userId="bcb7a1e886d99f07" providerId="LiveId" clId="{ED88BF63-70C3-4D5B-9812-EF7DF78115EB}" dt="2018-01-09T15:57:43.242" v="1425" actId="1038"/>
          <ac:cxnSpMkLst>
            <pc:docMk/>
            <pc:sldMk cId="2803391633" sldId="263"/>
            <ac:cxnSpMk id="29" creationId="{AC5B17CB-DF5D-4B60-BE65-146714FF4A7C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30" creationId="{953971C3-A77D-4159-A487-7DB8EA9CD7F2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31" creationId="{D8939C86-AC94-4FE4-8E18-CC90B8501B19}"/>
          </ac:cxnSpMkLst>
        </pc:cxnChg>
        <pc:cxnChg chg="add mod ord topLvl">
          <ac:chgData name="Ken Merrihew" userId="bcb7a1e886d99f07" providerId="LiveId" clId="{ED88BF63-70C3-4D5B-9812-EF7DF78115EB}" dt="2018-01-09T15:57:58.234" v="1432" actId="1037"/>
          <ac:cxnSpMkLst>
            <pc:docMk/>
            <pc:sldMk cId="2803391633" sldId="263"/>
            <ac:cxnSpMk id="32" creationId="{4EEBE833-405F-439F-914B-709790CAE508}"/>
          </ac:cxnSpMkLst>
        </pc:cxnChg>
        <pc:cxnChg chg="add del mod">
          <ac:chgData name="Ken Merrihew" userId="bcb7a1e886d99f07" providerId="LiveId" clId="{ED88BF63-70C3-4D5B-9812-EF7DF78115EB}" dt="2018-01-09T15:52:36.670" v="1163" actId="478"/>
          <ac:cxnSpMkLst>
            <pc:docMk/>
            <pc:sldMk cId="2803391633" sldId="263"/>
            <ac:cxnSpMk id="36" creationId="{A39243E9-286D-4EC7-9291-8CCAE9150ADE}"/>
          </ac:cxnSpMkLst>
        </pc:cxnChg>
        <pc:cxnChg chg="add del mod">
          <ac:chgData name="Ken Merrihew" userId="bcb7a1e886d99f07" providerId="LiveId" clId="{ED88BF63-70C3-4D5B-9812-EF7DF78115EB}" dt="2018-01-09T15:49:41.486" v="887" actId="478"/>
          <ac:cxnSpMkLst>
            <pc:docMk/>
            <pc:sldMk cId="2803391633" sldId="263"/>
            <ac:cxnSpMk id="37" creationId="{B0F47469-D4B7-411C-A4DC-F9251A5A6A22}"/>
          </ac:cxnSpMkLst>
        </pc:cxnChg>
        <pc:cxnChg chg="add del mod">
          <ac:chgData name="Ken Merrihew" userId="bcb7a1e886d99f07" providerId="LiveId" clId="{ED88BF63-70C3-4D5B-9812-EF7DF78115EB}" dt="2018-01-09T15:49:12.036" v="853" actId="478"/>
          <ac:cxnSpMkLst>
            <pc:docMk/>
            <pc:sldMk cId="2803391633" sldId="263"/>
            <ac:cxnSpMk id="38" creationId="{72F64863-1A58-4C48-866C-AB9172EEBAA6}"/>
          </ac:cxnSpMkLst>
        </pc:cxnChg>
        <pc:cxnChg chg="add del mod topLvl">
          <ac:chgData name="Ken Merrihew" userId="bcb7a1e886d99f07" providerId="LiveId" clId="{ED88BF63-70C3-4D5B-9812-EF7DF78115EB}" dt="2018-01-09T15:41:16.345" v="729" actId="478"/>
          <ac:cxnSpMkLst>
            <pc:docMk/>
            <pc:sldMk cId="2803391633" sldId="263"/>
            <ac:cxnSpMk id="39" creationId="{5FCE3001-3803-41D8-99EA-342CD820E905}"/>
          </ac:cxnSpMkLst>
        </pc:cxnChg>
        <pc:cxnChg chg="add del mod">
          <ac:chgData name="Ken Merrihew" userId="bcb7a1e886d99f07" providerId="LiveId" clId="{ED88BF63-70C3-4D5B-9812-EF7DF78115EB}" dt="2018-01-09T15:37:06.514" v="638" actId="478"/>
          <ac:cxnSpMkLst>
            <pc:docMk/>
            <pc:sldMk cId="2803391633" sldId="263"/>
            <ac:cxnSpMk id="41" creationId="{FA804DF6-3E98-419E-9876-AF4FEEF54F2A}"/>
          </ac:cxnSpMkLst>
        </pc:cxnChg>
        <pc:cxnChg chg="add del mod">
          <ac:chgData name="Ken Merrihew" userId="bcb7a1e886d99f07" providerId="LiveId" clId="{ED88BF63-70C3-4D5B-9812-EF7DF78115EB}" dt="2018-01-09T15:37:08.745" v="639" actId="478"/>
          <ac:cxnSpMkLst>
            <pc:docMk/>
            <pc:sldMk cId="2803391633" sldId="263"/>
            <ac:cxnSpMk id="42" creationId="{2EA1EF2D-1260-4118-A9F5-42CDBD5FFA38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47" creationId="{CFDF5A02-8FEE-4213-960D-0BE8A1F40627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48" creationId="{7A85F56A-CE39-49CF-8805-9D9B4A63E6C3}"/>
          </ac:cxnSpMkLst>
        </pc:cxnChg>
        <pc:cxnChg chg="add mod ord topLvl">
          <ac:chgData name="Ken Merrihew" userId="bcb7a1e886d99f07" providerId="LiveId" clId="{ED88BF63-70C3-4D5B-9812-EF7DF78115EB}" dt="2018-01-09T15:50:10.900" v="1055" actId="1036"/>
          <ac:cxnSpMkLst>
            <pc:docMk/>
            <pc:sldMk cId="2803391633" sldId="263"/>
            <ac:cxnSpMk id="49" creationId="{DF0F9B68-B5C6-4B37-9DC2-855AEA5869B4}"/>
          </ac:cxnSpMkLst>
        </pc:cxnChg>
      </pc:sldChg>
      <pc:sldChg chg="delSp modSp add ord delAnim">
        <pc:chgData name="Ken Merrihew" userId="bcb7a1e886d99f07" providerId="LiveId" clId="{ED88BF63-70C3-4D5B-9812-EF7DF78115EB}" dt="2018-01-09T17:26:38.725" v="2507"/>
        <pc:sldMkLst>
          <pc:docMk/>
          <pc:sldMk cId="1695788769" sldId="264"/>
        </pc:sldMkLst>
        <pc:spChg chg="mod">
          <ac:chgData name="Ken Merrihew" userId="bcb7a1e886d99f07" providerId="LiveId" clId="{ED88BF63-70C3-4D5B-9812-EF7DF78115EB}" dt="2018-01-09T17:26:38.725" v="2507"/>
          <ac:spMkLst>
            <pc:docMk/>
            <pc:sldMk cId="1695788769" sldId="264"/>
            <ac:spMk id="5" creationId="{00000000-0000-0000-0000-000000000000}"/>
          </ac:spMkLst>
        </pc:spChg>
        <pc:spChg chg="del">
          <ac:chgData name="Ken Merrihew" userId="bcb7a1e886d99f07" providerId="LiveId" clId="{ED88BF63-70C3-4D5B-9812-EF7DF78115EB}" dt="2018-01-09T17:26:24.328" v="2501" actId="478"/>
          <ac:spMkLst>
            <pc:docMk/>
            <pc:sldMk cId="1695788769" sldId="264"/>
            <ac:spMk id="6" creationId="{00000000-0000-0000-0000-000000000000}"/>
          </ac:spMkLst>
        </pc:spChg>
      </pc:sldChg>
      <pc:sldChg chg="add ord">
        <pc:chgData name="Ken Merrihew" userId="bcb7a1e886d99f07" providerId="LiveId" clId="{ED88BF63-70C3-4D5B-9812-EF7DF78115EB}" dt="2018-01-09T16:08:07.982" v="1451"/>
        <pc:sldMkLst>
          <pc:docMk/>
          <pc:sldMk cId="2299067591" sldId="265"/>
        </pc:sldMkLst>
      </pc:sldChg>
      <pc:sldChg chg="addSp delSp modSp add ord delAnim modAnim">
        <pc:chgData name="Ken Merrihew" userId="bcb7a1e886d99f07" providerId="LiveId" clId="{ED88BF63-70C3-4D5B-9812-EF7DF78115EB}" dt="2018-01-10T18:24:32.404" v="2891"/>
        <pc:sldMkLst>
          <pc:docMk/>
          <pc:sldMk cId="534908069" sldId="266"/>
        </pc:sldMkLst>
        <pc:spChg chg="del">
          <ac:chgData name="Ken Merrihew" userId="bcb7a1e886d99f07" providerId="LiveId" clId="{ED88BF63-70C3-4D5B-9812-EF7DF78115EB}" dt="2018-01-09T16:13:52.855" v="1480" actId="478"/>
          <ac:spMkLst>
            <pc:docMk/>
            <pc:sldMk cId="534908069" sldId="266"/>
            <ac:spMk id="2" creationId="{90D0549B-2364-456A-930D-086302F11C26}"/>
          </ac:spMkLst>
        </pc:spChg>
        <pc:spChg chg="mod">
          <ac:chgData name="Ken Merrihew" userId="bcb7a1e886d99f07" providerId="LiveId" clId="{ED88BF63-70C3-4D5B-9812-EF7DF78115EB}" dt="2018-01-09T16:14:05.223" v="1486"/>
          <ac:spMkLst>
            <pc:docMk/>
            <pc:sldMk cId="534908069" sldId="266"/>
            <ac:spMk id="5" creationId="{00000000-0000-0000-0000-000000000000}"/>
          </ac:spMkLst>
        </pc:spChg>
        <pc:spChg chg="add mod">
          <ac:chgData name="Ken Merrihew" userId="bcb7a1e886d99f07" providerId="LiveId" clId="{ED88BF63-70C3-4D5B-9812-EF7DF78115EB}" dt="2018-01-10T18:24:26.130" v="2890" actId="255"/>
          <ac:spMkLst>
            <pc:docMk/>
            <pc:sldMk cId="534908069" sldId="266"/>
            <ac:spMk id="6" creationId="{A4D85A87-B547-44A3-BAA5-8CC60156FD78}"/>
          </ac:spMkLst>
        </pc:spChg>
      </pc:sldChg>
      <pc:sldChg chg="modSp add ord">
        <pc:chgData name="Ken Merrihew" userId="bcb7a1e886d99f07" providerId="LiveId" clId="{ED88BF63-70C3-4D5B-9812-EF7DF78115EB}" dt="2018-01-09T16:38:26.250" v="1509"/>
        <pc:sldMkLst>
          <pc:docMk/>
          <pc:sldMk cId="3218208828" sldId="267"/>
        </pc:sldMkLst>
        <pc:spChg chg="mod">
          <ac:chgData name="Ken Merrihew" userId="bcb7a1e886d99f07" providerId="LiveId" clId="{ED88BF63-70C3-4D5B-9812-EF7DF78115EB}" dt="2018-01-09T16:38:26.250" v="1509"/>
          <ac:spMkLst>
            <pc:docMk/>
            <pc:sldMk cId="3218208828" sldId="267"/>
            <ac:spMk id="2" creationId="{90D0549B-2364-456A-930D-086302F11C26}"/>
          </ac:spMkLst>
        </pc:spChg>
        <pc:spChg chg="mod">
          <ac:chgData name="Ken Merrihew" userId="bcb7a1e886d99f07" providerId="LiveId" clId="{ED88BF63-70C3-4D5B-9812-EF7DF78115EB}" dt="2018-01-09T16:37:54.462" v="1496"/>
          <ac:spMkLst>
            <pc:docMk/>
            <pc:sldMk cId="3218208828" sldId="267"/>
            <ac:spMk id="5" creationId="{00000000-0000-0000-0000-000000000000}"/>
          </ac:spMkLst>
        </pc:spChg>
      </pc:sldChg>
      <pc:sldChg chg="add ord">
        <pc:chgData name="Ken Merrihew" userId="bcb7a1e886d99f07" providerId="LiveId" clId="{ED88BF63-70C3-4D5B-9812-EF7DF78115EB}" dt="2018-01-09T16:37:36.060" v="1489"/>
        <pc:sldMkLst>
          <pc:docMk/>
          <pc:sldMk cId="2926227749" sldId="268"/>
        </pc:sldMkLst>
      </pc:sldChg>
      <pc:sldChg chg="addSp delSp add delAnim modAnim">
        <pc:chgData name="Ken Merrihew" userId="bcb7a1e886d99f07" providerId="LiveId" clId="{ED88BF63-70C3-4D5B-9812-EF7DF78115EB}" dt="2018-01-09T16:47:57.739" v="1535"/>
        <pc:sldMkLst>
          <pc:docMk/>
          <pc:sldMk cId="424159984" sldId="269"/>
        </pc:sldMkLst>
        <pc:spChg chg="del">
          <ac:chgData name="Ken Merrihew" userId="bcb7a1e886d99f07" providerId="LiveId" clId="{ED88BF63-70C3-4D5B-9812-EF7DF78115EB}" dt="2018-01-09T16:40:52.194" v="1511" actId="478"/>
          <ac:spMkLst>
            <pc:docMk/>
            <pc:sldMk cId="424159984" sldId="269"/>
            <ac:spMk id="2" creationId="{90D0549B-2364-456A-930D-086302F11C26}"/>
          </ac:spMkLst>
        </pc:spChg>
        <pc:spChg chg="del">
          <ac:chgData name="Ken Merrihew" userId="bcb7a1e886d99f07" providerId="LiveId" clId="{ED88BF63-70C3-4D5B-9812-EF7DF78115EB}" dt="2018-01-09T16:40:52.194" v="1511" actId="478"/>
          <ac:spMkLst>
            <pc:docMk/>
            <pc:sldMk cId="424159984" sldId="269"/>
            <ac:spMk id="5" creationId="{00000000-0000-0000-0000-000000000000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10" creationId="{FEAEC703-B358-40E9-B6F2-D59232E61679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12" creationId="{385039FC-1D48-493E-AB74-95B8B673B85C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13" creationId="{CD1423E5-48D0-4645-98E6-425E51DE3FE2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14" creationId="{0DACD0AC-8E23-4620-96BE-1D140F7DA7DB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15" creationId="{0C527ABC-720A-4C11-B639-4B636B95160C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16" creationId="{7287B01F-E28A-4660-BC15-7E64BDFCAFC1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17" creationId="{1ED3CC19-AB65-49A9-B334-1A044DEB87AC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18" creationId="{D6DE5203-5599-4688-A705-8C65CFD58374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19" creationId="{0FC880A1-01D9-4268-8FA6-26A30289088A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20" creationId="{A000A9AB-F22A-409C-9A88-7A088FDC5A35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21" creationId="{2E272333-9F4B-4EDD-BE8B-1AAC7796E8F7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22" creationId="{9DF2C600-C705-4FB7-83F0-90D291A1B882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23" creationId="{22D2E8E3-5E51-45F5-829A-CA7B10C33D78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24" creationId="{25A74357-1DA2-42E5-B619-F00A933A06A9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25" creationId="{202ED027-A8C4-4BEE-B76F-B48591A6EF3D}"/>
          </ac:spMkLst>
        </pc:spChg>
        <pc:spChg chg="add">
          <ac:chgData name="Ken Merrihew" userId="bcb7a1e886d99f07" providerId="LiveId" clId="{ED88BF63-70C3-4D5B-9812-EF7DF78115EB}" dt="2018-01-09T16:40:53.458" v="1512"/>
          <ac:spMkLst>
            <pc:docMk/>
            <pc:sldMk cId="424159984" sldId="269"/>
            <ac:spMk id="26" creationId="{DB3419CC-20CC-44AC-BDAE-E4A122108E0A}"/>
          </ac:spMkLst>
        </pc:spChg>
        <pc:graphicFrameChg chg="add">
          <ac:chgData name="Ken Merrihew" userId="bcb7a1e886d99f07" providerId="LiveId" clId="{ED88BF63-70C3-4D5B-9812-EF7DF78115EB}" dt="2018-01-09T16:40:53.458" v="1512"/>
          <ac:graphicFrameMkLst>
            <pc:docMk/>
            <pc:sldMk cId="424159984" sldId="269"/>
            <ac:graphicFrameMk id="11" creationId="{8E5D99A3-AB30-4757-9CC1-A7D5858D6EF1}"/>
          </ac:graphicFrameMkLst>
        </pc:graphicFrameChg>
      </pc:sldChg>
      <pc:sldChg chg="add">
        <pc:chgData name="Ken Merrihew" userId="bcb7a1e886d99f07" providerId="LiveId" clId="{ED88BF63-70C3-4D5B-9812-EF7DF78115EB}" dt="2018-01-09T16:40:45.362" v="1510"/>
        <pc:sldMkLst>
          <pc:docMk/>
          <pc:sldMk cId="3135799043" sldId="270"/>
        </pc:sldMkLst>
      </pc:sldChg>
      <pc:sldChg chg="delSp modSp add ord delAnim">
        <pc:chgData name="Ken Merrihew" userId="bcb7a1e886d99f07" providerId="LiveId" clId="{ED88BF63-70C3-4D5B-9812-EF7DF78115EB}" dt="2018-01-09T16:50:32.116" v="1544"/>
        <pc:sldMkLst>
          <pc:docMk/>
          <pc:sldMk cId="247457994" sldId="271"/>
        </pc:sldMkLst>
        <pc:spChg chg="del">
          <ac:chgData name="Ken Merrihew" userId="bcb7a1e886d99f07" providerId="LiveId" clId="{ED88BF63-70C3-4D5B-9812-EF7DF78115EB}" dt="2018-01-09T16:50:21.541" v="1538" actId="478"/>
          <ac:spMkLst>
            <pc:docMk/>
            <pc:sldMk cId="247457994" sldId="271"/>
            <ac:spMk id="2" creationId="{90D0549B-2364-456A-930D-086302F11C26}"/>
          </ac:spMkLst>
        </pc:spChg>
        <pc:spChg chg="mod">
          <ac:chgData name="Ken Merrihew" userId="bcb7a1e886d99f07" providerId="LiveId" clId="{ED88BF63-70C3-4D5B-9812-EF7DF78115EB}" dt="2018-01-09T16:50:32.116" v="1544"/>
          <ac:spMkLst>
            <pc:docMk/>
            <pc:sldMk cId="247457994" sldId="271"/>
            <ac:spMk id="5" creationId="{00000000-0000-0000-0000-000000000000}"/>
          </ac:spMkLst>
        </pc:spChg>
      </pc:sldChg>
      <pc:sldChg chg="add ord">
        <pc:chgData name="Ken Merrihew" userId="bcb7a1e886d99f07" providerId="LiveId" clId="{ED88BF63-70C3-4D5B-9812-EF7DF78115EB}" dt="2018-01-09T16:50:18.330" v="1537"/>
        <pc:sldMkLst>
          <pc:docMk/>
          <pc:sldMk cId="721867715" sldId="272"/>
        </pc:sldMkLst>
      </pc:sldChg>
      <pc:sldChg chg="modSp add">
        <pc:chgData name="Ken Merrihew" userId="bcb7a1e886d99f07" providerId="LiveId" clId="{ED88BF63-70C3-4D5B-9812-EF7DF78115EB}" dt="2018-01-09T16:51:47.431" v="1559"/>
        <pc:sldMkLst>
          <pc:docMk/>
          <pc:sldMk cId="3334265586" sldId="273"/>
        </pc:sldMkLst>
        <pc:spChg chg="mod">
          <ac:chgData name="Ken Merrihew" userId="bcb7a1e886d99f07" providerId="LiveId" clId="{ED88BF63-70C3-4D5B-9812-EF7DF78115EB}" dt="2018-01-09T16:51:47.431" v="1559"/>
          <ac:spMkLst>
            <pc:docMk/>
            <pc:sldMk cId="3334265586" sldId="273"/>
            <ac:spMk id="5" creationId="{00000000-0000-0000-0000-000000000000}"/>
          </ac:spMkLst>
        </pc:spChg>
      </pc:sldChg>
      <pc:sldChg chg="add">
        <pc:chgData name="Ken Merrihew" userId="bcb7a1e886d99f07" providerId="LiveId" clId="{ED88BF63-70C3-4D5B-9812-EF7DF78115EB}" dt="2018-01-09T16:51:08.676" v="1545"/>
        <pc:sldMkLst>
          <pc:docMk/>
          <pc:sldMk cId="1885524276" sldId="274"/>
        </pc:sldMkLst>
      </pc:sldChg>
      <pc:sldChg chg="addSp delSp modSp add ord delAnim modAnim">
        <pc:chgData name="Ken Merrihew" userId="bcb7a1e886d99f07" providerId="LiveId" clId="{ED88BF63-70C3-4D5B-9812-EF7DF78115EB}" dt="2018-01-10T23:06:23.860" v="3726" actId="14100"/>
        <pc:sldMkLst>
          <pc:docMk/>
          <pc:sldMk cId="1341402939" sldId="275"/>
        </pc:sldMkLst>
        <pc:spChg chg="add mod ord">
          <ac:chgData name="Ken Merrihew" userId="bcb7a1e886d99f07" providerId="LiveId" clId="{ED88BF63-70C3-4D5B-9812-EF7DF78115EB}" dt="2018-01-09T17:03:49.040" v="1976" actId="1582"/>
          <ac:spMkLst>
            <pc:docMk/>
            <pc:sldMk cId="1341402939" sldId="275"/>
            <ac:spMk id="2" creationId="{BECA6421-994C-48F2-A4BF-FA763090126D}"/>
          </ac:spMkLst>
        </pc:spChg>
        <pc:spChg chg="del">
          <ac:chgData name="Ken Merrihew" userId="bcb7a1e886d99f07" providerId="LiveId" clId="{ED88BF63-70C3-4D5B-9812-EF7DF78115EB}" dt="2018-01-09T16:59:57.948" v="1733" actId="478"/>
          <ac:spMkLst>
            <pc:docMk/>
            <pc:sldMk cId="1341402939" sldId="275"/>
            <ac:spMk id="3" creationId="{E3D247D2-296C-476D-A8C0-F71DF61B2AB8}"/>
          </ac:spMkLst>
        </pc:spChg>
        <pc:spChg chg="del">
          <ac:chgData name="Ken Merrihew" userId="bcb7a1e886d99f07" providerId="LiveId" clId="{ED88BF63-70C3-4D5B-9812-EF7DF78115EB}" dt="2018-01-09T16:59:36.960" v="1731" actId="478"/>
          <ac:spMkLst>
            <pc:docMk/>
            <pc:sldMk cId="1341402939" sldId="275"/>
            <ac:spMk id="5" creationId="{0D0A92A0-9F26-4056-9410-A8AF73A88C58}"/>
          </ac:spMkLst>
        </pc:spChg>
        <pc:spChg chg="del">
          <ac:chgData name="Ken Merrihew" userId="bcb7a1e886d99f07" providerId="LiveId" clId="{ED88BF63-70C3-4D5B-9812-EF7DF78115EB}" dt="2018-01-09T16:55:43.510" v="1564" actId="478"/>
          <ac:spMkLst>
            <pc:docMk/>
            <pc:sldMk cId="1341402939" sldId="275"/>
            <ac:spMk id="6" creationId="{841E4E22-332A-4252-B799-DA9637123814}"/>
          </ac:spMkLst>
        </pc:spChg>
        <pc:spChg chg="del">
          <ac:chgData name="Ken Merrihew" userId="bcb7a1e886d99f07" providerId="LiveId" clId="{ED88BF63-70C3-4D5B-9812-EF7DF78115EB}" dt="2018-01-09T16:55:27.077" v="1561" actId="478"/>
          <ac:spMkLst>
            <pc:docMk/>
            <pc:sldMk cId="1341402939" sldId="275"/>
            <ac:spMk id="10" creationId="{0DF6CF7B-198F-4AD3-A9C3-6354B45F6F5B}"/>
          </ac:spMkLst>
        </pc:spChg>
        <pc:spChg chg="add mod">
          <ac:chgData name="Ken Merrihew" userId="bcb7a1e886d99f07" providerId="LiveId" clId="{ED88BF63-70C3-4D5B-9812-EF7DF78115EB}" dt="2018-01-10T23:04:30.512" v="3711" actId="14100"/>
          <ac:spMkLst>
            <pc:docMk/>
            <pc:sldMk cId="1341402939" sldId="275"/>
            <ac:spMk id="18" creationId="{8AA61C17-4CAB-4DA6-BFEB-2CA80349926A}"/>
          </ac:spMkLst>
        </pc:spChg>
        <pc:spChg chg="mod">
          <ac:chgData name="Ken Merrihew" userId="bcb7a1e886d99f07" providerId="LiveId" clId="{ED88BF63-70C3-4D5B-9812-EF7DF78115EB}" dt="2018-01-09T17:06:24.518" v="2286" actId="1037"/>
          <ac:spMkLst>
            <pc:docMk/>
            <pc:sldMk cId="1341402939" sldId="275"/>
            <ac:spMk id="19" creationId="{CFD8BA53-591F-4B5B-8A9F-2C86A0D9744B}"/>
          </ac:spMkLst>
        </pc:spChg>
        <pc:spChg chg="add mod">
          <ac:chgData name="Ken Merrihew" userId="bcb7a1e886d99f07" providerId="LiveId" clId="{ED88BF63-70C3-4D5B-9812-EF7DF78115EB}" dt="2018-01-10T23:04:46.536" v="3716" actId="14100"/>
          <ac:spMkLst>
            <pc:docMk/>
            <pc:sldMk cId="1341402939" sldId="275"/>
            <ac:spMk id="20" creationId="{B37B8601-3308-42B5-8C60-EEDF92EF2CA6}"/>
          </ac:spMkLst>
        </pc:spChg>
        <pc:spChg chg="del mod">
          <ac:chgData name="Ken Merrihew" userId="bcb7a1e886d99f07" providerId="LiveId" clId="{ED88BF63-70C3-4D5B-9812-EF7DF78115EB}" dt="2018-01-09T17:00:08.076" v="1737" actId="478"/>
          <ac:spMkLst>
            <pc:docMk/>
            <pc:sldMk cId="1341402939" sldId="275"/>
            <ac:spMk id="33" creationId="{C7215F48-4B58-440B-B3FE-AF8FADE45A23}"/>
          </ac:spMkLst>
        </pc:spChg>
        <pc:spChg chg="del">
          <ac:chgData name="Ken Merrihew" userId="bcb7a1e886d99f07" providerId="LiveId" clId="{ED88BF63-70C3-4D5B-9812-EF7DF78115EB}" dt="2018-01-09T17:00:01.577" v="1734" actId="478"/>
          <ac:spMkLst>
            <pc:docMk/>
            <pc:sldMk cId="1341402939" sldId="275"/>
            <ac:spMk id="34" creationId="{4463D6DA-F856-4995-B8F4-5021F71525EB}"/>
          </ac:spMkLst>
        </pc:spChg>
        <pc:spChg chg="del">
          <ac:chgData name="Ken Merrihew" userId="bcb7a1e886d99f07" providerId="LiveId" clId="{ED88BF63-70C3-4D5B-9812-EF7DF78115EB}" dt="2018-01-09T16:58:47.203" v="1595" actId="478"/>
          <ac:spMkLst>
            <pc:docMk/>
            <pc:sldMk cId="1341402939" sldId="275"/>
            <ac:spMk id="40" creationId="{6B27BAAB-B38D-46B3-A476-77E459905A25}"/>
          </ac:spMkLst>
        </pc:spChg>
        <pc:spChg chg="add mod">
          <ac:chgData name="Ken Merrihew" userId="bcb7a1e886d99f07" providerId="LiveId" clId="{ED88BF63-70C3-4D5B-9812-EF7DF78115EB}" dt="2018-01-09T17:01:48.072" v="1902" actId="1035"/>
          <ac:spMkLst>
            <pc:docMk/>
            <pc:sldMk cId="1341402939" sldId="275"/>
            <ac:spMk id="42" creationId="{A53F8E3D-9945-4E48-B2D7-1564A4F5C3C2}"/>
          </ac:spMkLst>
        </pc:spChg>
        <pc:spChg chg="del">
          <ac:chgData name="Ken Merrihew" userId="bcb7a1e886d99f07" providerId="LiveId" clId="{ED88BF63-70C3-4D5B-9812-EF7DF78115EB}" dt="2018-01-09T16:58:47.203" v="1595" actId="478"/>
          <ac:spMkLst>
            <pc:docMk/>
            <pc:sldMk cId="1341402939" sldId="275"/>
            <ac:spMk id="43" creationId="{B84C981B-FE89-476F-BCCC-DD3FB24ED922}"/>
          </ac:spMkLst>
        </pc:spChg>
        <pc:spChg chg="del">
          <ac:chgData name="Ken Merrihew" userId="bcb7a1e886d99f07" providerId="LiveId" clId="{ED88BF63-70C3-4D5B-9812-EF7DF78115EB}" dt="2018-01-09T16:58:47.203" v="1595" actId="478"/>
          <ac:spMkLst>
            <pc:docMk/>
            <pc:sldMk cId="1341402939" sldId="275"/>
            <ac:spMk id="44" creationId="{0F614EA6-4525-4D22-B231-FA5B3C76273A}"/>
          </ac:spMkLst>
        </pc:spChg>
        <pc:spChg chg="del">
          <ac:chgData name="Ken Merrihew" userId="bcb7a1e886d99f07" providerId="LiveId" clId="{ED88BF63-70C3-4D5B-9812-EF7DF78115EB}" dt="2018-01-09T16:58:47.203" v="1595" actId="478"/>
          <ac:spMkLst>
            <pc:docMk/>
            <pc:sldMk cId="1341402939" sldId="275"/>
            <ac:spMk id="45" creationId="{31811296-862B-40A9-8D3A-491ED82AF8E5}"/>
          </ac:spMkLst>
        </pc:spChg>
        <pc:spChg chg="del mod">
          <ac:chgData name="Ken Merrihew" userId="bcb7a1e886d99f07" providerId="LiveId" clId="{ED88BF63-70C3-4D5B-9812-EF7DF78115EB}" dt="2018-01-09T16:59:14.778" v="1677" actId="478"/>
          <ac:spMkLst>
            <pc:docMk/>
            <pc:sldMk cId="1341402939" sldId="275"/>
            <ac:spMk id="46" creationId="{B2363180-0F01-4035-8B20-E959696669AD}"/>
          </ac:spMkLst>
        </pc:spChg>
        <pc:spChg chg="mod">
          <ac:chgData name="Ken Merrihew" userId="bcb7a1e886d99f07" providerId="LiveId" clId="{ED88BF63-70C3-4D5B-9812-EF7DF78115EB}" dt="2018-01-09T17:06:03.047" v="2215" actId="1038"/>
          <ac:spMkLst>
            <pc:docMk/>
            <pc:sldMk cId="1341402939" sldId="275"/>
            <ac:spMk id="50" creationId="{82276B00-EEDC-440D-94A7-4030E3DD06D7}"/>
          </ac:spMkLst>
        </pc:spChg>
        <pc:spChg chg="del">
          <ac:chgData name="Ken Merrihew" userId="bcb7a1e886d99f07" providerId="LiveId" clId="{ED88BF63-70C3-4D5B-9812-EF7DF78115EB}" dt="2018-01-09T16:55:41.053" v="1563" actId="478"/>
          <ac:spMkLst>
            <pc:docMk/>
            <pc:sldMk cId="1341402939" sldId="275"/>
            <ac:spMk id="51" creationId="{5B3AA227-60AE-4154-9EB5-9C42E0F7FBD5}"/>
          </ac:spMkLst>
        </pc:spChg>
        <pc:spChg chg="del">
          <ac:chgData name="Ken Merrihew" userId="bcb7a1e886d99f07" providerId="LiveId" clId="{ED88BF63-70C3-4D5B-9812-EF7DF78115EB}" dt="2018-01-09T16:55:33.985" v="1562" actId="478"/>
          <ac:spMkLst>
            <pc:docMk/>
            <pc:sldMk cId="1341402939" sldId="275"/>
            <ac:spMk id="52" creationId="{4D643E5E-8CFC-45E7-AEA7-792D49582689}"/>
          </ac:spMkLst>
        </pc:spChg>
        <pc:spChg chg="del">
          <ac:chgData name="Ken Merrihew" userId="bcb7a1e886d99f07" providerId="LiveId" clId="{ED88BF63-70C3-4D5B-9812-EF7DF78115EB}" dt="2018-01-09T17:00:03.859" v="1735" actId="478"/>
          <ac:spMkLst>
            <pc:docMk/>
            <pc:sldMk cId="1341402939" sldId="275"/>
            <ac:spMk id="53" creationId="{B0B82EB9-A212-418F-AD38-905D9F18D4D5}"/>
          </ac:spMkLst>
        </pc:spChg>
        <pc:spChg chg="add mod">
          <ac:chgData name="Ken Merrihew" userId="bcb7a1e886d99f07" providerId="LiveId" clId="{ED88BF63-70C3-4D5B-9812-EF7DF78115EB}" dt="2018-01-09T17:13:32.152" v="2398" actId="14100"/>
          <ac:spMkLst>
            <pc:docMk/>
            <pc:sldMk cId="1341402939" sldId="275"/>
            <ac:spMk id="54" creationId="{E20011F5-003F-420D-922B-F3F7732C9C6B}"/>
          </ac:spMkLst>
        </pc:spChg>
        <pc:spChg chg="add del">
          <ac:chgData name="Ken Merrihew" userId="bcb7a1e886d99f07" providerId="LiveId" clId="{ED88BF63-70C3-4D5B-9812-EF7DF78115EB}" dt="2018-01-09T17:02:34.482" v="1929"/>
          <ac:spMkLst>
            <pc:docMk/>
            <pc:sldMk cId="1341402939" sldId="275"/>
            <ac:spMk id="55" creationId="{A7EC59D2-76EF-4B79-8587-A565910AB149}"/>
          </ac:spMkLst>
        </pc:spChg>
        <pc:spChg chg="add del">
          <ac:chgData name="Ken Merrihew" userId="bcb7a1e886d99f07" providerId="LiveId" clId="{ED88BF63-70C3-4D5B-9812-EF7DF78115EB}" dt="2018-01-09T17:02:34.482" v="1929"/>
          <ac:spMkLst>
            <pc:docMk/>
            <pc:sldMk cId="1341402939" sldId="275"/>
            <ac:spMk id="56" creationId="{B7E942DA-8CE2-44A1-BAED-83616CCB5B52}"/>
          </ac:spMkLst>
        </pc:spChg>
        <pc:spChg chg="add del mod">
          <ac:chgData name="Ken Merrihew" userId="bcb7a1e886d99f07" providerId="LiveId" clId="{ED88BF63-70C3-4D5B-9812-EF7DF78115EB}" dt="2018-01-09T18:13:53.066" v="2508" actId="478"/>
          <ac:spMkLst>
            <pc:docMk/>
            <pc:sldMk cId="1341402939" sldId="275"/>
            <ac:spMk id="57" creationId="{7029162C-2399-4276-8D18-F835FB100BCA}"/>
          </ac:spMkLst>
        </pc:spChg>
        <pc:spChg chg="add mod">
          <ac:chgData name="Ken Merrihew" userId="bcb7a1e886d99f07" providerId="LiveId" clId="{ED88BF63-70C3-4D5B-9812-EF7DF78115EB}" dt="2018-01-09T18:14:25.266" v="2514" actId="14100"/>
          <ac:spMkLst>
            <pc:docMk/>
            <pc:sldMk cId="1341402939" sldId="275"/>
            <ac:spMk id="58" creationId="{38389064-79F6-4AA3-86E8-6DDE8EA2CD94}"/>
          </ac:spMkLst>
        </pc:spChg>
        <pc:spChg chg="add mod">
          <ac:chgData name="Ken Merrihew" userId="bcb7a1e886d99f07" providerId="LiveId" clId="{ED88BF63-70C3-4D5B-9812-EF7DF78115EB}" dt="2018-01-09T17:13:59.724" v="2445" actId="1038"/>
          <ac:spMkLst>
            <pc:docMk/>
            <pc:sldMk cId="1341402939" sldId="275"/>
            <ac:spMk id="59" creationId="{19DFEEFD-50F4-4CEF-84F5-1810E5A0B35F}"/>
          </ac:spMkLst>
        </pc:spChg>
        <pc:spChg chg="add mod">
          <ac:chgData name="Ken Merrihew" userId="bcb7a1e886d99f07" providerId="LiveId" clId="{ED88BF63-70C3-4D5B-9812-EF7DF78115EB}" dt="2018-01-09T17:13:46.839" v="2421" actId="1037"/>
          <ac:spMkLst>
            <pc:docMk/>
            <pc:sldMk cId="1341402939" sldId="275"/>
            <ac:spMk id="60" creationId="{043A3173-0FF5-4B0B-B1DB-298F2B7184DD}"/>
          </ac:spMkLst>
        </pc:spChg>
        <pc:picChg chg="add mod">
          <ac:chgData name="Ken Merrihew" userId="bcb7a1e886d99f07" providerId="LiveId" clId="{ED88BF63-70C3-4D5B-9812-EF7DF78115EB}" dt="2018-01-10T19:40:39.265" v="2921" actId="1076"/>
          <ac:picMkLst>
            <pc:docMk/>
            <pc:sldMk cId="1341402939" sldId="275"/>
            <ac:picMk id="1026" creationId="{DB492163-78B5-4815-A067-A68ECD5982FA}"/>
          </ac:picMkLst>
        </pc:picChg>
        <pc:cxnChg chg="add mod">
          <ac:chgData name="Ken Merrihew" userId="bcb7a1e886d99f07" providerId="LiveId" clId="{ED88BF63-70C3-4D5B-9812-EF7DF78115EB}" dt="2018-01-09T17:13:59.724" v="2445" actId="1038"/>
          <ac:cxnSpMkLst>
            <pc:docMk/>
            <pc:sldMk cId="1341402939" sldId="275"/>
            <ac:cxnSpMk id="11" creationId="{94957C91-3C20-4860-8A73-653FC9118BE1}"/>
          </ac:cxnSpMkLst>
        </pc:cxnChg>
        <pc:cxnChg chg="mod ord">
          <ac:chgData name="Ken Merrihew" userId="bcb7a1e886d99f07" providerId="LiveId" clId="{ED88BF63-70C3-4D5B-9812-EF7DF78115EB}" dt="2018-01-10T19:40:13.500" v="2919" actId="1036"/>
          <ac:cxnSpMkLst>
            <pc:docMk/>
            <pc:sldMk cId="1341402939" sldId="275"/>
            <ac:cxnSpMk id="12" creationId="{021EE611-2B86-4E01-B45A-D8695ED112D9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13" creationId="{29DB1F10-56B0-4845-9A77-6102E3B3A1D8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14" creationId="{61B14F88-D20E-4CF5-884C-EF1D770884D9}"/>
          </ac:cxnSpMkLst>
        </pc:cxnChg>
        <pc:cxnChg chg="del mod">
          <ac:chgData name="Ken Merrihew" userId="bcb7a1e886d99f07" providerId="LiveId" clId="{ED88BF63-70C3-4D5B-9812-EF7DF78115EB}" dt="2018-01-09T17:20:17.874" v="2448" actId="478"/>
          <ac:cxnSpMkLst>
            <pc:docMk/>
            <pc:sldMk cId="1341402939" sldId="275"/>
            <ac:cxnSpMk id="15" creationId="{F39A9438-74A8-4C29-92E3-43D1A0BCC223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20" creationId="{464774FA-EACC-4250-BCE2-15483A664AF7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21" creationId="{7D5D20A5-1153-40FC-A4B2-567B7F9A4D2E}"/>
          </ac:cxnSpMkLst>
        </pc:cxnChg>
        <pc:cxnChg chg="add mod">
          <ac:chgData name="Ken Merrihew" userId="bcb7a1e886d99f07" providerId="LiveId" clId="{ED88BF63-70C3-4D5B-9812-EF7DF78115EB}" dt="2018-01-10T23:06:23.860" v="3726" actId="14100"/>
          <ac:cxnSpMkLst>
            <pc:docMk/>
            <pc:sldMk cId="1341402939" sldId="275"/>
            <ac:cxnSpMk id="22" creationId="{74B67D66-7C66-40D4-BA0E-7BFCC2856DCE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22" creationId="{92D08D9C-D79F-4C58-B57A-060FA000DC5A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23" creationId="{273279DC-8A8C-4139-8840-7F25DB68D99E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24" creationId="{34598C82-7129-4B24-8B52-BD8062A580B2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25" creationId="{6A434E95-4F77-4BA2-9041-900FE3CB5FBC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26" creationId="{ED089B14-F135-4E0F-9E04-AA136C1396BE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27" creationId="{6ECD7EDE-A86F-483E-9BC1-A0919FEEEFDE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28" creationId="{E2FC6A24-6D50-49FE-9205-B103C4C52212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29" creationId="{AC5B17CB-DF5D-4B60-BE65-146714FF4A7C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30" creationId="{953971C3-A77D-4159-A487-7DB8EA9CD7F2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31" creationId="{D8939C86-AC94-4FE4-8E18-CC90B8501B19}"/>
          </ac:cxnSpMkLst>
        </pc:cxnChg>
        <pc:cxnChg chg="del">
          <ac:chgData name="Ken Merrihew" userId="bcb7a1e886d99f07" providerId="LiveId" clId="{ED88BF63-70C3-4D5B-9812-EF7DF78115EB}" dt="2018-01-09T16:58:47.203" v="1595" actId="478"/>
          <ac:cxnSpMkLst>
            <pc:docMk/>
            <pc:sldMk cId="1341402939" sldId="275"/>
            <ac:cxnSpMk id="32" creationId="{4EEBE833-405F-439F-914B-709790CAE508}"/>
          </ac:cxnSpMkLst>
        </pc:cxnChg>
        <pc:cxnChg chg="del mod">
          <ac:chgData name="Ken Merrihew" userId="bcb7a1e886d99f07" providerId="LiveId" clId="{ED88BF63-70C3-4D5B-9812-EF7DF78115EB}" dt="2018-01-09T16:59:40.952" v="1732" actId="478"/>
          <ac:cxnSpMkLst>
            <pc:docMk/>
            <pc:sldMk cId="1341402939" sldId="275"/>
            <ac:cxnSpMk id="47" creationId="{CFDF5A02-8FEE-4213-960D-0BE8A1F40627}"/>
          </ac:cxnSpMkLst>
        </pc:cxnChg>
        <pc:cxnChg chg="mod ord">
          <ac:chgData name="Ken Merrihew" userId="bcb7a1e886d99f07" providerId="LiveId" clId="{ED88BF63-70C3-4D5B-9812-EF7DF78115EB}" dt="2018-01-09T17:21:10.044" v="2458" actId="166"/>
          <ac:cxnSpMkLst>
            <pc:docMk/>
            <pc:sldMk cId="1341402939" sldId="275"/>
            <ac:cxnSpMk id="48" creationId="{7A85F56A-CE39-49CF-8805-9D9B4A63E6C3}"/>
          </ac:cxnSpMkLst>
        </pc:cxnChg>
        <pc:cxnChg chg="del mod">
          <ac:chgData name="Ken Merrihew" userId="bcb7a1e886d99f07" providerId="LiveId" clId="{ED88BF63-70C3-4D5B-9812-EF7DF78115EB}" dt="2018-01-09T17:20:21.377" v="2449" actId="478"/>
          <ac:cxnSpMkLst>
            <pc:docMk/>
            <pc:sldMk cId="1341402939" sldId="275"/>
            <ac:cxnSpMk id="49" creationId="{DF0F9B68-B5C6-4B37-9DC2-855AEA5869B4}"/>
          </ac:cxnSpMkLst>
        </pc:cxnChg>
        <pc:cxnChg chg="add mod">
          <ac:chgData name="Ken Merrihew" userId="bcb7a1e886d99f07" providerId="LiveId" clId="{ED88BF63-70C3-4D5B-9812-EF7DF78115EB}" dt="2018-01-09T17:13:46.839" v="2421" actId="1037"/>
          <ac:cxnSpMkLst>
            <pc:docMk/>
            <pc:sldMk cId="1341402939" sldId="275"/>
            <ac:cxnSpMk id="61" creationId="{E940766E-4680-42DA-B459-99997CF743E8}"/>
          </ac:cxnSpMkLst>
        </pc:cxnChg>
      </pc:sldChg>
      <pc:sldChg chg="add del">
        <pc:chgData name="Ken Merrihew" userId="bcb7a1e886d99f07" providerId="LiveId" clId="{ED88BF63-70C3-4D5B-9812-EF7DF78115EB}" dt="2018-01-10T21:23:23.203" v="3687" actId="2696"/>
        <pc:sldMkLst>
          <pc:docMk/>
          <pc:sldMk cId="1254017968" sldId="276"/>
        </pc:sldMkLst>
      </pc:sldChg>
      <pc:sldChg chg="add del">
        <pc:chgData name="Ken Merrihew" userId="bcb7a1e886d99f07" providerId="LiveId" clId="{ED88BF63-70C3-4D5B-9812-EF7DF78115EB}" dt="2018-01-10T21:23:24.391" v="3688" actId="2696"/>
        <pc:sldMkLst>
          <pc:docMk/>
          <pc:sldMk cId="1035073426" sldId="277"/>
        </pc:sldMkLst>
      </pc:sldChg>
      <pc:sldChg chg="addSp modSp add modAnim">
        <pc:chgData name="Ken Merrihew" userId="bcb7a1e886d99f07" providerId="LiveId" clId="{ED88BF63-70C3-4D5B-9812-EF7DF78115EB}" dt="2018-01-10T18:23:50.844" v="2857"/>
        <pc:sldMkLst>
          <pc:docMk/>
          <pc:sldMk cId="1891651962" sldId="278"/>
        </pc:sldMkLst>
        <pc:spChg chg="add mod">
          <ac:chgData name="Ken Merrihew" userId="bcb7a1e886d99f07" providerId="LiveId" clId="{ED88BF63-70C3-4D5B-9812-EF7DF78115EB}" dt="2018-01-09T22:05:02.569" v="2714" actId="1035"/>
          <ac:spMkLst>
            <pc:docMk/>
            <pc:sldMk cId="1891651962" sldId="278"/>
            <ac:spMk id="3" creationId="{DD456BE2-6043-44DF-B58A-8F6DE9BFCA23}"/>
          </ac:spMkLst>
        </pc:spChg>
        <pc:spChg chg="add mod ord">
          <ac:chgData name="Ken Merrihew" userId="bcb7a1e886d99f07" providerId="LiveId" clId="{ED88BF63-70C3-4D5B-9812-EF7DF78115EB}" dt="2018-01-10T18:10:15.667" v="2772" actId="14100"/>
          <ac:spMkLst>
            <pc:docMk/>
            <pc:sldMk cId="1891651962" sldId="278"/>
            <ac:spMk id="10" creationId="{8A13EC86-D9C1-4E7A-8DA1-E62CA02E47A0}"/>
          </ac:spMkLst>
        </pc:spChg>
        <pc:spChg chg="add mod ord">
          <ac:chgData name="Ken Merrihew" userId="bcb7a1e886d99f07" providerId="LiveId" clId="{ED88BF63-70C3-4D5B-9812-EF7DF78115EB}" dt="2018-01-10T18:08:04.898" v="2756" actId="1038"/>
          <ac:spMkLst>
            <pc:docMk/>
            <pc:sldMk cId="1891651962" sldId="278"/>
            <ac:spMk id="11" creationId="{9522F25E-8DF0-4A70-992C-311997AFA30B}"/>
          </ac:spMkLst>
        </pc:spChg>
        <pc:spChg chg="add mod ord">
          <ac:chgData name="Ken Merrihew" userId="bcb7a1e886d99f07" providerId="LiveId" clId="{ED88BF63-70C3-4D5B-9812-EF7DF78115EB}" dt="2018-01-10T18:08:21.165" v="2771" actId="1038"/>
          <ac:spMkLst>
            <pc:docMk/>
            <pc:sldMk cId="1891651962" sldId="278"/>
            <ac:spMk id="12" creationId="{0C00FBF8-544C-4D4D-84A1-9DE40B7DBDD0}"/>
          </ac:spMkLst>
        </pc:spChg>
        <pc:spChg chg="add mod">
          <ac:chgData name="Ken Merrihew" userId="bcb7a1e886d99f07" providerId="LiveId" clId="{ED88BF63-70C3-4D5B-9812-EF7DF78115EB}" dt="2018-01-10T18:23:50.844" v="2857"/>
          <ac:spMkLst>
            <pc:docMk/>
            <pc:sldMk cId="1891651962" sldId="278"/>
            <ac:spMk id="13" creationId="{B873CE01-EE43-4653-BECD-CC5CE56C501B}"/>
          </ac:spMkLst>
        </pc:spChg>
      </pc:sldChg>
      <pc:sldChg chg="add">
        <pc:chgData name="Ken Merrihew" userId="bcb7a1e886d99f07" providerId="LiveId" clId="{ED88BF63-70C3-4D5B-9812-EF7DF78115EB}" dt="2018-01-09T19:07:11.651" v="2582"/>
        <pc:sldMkLst>
          <pc:docMk/>
          <pc:sldMk cId="207274591" sldId="279"/>
        </pc:sldMkLst>
      </pc:sldChg>
      <pc:sldChg chg="addSp delSp modSp add delAnim modAnim">
        <pc:chgData name="Ken Merrihew" userId="bcb7a1e886d99f07" providerId="LiveId" clId="{ED88BF63-70C3-4D5B-9812-EF7DF78115EB}" dt="2018-01-10T21:23:46.762" v="3699" actId="1037"/>
        <pc:sldMkLst>
          <pc:docMk/>
          <pc:sldMk cId="4113968907" sldId="280"/>
        </pc:sldMkLst>
        <pc:spChg chg="mod">
          <ac:chgData name="Ken Merrihew" userId="bcb7a1e886d99f07" providerId="LiveId" clId="{ED88BF63-70C3-4D5B-9812-EF7DF78115EB}" dt="2018-01-10T21:23:15.173" v="3686"/>
          <ac:spMkLst>
            <pc:docMk/>
            <pc:sldMk cId="4113968907" sldId="280"/>
            <ac:spMk id="5" creationId="{00000000-0000-0000-0000-000000000000}"/>
          </ac:spMkLst>
        </pc:spChg>
        <pc:spChg chg="add mod ord">
          <ac:chgData name="Ken Merrihew" userId="bcb7a1e886d99f07" providerId="LiveId" clId="{ED88BF63-70C3-4D5B-9812-EF7DF78115EB}" dt="2018-01-10T21:23:46.762" v="3699" actId="1037"/>
          <ac:spMkLst>
            <pc:docMk/>
            <pc:sldMk cId="4113968907" sldId="280"/>
            <ac:spMk id="11" creationId="{BEFC0CAC-D61A-4FF3-A109-65600CDFF8B2}"/>
          </ac:spMkLst>
        </pc:spChg>
        <pc:picChg chg="del">
          <ac:chgData name="Ken Merrihew" userId="bcb7a1e886d99f07" providerId="LiveId" clId="{ED88BF63-70C3-4D5B-9812-EF7DF78115EB}" dt="2018-01-10T16:47:05.639" v="2732" actId="478"/>
          <ac:picMkLst>
            <pc:docMk/>
            <pc:sldMk cId="4113968907" sldId="280"/>
            <ac:picMk id="2" creationId="{1C83D969-A088-407F-AB22-D5EEA3361A15}"/>
          </ac:picMkLst>
        </pc:picChg>
        <pc:picChg chg="del">
          <ac:chgData name="Ken Merrihew" userId="bcb7a1e886d99f07" providerId="LiveId" clId="{ED88BF63-70C3-4D5B-9812-EF7DF78115EB}" dt="2018-01-10T16:47:05.639" v="2732" actId="478"/>
          <ac:picMkLst>
            <pc:docMk/>
            <pc:sldMk cId="4113968907" sldId="280"/>
            <ac:picMk id="1026" creationId="{AA5D8A9E-165E-4DFB-A55F-AE5AEE8979D1}"/>
          </ac:picMkLst>
        </pc:picChg>
        <pc:picChg chg="del">
          <ac:chgData name="Ken Merrihew" userId="bcb7a1e886d99f07" providerId="LiveId" clId="{ED88BF63-70C3-4D5B-9812-EF7DF78115EB}" dt="2018-01-10T16:47:05.639" v="2732" actId="478"/>
          <ac:picMkLst>
            <pc:docMk/>
            <pc:sldMk cId="4113968907" sldId="280"/>
            <ac:picMk id="1028" creationId="{EDA1AD88-05FF-49B6-BAC8-DAE6E8598B24}"/>
          </ac:picMkLst>
        </pc:picChg>
        <pc:picChg chg="del">
          <ac:chgData name="Ken Merrihew" userId="bcb7a1e886d99f07" providerId="LiveId" clId="{ED88BF63-70C3-4D5B-9812-EF7DF78115EB}" dt="2018-01-10T16:47:05.639" v="2732" actId="478"/>
          <ac:picMkLst>
            <pc:docMk/>
            <pc:sldMk cId="4113968907" sldId="280"/>
            <ac:picMk id="1030" creationId="{B8FBAC41-8378-45C2-A895-B8C5FD17F2E7}"/>
          </ac:picMkLst>
        </pc:picChg>
        <pc:picChg chg="del">
          <ac:chgData name="Ken Merrihew" userId="bcb7a1e886d99f07" providerId="LiveId" clId="{ED88BF63-70C3-4D5B-9812-EF7DF78115EB}" dt="2018-01-10T16:47:05.639" v="2732" actId="478"/>
          <ac:picMkLst>
            <pc:docMk/>
            <pc:sldMk cId="4113968907" sldId="280"/>
            <ac:picMk id="1032" creationId="{BAA78A15-156A-4759-92B9-45B56E1B2D76}"/>
          </ac:picMkLst>
        </pc:picChg>
      </pc:sldChg>
      <pc:sldChg chg="add">
        <pc:chgData name="Ken Merrihew" userId="bcb7a1e886d99f07" providerId="LiveId" clId="{ED88BF63-70C3-4D5B-9812-EF7DF78115EB}" dt="2018-01-10T16:46:59.111" v="2731"/>
        <pc:sldMkLst>
          <pc:docMk/>
          <pc:sldMk cId="827388459" sldId="281"/>
        </pc:sldMkLst>
      </pc:sldChg>
      <pc:sldChg chg="delSp modSp add delAnim modAnim">
        <pc:chgData name="Ken Merrihew" userId="bcb7a1e886d99f07" providerId="LiveId" clId="{ED88BF63-70C3-4D5B-9812-EF7DF78115EB}" dt="2018-01-10T22:54:47.663" v="3700"/>
        <pc:sldMkLst>
          <pc:docMk/>
          <pc:sldMk cId="3555332752" sldId="282"/>
        </pc:sldMkLst>
        <pc:spChg chg="del">
          <ac:chgData name="Ken Merrihew" userId="bcb7a1e886d99f07" providerId="LiveId" clId="{ED88BF63-70C3-4D5B-9812-EF7DF78115EB}" dt="2018-01-10T19:11:35.231" v="2897" actId="478"/>
          <ac:spMkLst>
            <pc:docMk/>
            <pc:sldMk cId="3555332752" sldId="282"/>
            <ac:spMk id="2" creationId="{90D0549B-2364-456A-930D-086302F11C26}"/>
          </ac:spMkLst>
        </pc:spChg>
        <pc:spChg chg="del">
          <ac:chgData name="Ken Merrihew" userId="bcb7a1e886d99f07" providerId="LiveId" clId="{ED88BF63-70C3-4D5B-9812-EF7DF78115EB}" dt="2018-01-10T19:11:31.276" v="2893" actId="478"/>
          <ac:spMkLst>
            <pc:docMk/>
            <pc:sldMk cId="3555332752" sldId="282"/>
            <ac:spMk id="3" creationId="{DD456BE2-6043-44DF-B58A-8F6DE9BFCA23}"/>
          </ac:spMkLst>
        </pc:spChg>
        <pc:spChg chg="mod">
          <ac:chgData name="Ken Merrihew" userId="bcb7a1e886d99f07" providerId="LiveId" clId="{ED88BF63-70C3-4D5B-9812-EF7DF78115EB}" dt="2018-01-10T19:11:51.071" v="2903"/>
          <ac:spMkLst>
            <pc:docMk/>
            <pc:sldMk cId="3555332752" sldId="282"/>
            <ac:spMk id="5" creationId="{00000000-0000-0000-0000-000000000000}"/>
          </ac:spMkLst>
        </pc:spChg>
        <pc:spChg chg="del">
          <ac:chgData name="Ken Merrihew" userId="bcb7a1e886d99f07" providerId="LiveId" clId="{ED88BF63-70C3-4D5B-9812-EF7DF78115EB}" dt="2018-01-10T19:11:32.138" v="2894" actId="478"/>
          <ac:spMkLst>
            <pc:docMk/>
            <pc:sldMk cId="3555332752" sldId="282"/>
            <ac:spMk id="10" creationId="{8A13EC86-D9C1-4E7A-8DA1-E62CA02E47A0}"/>
          </ac:spMkLst>
        </pc:spChg>
        <pc:spChg chg="del">
          <ac:chgData name="Ken Merrihew" userId="bcb7a1e886d99f07" providerId="LiveId" clId="{ED88BF63-70C3-4D5B-9812-EF7DF78115EB}" dt="2018-01-10T19:11:33.230" v="2895" actId="478"/>
          <ac:spMkLst>
            <pc:docMk/>
            <pc:sldMk cId="3555332752" sldId="282"/>
            <ac:spMk id="11" creationId="{9522F25E-8DF0-4A70-992C-311997AFA30B}"/>
          </ac:spMkLst>
        </pc:spChg>
        <pc:spChg chg="del">
          <ac:chgData name="Ken Merrihew" userId="bcb7a1e886d99f07" providerId="LiveId" clId="{ED88BF63-70C3-4D5B-9812-EF7DF78115EB}" dt="2018-01-10T19:11:33.827" v="2896" actId="478"/>
          <ac:spMkLst>
            <pc:docMk/>
            <pc:sldMk cId="3555332752" sldId="282"/>
            <ac:spMk id="12" creationId="{0C00FBF8-544C-4D4D-84A1-9DE40B7DBDD0}"/>
          </ac:spMkLst>
        </pc:spChg>
      </pc:sldChg>
      <pc:sldChg chg="add">
        <pc:chgData name="Ken Merrihew" userId="bcb7a1e886d99f07" providerId="LiveId" clId="{ED88BF63-70C3-4D5B-9812-EF7DF78115EB}" dt="2018-01-10T19:11:29.010" v="2892"/>
        <pc:sldMkLst>
          <pc:docMk/>
          <pc:sldMk cId="1614270403" sldId="283"/>
        </pc:sldMkLst>
      </pc:sldChg>
      <pc:sldChg chg="add">
        <pc:chgData name="Ken Merrihew" userId="bcb7a1e886d99f07" providerId="LiveId" clId="{ED88BF63-70C3-4D5B-9812-EF7DF78115EB}" dt="2018-01-10T21:22:56.612" v="3679"/>
        <pc:sldMkLst>
          <pc:docMk/>
          <pc:sldMk cId="657418617" sldId="284"/>
        </pc:sldMkLst>
      </pc:sldChg>
      <pc:sldChg chg="add">
        <pc:chgData name="Ken Merrihew" userId="bcb7a1e886d99f07" providerId="LiveId" clId="{ED88BF63-70C3-4D5B-9812-EF7DF78115EB}" dt="2018-01-10T21:22:56.612" v="3679"/>
        <pc:sldMkLst>
          <pc:docMk/>
          <pc:sldMk cId="3999148814" sldId="285"/>
        </pc:sldMkLst>
      </pc:sldChg>
      <pc:sldChg chg="modSp add">
        <pc:chgData name="Ken Merrihew" userId="bcb7a1e886d99f07" providerId="LiveId" clId="{ED88BF63-70C3-4D5B-9812-EF7DF78115EB}" dt="2018-01-10T23:01:24.496" v="3707"/>
        <pc:sldMkLst>
          <pc:docMk/>
          <pc:sldMk cId="3604494647" sldId="286"/>
        </pc:sldMkLst>
        <pc:spChg chg="mod">
          <ac:chgData name="Ken Merrihew" userId="bcb7a1e886d99f07" providerId="LiveId" clId="{ED88BF63-70C3-4D5B-9812-EF7DF78115EB}" dt="2018-01-10T23:01:24.496" v="3707"/>
          <ac:spMkLst>
            <pc:docMk/>
            <pc:sldMk cId="3604494647" sldId="286"/>
            <ac:spMk id="5" creationId="{00000000-0000-0000-0000-000000000000}"/>
          </ac:spMkLst>
        </pc:spChg>
      </pc:sldChg>
      <pc:sldChg chg="add">
        <pc:chgData name="Ken Merrihew" userId="bcb7a1e886d99f07" providerId="LiveId" clId="{ED88BF63-70C3-4D5B-9812-EF7DF78115EB}" dt="2018-01-10T23:01:13.200" v="3701"/>
        <pc:sldMkLst>
          <pc:docMk/>
          <pc:sldMk cId="1026769082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25F-7022-4AB2-96A5-67CFED96638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548" y="617621"/>
            <a:ext cx="661736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99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2022" y="2513366"/>
            <a:ext cx="373533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38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940" y="1306990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76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1702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Cor. 15:55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 Death, where is your sting?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 Hades, where is your victory?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85A87-B547-44A3-BAA5-8CC60156FD78}"/>
              </a:ext>
            </a:extLst>
          </p:cNvPr>
          <p:cNvSpPr txBox="1"/>
          <p:nvPr/>
        </p:nvSpPr>
        <p:spPr>
          <a:xfrm>
            <a:off x="711200" y="1736694"/>
            <a:ext cx="795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 </a:t>
            </a:r>
            <a:r>
              <a:rPr lang="en-US" sz="3200" dirty="0"/>
              <a:t>“It’s Friday, but Sunday’s </a:t>
            </a:r>
            <a:r>
              <a:rPr lang="en-US" sz="3200" dirty="0" err="1"/>
              <a:t>comin</a:t>
            </a:r>
            <a:r>
              <a:rPr lang="en-US" sz="3200" dirty="0"/>
              <a:t>’”</a:t>
            </a:r>
          </a:p>
        </p:txBody>
      </p:sp>
    </p:spTree>
    <p:extLst>
      <p:ext uri="{BB962C8B-B14F-4D97-AF65-F5344CB8AC3E}">
        <p14:creationId xmlns:p14="http://schemas.microsoft.com/office/powerpoint/2010/main" val="5349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gmund freud">
            <a:extLst>
              <a:ext uri="{FF2B5EF4-FFF2-40B4-BE49-F238E27FC236}">
                <a16:creationId xmlns:a16="http://schemas.microsoft.com/office/drawing/2014/main" id="{AA5D8A9E-165E-4DFB-A55F-AE5AEE89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36">
            <a:off x="4180200" y="939827"/>
            <a:ext cx="3788054" cy="5152516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473" y="692209"/>
            <a:ext cx="45894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Sigmund Freud (1856-1939)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finally there is the painful riddle of death, for which no remedy at all has yet been found, nor probably ever will be.”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  <p:pic>
        <p:nvPicPr>
          <p:cNvPr id="2" name="Picture 2" descr="Image result for sigmund freud">
            <a:extLst>
              <a:ext uri="{FF2B5EF4-FFF2-40B4-BE49-F238E27FC236}">
                <a16:creationId xmlns:a16="http://schemas.microsoft.com/office/drawing/2014/main" id="{1C83D969-A088-407F-AB22-D5EEA336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407">
            <a:off x="1735742" y="1818225"/>
            <a:ext cx="2637086" cy="2637086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igmund freud">
            <a:extLst>
              <a:ext uri="{FF2B5EF4-FFF2-40B4-BE49-F238E27FC236}">
                <a16:creationId xmlns:a16="http://schemas.microsoft.com/office/drawing/2014/main" id="{B8FBAC41-8378-45C2-A895-B8C5FD17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882">
            <a:off x="4833448" y="2823182"/>
            <a:ext cx="2908460" cy="2908460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igmund freud">
            <a:extLst>
              <a:ext uri="{FF2B5EF4-FFF2-40B4-BE49-F238E27FC236}">
                <a16:creationId xmlns:a16="http://schemas.microsoft.com/office/drawing/2014/main" id="{BAA78A15-156A-4759-92B9-45B56E1B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-6283" r="15425" b="19786"/>
          <a:stretch/>
        </p:blipFill>
        <p:spPr bwMode="auto">
          <a:xfrm rot="388223">
            <a:off x="585890" y="3603671"/>
            <a:ext cx="2642297" cy="2978734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gmund freud">
            <a:extLst>
              <a:ext uri="{FF2B5EF4-FFF2-40B4-BE49-F238E27FC236}">
                <a16:creationId xmlns:a16="http://schemas.microsoft.com/office/drawing/2014/main" id="{EDA1AD88-05FF-49B6-BAC8-DAE6E859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3639" r="7264" b="5400"/>
          <a:stretch/>
        </p:blipFill>
        <p:spPr bwMode="auto">
          <a:xfrm rot="170141">
            <a:off x="3456644" y="3626426"/>
            <a:ext cx="1963195" cy="2888845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29262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FC0CAC-D61A-4FF3-A109-65600CDFF8B2}"/>
              </a:ext>
            </a:extLst>
          </p:cNvPr>
          <p:cNvSpPr/>
          <p:nvPr/>
        </p:nvSpPr>
        <p:spPr>
          <a:xfrm>
            <a:off x="2292409" y="2077525"/>
            <a:ext cx="1460554" cy="76057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472" y="692209"/>
            <a:ext cx="8225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Kings 4:30-31 ~ </a:t>
            </a:r>
            <a:r>
              <a:rPr lang="en-US" sz="3200" baseline="30000" dirty="0"/>
              <a:t>30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Thus Solomon's wisdom excelled the wisdom of all the men of the East and all the wisdom of Egypt. </a:t>
            </a:r>
            <a:r>
              <a:rPr lang="en-US" sz="3200" baseline="30000" dirty="0"/>
              <a:t>31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he was wiser than all men—than Ethan the Ezrahite, and Heman, </a:t>
            </a:r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Chalcol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and </a:t>
            </a:r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Darda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the sons of </a:t>
            </a:r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Mahol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and his fame was in all the surrounding nations.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411396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8273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2" y="692209"/>
            <a:ext cx="822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 85:10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Mercy and truth have met together;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6574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39991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Outwit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exact upon </a:t>
            </a:r>
            <a:endParaRPr lang="en-US" sz="80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0549B-2364-456A-930D-086302F11C26}"/>
              </a:ext>
            </a:extLst>
          </p:cNvPr>
          <p:cNvSpPr txBox="1"/>
          <p:nvPr/>
        </p:nvSpPr>
        <p:spPr>
          <a:xfrm>
            <a:off x="711200" y="1255488"/>
            <a:ext cx="795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 </a:t>
            </a:r>
            <a:r>
              <a:rPr lang="en-US" sz="3200" dirty="0"/>
              <a:t>NIV,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subject him to tribute</a:t>
            </a:r>
          </a:p>
        </p:txBody>
      </p:sp>
    </p:spTree>
    <p:extLst>
      <p:ext uri="{BB962C8B-B14F-4D97-AF65-F5344CB8AC3E}">
        <p14:creationId xmlns:p14="http://schemas.microsoft.com/office/powerpoint/2010/main" val="32182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9728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EC703-B358-40E9-B6F2-D59232E61679}"/>
              </a:ext>
            </a:extLst>
          </p:cNvPr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Divided into 5 books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5D99A3-AB30-4757-9CC1-A7D5858D6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38386"/>
              </p:ext>
            </p:extLst>
          </p:nvPr>
        </p:nvGraphicFramePr>
        <p:xfrm>
          <a:off x="705688" y="1300110"/>
          <a:ext cx="7735864" cy="37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914">
                  <a:extLst>
                    <a:ext uri="{9D8B030D-6E8A-4147-A177-3AD203B41FA5}">
                      <a16:colId xmlns:a16="http://schemas.microsoft.com/office/drawing/2014/main" val="2750337856"/>
                    </a:ext>
                  </a:extLst>
                </a:gridCol>
                <a:gridCol w="1230167">
                  <a:extLst>
                    <a:ext uri="{9D8B030D-6E8A-4147-A177-3AD203B41FA5}">
                      <a16:colId xmlns:a16="http://schemas.microsoft.com/office/drawing/2014/main" val="2865104623"/>
                    </a:ext>
                  </a:extLst>
                </a:gridCol>
                <a:gridCol w="2284598">
                  <a:extLst>
                    <a:ext uri="{9D8B030D-6E8A-4147-A177-3AD203B41FA5}">
                      <a16:colId xmlns:a16="http://schemas.microsoft.com/office/drawing/2014/main" val="798415879"/>
                    </a:ext>
                  </a:extLst>
                </a:gridCol>
                <a:gridCol w="2794185">
                  <a:extLst>
                    <a:ext uri="{9D8B030D-6E8A-4147-A177-3AD203B41FA5}">
                      <a16:colId xmlns:a16="http://schemas.microsoft.com/office/drawing/2014/main" val="3521388164"/>
                    </a:ext>
                  </a:extLst>
                </a:gridCol>
              </a:tblGrid>
              <a:tr h="74642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</a:rPr>
                        <a:t>Book 1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462407"/>
                  </a:ext>
                </a:extLst>
              </a:tr>
              <a:tr h="746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n>
                            <a:noFill/>
                          </a:ln>
                        </a:rPr>
                        <a:t>Book 2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19972"/>
                  </a:ext>
                </a:extLst>
              </a:tr>
              <a:tr h="746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n>
                            <a:noFill/>
                          </a:ln>
                        </a:rPr>
                        <a:t>Book 3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803013"/>
                  </a:ext>
                </a:extLst>
              </a:tr>
              <a:tr h="7464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</a:rPr>
                        <a:t>Book 4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494338"/>
                  </a:ext>
                </a:extLst>
              </a:tr>
              <a:tr h="7464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</a:rPr>
                        <a:t>Book 5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38023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85039FC-1D48-493E-AB74-95B8B673B85C}"/>
              </a:ext>
            </a:extLst>
          </p:cNvPr>
          <p:cNvSpPr txBox="1"/>
          <p:nvPr/>
        </p:nvSpPr>
        <p:spPr>
          <a:xfrm>
            <a:off x="2270877" y="1392785"/>
            <a:ext cx="96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1-41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1423E5-48D0-4645-98E6-425E51DE3FE2}"/>
              </a:ext>
            </a:extLst>
          </p:cNvPr>
          <p:cNvSpPr txBox="1"/>
          <p:nvPr/>
        </p:nvSpPr>
        <p:spPr>
          <a:xfrm>
            <a:off x="2271884" y="2126524"/>
            <a:ext cx="96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42-72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ACD0AC-8E23-4620-96BE-1D140F7DA7DB}"/>
              </a:ext>
            </a:extLst>
          </p:cNvPr>
          <p:cNvSpPr txBox="1"/>
          <p:nvPr/>
        </p:nvSpPr>
        <p:spPr>
          <a:xfrm>
            <a:off x="2272891" y="2884487"/>
            <a:ext cx="96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73-89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27ABC-720A-4C11-B639-4B636B95160C}"/>
              </a:ext>
            </a:extLst>
          </p:cNvPr>
          <p:cNvSpPr txBox="1"/>
          <p:nvPr/>
        </p:nvSpPr>
        <p:spPr>
          <a:xfrm>
            <a:off x="2158834" y="3618226"/>
            <a:ext cx="120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90-106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87B01F-E28A-4660-BC15-7E64BDFCAFC1}"/>
              </a:ext>
            </a:extLst>
          </p:cNvPr>
          <p:cNvSpPr txBox="1"/>
          <p:nvPr/>
        </p:nvSpPr>
        <p:spPr>
          <a:xfrm>
            <a:off x="2153785" y="4370133"/>
            <a:ext cx="120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107-150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D3CC19-AB65-49A9-B334-1A044DEB87AC}"/>
              </a:ext>
            </a:extLst>
          </p:cNvPr>
          <p:cNvSpPr txBox="1"/>
          <p:nvPr/>
        </p:nvSpPr>
        <p:spPr>
          <a:xfrm>
            <a:off x="3633955" y="1392787"/>
            <a:ext cx="170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Genesis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E5203-5599-4688-A705-8C65CFD58374}"/>
              </a:ext>
            </a:extLst>
          </p:cNvPr>
          <p:cNvSpPr txBox="1"/>
          <p:nvPr/>
        </p:nvSpPr>
        <p:spPr>
          <a:xfrm>
            <a:off x="3634962" y="2138640"/>
            <a:ext cx="170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Exodus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C880A1-01D9-4268-8FA6-26A30289088A}"/>
              </a:ext>
            </a:extLst>
          </p:cNvPr>
          <p:cNvSpPr txBox="1"/>
          <p:nvPr/>
        </p:nvSpPr>
        <p:spPr>
          <a:xfrm>
            <a:off x="3635967" y="2884490"/>
            <a:ext cx="170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Leviticus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00A9AB-F22A-409C-9A88-7A088FDC5A35}"/>
              </a:ext>
            </a:extLst>
          </p:cNvPr>
          <p:cNvSpPr txBox="1"/>
          <p:nvPr/>
        </p:nvSpPr>
        <p:spPr>
          <a:xfrm>
            <a:off x="3636972" y="3606116"/>
            <a:ext cx="170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Numbers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272333-9F4B-4EDD-BE8B-1AAC7796E8F7}"/>
              </a:ext>
            </a:extLst>
          </p:cNvPr>
          <p:cNvSpPr txBox="1"/>
          <p:nvPr/>
        </p:nvSpPr>
        <p:spPr>
          <a:xfrm>
            <a:off x="3471254" y="4351966"/>
            <a:ext cx="200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Deuteronomy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F2C600-C705-4FB7-83F0-90D291A1B882}"/>
              </a:ext>
            </a:extLst>
          </p:cNvPr>
          <p:cNvSpPr txBox="1"/>
          <p:nvPr/>
        </p:nvSpPr>
        <p:spPr>
          <a:xfrm>
            <a:off x="6008718" y="1393792"/>
            <a:ext cx="208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Foundations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D2E8E3-5E51-45F5-829A-CA7B10C33D78}"/>
              </a:ext>
            </a:extLst>
          </p:cNvPr>
          <p:cNvSpPr txBox="1"/>
          <p:nvPr/>
        </p:nvSpPr>
        <p:spPr>
          <a:xfrm>
            <a:off x="6009725" y="2139644"/>
            <a:ext cx="208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Redemption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A74357-1DA2-42E5-B619-F00A933A06A9}"/>
              </a:ext>
            </a:extLst>
          </p:cNvPr>
          <p:cNvSpPr txBox="1"/>
          <p:nvPr/>
        </p:nvSpPr>
        <p:spPr>
          <a:xfrm>
            <a:off x="6010730" y="2867326"/>
            <a:ext cx="208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Worship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2ED027-A8C4-4BEE-B76F-B48591A6EF3D}"/>
              </a:ext>
            </a:extLst>
          </p:cNvPr>
          <p:cNvSpPr txBox="1"/>
          <p:nvPr/>
        </p:nvSpPr>
        <p:spPr>
          <a:xfrm>
            <a:off x="6011735" y="3613176"/>
            <a:ext cx="208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Wanderings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3419CC-20CC-44AC-BDAE-E4A122108E0A}"/>
              </a:ext>
            </a:extLst>
          </p:cNvPr>
          <p:cNvSpPr txBox="1"/>
          <p:nvPr/>
        </p:nvSpPr>
        <p:spPr>
          <a:xfrm>
            <a:off x="5913927" y="4359026"/>
            <a:ext cx="222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Promised Life</a:t>
            </a:r>
          </a:p>
        </p:txBody>
      </p:sp>
    </p:spTree>
    <p:extLst>
      <p:ext uri="{BB962C8B-B14F-4D97-AF65-F5344CB8AC3E}">
        <p14:creationId xmlns:p14="http://schemas.microsoft.com/office/powerpoint/2010/main" val="4241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Martin Marty (b. 1928) ~ </a:t>
            </a:r>
            <a:r>
              <a:rPr lang="en-US" sz="3200" dirty="0"/>
              <a:t>“(Psalm 88 is) a wintry landscape of unrelieved bleakness.”</a:t>
            </a:r>
            <a:endParaRPr lang="en-US" sz="80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25264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31357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200" dirty="0"/>
              <a:t>“Before those elder giants had struggled forth from nature’s womb, as her dread firstborn, the Lord was glorious and self-sufficient. Mountains to him, though hoar with the snows of ages, are but new-born babes, young things whose birth was but yesterday, mere novelties of an hour.”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2474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72186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Destruction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dakka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200" dirty="0"/>
              <a:t> – </a:t>
            </a:r>
            <a:r>
              <a:rPr lang="en-US" sz="3200" i="1" dirty="0"/>
              <a:t>to crush</a:t>
            </a:r>
            <a:r>
              <a:rPr lang="en-US" sz="3200" dirty="0"/>
              <a:t> or </a:t>
            </a:r>
            <a:r>
              <a:rPr lang="en-US" sz="3200" i="1" dirty="0"/>
              <a:t>grind to dust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33342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18855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BECA6421-994C-48F2-A4BF-FA763090126D}"/>
              </a:ext>
            </a:extLst>
          </p:cNvPr>
          <p:cNvSpPr/>
          <p:nvPr/>
        </p:nvSpPr>
        <p:spPr>
          <a:xfrm>
            <a:off x="427383" y="2584174"/>
            <a:ext cx="8289234" cy="1620078"/>
          </a:xfrm>
          <a:prstGeom prst="left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D8BA53-591F-4B5B-8A9F-2C86A0D9744B}"/>
              </a:ext>
            </a:extLst>
          </p:cNvPr>
          <p:cNvSpPr txBox="1"/>
          <p:nvPr/>
        </p:nvSpPr>
        <p:spPr>
          <a:xfrm>
            <a:off x="826073" y="3168653"/>
            <a:ext cx="1449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  <a:latin typeface="Lushlife" panose="00000400000000000000" pitchFamily="2" charset="0"/>
              </a:rPr>
              <a:t>Eternity past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276B00-EEDC-440D-94A7-4030E3DD06D7}"/>
              </a:ext>
            </a:extLst>
          </p:cNvPr>
          <p:cNvSpPr txBox="1"/>
          <p:nvPr/>
        </p:nvSpPr>
        <p:spPr>
          <a:xfrm>
            <a:off x="6643669" y="3174054"/>
            <a:ext cx="1578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  <a:latin typeface="Lushlife" panose="00000400000000000000" pitchFamily="2" charset="0"/>
              </a:rPr>
              <a:t>Eternity future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3F8E3D-9945-4E48-B2D7-1564A4F5C3C2}"/>
              </a:ext>
            </a:extLst>
          </p:cNvPr>
          <p:cNvSpPr txBox="1"/>
          <p:nvPr/>
        </p:nvSpPr>
        <p:spPr>
          <a:xfrm>
            <a:off x="3371775" y="1949356"/>
            <a:ext cx="256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Present Age</a:t>
            </a: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E20011F5-003F-420D-922B-F3F7732C9C6B}"/>
              </a:ext>
            </a:extLst>
          </p:cNvPr>
          <p:cNvSpPr/>
          <p:nvPr/>
        </p:nvSpPr>
        <p:spPr>
          <a:xfrm rot="16200000">
            <a:off x="4451961" y="1959060"/>
            <a:ext cx="163051" cy="1702682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389064-79F6-4AA3-86E8-6DDE8EA2CD94}"/>
              </a:ext>
            </a:extLst>
          </p:cNvPr>
          <p:cNvSpPr/>
          <p:nvPr/>
        </p:nvSpPr>
        <p:spPr>
          <a:xfrm>
            <a:off x="3697857" y="3013075"/>
            <a:ext cx="1720809" cy="761999"/>
          </a:xfrm>
          <a:prstGeom prst="rect">
            <a:avLst/>
          </a:prstGeom>
          <a:solidFill>
            <a:schemeClr val="accent6">
              <a:lumMod val="75000"/>
              <a:alpha val="74902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DFEEFD-50F4-4CEF-84F5-1810E5A0B35F}"/>
              </a:ext>
            </a:extLst>
          </p:cNvPr>
          <p:cNvSpPr txBox="1"/>
          <p:nvPr/>
        </p:nvSpPr>
        <p:spPr>
          <a:xfrm>
            <a:off x="2468208" y="4569176"/>
            <a:ext cx="1753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  <a:latin typeface="Lushlife" panose="00000400000000000000" pitchFamily="2" charset="0"/>
              </a:rPr>
              <a:t>Garden of Eden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3A3173-0FF5-4B0B-B1DB-298F2B7184DD}"/>
              </a:ext>
            </a:extLst>
          </p:cNvPr>
          <p:cNvSpPr txBox="1"/>
          <p:nvPr/>
        </p:nvSpPr>
        <p:spPr>
          <a:xfrm>
            <a:off x="4438817" y="4561224"/>
            <a:ext cx="2541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  <a:latin typeface="Lushlife" panose="00000400000000000000" pitchFamily="2" charset="0"/>
              </a:rPr>
              <a:t>White Throne Judgment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957C91-3C20-4860-8A73-653FC9118BE1}"/>
              </a:ext>
            </a:extLst>
          </p:cNvPr>
          <p:cNvCxnSpPr>
            <a:stCxn id="59" idx="0"/>
          </p:cNvCxnSpPr>
          <p:nvPr/>
        </p:nvCxnSpPr>
        <p:spPr>
          <a:xfrm flipV="1">
            <a:off x="3345029" y="3871182"/>
            <a:ext cx="319235" cy="6979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940766E-4680-42DA-B459-99997CF743E8}"/>
              </a:ext>
            </a:extLst>
          </p:cNvPr>
          <p:cNvCxnSpPr>
            <a:cxnSpLocks/>
            <a:stCxn id="60" idx="0"/>
          </p:cNvCxnSpPr>
          <p:nvPr/>
        </p:nvCxnSpPr>
        <p:spPr>
          <a:xfrm flipH="1" flipV="1">
            <a:off x="5405202" y="3903448"/>
            <a:ext cx="304430" cy="65777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A85F56A-CE39-49CF-8805-9D9B4A63E6C3}"/>
              </a:ext>
            </a:extLst>
          </p:cNvPr>
          <p:cNvCxnSpPr>
            <a:cxnSpLocks/>
          </p:cNvCxnSpPr>
          <p:nvPr/>
        </p:nvCxnSpPr>
        <p:spPr>
          <a:xfrm>
            <a:off x="5426510" y="2985477"/>
            <a:ext cx="0" cy="810195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1EE611-2B86-4E01-B45A-D8695ED112D9}"/>
              </a:ext>
            </a:extLst>
          </p:cNvPr>
          <p:cNvCxnSpPr>
            <a:cxnSpLocks/>
          </p:cNvCxnSpPr>
          <p:nvPr/>
        </p:nvCxnSpPr>
        <p:spPr>
          <a:xfrm>
            <a:off x="3673286" y="3008282"/>
            <a:ext cx="0" cy="80759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radar screen ani">
            <a:extLst>
              <a:ext uri="{FF2B5EF4-FFF2-40B4-BE49-F238E27FC236}">
                <a16:creationId xmlns:a16="http://schemas.microsoft.com/office/drawing/2014/main" id="{DB492163-78B5-4815-A067-A68ECD5982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73" y="104929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AA61C17-4CAB-4DA6-BFEB-2CA80349926A}"/>
              </a:ext>
            </a:extLst>
          </p:cNvPr>
          <p:cNvSpPr/>
          <p:nvPr/>
        </p:nvSpPr>
        <p:spPr>
          <a:xfrm>
            <a:off x="2980773" y="2621011"/>
            <a:ext cx="469232" cy="4692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7B8601-3308-42B5-8C60-EEDF92EF2CA6}"/>
              </a:ext>
            </a:extLst>
          </p:cNvPr>
          <p:cNvSpPr txBox="1"/>
          <p:nvPr/>
        </p:nvSpPr>
        <p:spPr>
          <a:xfrm>
            <a:off x="1140823" y="1045028"/>
            <a:ext cx="905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Me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B67D66-7C66-40D4-BA0E-7BFCC2856DCE}"/>
              </a:ext>
            </a:extLst>
          </p:cNvPr>
          <p:cNvCxnSpPr>
            <a:cxnSpLocks/>
            <a:stCxn id="20" idx="2"/>
            <a:endCxn id="18" idx="1"/>
          </p:cNvCxnSpPr>
          <p:nvPr/>
        </p:nvCxnSpPr>
        <p:spPr>
          <a:xfrm>
            <a:off x="1593669" y="1629803"/>
            <a:ext cx="1455821" cy="10599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09514 -0.00532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09809 -0.00231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ntr" presetSubtype="16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300"/>
                            </p:stCondLst>
                            <p:childTnLst>
                              <p:par>
                                <p:cTn id="12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3" presetID="53" presetClass="entr" presetSubtype="16" fill="hold" grpId="4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53" presetClass="entr" presetSubtype="16" fill="hold" grpId="6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700"/>
                            </p:stCondLst>
                            <p:childTnLst>
                              <p:par>
                                <p:cTn id="149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200"/>
                            </p:stCondLst>
                            <p:childTnLst>
                              <p:par>
                                <p:cTn id="153" presetID="53" presetClass="entr" presetSubtype="16" fill="hold" grpId="8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900"/>
                            </p:stCondLst>
                            <p:childTnLst>
                              <p:par>
                                <p:cTn id="159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400"/>
                            </p:stCondLst>
                            <p:childTnLst>
                              <p:par>
                                <p:cTn id="163" presetID="53" presetClass="entr" presetSubtype="16" fill="hold" grpId="1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9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600"/>
                            </p:stCondLst>
                            <p:childTnLst>
                              <p:par>
                                <p:cTn id="173" presetID="53" presetClass="entr" presetSubtype="16" fill="hold" grpId="1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300"/>
                            </p:stCondLst>
                            <p:childTnLst>
                              <p:par>
                                <p:cTn id="179" presetID="10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1800"/>
                            </p:stCondLst>
                            <p:childTnLst>
                              <p:par>
                                <p:cTn id="183" presetID="53" presetClass="entr" presetSubtype="16" fill="hold" grpId="14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9" presetID="10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3" presetID="53" presetClass="entr" presetSubtype="16" fill="hold" grpId="16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99" presetID="10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19" grpId="1"/>
      <p:bldP spid="50" grpId="0"/>
      <p:bldP spid="50" grpId="1"/>
      <p:bldP spid="42" grpId="0"/>
      <p:bldP spid="42" grpId="1"/>
      <p:bldP spid="54" grpId="0" animBg="1"/>
      <p:bldP spid="54" grpId="1" animBg="1"/>
      <p:bldP spid="58" grpId="0" animBg="1"/>
      <p:bldP spid="58" grpId="1" animBg="1"/>
      <p:bldP spid="59" grpId="0"/>
      <p:bldP spid="59" grpId="1"/>
      <p:bldP spid="60" grpId="0"/>
      <p:bldP spid="60" grpId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DF5A02-8FEE-4213-960D-0BE8A1F40627}"/>
              </a:ext>
            </a:extLst>
          </p:cNvPr>
          <p:cNvCxnSpPr>
            <a:cxnSpLocks/>
          </p:cNvCxnSpPr>
          <p:nvPr/>
        </p:nvCxnSpPr>
        <p:spPr>
          <a:xfrm flipH="1">
            <a:off x="7670446" y="3000831"/>
            <a:ext cx="181" cy="76530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215F48-4B58-440B-B3FE-AF8FADE45A23}"/>
              </a:ext>
            </a:extLst>
          </p:cNvPr>
          <p:cNvSpPr txBox="1"/>
          <p:nvPr/>
        </p:nvSpPr>
        <p:spPr>
          <a:xfrm>
            <a:off x="854251" y="4185421"/>
            <a:ext cx="135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Adam 930 yrs.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63D6DA-F856-4995-B8F4-5021F71525EB}"/>
              </a:ext>
            </a:extLst>
          </p:cNvPr>
          <p:cNvSpPr txBox="1"/>
          <p:nvPr/>
        </p:nvSpPr>
        <p:spPr>
          <a:xfrm>
            <a:off x="3371775" y="1591547"/>
            <a:ext cx="2560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shlife" panose="00000400000000000000" pitchFamily="2" charset="0"/>
              </a:rPr>
              <a:t>4022 yr. of human history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A92A0-9F26-4056-9410-A8AF73A88C58}"/>
              </a:ext>
            </a:extLst>
          </p:cNvPr>
          <p:cNvSpPr/>
          <p:nvPr/>
        </p:nvSpPr>
        <p:spPr>
          <a:xfrm>
            <a:off x="457200" y="3000369"/>
            <a:ext cx="8305800" cy="7819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D8BA53-591F-4B5B-8A9F-2C86A0D9744B}"/>
              </a:ext>
            </a:extLst>
          </p:cNvPr>
          <p:cNvSpPr txBox="1"/>
          <p:nvPr/>
        </p:nvSpPr>
        <p:spPr>
          <a:xfrm>
            <a:off x="572117" y="3168653"/>
            <a:ext cx="1021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  <a:latin typeface="Lushlife" panose="00000400000000000000" pitchFamily="2" charset="0"/>
              </a:rPr>
              <a:t>4000 BC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3AA227-60AE-4154-9EB5-9C42E0F7FBD5}"/>
              </a:ext>
            </a:extLst>
          </p:cNvPr>
          <p:cNvSpPr/>
          <p:nvPr/>
        </p:nvSpPr>
        <p:spPr>
          <a:xfrm>
            <a:off x="1021639" y="3026232"/>
            <a:ext cx="7418386" cy="203765"/>
          </a:xfrm>
          <a:prstGeom prst="rect">
            <a:avLst/>
          </a:prstGeom>
          <a:solidFill>
            <a:schemeClr val="accent6">
              <a:lumMod val="75000"/>
              <a:alpha val="74902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643E5E-8CFC-45E7-AEA7-792D49582689}"/>
              </a:ext>
            </a:extLst>
          </p:cNvPr>
          <p:cNvSpPr/>
          <p:nvPr/>
        </p:nvSpPr>
        <p:spPr>
          <a:xfrm>
            <a:off x="1019768" y="3584467"/>
            <a:ext cx="7418386" cy="203765"/>
          </a:xfrm>
          <a:prstGeom prst="rect">
            <a:avLst/>
          </a:prstGeom>
          <a:solidFill>
            <a:schemeClr val="accent6">
              <a:lumMod val="75000"/>
              <a:alpha val="74902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A85F56A-CE39-49CF-8805-9D9B4A63E6C3}"/>
              </a:ext>
            </a:extLst>
          </p:cNvPr>
          <p:cNvCxnSpPr>
            <a:cxnSpLocks/>
          </p:cNvCxnSpPr>
          <p:nvPr/>
        </p:nvCxnSpPr>
        <p:spPr>
          <a:xfrm>
            <a:off x="8273512" y="3585086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0F9B68-B5C6-4B37-9DC2-855AEA5869B4}"/>
              </a:ext>
            </a:extLst>
          </p:cNvPr>
          <p:cNvCxnSpPr>
            <a:cxnSpLocks/>
          </p:cNvCxnSpPr>
          <p:nvPr/>
        </p:nvCxnSpPr>
        <p:spPr>
          <a:xfrm>
            <a:off x="8271741" y="3007193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39C86-AC94-4FE4-8E18-CC90B8501B19}"/>
              </a:ext>
            </a:extLst>
          </p:cNvPr>
          <p:cNvCxnSpPr>
            <a:cxnSpLocks/>
          </p:cNvCxnSpPr>
          <p:nvPr/>
        </p:nvCxnSpPr>
        <p:spPr>
          <a:xfrm>
            <a:off x="7079655" y="3588696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EBE833-405F-439F-914B-709790CAE508}"/>
              </a:ext>
            </a:extLst>
          </p:cNvPr>
          <p:cNvCxnSpPr>
            <a:cxnSpLocks/>
          </p:cNvCxnSpPr>
          <p:nvPr/>
        </p:nvCxnSpPr>
        <p:spPr>
          <a:xfrm>
            <a:off x="7075130" y="3010803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3971C3-A77D-4159-A487-7DB8EA9CD7F2}"/>
              </a:ext>
            </a:extLst>
          </p:cNvPr>
          <p:cNvCxnSpPr>
            <a:cxnSpLocks/>
          </p:cNvCxnSpPr>
          <p:nvPr/>
        </p:nvCxnSpPr>
        <p:spPr>
          <a:xfrm flipH="1">
            <a:off x="6476589" y="3004441"/>
            <a:ext cx="181" cy="76530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B14F88-D20E-4CF5-884C-EF1D770884D9}"/>
              </a:ext>
            </a:extLst>
          </p:cNvPr>
          <p:cNvCxnSpPr>
            <a:cxnSpLocks/>
          </p:cNvCxnSpPr>
          <p:nvPr/>
        </p:nvCxnSpPr>
        <p:spPr>
          <a:xfrm flipH="1">
            <a:off x="2881925" y="2999005"/>
            <a:ext cx="181" cy="76530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4774FA-EACC-4250-BCE2-15483A664AF7}"/>
              </a:ext>
            </a:extLst>
          </p:cNvPr>
          <p:cNvCxnSpPr>
            <a:cxnSpLocks/>
          </p:cNvCxnSpPr>
          <p:nvPr/>
        </p:nvCxnSpPr>
        <p:spPr>
          <a:xfrm>
            <a:off x="2281812" y="3587241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5D20A5-1153-40FC-A4B2-567B7F9A4D2E}"/>
              </a:ext>
            </a:extLst>
          </p:cNvPr>
          <p:cNvCxnSpPr>
            <a:cxnSpLocks/>
          </p:cNvCxnSpPr>
          <p:nvPr/>
        </p:nvCxnSpPr>
        <p:spPr>
          <a:xfrm>
            <a:off x="2280041" y="3013431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D08D9C-D79F-4C58-B57A-060FA000DC5A}"/>
              </a:ext>
            </a:extLst>
          </p:cNvPr>
          <p:cNvCxnSpPr>
            <a:cxnSpLocks/>
          </p:cNvCxnSpPr>
          <p:nvPr/>
        </p:nvCxnSpPr>
        <p:spPr>
          <a:xfrm>
            <a:off x="3479008" y="3587331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3279DC-8A8C-4139-8840-7F25DB68D99E}"/>
              </a:ext>
            </a:extLst>
          </p:cNvPr>
          <p:cNvCxnSpPr>
            <a:cxnSpLocks/>
          </p:cNvCxnSpPr>
          <p:nvPr/>
        </p:nvCxnSpPr>
        <p:spPr>
          <a:xfrm>
            <a:off x="3477237" y="3013521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598C82-7129-4B24-8B52-BD8062A580B2}"/>
              </a:ext>
            </a:extLst>
          </p:cNvPr>
          <p:cNvCxnSpPr>
            <a:cxnSpLocks/>
          </p:cNvCxnSpPr>
          <p:nvPr/>
        </p:nvCxnSpPr>
        <p:spPr>
          <a:xfrm flipH="1">
            <a:off x="4081343" y="3004446"/>
            <a:ext cx="181" cy="76530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434E95-4F77-4BA2-9041-900FE3CB5FBC}"/>
              </a:ext>
            </a:extLst>
          </p:cNvPr>
          <p:cNvCxnSpPr>
            <a:cxnSpLocks/>
          </p:cNvCxnSpPr>
          <p:nvPr/>
        </p:nvCxnSpPr>
        <p:spPr>
          <a:xfrm>
            <a:off x="4686806" y="3587334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089B14-F135-4E0F-9E04-AA136C1396BE}"/>
              </a:ext>
            </a:extLst>
          </p:cNvPr>
          <p:cNvCxnSpPr>
            <a:cxnSpLocks/>
          </p:cNvCxnSpPr>
          <p:nvPr/>
        </p:nvCxnSpPr>
        <p:spPr>
          <a:xfrm>
            <a:off x="4685035" y="3012163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CD7EDE-A86F-483E-9BC1-A0919FEEEFDE}"/>
              </a:ext>
            </a:extLst>
          </p:cNvPr>
          <p:cNvCxnSpPr>
            <a:cxnSpLocks/>
          </p:cNvCxnSpPr>
          <p:nvPr/>
        </p:nvCxnSpPr>
        <p:spPr>
          <a:xfrm flipH="1">
            <a:off x="5286750" y="3004444"/>
            <a:ext cx="181" cy="76530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FC6A24-6D50-49FE-9205-B103C4C52212}"/>
              </a:ext>
            </a:extLst>
          </p:cNvPr>
          <p:cNvCxnSpPr>
            <a:cxnSpLocks/>
          </p:cNvCxnSpPr>
          <p:nvPr/>
        </p:nvCxnSpPr>
        <p:spPr>
          <a:xfrm>
            <a:off x="5891010" y="3587334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5B17CB-DF5D-4B60-BE65-146714FF4A7C}"/>
              </a:ext>
            </a:extLst>
          </p:cNvPr>
          <p:cNvCxnSpPr>
            <a:cxnSpLocks/>
          </p:cNvCxnSpPr>
          <p:nvPr/>
        </p:nvCxnSpPr>
        <p:spPr>
          <a:xfrm>
            <a:off x="5894747" y="3009441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84C981B-FE89-476F-BCCC-DD3FB24ED922}"/>
              </a:ext>
            </a:extLst>
          </p:cNvPr>
          <p:cNvSpPr txBox="1"/>
          <p:nvPr/>
        </p:nvSpPr>
        <p:spPr>
          <a:xfrm>
            <a:off x="1767833" y="3168395"/>
            <a:ext cx="1021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  <a:latin typeface="Lushlife" panose="00000400000000000000" pitchFamily="2" charset="0"/>
              </a:rPr>
              <a:t>3000 BC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614EA6-4525-4D22-B231-FA5B3C76273A}"/>
              </a:ext>
            </a:extLst>
          </p:cNvPr>
          <p:cNvSpPr txBox="1"/>
          <p:nvPr/>
        </p:nvSpPr>
        <p:spPr>
          <a:xfrm>
            <a:off x="2959035" y="3165902"/>
            <a:ext cx="1021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  <a:latin typeface="Lushlife" panose="00000400000000000000" pitchFamily="2" charset="0"/>
              </a:rPr>
              <a:t>2000 BC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27BAAB-B38D-46B3-A476-77E459905A25}"/>
              </a:ext>
            </a:extLst>
          </p:cNvPr>
          <p:cNvSpPr txBox="1"/>
          <p:nvPr/>
        </p:nvSpPr>
        <p:spPr>
          <a:xfrm>
            <a:off x="5370307" y="3175137"/>
            <a:ext cx="1046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  <a:latin typeface="Lushlife" panose="00000400000000000000" pitchFamily="2" charset="0"/>
              </a:rPr>
              <a:t>BC - AD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363180-0F01-4035-8B20-E959696669AD}"/>
              </a:ext>
            </a:extLst>
          </p:cNvPr>
          <p:cNvSpPr txBox="1"/>
          <p:nvPr/>
        </p:nvSpPr>
        <p:spPr>
          <a:xfrm>
            <a:off x="6564200" y="3166648"/>
            <a:ext cx="1021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  <a:latin typeface="Lushlife" panose="00000400000000000000" pitchFamily="2" charset="0"/>
              </a:rPr>
              <a:t>AD 1000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276B00-EEDC-440D-94A7-4030E3DD06D7}"/>
              </a:ext>
            </a:extLst>
          </p:cNvPr>
          <p:cNvSpPr txBox="1"/>
          <p:nvPr/>
        </p:nvSpPr>
        <p:spPr>
          <a:xfrm>
            <a:off x="7755303" y="3174054"/>
            <a:ext cx="1021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  <a:latin typeface="Lushlife" panose="00000400000000000000" pitchFamily="2" charset="0"/>
              </a:rPr>
              <a:t>AD 2000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811296-862B-40A9-8D3A-491ED82AF8E5}"/>
              </a:ext>
            </a:extLst>
          </p:cNvPr>
          <p:cNvSpPr txBox="1"/>
          <p:nvPr/>
        </p:nvSpPr>
        <p:spPr>
          <a:xfrm>
            <a:off x="4172772" y="3175915"/>
            <a:ext cx="1021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  <a:latin typeface="Lushlife" panose="00000400000000000000" pitchFamily="2" charset="0"/>
              </a:rPr>
              <a:t>1000 BC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E4E22-332A-4252-B799-DA9637123814}"/>
              </a:ext>
            </a:extLst>
          </p:cNvPr>
          <p:cNvSpPr/>
          <p:nvPr/>
        </p:nvSpPr>
        <p:spPr>
          <a:xfrm>
            <a:off x="1022643" y="3027849"/>
            <a:ext cx="1174291" cy="197340"/>
          </a:xfrm>
          <a:prstGeom prst="rect">
            <a:avLst/>
          </a:prstGeom>
          <a:solidFill>
            <a:srgbClr val="ED7D31">
              <a:alpha val="74902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F6CF7B-198F-4AD3-A9C3-6354B45F6F5B}"/>
              </a:ext>
            </a:extLst>
          </p:cNvPr>
          <p:cNvSpPr/>
          <p:nvPr/>
        </p:nvSpPr>
        <p:spPr>
          <a:xfrm>
            <a:off x="1022643" y="3591675"/>
            <a:ext cx="1179905" cy="187112"/>
          </a:xfrm>
          <a:prstGeom prst="rect">
            <a:avLst/>
          </a:prstGeom>
          <a:solidFill>
            <a:srgbClr val="ED7D31">
              <a:alpha val="74902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1EE611-2B86-4E01-B45A-D8695ED112D9}"/>
              </a:ext>
            </a:extLst>
          </p:cNvPr>
          <p:cNvCxnSpPr>
            <a:cxnSpLocks/>
          </p:cNvCxnSpPr>
          <p:nvPr/>
        </p:nvCxnSpPr>
        <p:spPr>
          <a:xfrm>
            <a:off x="1078024" y="3584428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DB1F10-56B0-4845-9A77-6102E3B3A1D8}"/>
              </a:ext>
            </a:extLst>
          </p:cNvPr>
          <p:cNvCxnSpPr>
            <a:cxnSpLocks/>
          </p:cNvCxnSpPr>
          <p:nvPr/>
        </p:nvCxnSpPr>
        <p:spPr>
          <a:xfrm>
            <a:off x="1680804" y="3003830"/>
            <a:ext cx="1847" cy="76101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9A9438-74A8-4C29-92E3-43D1A0BCC223}"/>
              </a:ext>
            </a:extLst>
          </p:cNvPr>
          <p:cNvCxnSpPr>
            <a:cxnSpLocks/>
          </p:cNvCxnSpPr>
          <p:nvPr/>
        </p:nvCxnSpPr>
        <p:spPr>
          <a:xfrm>
            <a:off x="1076253" y="3010618"/>
            <a:ext cx="0" cy="17831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E3D247D2-296C-476D-A8C0-F71DF61B2AB8}"/>
              </a:ext>
            </a:extLst>
          </p:cNvPr>
          <p:cNvSpPr/>
          <p:nvPr/>
        </p:nvSpPr>
        <p:spPr>
          <a:xfrm rot="16200000">
            <a:off x="4618252" y="-873375"/>
            <a:ext cx="164303" cy="7368808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B0B82EB9-A212-418F-AD38-905D9F18D4D5}"/>
              </a:ext>
            </a:extLst>
          </p:cNvPr>
          <p:cNvSpPr/>
          <p:nvPr/>
        </p:nvSpPr>
        <p:spPr>
          <a:xfrm rot="5400000">
            <a:off x="1517603" y="3398961"/>
            <a:ext cx="222626" cy="122356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9832BF43-9A9B-4E77-BC0C-0EC46A9637B5}"/>
              </a:ext>
            </a:extLst>
          </p:cNvPr>
          <p:cNvSpPr/>
          <p:nvPr/>
        </p:nvSpPr>
        <p:spPr>
          <a:xfrm rot="5400000">
            <a:off x="2758847" y="3396736"/>
            <a:ext cx="222626" cy="122356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7477FD6-D5D4-4D07-B7ED-A01F87E3630B}"/>
              </a:ext>
            </a:extLst>
          </p:cNvPr>
          <p:cNvSpPr/>
          <p:nvPr/>
        </p:nvSpPr>
        <p:spPr>
          <a:xfrm rot="5400000">
            <a:off x="3991118" y="3394513"/>
            <a:ext cx="222626" cy="122356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B61DE939-5103-4585-8603-8B7BCDB1A97E}"/>
              </a:ext>
            </a:extLst>
          </p:cNvPr>
          <p:cNvSpPr/>
          <p:nvPr/>
        </p:nvSpPr>
        <p:spPr>
          <a:xfrm rot="5400000">
            <a:off x="5223389" y="3392288"/>
            <a:ext cx="222626" cy="122356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8A543386-F256-4439-A416-521957460F95}"/>
              </a:ext>
            </a:extLst>
          </p:cNvPr>
          <p:cNvSpPr/>
          <p:nvPr/>
        </p:nvSpPr>
        <p:spPr>
          <a:xfrm rot="5400000">
            <a:off x="6455661" y="3390064"/>
            <a:ext cx="222626" cy="122356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B1AAEA8C-D89C-4036-859A-E4B672F9B649}"/>
              </a:ext>
            </a:extLst>
          </p:cNvPr>
          <p:cNvSpPr/>
          <p:nvPr/>
        </p:nvSpPr>
        <p:spPr>
          <a:xfrm rot="5400000">
            <a:off x="7687932" y="3387840"/>
            <a:ext cx="222626" cy="122356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A87FFE-DE02-4447-A90F-36BF51C84C50}"/>
              </a:ext>
            </a:extLst>
          </p:cNvPr>
          <p:cNvSpPr txBox="1"/>
          <p:nvPr/>
        </p:nvSpPr>
        <p:spPr>
          <a:xfrm>
            <a:off x="2207101" y="4207189"/>
            <a:ext cx="135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Adam II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42E96B-AB65-42AA-B4BB-B96290054443}"/>
              </a:ext>
            </a:extLst>
          </p:cNvPr>
          <p:cNvSpPr txBox="1"/>
          <p:nvPr/>
        </p:nvSpPr>
        <p:spPr>
          <a:xfrm>
            <a:off x="3438392" y="4211421"/>
            <a:ext cx="135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Adam III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40B15E-3EB0-49C4-B211-B0E610575755}"/>
              </a:ext>
            </a:extLst>
          </p:cNvPr>
          <p:cNvSpPr txBox="1"/>
          <p:nvPr/>
        </p:nvSpPr>
        <p:spPr>
          <a:xfrm>
            <a:off x="4652143" y="4215655"/>
            <a:ext cx="135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Adam IV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D693CE-80C8-4643-AE1B-275809224EF0}"/>
              </a:ext>
            </a:extLst>
          </p:cNvPr>
          <p:cNvSpPr txBox="1"/>
          <p:nvPr/>
        </p:nvSpPr>
        <p:spPr>
          <a:xfrm>
            <a:off x="5897944" y="4219889"/>
            <a:ext cx="135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Adam V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DDB7FD8-81D7-45A9-BACC-61E12273CEF2}"/>
              </a:ext>
            </a:extLst>
          </p:cNvPr>
          <p:cNvSpPr txBox="1"/>
          <p:nvPr/>
        </p:nvSpPr>
        <p:spPr>
          <a:xfrm>
            <a:off x="7129233" y="4224123"/>
            <a:ext cx="135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shlife" panose="00000400000000000000" pitchFamily="2" charset="0"/>
              </a:rPr>
              <a:t>Adam VI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381BA-DDE0-4151-B057-FC0C837BDD02}"/>
              </a:ext>
            </a:extLst>
          </p:cNvPr>
          <p:cNvSpPr txBox="1"/>
          <p:nvPr/>
        </p:nvSpPr>
        <p:spPr>
          <a:xfrm>
            <a:off x="2987034" y="4824549"/>
            <a:ext cx="3239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Adam lived 1/6 of man’s existence</a:t>
            </a:r>
          </a:p>
        </p:txBody>
      </p:sp>
    </p:spTree>
    <p:extLst>
      <p:ext uri="{BB962C8B-B14F-4D97-AF65-F5344CB8AC3E}">
        <p14:creationId xmlns:p14="http://schemas.microsoft.com/office/powerpoint/2010/main" val="28033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1" grpId="0" animBg="1"/>
      <p:bldP spid="52" grpId="0" animBg="1"/>
      <p:bldP spid="6" grpId="0" animBg="1"/>
      <p:bldP spid="10" grpId="0" animBg="1"/>
      <p:bldP spid="3" grpId="0" animBg="1"/>
      <p:bldP spid="53" grpId="0" animBg="1"/>
      <p:bldP spid="41" grpId="0" animBg="1"/>
      <p:bldP spid="42" grpId="0" animBg="1"/>
      <p:bldP spid="54" grpId="0" animBg="1"/>
      <p:bldP spid="55" grpId="0" animBg="1"/>
      <p:bldP spid="56" grpId="0" animBg="1"/>
      <p:bldP spid="58" grpId="0"/>
      <p:bldP spid="59" grpId="0"/>
      <p:bldP spid="60" grpId="0"/>
      <p:bldP spid="61" grpId="0"/>
      <p:bldP spid="62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35104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David Brainerd (1718-1747) ~ </a:t>
            </a:r>
            <a:r>
              <a:rPr lang="en-US" sz="3200" dirty="0"/>
              <a:t>“Oh, how precious is time, and how it pains me to see it slide away, while I do so little to any good purpose.  Oh, that God would make me more fruitful and spiritual.”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16957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22990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5224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00FBF8-544C-4D4D-84A1-9DE40B7DBDD0}"/>
              </a:ext>
            </a:extLst>
          </p:cNvPr>
          <p:cNvSpPr/>
          <p:nvPr/>
        </p:nvSpPr>
        <p:spPr>
          <a:xfrm>
            <a:off x="5551337" y="3270599"/>
            <a:ext cx="1207069" cy="76057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22F25E-8DF0-4A70-992C-311997AFA30B}"/>
              </a:ext>
            </a:extLst>
          </p:cNvPr>
          <p:cNvSpPr/>
          <p:nvPr/>
        </p:nvSpPr>
        <p:spPr>
          <a:xfrm>
            <a:off x="3887155" y="2791627"/>
            <a:ext cx="1327776" cy="76057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13EC86-D9C1-4E7A-8DA1-E62CA02E47A0}"/>
              </a:ext>
            </a:extLst>
          </p:cNvPr>
          <p:cNvSpPr/>
          <p:nvPr/>
        </p:nvSpPr>
        <p:spPr>
          <a:xfrm>
            <a:off x="5983395" y="2283627"/>
            <a:ext cx="1460554" cy="76057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473" y="69220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“Mahalath Leannoth”</a:t>
            </a:r>
            <a:endParaRPr lang="en-US" sz="54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0549B-2364-456A-930D-086302F11C26}"/>
              </a:ext>
            </a:extLst>
          </p:cNvPr>
          <p:cNvSpPr txBox="1"/>
          <p:nvPr/>
        </p:nvSpPr>
        <p:spPr>
          <a:xfrm>
            <a:off x="711200" y="1299030"/>
            <a:ext cx="7953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 </a:t>
            </a:r>
            <a:r>
              <a:rPr lang="en-US" sz="3200" dirty="0"/>
              <a:t>NLT ~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song to be sung to the tune “The Suffering of Affliction.”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56BE2-6043-44DF-B58A-8F6DE9BFCA23}"/>
              </a:ext>
            </a:extLst>
          </p:cNvPr>
          <p:cNvSpPr txBox="1"/>
          <p:nvPr/>
        </p:nvSpPr>
        <p:spPr>
          <a:xfrm>
            <a:off x="491412" y="2338877"/>
            <a:ext cx="8210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Chron. 15:17 ~</a:t>
            </a:r>
            <a:r>
              <a:rPr lang="en-US" sz="3200" baseline="30000" dirty="0"/>
              <a:t>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 the Levites appointed Heman the son of Joel; and of his brethren, Asaph the son of </a:t>
            </a:r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Berechiah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 and of their brethren, the sons of </a:t>
            </a:r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Merari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Ethan the son of </a:t>
            </a:r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Kushaiah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916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5" grpId="0"/>
      <p:bldP spid="5" grpId="1"/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2072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200" dirty="0"/>
              <a:t>“’</a:t>
            </a:r>
            <a:r>
              <a:rPr lang="en-US" sz="3200" i="1" dirty="0"/>
              <a:t>I have cried day and night before thee.</a:t>
            </a:r>
            <a:r>
              <a:rPr lang="en-US" sz="3200" dirty="0"/>
              <a:t>’</a:t>
            </a:r>
            <a:r>
              <a:rPr lang="en-US" sz="3200" i="1" dirty="0"/>
              <a:t> </a:t>
            </a:r>
            <a:r>
              <a:rPr lang="en-US" sz="3200" dirty="0"/>
              <a:t>His distress had not blown out the sparks of his prayer, but quickened them into a greater ardency, till they burned perpetually like a furnace at full blast … Perhaps, if </a:t>
            </a:r>
            <a:r>
              <a:rPr lang="en-US" sz="3200" dirty="0" err="1"/>
              <a:t>Heman’s</a:t>
            </a:r>
            <a:r>
              <a:rPr lang="en-US" sz="3200" dirty="0"/>
              <a:t> pain had not been incessant his supplications might have been intermittent;”</a:t>
            </a:r>
            <a:endParaRPr lang="en-US" sz="80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35553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16142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Ps. 22:1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My God, My God, why have You forsaken Me?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36044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88-90</a:t>
            </a:r>
          </a:p>
        </p:txBody>
      </p:sp>
    </p:spTree>
    <p:extLst>
      <p:ext uri="{BB962C8B-B14F-4D97-AF65-F5344CB8AC3E}">
        <p14:creationId xmlns:p14="http://schemas.microsoft.com/office/powerpoint/2010/main" val="10267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salm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salms">
      <a:majorFont>
        <a:latin typeface="Lushlife"/>
        <a:ea typeface=""/>
        <a:cs typeface=""/>
      </a:majorFont>
      <a:minorFont>
        <a:latin typeface="Lushlif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Lushlife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AA0A4C66-1EE3-4F2D-A793-1E22421EE34F}" vid="{4CC75E1C-A16D-435B-A087-B3D2F2DBC5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Psalms</Template>
  <TotalTime>2026</TotalTime>
  <Words>622</Words>
  <Application>Microsoft Office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Lushlife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8</cp:revision>
  <dcterms:created xsi:type="dcterms:W3CDTF">2018-01-08T18:55:44Z</dcterms:created>
  <dcterms:modified xsi:type="dcterms:W3CDTF">2018-01-10T23:06:25Z</dcterms:modified>
</cp:coreProperties>
</file>