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1" r:id="rId5"/>
    <p:sldId id="282" r:id="rId6"/>
    <p:sldId id="277" r:id="rId7"/>
    <p:sldId id="278" r:id="rId8"/>
    <p:sldId id="259" r:id="rId9"/>
    <p:sldId id="260" r:id="rId10"/>
    <p:sldId id="261" r:id="rId11"/>
    <p:sldId id="262" r:id="rId12"/>
    <p:sldId id="263" r:id="rId13"/>
    <p:sldId id="264" r:id="rId14"/>
    <p:sldId id="265" r:id="rId15"/>
    <p:sldId id="266" r:id="rId16"/>
    <p:sldId id="279" r:id="rId17"/>
    <p:sldId id="280" r:id="rId18"/>
    <p:sldId id="283" r:id="rId19"/>
    <p:sldId id="284" r:id="rId20"/>
    <p:sldId id="287" r:id="rId21"/>
    <p:sldId id="288" r:id="rId22"/>
    <p:sldId id="267" r:id="rId23"/>
    <p:sldId id="268" r:id="rId24"/>
    <p:sldId id="269" r:id="rId25"/>
    <p:sldId id="270" r:id="rId26"/>
    <p:sldId id="271" r:id="rId27"/>
    <p:sldId id="272" r:id="rId28"/>
    <p:sldId id="273" r:id="rId29"/>
    <p:sldId id="274" r:id="rId30"/>
    <p:sldId id="275" r:id="rId31"/>
    <p:sldId id="276" r:id="rId32"/>
  </p:sldIdLst>
  <p:sldSz cx="9144000" cy="6858000" type="screen4x3"/>
  <p:notesSz cx="6858000" cy="9144000"/>
  <p:embeddedFontLst>
    <p:embeddedFont>
      <p:font typeface="Arial Rounded MT Bold" panose="020F0704030504030204" pitchFamily="34" charset="0"/>
      <p:regular r:id="rId33"/>
    </p:embeddedFont>
    <p:embeddedFont>
      <p:font typeface="Lushlife" panose="00000400000000000000" pitchFamily="2"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127" d="100"/>
          <a:sy n="127" d="100"/>
        </p:scale>
        <p:origin x="-1282" y="-1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94819C00-376E-442E-BF1E-C21A083281BA}"/>
    <pc:docChg chg="undo custSel addSld delSld modSld">
      <pc:chgData name="Ken Merrihew" userId="bcb7a1e886d99f07" providerId="LiveId" clId="{94819C00-376E-442E-BF1E-C21A083281BA}" dt="2017-12-13T23:53:34.633" v="868" actId="339"/>
      <pc:docMkLst>
        <pc:docMk/>
      </pc:docMkLst>
      <pc:sldChg chg="addSp modSp modAnim">
        <pc:chgData name="Ken Merrihew" userId="bcb7a1e886d99f07" providerId="LiveId" clId="{94819C00-376E-442E-BF1E-C21A083281BA}" dt="2017-12-13T19:01:46.044" v="101"/>
        <pc:sldMkLst>
          <pc:docMk/>
          <pc:sldMk cId="2526491091" sldId="257"/>
        </pc:sldMkLst>
        <pc:spChg chg="mod">
          <ac:chgData name="Ken Merrihew" userId="bcb7a1e886d99f07" providerId="LiveId" clId="{94819C00-376E-442E-BF1E-C21A083281BA}" dt="2017-12-13T19:01:27.414" v="98" actId="14100"/>
          <ac:spMkLst>
            <pc:docMk/>
            <pc:sldMk cId="2526491091" sldId="257"/>
            <ac:spMk id="5" creationId="{00000000-0000-0000-0000-000000000000}"/>
          </ac:spMkLst>
        </pc:spChg>
        <pc:picChg chg="add mod">
          <ac:chgData name="Ken Merrihew" userId="bcb7a1e886d99f07" providerId="LiveId" clId="{94819C00-376E-442E-BF1E-C21A083281BA}" dt="2017-12-13T19:01:31.367" v="99" actId="1076"/>
          <ac:picMkLst>
            <pc:docMk/>
            <pc:sldMk cId="2526491091" sldId="257"/>
            <ac:picMk id="1026" creationId="{CEC76D8D-520E-4645-99CC-40C430C05543}"/>
          </ac:picMkLst>
        </pc:picChg>
      </pc:sldChg>
      <pc:sldChg chg="addSp delSp">
        <pc:chgData name="Ken Merrihew" userId="bcb7a1e886d99f07" providerId="LiveId" clId="{94819C00-376E-442E-BF1E-C21A083281BA}" dt="2017-12-13T23:43:24.864" v="695"/>
        <pc:sldMkLst>
          <pc:docMk/>
          <pc:sldMk cId="522468264" sldId="258"/>
        </pc:sldMkLst>
        <pc:spChg chg="del">
          <ac:chgData name="Ken Merrihew" userId="bcb7a1e886d99f07" providerId="LiveId" clId="{94819C00-376E-442E-BF1E-C21A083281BA}" dt="2017-12-13T23:43:24.135" v="694" actId="478"/>
          <ac:spMkLst>
            <pc:docMk/>
            <pc:sldMk cId="522468264" sldId="258"/>
            <ac:spMk id="4" creationId="{00000000-0000-0000-0000-000000000000}"/>
          </ac:spMkLst>
        </pc:spChg>
        <pc:spChg chg="add">
          <ac:chgData name="Ken Merrihew" userId="bcb7a1e886d99f07" providerId="LiveId" clId="{94819C00-376E-442E-BF1E-C21A083281BA}" dt="2017-12-13T23:43:24.864" v="695"/>
          <ac:spMkLst>
            <pc:docMk/>
            <pc:sldMk cId="522468264" sldId="258"/>
            <ac:spMk id="5" creationId="{D0133321-4DC0-4F45-9CC1-382D7824EE55}"/>
          </ac:spMkLst>
        </pc:spChg>
      </pc:sldChg>
      <pc:sldChg chg="modSp">
        <pc:chgData name="Ken Merrihew" userId="bcb7a1e886d99f07" providerId="LiveId" clId="{94819C00-376E-442E-BF1E-C21A083281BA}" dt="2017-12-13T18:50:38.999" v="13" actId="1036"/>
        <pc:sldMkLst>
          <pc:docMk/>
          <pc:sldMk cId="2995347274" sldId="259"/>
        </pc:sldMkLst>
        <pc:spChg chg="mod">
          <ac:chgData name="Ken Merrihew" userId="bcb7a1e886d99f07" providerId="LiveId" clId="{94819C00-376E-442E-BF1E-C21A083281BA}" dt="2017-12-13T18:50:38.999" v="13" actId="1036"/>
          <ac:spMkLst>
            <pc:docMk/>
            <pc:sldMk cId="2995347274" sldId="259"/>
            <ac:spMk id="2" creationId="{4EDDBC31-7D51-4C83-8488-E2C8A4B678E8}"/>
          </ac:spMkLst>
        </pc:spChg>
      </pc:sldChg>
      <pc:sldChg chg="addSp delSp">
        <pc:chgData name="Ken Merrihew" userId="bcb7a1e886d99f07" providerId="LiveId" clId="{94819C00-376E-442E-BF1E-C21A083281BA}" dt="2017-12-13T23:43:39.574" v="701"/>
        <pc:sldMkLst>
          <pc:docMk/>
          <pc:sldMk cId="3208104742" sldId="260"/>
        </pc:sldMkLst>
        <pc:spChg chg="del">
          <ac:chgData name="Ken Merrihew" userId="bcb7a1e886d99f07" providerId="LiveId" clId="{94819C00-376E-442E-BF1E-C21A083281BA}" dt="2017-12-13T23:43:38.858" v="700" actId="478"/>
          <ac:spMkLst>
            <pc:docMk/>
            <pc:sldMk cId="3208104742" sldId="260"/>
            <ac:spMk id="4" creationId="{00000000-0000-0000-0000-000000000000}"/>
          </ac:spMkLst>
        </pc:spChg>
        <pc:spChg chg="add">
          <ac:chgData name="Ken Merrihew" userId="bcb7a1e886d99f07" providerId="LiveId" clId="{94819C00-376E-442E-BF1E-C21A083281BA}" dt="2017-12-13T23:43:39.574" v="701"/>
          <ac:spMkLst>
            <pc:docMk/>
            <pc:sldMk cId="3208104742" sldId="260"/>
            <ac:spMk id="5" creationId="{0FBAD671-2EEF-4F41-B5D4-818203C252A2}"/>
          </ac:spMkLst>
        </pc:spChg>
      </pc:sldChg>
      <pc:sldChg chg="modSp">
        <pc:chgData name="Ken Merrihew" userId="bcb7a1e886d99f07" providerId="LiveId" clId="{94819C00-376E-442E-BF1E-C21A083281BA}" dt="2017-12-13T21:45:22.746" v="435" actId="1037"/>
        <pc:sldMkLst>
          <pc:docMk/>
          <pc:sldMk cId="1853718126" sldId="261"/>
        </pc:sldMkLst>
        <pc:spChg chg="mod">
          <ac:chgData name="Ken Merrihew" userId="bcb7a1e886d99f07" providerId="LiveId" clId="{94819C00-376E-442E-BF1E-C21A083281BA}" dt="2017-12-13T21:45:22.746" v="435" actId="1037"/>
          <ac:spMkLst>
            <pc:docMk/>
            <pc:sldMk cId="1853718126" sldId="261"/>
            <ac:spMk id="6" creationId="{00000000-0000-0000-0000-000000000000}"/>
          </ac:spMkLst>
        </pc:spChg>
      </pc:sldChg>
      <pc:sldChg chg="addSp delSp">
        <pc:chgData name="Ken Merrihew" userId="bcb7a1e886d99f07" providerId="LiveId" clId="{94819C00-376E-442E-BF1E-C21A083281BA}" dt="2017-12-13T23:43:43.388" v="703"/>
        <pc:sldMkLst>
          <pc:docMk/>
          <pc:sldMk cId="555312646" sldId="262"/>
        </pc:sldMkLst>
        <pc:spChg chg="del">
          <ac:chgData name="Ken Merrihew" userId="bcb7a1e886d99f07" providerId="LiveId" clId="{94819C00-376E-442E-BF1E-C21A083281BA}" dt="2017-12-13T23:43:42.488" v="702" actId="478"/>
          <ac:spMkLst>
            <pc:docMk/>
            <pc:sldMk cId="555312646" sldId="262"/>
            <ac:spMk id="4" creationId="{00000000-0000-0000-0000-000000000000}"/>
          </ac:spMkLst>
        </pc:spChg>
        <pc:spChg chg="add">
          <ac:chgData name="Ken Merrihew" userId="bcb7a1e886d99f07" providerId="LiveId" clId="{94819C00-376E-442E-BF1E-C21A083281BA}" dt="2017-12-13T23:43:43.388" v="703"/>
          <ac:spMkLst>
            <pc:docMk/>
            <pc:sldMk cId="555312646" sldId="262"/>
            <ac:spMk id="5" creationId="{C5F6D199-E001-40CD-82A6-466ED4573655}"/>
          </ac:spMkLst>
        </pc:spChg>
      </pc:sldChg>
      <pc:sldChg chg="addSp delSp">
        <pc:chgData name="Ken Merrihew" userId="bcb7a1e886d99f07" providerId="LiveId" clId="{94819C00-376E-442E-BF1E-C21A083281BA}" dt="2017-12-13T23:43:47.939" v="705"/>
        <pc:sldMkLst>
          <pc:docMk/>
          <pc:sldMk cId="3936354834" sldId="264"/>
        </pc:sldMkLst>
        <pc:spChg chg="del">
          <ac:chgData name="Ken Merrihew" userId="bcb7a1e886d99f07" providerId="LiveId" clId="{94819C00-376E-442E-BF1E-C21A083281BA}" dt="2017-12-13T23:43:47.248" v="704" actId="478"/>
          <ac:spMkLst>
            <pc:docMk/>
            <pc:sldMk cId="3936354834" sldId="264"/>
            <ac:spMk id="4" creationId="{00000000-0000-0000-0000-000000000000}"/>
          </ac:spMkLst>
        </pc:spChg>
        <pc:spChg chg="add">
          <ac:chgData name="Ken Merrihew" userId="bcb7a1e886d99f07" providerId="LiveId" clId="{94819C00-376E-442E-BF1E-C21A083281BA}" dt="2017-12-13T23:43:47.939" v="705"/>
          <ac:spMkLst>
            <pc:docMk/>
            <pc:sldMk cId="3936354834" sldId="264"/>
            <ac:spMk id="5" creationId="{7D6C8837-D477-4803-90F8-FC59572FA750}"/>
          </ac:spMkLst>
        </pc:spChg>
      </pc:sldChg>
      <pc:sldChg chg="addSp delSp">
        <pc:chgData name="Ken Merrihew" userId="bcb7a1e886d99f07" providerId="LiveId" clId="{94819C00-376E-442E-BF1E-C21A083281BA}" dt="2017-12-13T23:43:51.376" v="707"/>
        <pc:sldMkLst>
          <pc:docMk/>
          <pc:sldMk cId="2973757415" sldId="266"/>
        </pc:sldMkLst>
        <pc:spChg chg="del">
          <ac:chgData name="Ken Merrihew" userId="bcb7a1e886d99f07" providerId="LiveId" clId="{94819C00-376E-442E-BF1E-C21A083281BA}" dt="2017-12-13T23:43:50.812" v="706" actId="478"/>
          <ac:spMkLst>
            <pc:docMk/>
            <pc:sldMk cId="2973757415" sldId="266"/>
            <ac:spMk id="4" creationId="{00000000-0000-0000-0000-000000000000}"/>
          </ac:spMkLst>
        </pc:spChg>
        <pc:spChg chg="add">
          <ac:chgData name="Ken Merrihew" userId="bcb7a1e886d99f07" providerId="LiveId" clId="{94819C00-376E-442E-BF1E-C21A083281BA}" dt="2017-12-13T23:43:51.376" v="707"/>
          <ac:spMkLst>
            <pc:docMk/>
            <pc:sldMk cId="2973757415" sldId="266"/>
            <ac:spMk id="5" creationId="{377FC233-9559-4C4C-A79F-A5EE02D509FD}"/>
          </ac:spMkLst>
        </pc:spChg>
      </pc:sldChg>
      <pc:sldChg chg="addSp delSp">
        <pc:chgData name="Ken Merrihew" userId="bcb7a1e886d99f07" providerId="LiveId" clId="{94819C00-376E-442E-BF1E-C21A083281BA}" dt="2017-12-13T23:44:23.843" v="719"/>
        <pc:sldMkLst>
          <pc:docMk/>
          <pc:sldMk cId="2951769561" sldId="268"/>
        </pc:sldMkLst>
        <pc:spChg chg="del">
          <ac:chgData name="Ken Merrihew" userId="bcb7a1e886d99f07" providerId="LiveId" clId="{94819C00-376E-442E-BF1E-C21A083281BA}" dt="2017-12-13T23:44:23.193" v="718" actId="478"/>
          <ac:spMkLst>
            <pc:docMk/>
            <pc:sldMk cId="2951769561" sldId="268"/>
            <ac:spMk id="4" creationId="{00000000-0000-0000-0000-000000000000}"/>
          </ac:spMkLst>
        </pc:spChg>
        <pc:spChg chg="add">
          <ac:chgData name="Ken Merrihew" userId="bcb7a1e886d99f07" providerId="LiveId" clId="{94819C00-376E-442E-BF1E-C21A083281BA}" dt="2017-12-13T23:44:23.843" v="719"/>
          <ac:spMkLst>
            <pc:docMk/>
            <pc:sldMk cId="2951769561" sldId="268"/>
            <ac:spMk id="5" creationId="{DC24B88A-E562-43F7-8409-8E40F7AACDAC}"/>
          </ac:spMkLst>
        </pc:spChg>
      </pc:sldChg>
      <pc:sldChg chg="addSp delSp">
        <pc:chgData name="Ken Merrihew" userId="bcb7a1e886d99f07" providerId="LiveId" clId="{94819C00-376E-442E-BF1E-C21A083281BA}" dt="2017-12-13T23:44:27.587" v="721"/>
        <pc:sldMkLst>
          <pc:docMk/>
          <pc:sldMk cId="2543694317" sldId="270"/>
        </pc:sldMkLst>
        <pc:spChg chg="del">
          <ac:chgData name="Ken Merrihew" userId="bcb7a1e886d99f07" providerId="LiveId" clId="{94819C00-376E-442E-BF1E-C21A083281BA}" dt="2017-12-13T23:44:27.065" v="720" actId="478"/>
          <ac:spMkLst>
            <pc:docMk/>
            <pc:sldMk cId="2543694317" sldId="270"/>
            <ac:spMk id="4" creationId="{00000000-0000-0000-0000-000000000000}"/>
          </ac:spMkLst>
        </pc:spChg>
        <pc:spChg chg="add">
          <ac:chgData name="Ken Merrihew" userId="bcb7a1e886d99f07" providerId="LiveId" clId="{94819C00-376E-442E-BF1E-C21A083281BA}" dt="2017-12-13T23:44:27.587" v="721"/>
          <ac:spMkLst>
            <pc:docMk/>
            <pc:sldMk cId="2543694317" sldId="270"/>
            <ac:spMk id="5" creationId="{1B89F1E6-1AD8-45A6-8249-CAD87B9392D8}"/>
          </ac:spMkLst>
        </pc:spChg>
      </pc:sldChg>
      <pc:sldChg chg="addSp delSp modSp modAnim">
        <pc:chgData name="Ken Merrihew" userId="bcb7a1e886d99f07" providerId="LiveId" clId="{94819C00-376E-442E-BF1E-C21A083281BA}" dt="2017-12-13T23:50:45.811" v="737"/>
        <pc:sldMkLst>
          <pc:docMk/>
          <pc:sldMk cId="4257698888" sldId="271"/>
        </pc:sldMkLst>
        <pc:spChg chg="add del">
          <ac:chgData name="Ken Merrihew" userId="bcb7a1e886d99f07" providerId="LiveId" clId="{94819C00-376E-442E-BF1E-C21A083281BA}" dt="2017-12-13T19:17:18.209" v="147"/>
          <ac:spMkLst>
            <pc:docMk/>
            <pc:sldMk cId="4257698888" sldId="271"/>
            <ac:spMk id="2" creationId="{0BC001F6-1714-49ED-B577-014A2BDD23A8}"/>
          </ac:spMkLst>
        </pc:spChg>
        <pc:picChg chg="add mod modCrop">
          <ac:chgData name="Ken Merrihew" userId="bcb7a1e886d99f07" providerId="LiveId" clId="{94819C00-376E-442E-BF1E-C21A083281BA}" dt="2017-12-13T19:18:49.100" v="244" actId="14861"/>
          <ac:picMkLst>
            <pc:docMk/>
            <pc:sldMk cId="4257698888" sldId="271"/>
            <ac:picMk id="2050" creationId="{7E1AB83B-E097-446E-9A3F-DF6EF125A9CC}"/>
          </ac:picMkLst>
        </pc:picChg>
      </pc:sldChg>
      <pc:sldChg chg="addSp delSp">
        <pc:chgData name="Ken Merrihew" userId="bcb7a1e886d99f07" providerId="LiveId" clId="{94819C00-376E-442E-BF1E-C21A083281BA}" dt="2017-12-13T23:44:32.409" v="723"/>
        <pc:sldMkLst>
          <pc:docMk/>
          <pc:sldMk cId="3486609902" sldId="272"/>
        </pc:sldMkLst>
        <pc:spChg chg="del">
          <ac:chgData name="Ken Merrihew" userId="bcb7a1e886d99f07" providerId="LiveId" clId="{94819C00-376E-442E-BF1E-C21A083281BA}" dt="2017-12-13T23:44:31.729" v="722" actId="478"/>
          <ac:spMkLst>
            <pc:docMk/>
            <pc:sldMk cId="3486609902" sldId="272"/>
            <ac:spMk id="4" creationId="{00000000-0000-0000-0000-000000000000}"/>
          </ac:spMkLst>
        </pc:spChg>
        <pc:spChg chg="add">
          <ac:chgData name="Ken Merrihew" userId="bcb7a1e886d99f07" providerId="LiveId" clId="{94819C00-376E-442E-BF1E-C21A083281BA}" dt="2017-12-13T23:44:32.409" v="723"/>
          <ac:spMkLst>
            <pc:docMk/>
            <pc:sldMk cId="3486609902" sldId="272"/>
            <ac:spMk id="5" creationId="{72861EEC-8A5B-414A-ACEA-55BFD8E8049B}"/>
          </ac:spMkLst>
        </pc:spChg>
      </pc:sldChg>
      <pc:sldChg chg="addSp delSp">
        <pc:chgData name="Ken Merrihew" userId="bcb7a1e886d99f07" providerId="LiveId" clId="{94819C00-376E-442E-BF1E-C21A083281BA}" dt="2017-12-13T23:44:37.449" v="725"/>
        <pc:sldMkLst>
          <pc:docMk/>
          <pc:sldMk cId="1000096200" sldId="274"/>
        </pc:sldMkLst>
        <pc:spChg chg="del">
          <ac:chgData name="Ken Merrihew" userId="bcb7a1e886d99f07" providerId="LiveId" clId="{94819C00-376E-442E-BF1E-C21A083281BA}" dt="2017-12-13T23:44:36.840" v="724" actId="478"/>
          <ac:spMkLst>
            <pc:docMk/>
            <pc:sldMk cId="1000096200" sldId="274"/>
            <ac:spMk id="4" creationId="{00000000-0000-0000-0000-000000000000}"/>
          </ac:spMkLst>
        </pc:spChg>
        <pc:spChg chg="add">
          <ac:chgData name="Ken Merrihew" userId="bcb7a1e886d99f07" providerId="LiveId" clId="{94819C00-376E-442E-BF1E-C21A083281BA}" dt="2017-12-13T23:44:37.449" v="725"/>
          <ac:spMkLst>
            <pc:docMk/>
            <pc:sldMk cId="1000096200" sldId="274"/>
            <ac:spMk id="5" creationId="{CED20638-0878-45B8-880E-760BD9700CAB}"/>
          </ac:spMkLst>
        </pc:spChg>
      </pc:sldChg>
      <pc:sldChg chg="addSp delSp modSp modAnim">
        <pc:chgData name="Ken Merrihew" userId="bcb7a1e886d99f07" providerId="LiveId" clId="{94819C00-376E-442E-BF1E-C21A083281BA}" dt="2017-12-13T23:53:34.633" v="868" actId="339"/>
        <pc:sldMkLst>
          <pc:docMk/>
          <pc:sldMk cId="548829309" sldId="275"/>
        </pc:sldMkLst>
        <pc:spChg chg="mod">
          <ac:chgData name="Ken Merrihew" userId="bcb7a1e886d99f07" providerId="LiveId" clId="{94819C00-376E-442E-BF1E-C21A083281BA}" dt="2017-12-13T23:29:34.513" v="478" actId="1035"/>
          <ac:spMkLst>
            <pc:docMk/>
            <pc:sldMk cId="548829309" sldId="275"/>
            <ac:spMk id="2" creationId="{4EDDBC31-7D51-4C83-8488-E2C8A4B678E8}"/>
          </ac:spMkLst>
        </pc:spChg>
        <pc:spChg chg="add del mod">
          <ac:chgData name="Ken Merrihew" userId="bcb7a1e886d99f07" providerId="LiveId" clId="{94819C00-376E-442E-BF1E-C21A083281BA}" dt="2017-12-13T21:24:37.388" v="400" actId="478"/>
          <ac:spMkLst>
            <pc:docMk/>
            <pc:sldMk cId="548829309" sldId="275"/>
            <ac:spMk id="3" creationId="{67CB22B7-D5D2-43AD-8399-C44A556B0698}"/>
          </ac:spMkLst>
        </pc:spChg>
        <pc:spChg chg="add mod">
          <ac:chgData name="Ken Merrihew" userId="bcb7a1e886d99f07" providerId="LiveId" clId="{94819C00-376E-442E-BF1E-C21A083281BA}" dt="2017-12-13T23:29:34.513" v="478" actId="1035"/>
          <ac:spMkLst>
            <pc:docMk/>
            <pc:sldMk cId="548829309" sldId="275"/>
            <ac:spMk id="4" creationId="{596FD05F-806F-4FE4-89B3-0F41C08E80C7}"/>
          </ac:spMkLst>
        </pc:spChg>
        <pc:spChg chg="mod">
          <ac:chgData name="Ken Merrihew" userId="bcb7a1e886d99f07" providerId="LiveId" clId="{94819C00-376E-442E-BF1E-C21A083281BA}" dt="2017-12-13T23:29:34.513" v="478" actId="1035"/>
          <ac:spMkLst>
            <pc:docMk/>
            <pc:sldMk cId="548829309" sldId="275"/>
            <ac:spMk id="5" creationId="{00000000-0000-0000-0000-000000000000}"/>
          </ac:spMkLst>
        </pc:spChg>
        <pc:spChg chg="mod">
          <ac:chgData name="Ken Merrihew" userId="bcb7a1e886d99f07" providerId="LiveId" clId="{94819C00-376E-442E-BF1E-C21A083281BA}" dt="2017-12-13T23:29:34.513" v="478" actId="1035"/>
          <ac:spMkLst>
            <pc:docMk/>
            <pc:sldMk cId="548829309" sldId="275"/>
            <ac:spMk id="10" creationId="{F0998C91-7A25-41DF-A18A-7D90A5320BAF}"/>
          </ac:spMkLst>
        </pc:spChg>
        <pc:spChg chg="add mod topLvl">
          <ac:chgData name="Ken Merrihew" userId="bcb7a1e886d99f07" providerId="LiveId" clId="{94819C00-376E-442E-BF1E-C21A083281BA}" dt="2017-12-13T23:34:27.841" v="523" actId="339"/>
          <ac:spMkLst>
            <pc:docMk/>
            <pc:sldMk cId="548829309" sldId="275"/>
            <ac:spMk id="11" creationId="{B8804F02-7F43-43FD-B3A9-C91EE79A1997}"/>
          </ac:spMkLst>
        </pc:spChg>
        <pc:spChg chg="add mod topLvl">
          <ac:chgData name="Ken Merrihew" userId="bcb7a1e886d99f07" providerId="LiveId" clId="{94819C00-376E-442E-BF1E-C21A083281BA}" dt="2017-12-13T23:38:38.423" v="692" actId="339"/>
          <ac:spMkLst>
            <pc:docMk/>
            <pc:sldMk cId="548829309" sldId="275"/>
            <ac:spMk id="12" creationId="{3A660AB0-0B5B-4494-AB25-E4AFC436998D}"/>
          </ac:spMkLst>
        </pc:spChg>
        <pc:spChg chg="add mod topLvl">
          <ac:chgData name="Ken Merrihew" userId="bcb7a1e886d99f07" providerId="LiveId" clId="{94819C00-376E-442E-BF1E-C21A083281BA}" dt="2017-12-13T23:38:38.423" v="692" actId="339"/>
          <ac:spMkLst>
            <pc:docMk/>
            <pc:sldMk cId="548829309" sldId="275"/>
            <ac:spMk id="13" creationId="{5E0B2F72-2589-4EDF-9405-C1D9B5034452}"/>
          </ac:spMkLst>
        </pc:spChg>
        <pc:spChg chg="add mod topLvl">
          <ac:chgData name="Ken Merrihew" userId="bcb7a1e886d99f07" providerId="LiveId" clId="{94819C00-376E-442E-BF1E-C21A083281BA}" dt="2017-12-13T23:38:38.423" v="692" actId="339"/>
          <ac:spMkLst>
            <pc:docMk/>
            <pc:sldMk cId="548829309" sldId="275"/>
            <ac:spMk id="14" creationId="{F9C83F6D-BD47-45AA-8FDE-F5D9FFF08899}"/>
          </ac:spMkLst>
        </pc:spChg>
        <pc:spChg chg="add mod topLvl">
          <ac:chgData name="Ken Merrihew" userId="bcb7a1e886d99f07" providerId="LiveId" clId="{94819C00-376E-442E-BF1E-C21A083281BA}" dt="2017-12-13T23:34:10.357" v="519" actId="339"/>
          <ac:spMkLst>
            <pc:docMk/>
            <pc:sldMk cId="548829309" sldId="275"/>
            <ac:spMk id="15" creationId="{D963892D-2204-48D4-938A-A0583975D45A}"/>
          </ac:spMkLst>
        </pc:spChg>
        <pc:spChg chg="add del mod topLvl">
          <ac:chgData name="Ken Merrihew" userId="bcb7a1e886d99f07" providerId="LiveId" clId="{94819C00-376E-442E-BF1E-C21A083281BA}" dt="2017-12-13T23:31:22.698" v="488" actId="478"/>
          <ac:spMkLst>
            <pc:docMk/>
            <pc:sldMk cId="548829309" sldId="275"/>
            <ac:spMk id="18" creationId="{98AEA903-E542-44D3-A974-B276540D1FD9}"/>
          </ac:spMkLst>
        </pc:spChg>
        <pc:spChg chg="add del mod topLvl">
          <ac:chgData name="Ken Merrihew" userId="bcb7a1e886d99f07" providerId="LiveId" clId="{94819C00-376E-442E-BF1E-C21A083281BA}" dt="2017-12-13T23:31:33.255" v="491" actId="478"/>
          <ac:spMkLst>
            <pc:docMk/>
            <pc:sldMk cId="548829309" sldId="275"/>
            <ac:spMk id="19" creationId="{BFD79C78-38A6-4F58-A914-1F2ECFD1BB5D}"/>
          </ac:spMkLst>
        </pc:spChg>
        <pc:spChg chg="add del mod topLvl">
          <ac:chgData name="Ken Merrihew" userId="bcb7a1e886d99f07" providerId="LiveId" clId="{94819C00-376E-442E-BF1E-C21A083281BA}" dt="2017-12-13T23:32:13.846" v="502" actId="478"/>
          <ac:spMkLst>
            <pc:docMk/>
            <pc:sldMk cId="548829309" sldId="275"/>
            <ac:spMk id="24" creationId="{EED83262-879F-48C9-B33B-326B8C356534}"/>
          </ac:spMkLst>
        </pc:spChg>
        <pc:spChg chg="add del mod topLvl">
          <ac:chgData name="Ken Merrihew" userId="bcb7a1e886d99f07" providerId="LiveId" clId="{94819C00-376E-442E-BF1E-C21A083281BA}" dt="2017-12-13T23:31:59.159" v="497" actId="478"/>
          <ac:spMkLst>
            <pc:docMk/>
            <pc:sldMk cId="548829309" sldId="275"/>
            <ac:spMk id="27" creationId="{030196F3-D37A-47D3-BDF4-4C6D59C5F864}"/>
          </ac:spMkLst>
        </pc:spChg>
        <pc:spChg chg="add mod topLvl">
          <ac:chgData name="Ken Merrihew" userId="bcb7a1e886d99f07" providerId="LiveId" clId="{94819C00-376E-442E-BF1E-C21A083281BA}" dt="2017-12-13T23:32:47.519" v="509" actId="1076"/>
          <ac:spMkLst>
            <pc:docMk/>
            <pc:sldMk cId="548829309" sldId="275"/>
            <ac:spMk id="30" creationId="{E808D6BD-5914-4AA4-86B2-20EE198258B6}"/>
          </ac:spMkLst>
        </pc:spChg>
        <pc:spChg chg="add mod topLvl">
          <ac:chgData name="Ken Merrihew" userId="bcb7a1e886d99f07" providerId="LiveId" clId="{94819C00-376E-442E-BF1E-C21A083281BA}" dt="2017-12-13T23:35:02.800" v="549" actId="1036"/>
          <ac:spMkLst>
            <pc:docMk/>
            <pc:sldMk cId="548829309" sldId="275"/>
            <ac:spMk id="31" creationId="{C1F1A60B-4EBA-4382-9221-8773A776ADAA}"/>
          </ac:spMkLst>
        </pc:spChg>
        <pc:spChg chg="add mod topLvl">
          <ac:chgData name="Ken Merrihew" userId="bcb7a1e886d99f07" providerId="LiveId" clId="{94819C00-376E-442E-BF1E-C21A083281BA}" dt="2017-12-13T23:32:56.446" v="510" actId="1076"/>
          <ac:spMkLst>
            <pc:docMk/>
            <pc:sldMk cId="548829309" sldId="275"/>
            <ac:spMk id="32" creationId="{18BB5DD1-EF42-478A-B08E-67DC2FB71AD1}"/>
          </ac:spMkLst>
        </pc:spChg>
        <pc:spChg chg="add mod topLvl">
          <ac:chgData name="Ken Merrihew" userId="bcb7a1e886d99f07" providerId="LiveId" clId="{94819C00-376E-442E-BF1E-C21A083281BA}" dt="2017-12-13T23:34:20.056" v="521" actId="339"/>
          <ac:spMkLst>
            <pc:docMk/>
            <pc:sldMk cId="548829309" sldId="275"/>
            <ac:spMk id="33" creationId="{CF71C110-6F97-49D1-8124-3DD54BC4C501}"/>
          </ac:spMkLst>
        </pc:spChg>
        <pc:spChg chg="add mod topLvl">
          <ac:chgData name="Ken Merrihew" userId="bcb7a1e886d99f07" providerId="LiveId" clId="{94819C00-376E-442E-BF1E-C21A083281BA}" dt="2017-12-13T23:32:33.035" v="506" actId="1076"/>
          <ac:spMkLst>
            <pc:docMk/>
            <pc:sldMk cId="548829309" sldId="275"/>
            <ac:spMk id="34" creationId="{328CCBD8-4931-47B9-9EA9-7BB615566DA2}"/>
          </ac:spMkLst>
        </pc:spChg>
        <pc:spChg chg="add mod topLvl">
          <ac:chgData name="Ken Merrihew" userId="bcb7a1e886d99f07" providerId="LiveId" clId="{94819C00-376E-442E-BF1E-C21A083281BA}" dt="2017-12-13T23:31:16.865" v="486" actId="165"/>
          <ac:spMkLst>
            <pc:docMk/>
            <pc:sldMk cId="548829309" sldId="275"/>
            <ac:spMk id="35" creationId="{9D9E9BC0-BCC5-4415-93A9-E4F43259C115}"/>
          </ac:spMkLst>
        </pc:spChg>
        <pc:spChg chg="add mod topLvl">
          <ac:chgData name="Ken Merrihew" userId="bcb7a1e886d99f07" providerId="LiveId" clId="{94819C00-376E-442E-BF1E-C21A083281BA}" dt="2017-12-13T23:31:16.865" v="486" actId="165"/>
          <ac:spMkLst>
            <pc:docMk/>
            <pc:sldMk cId="548829309" sldId="275"/>
            <ac:spMk id="36" creationId="{9D9F6837-481C-4523-B0F0-02B11DEB4526}"/>
          </ac:spMkLst>
        </pc:spChg>
        <pc:spChg chg="mod">
          <ac:chgData name="Ken Merrihew" userId="bcb7a1e886d99f07" providerId="LiveId" clId="{94819C00-376E-442E-BF1E-C21A083281BA}" dt="2017-12-13T23:33:50.161" v="516" actId="208"/>
          <ac:spMkLst>
            <pc:docMk/>
            <pc:sldMk cId="548829309" sldId="275"/>
            <ac:spMk id="38" creationId="{63D8AC78-E1F2-4744-ACA4-40CE41AE0276}"/>
          </ac:spMkLst>
        </pc:spChg>
        <pc:spChg chg="add mod">
          <ac:chgData name="Ken Merrihew" userId="bcb7a1e886d99f07" providerId="LiveId" clId="{94819C00-376E-442E-BF1E-C21A083281BA}" dt="2017-12-13T23:36:32.675" v="564" actId="1035"/>
          <ac:spMkLst>
            <pc:docMk/>
            <pc:sldMk cId="548829309" sldId="275"/>
            <ac:spMk id="78" creationId="{0892D065-BF1F-4559-AA95-988580A0CAB2}"/>
          </ac:spMkLst>
        </pc:spChg>
        <pc:spChg chg="add mod">
          <ac:chgData name="Ken Merrihew" userId="bcb7a1e886d99f07" providerId="LiveId" clId="{94819C00-376E-442E-BF1E-C21A083281BA}" dt="2017-12-13T23:37:31.626" v="593" actId="1037"/>
          <ac:spMkLst>
            <pc:docMk/>
            <pc:sldMk cId="548829309" sldId="275"/>
            <ac:spMk id="79" creationId="{DBF6BDED-3DCB-4637-94FD-1AB3571A2047}"/>
          </ac:spMkLst>
        </pc:spChg>
        <pc:spChg chg="add mod">
          <ac:chgData name="Ken Merrihew" userId="bcb7a1e886d99f07" providerId="LiveId" clId="{94819C00-376E-442E-BF1E-C21A083281BA}" dt="2017-12-13T23:38:07.570" v="691" actId="1037"/>
          <ac:spMkLst>
            <pc:docMk/>
            <pc:sldMk cId="548829309" sldId="275"/>
            <ac:spMk id="80" creationId="{A127D4AD-483B-4E3F-8115-E6009CB39FA1}"/>
          </ac:spMkLst>
        </pc:spChg>
        <pc:grpChg chg="add del mod">
          <ac:chgData name="Ken Merrihew" userId="bcb7a1e886d99f07" providerId="LiveId" clId="{94819C00-376E-442E-BF1E-C21A083281BA}" dt="2017-12-13T23:31:16.865" v="486" actId="165"/>
          <ac:grpSpMkLst>
            <pc:docMk/>
            <pc:sldMk cId="548829309" sldId="275"/>
            <ac:grpSpMk id="6" creationId="{EE2706CC-7C0D-4164-B17E-9C38A3C95BF9}"/>
          </ac:grpSpMkLst>
        </pc:grpChg>
        <pc:grpChg chg="add mod topLvl">
          <ac:chgData name="Ken Merrihew" userId="bcb7a1e886d99f07" providerId="LiveId" clId="{94819C00-376E-442E-BF1E-C21A083281BA}" dt="2017-12-13T23:52:38.230" v="765" actId="1076"/>
          <ac:grpSpMkLst>
            <pc:docMk/>
            <pc:sldMk cId="548829309" sldId="275"/>
            <ac:grpSpMk id="37" creationId="{8A16213E-C982-40B1-BF00-2E2AFEF637E5}"/>
          </ac:grpSpMkLst>
        </pc:grpChg>
        <pc:grpChg chg="add mod topLvl">
          <ac:chgData name="Ken Merrihew" userId="bcb7a1e886d99f07" providerId="LiveId" clId="{94819C00-376E-442E-BF1E-C21A083281BA}" dt="2017-12-13T23:53:34.633" v="868" actId="339"/>
          <ac:grpSpMkLst>
            <pc:docMk/>
            <pc:sldMk cId="548829309" sldId="275"/>
            <ac:grpSpMk id="40" creationId="{4DC3EE69-9DBD-4C14-AEFF-60BA9C04FE22}"/>
          </ac:grpSpMkLst>
        </pc:grpChg>
        <pc:grpChg chg="add mod topLvl">
          <ac:chgData name="Ken Merrihew" userId="bcb7a1e886d99f07" providerId="LiveId" clId="{94819C00-376E-442E-BF1E-C21A083281BA}" dt="2017-12-13T23:31:16.865" v="486" actId="165"/>
          <ac:grpSpMkLst>
            <pc:docMk/>
            <pc:sldMk cId="548829309" sldId="275"/>
            <ac:grpSpMk id="48" creationId="{9A5AF63D-109A-4CEF-AE76-C534C361F12F}"/>
          </ac:grpSpMkLst>
        </pc:grpChg>
        <pc:grpChg chg="add mod topLvl">
          <ac:chgData name="Ken Merrihew" userId="bcb7a1e886d99f07" providerId="LiveId" clId="{94819C00-376E-442E-BF1E-C21A083281BA}" dt="2017-12-13T23:31:16.865" v="486" actId="165"/>
          <ac:grpSpMkLst>
            <pc:docMk/>
            <pc:sldMk cId="548829309" sldId="275"/>
            <ac:grpSpMk id="60" creationId="{AA2B5623-4F05-4401-970E-4AE6A7323D89}"/>
          </ac:grpSpMkLst>
        </pc:grpChg>
        <pc:cxnChg chg="add del mod topLvl">
          <ac:chgData name="Ken Merrihew" userId="bcb7a1e886d99f07" providerId="LiveId" clId="{94819C00-376E-442E-BF1E-C21A083281BA}" dt="2017-12-13T23:31:23.983" v="489" actId="478"/>
          <ac:cxnSpMkLst>
            <pc:docMk/>
            <pc:sldMk cId="548829309" sldId="275"/>
            <ac:cxnSpMk id="16" creationId="{3E499558-BC71-4214-A68B-47A3F9ACD77F}"/>
          </ac:cxnSpMkLst>
        </pc:cxnChg>
        <pc:cxnChg chg="add del mod topLvl">
          <ac:chgData name="Ken Merrihew" userId="bcb7a1e886d99f07" providerId="LiveId" clId="{94819C00-376E-442E-BF1E-C21A083281BA}" dt="2017-12-13T23:31:21.591" v="487" actId="478"/>
          <ac:cxnSpMkLst>
            <pc:docMk/>
            <pc:sldMk cId="548829309" sldId="275"/>
            <ac:cxnSpMk id="17" creationId="{E96A1212-D8E8-499F-B5E6-096BA3FA58E9}"/>
          </ac:cxnSpMkLst>
        </pc:cxnChg>
        <pc:cxnChg chg="add del mod topLvl">
          <ac:chgData name="Ken Merrihew" userId="bcb7a1e886d99f07" providerId="LiveId" clId="{94819C00-376E-442E-BF1E-C21A083281BA}" dt="2017-12-13T23:31:32.033" v="490" actId="478"/>
          <ac:cxnSpMkLst>
            <pc:docMk/>
            <pc:sldMk cId="548829309" sldId="275"/>
            <ac:cxnSpMk id="20" creationId="{02B167E8-41F3-4044-9DE8-30529F29E2DB}"/>
          </ac:cxnSpMkLst>
        </pc:cxnChg>
        <pc:cxnChg chg="add del mod topLvl">
          <ac:chgData name="Ken Merrihew" userId="bcb7a1e886d99f07" providerId="LiveId" clId="{94819C00-376E-442E-BF1E-C21A083281BA}" dt="2017-12-13T23:31:34.419" v="492" actId="478"/>
          <ac:cxnSpMkLst>
            <pc:docMk/>
            <pc:sldMk cId="548829309" sldId="275"/>
            <ac:cxnSpMk id="21" creationId="{1EE7BF45-1BE4-4A89-B370-B57E03380662}"/>
          </ac:cxnSpMkLst>
        </pc:cxnChg>
        <pc:cxnChg chg="add del mod topLvl">
          <ac:chgData name="Ken Merrihew" userId="bcb7a1e886d99f07" providerId="LiveId" clId="{94819C00-376E-442E-BF1E-C21A083281BA}" dt="2017-12-13T23:32:26.734" v="505" actId="478"/>
          <ac:cxnSpMkLst>
            <pc:docMk/>
            <pc:sldMk cId="548829309" sldId="275"/>
            <ac:cxnSpMk id="22" creationId="{2BE181CC-DD71-4050-82C2-D688549886DF}"/>
          </ac:cxnSpMkLst>
        </pc:cxnChg>
        <pc:cxnChg chg="add del mod topLvl">
          <ac:chgData name="Ken Merrihew" userId="bcb7a1e886d99f07" providerId="LiveId" clId="{94819C00-376E-442E-BF1E-C21A083281BA}" dt="2017-12-13T23:32:23.396" v="504" actId="478"/>
          <ac:cxnSpMkLst>
            <pc:docMk/>
            <pc:sldMk cId="548829309" sldId="275"/>
            <ac:cxnSpMk id="23" creationId="{5717695A-80DD-4F6C-A7F1-E5FF11327CC5}"/>
          </ac:cxnSpMkLst>
        </pc:cxnChg>
        <pc:cxnChg chg="add del mod topLvl">
          <ac:chgData name="Ken Merrihew" userId="bcb7a1e886d99f07" providerId="LiveId" clId="{94819C00-376E-442E-BF1E-C21A083281BA}" dt="2017-12-13T23:32:16.477" v="503" actId="478"/>
          <ac:cxnSpMkLst>
            <pc:docMk/>
            <pc:sldMk cId="548829309" sldId="275"/>
            <ac:cxnSpMk id="25" creationId="{670EEC86-BB74-4896-ABC3-9869359D622E}"/>
          </ac:cxnSpMkLst>
        </pc:cxnChg>
        <pc:cxnChg chg="add del mod topLvl">
          <ac:chgData name="Ken Merrihew" userId="bcb7a1e886d99f07" providerId="LiveId" clId="{94819C00-376E-442E-BF1E-C21A083281BA}" dt="2017-12-13T23:32:09.304" v="500" actId="478"/>
          <ac:cxnSpMkLst>
            <pc:docMk/>
            <pc:sldMk cId="548829309" sldId="275"/>
            <ac:cxnSpMk id="26" creationId="{A559134A-2A33-47E0-B7A6-BA2B2A87DDB1}"/>
          </ac:cxnSpMkLst>
        </pc:cxnChg>
        <pc:cxnChg chg="add del mod topLvl">
          <ac:chgData name="Ken Merrihew" userId="bcb7a1e886d99f07" providerId="LiveId" clId="{94819C00-376E-442E-BF1E-C21A083281BA}" dt="2017-12-13T23:32:00.856" v="498" actId="478"/>
          <ac:cxnSpMkLst>
            <pc:docMk/>
            <pc:sldMk cId="548829309" sldId="275"/>
            <ac:cxnSpMk id="28" creationId="{5B340D3A-F5ED-4B33-8031-26AAE4AC6727}"/>
          </ac:cxnSpMkLst>
        </pc:cxnChg>
        <pc:cxnChg chg="add del mod topLvl">
          <ac:chgData name="Ken Merrihew" userId="bcb7a1e886d99f07" providerId="LiveId" clId="{94819C00-376E-442E-BF1E-C21A083281BA}" dt="2017-12-13T23:32:06.141" v="499" actId="478"/>
          <ac:cxnSpMkLst>
            <pc:docMk/>
            <pc:sldMk cId="548829309" sldId="275"/>
            <ac:cxnSpMk id="29" creationId="{E4519A16-F55A-4CE1-B37F-460B1B55AC05}"/>
          </ac:cxnSpMkLst>
        </pc:cxnChg>
        <pc:cxnChg chg="mod">
          <ac:chgData name="Ken Merrihew" userId="bcb7a1e886d99f07" providerId="LiveId" clId="{94819C00-376E-442E-BF1E-C21A083281BA}" dt="2017-12-13T23:53:17.042" v="805" actId="339"/>
          <ac:cxnSpMkLst>
            <pc:docMk/>
            <pc:sldMk cId="548829309" sldId="275"/>
            <ac:cxnSpMk id="39" creationId="{62F2A4D0-B893-431B-9F71-551EE85C97A4}"/>
          </ac:cxnSpMkLst>
        </pc:cxnChg>
        <pc:cxnChg chg="mod">
          <ac:chgData name="Ken Merrihew" userId="bcb7a1e886d99f07" providerId="LiveId" clId="{94819C00-376E-442E-BF1E-C21A083281BA}" dt="2017-12-13T23:34:34.826" v="524" actId="208"/>
          <ac:cxnSpMkLst>
            <pc:docMk/>
            <pc:sldMk cId="548829309" sldId="275"/>
            <ac:cxnSpMk id="41" creationId="{214AFC9F-C1CB-4574-8A1C-C7C3077C08B9}"/>
          </ac:cxnSpMkLst>
        </pc:cxnChg>
        <pc:cxnChg chg="mod">
          <ac:chgData name="Ken Merrihew" userId="bcb7a1e886d99f07" providerId="LiveId" clId="{94819C00-376E-442E-BF1E-C21A083281BA}" dt="2017-12-13T23:34:34.826" v="524" actId="208"/>
          <ac:cxnSpMkLst>
            <pc:docMk/>
            <pc:sldMk cId="548829309" sldId="275"/>
            <ac:cxnSpMk id="42" creationId="{BC0376F6-46F6-4857-B37C-BFCDC5880C0B}"/>
          </ac:cxnSpMkLst>
        </pc:cxnChg>
        <pc:cxnChg chg="mod">
          <ac:chgData name="Ken Merrihew" userId="bcb7a1e886d99f07" providerId="LiveId" clId="{94819C00-376E-442E-BF1E-C21A083281BA}" dt="2017-12-13T23:34:34.826" v="524" actId="208"/>
          <ac:cxnSpMkLst>
            <pc:docMk/>
            <pc:sldMk cId="548829309" sldId="275"/>
            <ac:cxnSpMk id="43" creationId="{6F10F6E6-7904-482B-AD8E-AA3E0061F1DE}"/>
          </ac:cxnSpMkLst>
        </pc:cxnChg>
        <pc:cxnChg chg="mod">
          <ac:chgData name="Ken Merrihew" userId="bcb7a1e886d99f07" providerId="LiveId" clId="{94819C00-376E-442E-BF1E-C21A083281BA}" dt="2017-12-13T23:34:34.826" v="524" actId="208"/>
          <ac:cxnSpMkLst>
            <pc:docMk/>
            <pc:sldMk cId="548829309" sldId="275"/>
            <ac:cxnSpMk id="44" creationId="{2101B6D0-779D-4B55-936D-2114641095D1}"/>
          </ac:cxnSpMkLst>
        </pc:cxnChg>
        <pc:cxnChg chg="mod">
          <ac:chgData name="Ken Merrihew" userId="bcb7a1e886d99f07" providerId="LiveId" clId="{94819C00-376E-442E-BF1E-C21A083281BA}" dt="2017-12-13T23:34:34.826" v="524" actId="208"/>
          <ac:cxnSpMkLst>
            <pc:docMk/>
            <pc:sldMk cId="548829309" sldId="275"/>
            <ac:cxnSpMk id="45" creationId="{E038CAC1-0251-48CD-9B4C-87E5766B1C8F}"/>
          </ac:cxnSpMkLst>
        </pc:cxnChg>
        <pc:cxnChg chg="mod">
          <ac:chgData name="Ken Merrihew" userId="bcb7a1e886d99f07" providerId="LiveId" clId="{94819C00-376E-442E-BF1E-C21A083281BA}" dt="2017-12-13T23:34:34.826" v="524" actId="208"/>
          <ac:cxnSpMkLst>
            <pc:docMk/>
            <pc:sldMk cId="548829309" sldId="275"/>
            <ac:cxnSpMk id="46" creationId="{DB918617-0DDC-4770-9B0A-644D15E75199}"/>
          </ac:cxnSpMkLst>
        </pc:cxnChg>
        <pc:cxnChg chg="mod">
          <ac:chgData name="Ken Merrihew" userId="bcb7a1e886d99f07" providerId="LiveId" clId="{94819C00-376E-442E-BF1E-C21A083281BA}" dt="2017-12-13T23:34:34.826" v="524" actId="208"/>
          <ac:cxnSpMkLst>
            <pc:docMk/>
            <pc:sldMk cId="548829309" sldId="275"/>
            <ac:cxnSpMk id="47" creationId="{34E3948A-B6BE-4186-8FD2-3002270A7E57}"/>
          </ac:cxnSpMkLst>
        </pc:cxnChg>
        <pc:cxnChg chg="add mod topLvl">
          <ac:chgData name="Ken Merrihew" userId="bcb7a1e886d99f07" providerId="LiveId" clId="{94819C00-376E-442E-BF1E-C21A083281BA}" dt="2017-12-13T23:32:42.675" v="508" actId="1076"/>
          <ac:cxnSpMkLst>
            <pc:docMk/>
            <pc:sldMk cId="548829309" sldId="275"/>
            <ac:cxnSpMk id="67" creationId="{E9097827-DC10-49B1-83EB-18CE56E56083}"/>
          </ac:cxnSpMkLst>
        </pc:cxnChg>
        <pc:cxnChg chg="add mod topLvl">
          <ac:chgData name="Ken Merrihew" userId="bcb7a1e886d99f07" providerId="LiveId" clId="{94819C00-376E-442E-BF1E-C21A083281BA}" dt="2017-12-13T23:31:16.865" v="486" actId="165"/>
          <ac:cxnSpMkLst>
            <pc:docMk/>
            <pc:sldMk cId="548829309" sldId="275"/>
            <ac:cxnSpMk id="68" creationId="{AA227672-94E8-4DD3-8027-409ADF04FBB1}"/>
          </ac:cxnSpMkLst>
        </pc:cxnChg>
        <pc:cxnChg chg="add mod topLvl">
          <ac:chgData name="Ken Merrihew" userId="bcb7a1e886d99f07" providerId="LiveId" clId="{94819C00-376E-442E-BF1E-C21A083281BA}" dt="2017-12-13T23:35:02.800" v="549" actId="1036"/>
          <ac:cxnSpMkLst>
            <pc:docMk/>
            <pc:sldMk cId="548829309" sldId="275"/>
            <ac:cxnSpMk id="69" creationId="{349F7810-D142-4701-94F8-DE127E28DB85}"/>
          </ac:cxnSpMkLst>
        </pc:cxnChg>
        <pc:cxnChg chg="add mod topLvl">
          <ac:chgData name="Ken Merrihew" userId="bcb7a1e886d99f07" providerId="LiveId" clId="{94819C00-376E-442E-BF1E-C21A083281BA}" dt="2017-12-13T23:33:06.296" v="513" actId="14100"/>
          <ac:cxnSpMkLst>
            <pc:docMk/>
            <pc:sldMk cId="548829309" sldId="275"/>
            <ac:cxnSpMk id="70" creationId="{05D58179-CC92-4466-AF8E-9F8A081A125B}"/>
          </ac:cxnSpMkLst>
        </pc:cxnChg>
        <pc:cxnChg chg="add mod topLvl">
          <ac:chgData name="Ken Merrihew" userId="bcb7a1e886d99f07" providerId="LiveId" clId="{94819C00-376E-442E-BF1E-C21A083281BA}" dt="2017-12-13T23:31:16.865" v="486" actId="165"/>
          <ac:cxnSpMkLst>
            <pc:docMk/>
            <pc:sldMk cId="548829309" sldId="275"/>
            <ac:cxnSpMk id="71" creationId="{4B37C689-5519-4AE8-834C-92A09FE5AD59}"/>
          </ac:cxnSpMkLst>
        </pc:cxnChg>
        <pc:cxnChg chg="add mod topLvl">
          <ac:chgData name="Ken Merrihew" userId="bcb7a1e886d99f07" providerId="LiveId" clId="{94819C00-376E-442E-BF1E-C21A083281BA}" dt="2017-12-13T23:31:16.865" v="486" actId="165"/>
          <ac:cxnSpMkLst>
            <pc:docMk/>
            <pc:sldMk cId="548829309" sldId="275"/>
            <ac:cxnSpMk id="72" creationId="{737844A5-ECD5-47AF-8FA8-2978AC8D180D}"/>
          </ac:cxnSpMkLst>
        </pc:cxnChg>
      </pc:sldChg>
      <pc:sldChg chg="addSp delSp">
        <pc:chgData name="Ken Merrihew" userId="bcb7a1e886d99f07" providerId="LiveId" clId="{94819C00-376E-442E-BF1E-C21A083281BA}" dt="2017-12-13T23:44:42.087" v="727"/>
        <pc:sldMkLst>
          <pc:docMk/>
          <pc:sldMk cId="1073334718" sldId="276"/>
        </pc:sldMkLst>
        <pc:spChg chg="del">
          <ac:chgData name="Ken Merrihew" userId="bcb7a1e886d99f07" providerId="LiveId" clId="{94819C00-376E-442E-BF1E-C21A083281BA}" dt="2017-12-13T23:44:41.452" v="726" actId="478"/>
          <ac:spMkLst>
            <pc:docMk/>
            <pc:sldMk cId="1073334718" sldId="276"/>
            <ac:spMk id="4" creationId="{00000000-0000-0000-0000-000000000000}"/>
          </ac:spMkLst>
        </pc:spChg>
        <pc:spChg chg="add">
          <ac:chgData name="Ken Merrihew" userId="bcb7a1e886d99f07" providerId="LiveId" clId="{94819C00-376E-442E-BF1E-C21A083281BA}" dt="2017-12-13T23:44:42.087" v="727"/>
          <ac:spMkLst>
            <pc:docMk/>
            <pc:sldMk cId="1073334718" sldId="276"/>
            <ac:spMk id="5" creationId="{9E823050-499F-4F93-A32A-E193047C5350}"/>
          </ac:spMkLst>
        </pc:spChg>
      </pc:sldChg>
      <pc:sldChg chg="modSp add">
        <pc:chgData name="Ken Merrihew" userId="bcb7a1e886d99f07" providerId="LiveId" clId="{94819C00-376E-442E-BF1E-C21A083281BA}" dt="2017-12-13T18:29:22.480" v="7"/>
        <pc:sldMkLst>
          <pc:docMk/>
          <pc:sldMk cId="113326601" sldId="277"/>
        </pc:sldMkLst>
        <pc:spChg chg="mod">
          <ac:chgData name="Ken Merrihew" userId="bcb7a1e886d99f07" providerId="LiveId" clId="{94819C00-376E-442E-BF1E-C21A083281BA}" dt="2017-12-13T18:29:22.480" v="7"/>
          <ac:spMkLst>
            <pc:docMk/>
            <pc:sldMk cId="113326601" sldId="277"/>
            <ac:spMk id="5" creationId="{00000000-0000-0000-0000-000000000000}"/>
          </ac:spMkLst>
        </pc:spChg>
      </pc:sldChg>
      <pc:sldChg chg="addSp delSp add">
        <pc:chgData name="Ken Merrihew" userId="bcb7a1e886d99f07" providerId="LiveId" clId="{94819C00-376E-442E-BF1E-C21A083281BA}" dt="2017-12-13T23:43:35.555" v="699"/>
        <pc:sldMkLst>
          <pc:docMk/>
          <pc:sldMk cId="949160682" sldId="278"/>
        </pc:sldMkLst>
        <pc:spChg chg="del">
          <ac:chgData name="Ken Merrihew" userId="bcb7a1e886d99f07" providerId="LiveId" clId="{94819C00-376E-442E-BF1E-C21A083281BA}" dt="2017-12-13T23:43:34.654" v="698" actId="478"/>
          <ac:spMkLst>
            <pc:docMk/>
            <pc:sldMk cId="949160682" sldId="278"/>
            <ac:spMk id="4" creationId="{00000000-0000-0000-0000-000000000000}"/>
          </ac:spMkLst>
        </pc:spChg>
        <pc:spChg chg="add">
          <ac:chgData name="Ken Merrihew" userId="bcb7a1e886d99f07" providerId="LiveId" clId="{94819C00-376E-442E-BF1E-C21A083281BA}" dt="2017-12-13T23:43:35.555" v="699"/>
          <ac:spMkLst>
            <pc:docMk/>
            <pc:sldMk cId="949160682" sldId="278"/>
            <ac:spMk id="5" creationId="{493AF69F-2874-46DF-A955-681CD9BE367D}"/>
          </ac:spMkLst>
        </pc:spChg>
      </pc:sldChg>
      <pc:sldChg chg="addSp delSp modSp add delAnim modAnim">
        <pc:chgData name="Ken Merrihew" userId="bcb7a1e886d99f07" providerId="LiveId" clId="{94819C00-376E-442E-BF1E-C21A083281BA}" dt="2017-12-13T23:47:50.334" v="734"/>
        <pc:sldMkLst>
          <pc:docMk/>
          <pc:sldMk cId="2954560835" sldId="279"/>
        </pc:sldMkLst>
        <pc:spChg chg="mod">
          <ac:chgData name="Ken Merrihew" userId="bcb7a1e886d99f07" providerId="LiveId" clId="{94819C00-376E-442E-BF1E-C21A083281BA}" dt="2017-12-13T23:47:50.334" v="734"/>
          <ac:spMkLst>
            <pc:docMk/>
            <pc:sldMk cId="2954560835" sldId="279"/>
            <ac:spMk id="5" creationId="{00000000-0000-0000-0000-000000000000}"/>
          </ac:spMkLst>
        </pc:spChg>
        <pc:spChg chg="del">
          <ac:chgData name="Ken Merrihew" userId="bcb7a1e886d99f07" providerId="LiveId" clId="{94819C00-376E-442E-BF1E-C21A083281BA}" dt="2017-12-13T18:50:28.693" v="10" actId="478"/>
          <ac:spMkLst>
            <pc:docMk/>
            <pc:sldMk cId="2954560835" sldId="279"/>
            <ac:spMk id="6" creationId="{4FA70E9B-8A70-47C8-ACDE-7E5EB8140E3E}"/>
          </ac:spMkLst>
        </pc:spChg>
        <pc:spChg chg="add del mod">
          <ac:chgData name="Ken Merrihew" userId="bcb7a1e886d99f07" providerId="LiveId" clId="{94819C00-376E-442E-BF1E-C21A083281BA}" dt="2017-12-13T23:47:24.428" v="728" actId="478"/>
          <ac:spMkLst>
            <pc:docMk/>
            <pc:sldMk cId="2954560835" sldId="279"/>
            <ac:spMk id="10" creationId="{1053CBCA-F1F6-428C-B69C-8A175981A3F8}"/>
          </ac:spMkLst>
        </pc:spChg>
      </pc:sldChg>
      <pc:sldChg chg="addSp delSp add">
        <pc:chgData name="Ken Merrihew" userId="bcb7a1e886d99f07" providerId="LiveId" clId="{94819C00-376E-442E-BF1E-C21A083281BA}" dt="2017-12-13T23:43:57.205" v="709"/>
        <pc:sldMkLst>
          <pc:docMk/>
          <pc:sldMk cId="1252443253" sldId="280"/>
        </pc:sldMkLst>
        <pc:spChg chg="del">
          <ac:chgData name="Ken Merrihew" userId="bcb7a1e886d99f07" providerId="LiveId" clId="{94819C00-376E-442E-BF1E-C21A083281BA}" dt="2017-12-13T23:43:56.628" v="708" actId="478"/>
          <ac:spMkLst>
            <pc:docMk/>
            <pc:sldMk cId="1252443253" sldId="280"/>
            <ac:spMk id="4" creationId="{00000000-0000-0000-0000-000000000000}"/>
          </ac:spMkLst>
        </pc:spChg>
        <pc:spChg chg="add">
          <ac:chgData name="Ken Merrihew" userId="bcb7a1e886d99f07" providerId="LiveId" clId="{94819C00-376E-442E-BF1E-C21A083281BA}" dt="2017-12-13T23:43:57.205" v="709"/>
          <ac:spMkLst>
            <pc:docMk/>
            <pc:sldMk cId="1252443253" sldId="280"/>
            <ac:spMk id="5" creationId="{8ADAFC7F-E0AE-4AB9-B0E1-E4ABC3DF717D}"/>
          </ac:spMkLst>
        </pc:spChg>
      </pc:sldChg>
      <pc:sldChg chg="add">
        <pc:chgData name="Ken Merrihew" userId="bcb7a1e886d99f07" providerId="LiveId" clId="{94819C00-376E-442E-BF1E-C21A083281BA}" dt="2017-12-13T18:57:56.168" v="40"/>
        <pc:sldMkLst>
          <pc:docMk/>
          <pc:sldMk cId="464315163" sldId="281"/>
        </pc:sldMkLst>
      </pc:sldChg>
      <pc:sldChg chg="addSp delSp add">
        <pc:chgData name="Ken Merrihew" userId="bcb7a1e886d99f07" providerId="LiveId" clId="{94819C00-376E-442E-BF1E-C21A083281BA}" dt="2017-12-13T23:43:30.297" v="697"/>
        <pc:sldMkLst>
          <pc:docMk/>
          <pc:sldMk cId="3102730564" sldId="282"/>
        </pc:sldMkLst>
        <pc:spChg chg="del">
          <ac:chgData name="Ken Merrihew" userId="bcb7a1e886d99f07" providerId="LiveId" clId="{94819C00-376E-442E-BF1E-C21A083281BA}" dt="2017-12-13T23:43:29.649" v="696" actId="478"/>
          <ac:spMkLst>
            <pc:docMk/>
            <pc:sldMk cId="3102730564" sldId="282"/>
            <ac:spMk id="4" creationId="{00000000-0000-0000-0000-000000000000}"/>
          </ac:spMkLst>
        </pc:spChg>
        <pc:spChg chg="add">
          <ac:chgData name="Ken Merrihew" userId="bcb7a1e886d99f07" providerId="LiveId" clId="{94819C00-376E-442E-BF1E-C21A083281BA}" dt="2017-12-13T23:43:30.297" v="697"/>
          <ac:spMkLst>
            <pc:docMk/>
            <pc:sldMk cId="3102730564" sldId="282"/>
            <ac:spMk id="5" creationId="{F1693189-7883-450B-B000-7229E6A59B3F}"/>
          </ac:spMkLst>
        </pc:spChg>
      </pc:sldChg>
      <pc:sldChg chg="add">
        <pc:chgData name="Ken Merrihew" userId="bcb7a1e886d99f07" providerId="LiveId" clId="{94819C00-376E-442E-BF1E-C21A083281BA}" dt="2017-12-13T19:06:20.360" v="102"/>
        <pc:sldMkLst>
          <pc:docMk/>
          <pc:sldMk cId="2935639564" sldId="283"/>
        </pc:sldMkLst>
      </pc:sldChg>
      <pc:sldChg chg="addSp delSp add">
        <pc:chgData name="Ken Merrihew" userId="bcb7a1e886d99f07" providerId="LiveId" clId="{94819C00-376E-442E-BF1E-C21A083281BA}" dt="2017-12-13T23:44:00.725" v="711"/>
        <pc:sldMkLst>
          <pc:docMk/>
          <pc:sldMk cId="641596438" sldId="284"/>
        </pc:sldMkLst>
        <pc:spChg chg="del">
          <ac:chgData name="Ken Merrihew" userId="bcb7a1e886d99f07" providerId="LiveId" clId="{94819C00-376E-442E-BF1E-C21A083281BA}" dt="2017-12-13T23:44:00.120" v="710" actId="478"/>
          <ac:spMkLst>
            <pc:docMk/>
            <pc:sldMk cId="641596438" sldId="284"/>
            <ac:spMk id="4" creationId="{00000000-0000-0000-0000-000000000000}"/>
          </ac:spMkLst>
        </pc:spChg>
        <pc:spChg chg="add">
          <ac:chgData name="Ken Merrihew" userId="bcb7a1e886d99f07" providerId="LiveId" clId="{94819C00-376E-442E-BF1E-C21A083281BA}" dt="2017-12-13T23:44:00.725" v="711"/>
          <ac:spMkLst>
            <pc:docMk/>
            <pc:sldMk cId="641596438" sldId="284"/>
            <ac:spMk id="5" creationId="{DA8CF83F-9BCF-41C9-8277-2AD8B8AEB69E}"/>
          </ac:spMkLst>
        </pc:spChg>
      </pc:sldChg>
      <pc:sldChg chg="add del">
        <pc:chgData name="Ken Merrihew" userId="bcb7a1e886d99f07" providerId="LiveId" clId="{94819C00-376E-442E-BF1E-C21A083281BA}" dt="2017-12-13T23:48:27.633" v="735" actId="2696"/>
        <pc:sldMkLst>
          <pc:docMk/>
          <pc:sldMk cId="2863138712" sldId="285"/>
        </pc:sldMkLst>
      </pc:sldChg>
      <pc:sldChg chg="addSp delSp add del">
        <pc:chgData name="Ken Merrihew" userId="bcb7a1e886d99f07" providerId="LiveId" clId="{94819C00-376E-442E-BF1E-C21A083281BA}" dt="2017-12-13T23:48:29.196" v="736" actId="2696"/>
        <pc:sldMkLst>
          <pc:docMk/>
          <pc:sldMk cId="1917508273" sldId="286"/>
        </pc:sldMkLst>
        <pc:spChg chg="del">
          <ac:chgData name="Ken Merrihew" userId="bcb7a1e886d99f07" providerId="LiveId" clId="{94819C00-376E-442E-BF1E-C21A083281BA}" dt="2017-12-13T23:44:14.392" v="714" actId="478"/>
          <ac:spMkLst>
            <pc:docMk/>
            <pc:sldMk cId="1917508273" sldId="286"/>
            <ac:spMk id="4" creationId="{00000000-0000-0000-0000-000000000000}"/>
          </ac:spMkLst>
        </pc:spChg>
        <pc:spChg chg="add del">
          <ac:chgData name="Ken Merrihew" userId="bcb7a1e886d99f07" providerId="LiveId" clId="{94819C00-376E-442E-BF1E-C21A083281BA}" dt="2017-12-13T23:44:10.502" v="713"/>
          <ac:spMkLst>
            <pc:docMk/>
            <pc:sldMk cId="1917508273" sldId="286"/>
            <ac:spMk id="5" creationId="{5453B766-26AD-410E-884C-B8DA3C7CB394}"/>
          </ac:spMkLst>
        </pc:spChg>
        <pc:spChg chg="add">
          <ac:chgData name="Ken Merrihew" userId="bcb7a1e886d99f07" providerId="LiveId" clId="{94819C00-376E-442E-BF1E-C21A083281BA}" dt="2017-12-13T23:44:15.018" v="715"/>
          <ac:spMkLst>
            <pc:docMk/>
            <pc:sldMk cId="1917508273" sldId="286"/>
            <ac:spMk id="6" creationId="{93644D85-AB03-43DA-81EB-53320696B2F2}"/>
          </ac:spMkLst>
        </pc:spChg>
      </pc:sldChg>
      <pc:sldChg chg="addSp delSp modSp add delAnim modAnim">
        <pc:chgData name="Ken Merrihew" userId="bcb7a1e886d99f07" providerId="LiveId" clId="{94819C00-376E-442E-BF1E-C21A083281BA}" dt="2017-12-13T19:19:40.081" v="283" actId="14861"/>
        <pc:sldMkLst>
          <pc:docMk/>
          <pc:sldMk cId="1836461748" sldId="287"/>
        </pc:sldMkLst>
        <pc:spChg chg="del">
          <ac:chgData name="Ken Merrihew" userId="bcb7a1e886d99f07" providerId="LiveId" clId="{94819C00-376E-442E-BF1E-C21A083281BA}" dt="2017-12-13T19:06:26.987" v="105" actId="478"/>
          <ac:spMkLst>
            <pc:docMk/>
            <pc:sldMk cId="1836461748" sldId="287"/>
            <ac:spMk id="5" creationId="{00000000-0000-0000-0000-000000000000}"/>
          </ac:spMkLst>
        </pc:spChg>
        <pc:spChg chg="del">
          <ac:chgData name="Ken Merrihew" userId="bcb7a1e886d99f07" providerId="LiveId" clId="{94819C00-376E-442E-BF1E-C21A083281BA}" dt="2017-12-13T19:06:26.987" v="105" actId="478"/>
          <ac:spMkLst>
            <pc:docMk/>
            <pc:sldMk cId="1836461748" sldId="287"/>
            <ac:spMk id="10" creationId="{1053CBCA-F1F6-428C-B69C-8A175981A3F8}"/>
          </ac:spMkLst>
        </pc:spChg>
        <pc:picChg chg="add mod">
          <ac:chgData name="Ken Merrihew" userId="bcb7a1e886d99f07" providerId="LiveId" clId="{94819C00-376E-442E-BF1E-C21A083281BA}" dt="2017-12-13T19:19:40.081" v="283" actId="14861"/>
          <ac:picMkLst>
            <pc:docMk/>
            <pc:sldMk cId="1836461748" sldId="287"/>
            <ac:picMk id="3" creationId="{F5EB586E-A4FE-4825-9D32-34A3D39DA7C3}"/>
          </ac:picMkLst>
        </pc:picChg>
      </pc:sldChg>
      <pc:sldChg chg="addSp delSp add">
        <pc:chgData name="Ken Merrihew" userId="bcb7a1e886d99f07" providerId="LiveId" clId="{94819C00-376E-442E-BF1E-C21A083281BA}" dt="2017-12-13T23:44:18.858" v="717"/>
        <pc:sldMkLst>
          <pc:docMk/>
          <pc:sldMk cId="659238047" sldId="288"/>
        </pc:sldMkLst>
        <pc:spChg chg="del">
          <ac:chgData name="Ken Merrihew" userId="bcb7a1e886d99f07" providerId="LiveId" clId="{94819C00-376E-442E-BF1E-C21A083281BA}" dt="2017-12-13T23:44:18.250" v="716" actId="478"/>
          <ac:spMkLst>
            <pc:docMk/>
            <pc:sldMk cId="659238047" sldId="288"/>
            <ac:spMk id="4" creationId="{00000000-0000-0000-0000-000000000000}"/>
          </ac:spMkLst>
        </pc:spChg>
        <pc:spChg chg="add">
          <ac:chgData name="Ken Merrihew" userId="bcb7a1e886d99f07" providerId="LiveId" clId="{94819C00-376E-442E-BF1E-C21A083281BA}" dt="2017-12-13T23:44:18.858" v="717"/>
          <ac:spMkLst>
            <pc:docMk/>
            <pc:sldMk cId="659238047" sldId="288"/>
            <ac:spMk id="5" creationId="{F7CB457F-4C60-4112-ABF3-6FA9FA2A1D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12/13/2017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143829" y="2658506"/>
            <a:ext cx="4233525" cy="1862048"/>
          </a:xfrm>
          <a:prstGeom prst="rect">
            <a:avLst/>
          </a:prstGeom>
          <a:noFill/>
        </p:spPr>
        <p:txBody>
          <a:bodyPr wrap="square" rtlCol="0">
            <a:spAutoFit/>
            <a:scene3d>
              <a:camera prst="orthographicFront"/>
              <a:lightRig rig="threePt" dir="t"/>
            </a:scene3d>
            <a:sp3d extrusionH="57150">
              <a:bevelT w="101600" h="38100" prst="slope"/>
            </a:sp3d>
          </a:bodyPr>
          <a:lstStyle/>
          <a:p>
            <a:r>
              <a:rPr lang="en-US" sz="115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078-080</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365943" y="1572151"/>
            <a:ext cx="1943997"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Num. 11:32 ~ </a:t>
            </a:r>
            <a:r>
              <a:rPr lang="en-US" sz="3200" dirty="0">
                <a:solidFill>
                  <a:schemeClr val="accent4">
                    <a:lumMod val="40000"/>
                    <a:lumOff val="60000"/>
                  </a:schemeClr>
                </a:solidFill>
              </a:rPr>
              <a:t>And the people stayed up all that day, all night, and all the next day, and gathered the quail (he who gathered least gathered ten homers);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18537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C5F6D199-E001-40CD-82A6-466ED457365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5553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KJV, </a:t>
            </a:r>
            <a:r>
              <a:rPr lang="en-US" sz="3200" dirty="0">
                <a:solidFill>
                  <a:schemeClr val="accent4">
                    <a:lumMod val="40000"/>
                    <a:lumOff val="60000"/>
                  </a:schemeClr>
                </a:solidFill>
              </a:rPr>
              <a:t>they were not estranged from their lust</a:t>
            </a:r>
            <a:endParaRPr lang="en-US" sz="4800" b="1"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6106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D6C8837-D477-4803-90F8-FC59572FA75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39363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FA70E9B-8A70-47C8-ACDE-7E5EB8140E3E}"/>
              </a:ext>
            </a:extLst>
          </p:cNvPr>
          <p:cNvSpPr/>
          <p:nvPr/>
        </p:nvSpPr>
        <p:spPr>
          <a:xfrm>
            <a:off x="1968184" y="1085589"/>
            <a:ext cx="3788302"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Ps. 106:15 ~ </a:t>
            </a:r>
            <a:r>
              <a:rPr lang="en-US" sz="3200" dirty="0">
                <a:solidFill>
                  <a:schemeClr val="accent4">
                    <a:lumMod val="40000"/>
                    <a:lumOff val="60000"/>
                  </a:schemeClr>
                </a:solidFill>
              </a:rPr>
              <a:t>He gave them their request,</a:t>
            </a:r>
          </a:p>
          <a:p>
            <a:r>
              <a:rPr lang="en-US" sz="3200" dirty="0">
                <a:solidFill>
                  <a:schemeClr val="accent4">
                    <a:lumMod val="40000"/>
                    <a:lumOff val="60000"/>
                  </a:schemeClr>
                </a:solidFill>
              </a:rPr>
              <a:t>	But sent leanness into their soul.</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40733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77FC233-9559-4C4C-A79F-A5EE02D509F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9737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Sandy Adams ~ </a:t>
            </a:r>
            <a:r>
              <a:rPr lang="en-US" sz="3200" dirty="0"/>
              <a:t>“All we are is a warm puff of breath on a cold morning. All we are is a is just hot air.  We’re nothing but a glorified burp.”</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95456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8ADAFC7F-E0AE-4AB9-B0E1-E4ABC3DF717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12524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646331"/>
          </a:xfrm>
          <a:prstGeom prst="rect">
            <a:avLst/>
          </a:prstGeom>
          <a:noFill/>
        </p:spPr>
        <p:txBody>
          <a:bodyPr wrap="square" rtlCol="0">
            <a:spAutoFit/>
          </a:bodyPr>
          <a:lstStyle/>
          <a:p>
            <a:r>
              <a:rPr lang="en-US" sz="3600" dirty="0"/>
              <a:t>KJV ~ </a:t>
            </a:r>
            <a:r>
              <a:rPr lang="en-US" sz="3600" dirty="0">
                <a:solidFill>
                  <a:schemeClr val="accent4">
                    <a:lumMod val="40000"/>
                    <a:lumOff val="60000"/>
                  </a:schemeClr>
                </a:solidFill>
              </a:rPr>
              <a:t>by sending evil angels </a:t>
            </a:r>
            <a:r>
              <a:rPr lang="en-US" sz="3600" i="1" dirty="0">
                <a:solidFill>
                  <a:schemeClr val="accent4">
                    <a:lumMod val="40000"/>
                    <a:lumOff val="60000"/>
                  </a:schemeClr>
                </a:solidFill>
              </a:rPr>
              <a:t>among them</a:t>
            </a:r>
            <a:r>
              <a:rPr lang="en-US" sz="3600" dirty="0">
                <a:solidFill>
                  <a:schemeClr val="accent4">
                    <a:lumMod val="40000"/>
                    <a:lumOff val="60000"/>
                  </a:schemeClr>
                </a:solidFill>
              </a:rPr>
              <a:t>.</a:t>
            </a:r>
            <a:endParaRPr lang="en-US" sz="54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
        <p:nvSpPr>
          <p:cNvPr id="10" name="TextBox 9">
            <a:extLst>
              <a:ext uri="{FF2B5EF4-FFF2-40B4-BE49-F238E27FC236}">
                <a16:creationId xmlns:a16="http://schemas.microsoft.com/office/drawing/2014/main" id="{1053CBCA-F1F6-428C-B69C-8A175981A3F8}"/>
              </a:ext>
            </a:extLst>
          </p:cNvPr>
          <p:cNvSpPr txBox="1"/>
          <p:nvPr/>
        </p:nvSpPr>
        <p:spPr>
          <a:xfrm>
            <a:off x="689429" y="1276869"/>
            <a:ext cx="7997371" cy="1077218"/>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latin typeface="Lushlife" panose="00000400000000000000" pitchFamily="2" charset="0"/>
              </a:rPr>
              <a:t>e</a:t>
            </a:r>
            <a:r>
              <a:rPr lang="en-US" sz="3200" dirty="0">
                <a:solidFill>
                  <a:schemeClr val="accent4">
                    <a:lumMod val="40000"/>
                    <a:lumOff val="60000"/>
                  </a:schemeClr>
                </a:solidFill>
              </a:rPr>
              <a:t>vil</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ra</a:t>
            </a:r>
            <a:r>
              <a:rPr lang="en-US" sz="3200" dirty="0"/>
              <a:t> – more in the sense of </a:t>
            </a:r>
            <a:r>
              <a:rPr lang="en-US" sz="3200" i="1" dirty="0"/>
              <a:t>catastrophic, calamitou</a:t>
            </a:r>
            <a:r>
              <a:rPr lang="en-US" sz="3200" dirty="0"/>
              <a:t>s </a:t>
            </a:r>
          </a:p>
        </p:txBody>
      </p:sp>
    </p:spTree>
    <p:extLst>
      <p:ext uri="{BB962C8B-B14F-4D97-AF65-F5344CB8AC3E}">
        <p14:creationId xmlns:p14="http://schemas.microsoft.com/office/powerpoint/2010/main" val="293563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A8CF83F-9BCF-41C9-8277-2AD8B8AEB69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64159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746171" y="692209"/>
            <a:ext cx="3944902" cy="2554545"/>
          </a:xfrm>
          <a:prstGeom prst="rect">
            <a:avLst/>
          </a:prstGeom>
          <a:noFill/>
        </p:spPr>
        <p:txBody>
          <a:bodyPr wrap="square" rtlCol="0">
            <a:spAutoFit/>
          </a:bodyPr>
          <a:lstStyle/>
          <a:p>
            <a:r>
              <a:rPr lang="en-US" sz="3200" dirty="0">
                <a:solidFill>
                  <a:schemeClr val="accent4">
                    <a:lumMod val="40000"/>
                    <a:lumOff val="60000"/>
                  </a:schemeClr>
                </a:solidFill>
              </a:rPr>
              <a:t>Jorge Santayana (1863-1952) ~ </a:t>
            </a:r>
            <a:r>
              <a:rPr lang="en-US" sz="3200" dirty="0">
                <a:solidFill>
                  <a:schemeClr val="bg1"/>
                </a:solidFill>
              </a:rPr>
              <a:t>“Those who cannot remember the past are condemned to repeat it.”</a:t>
            </a:r>
            <a:endParaRPr lang="en-US" sz="7200" i="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pic>
        <p:nvPicPr>
          <p:cNvPr id="1026" name="Picture 2" descr="A line drawing of the face and upper torso of George Santayana as a middle-aged man. He is balding, wearing a suit, and looking away from the viewer to the right.">
            <a:extLst>
              <a:ext uri="{FF2B5EF4-FFF2-40B4-BE49-F238E27FC236}">
                <a16:creationId xmlns:a16="http://schemas.microsoft.com/office/drawing/2014/main" id="{CEC76D8D-520E-4645-99CC-40C430C05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28" y="712940"/>
            <a:ext cx="4007514" cy="4880578"/>
          </a:xfrm>
          <a:prstGeom prst="rect">
            <a:avLst/>
          </a:prstGeom>
          <a:noFill/>
          <a:effectLst>
            <a:outerShdw blurRad="127000" dist="317500" dir="5400000" sx="97000" sy="97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pic>
        <p:nvPicPr>
          <p:cNvPr id="3" name="Picture 2">
            <a:extLst>
              <a:ext uri="{FF2B5EF4-FFF2-40B4-BE49-F238E27FC236}">
                <a16:creationId xmlns:a16="http://schemas.microsoft.com/office/drawing/2014/main" id="{F5EB586E-A4FE-4825-9D32-34A3D39DA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879">
            <a:off x="1144463" y="1224833"/>
            <a:ext cx="6245475" cy="4684105"/>
          </a:xfrm>
          <a:prstGeom prst="rect">
            <a:avLst/>
          </a:prstGeom>
          <a:effectLst>
            <a:outerShdw blurRad="127000" dist="317500" dir="2700000" algn="tl" rotWithShape="0">
              <a:schemeClr val="bg1">
                <a:alpha val="40000"/>
              </a:schemeClr>
            </a:outerShdw>
          </a:effectLst>
        </p:spPr>
      </p:pic>
    </p:spTree>
    <p:extLst>
      <p:ext uri="{BB962C8B-B14F-4D97-AF65-F5344CB8AC3E}">
        <p14:creationId xmlns:p14="http://schemas.microsoft.com/office/powerpoint/2010/main" val="18364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F7CB457F-4C60-4112-ABF3-6FA9FA2A1D1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65923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Luke 12:48b ~ </a:t>
            </a:r>
            <a:r>
              <a:rPr lang="en-US" sz="3200" dirty="0">
                <a:solidFill>
                  <a:schemeClr val="accent4">
                    <a:lumMod val="40000"/>
                    <a:lumOff val="60000"/>
                  </a:schemeClr>
                </a:solidFill>
              </a:rPr>
              <a:t>… For everyone to whom much is given, from him much will be required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30947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C24B88A-E562-43F7-8409-8E40F7AACDA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95176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“This is masterly pleading. No argument has such force as this. God’s glory was tarnished in the eyes of the heathen by the defeat of his people, and the profanation of his temple; therefore, his distressed servants implore his aid, that his great name may no more be the scorn of blaspheming enemies.”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39321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1B89F1E6-1AD8-45A6-8249-CAD87B9392D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2543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“Why should those impious mouths be filled with food so sweet to them, but so bitter to us? When the afflictions of God’s people become the derision of sinners, and cause them to ridicule religion, we have good ground for expostulation with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pic>
        <p:nvPicPr>
          <p:cNvPr id="2050" name="Picture 2" descr="http://www.agonybooth.com/wp-content/uploads/2016/05/splash_780-1426-720x340.jpg">
            <a:extLst>
              <a:ext uri="{FF2B5EF4-FFF2-40B4-BE49-F238E27FC236}">
                <a16:creationId xmlns:a16="http://schemas.microsoft.com/office/drawing/2014/main" id="{7E1AB83B-E097-446E-9A3F-DF6EF125A9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8" r="6931"/>
          <a:stretch/>
        </p:blipFill>
        <p:spPr bwMode="auto">
          <a:xfrm rot="21390600">
            <a:off x="1138175" y="986016"/>
            <a:ext cx="6700012" cy="3918585"/>
          </a:xfrm>
          <a:prstGeom prst="rect">
            <a:avLst/>
          </a:prstGeom>
          <a:noFill/>
          <a:effectLst>
            <a:outerShdw blurRad="127000" dist="3175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nodeType="withEffect">
                                  <p:stCondLst>
                                    <p:cond delay="0"/>
                                  </p:stCondLst>
                                  <p:childTnLst>
                                    <p:animEffect transition="out" filter="fade">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2861EEC-8A5B-414A-ACEA-55BFD8E804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34866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Sevenfold</a:t>
            </a:r>
            <a:r>
              <a:rPr lang="en-US" sz="3200" dirty="0"/>
              <a:t> ~ </a:t>
            </a:r>
            <a:r>
              <a:rPr lang="en-US" sz="3200" i="1" dirty="0"/>
              <a:t>complete</a:t>
            </a:r>
            <a:endParaRPr lang="en-US" sz="3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42627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CED20638-0878-45B8-880E-760BD9700CA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10000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0133321-4DC0-4F45-9CC1-382D7824EE5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84146" y="698019"/>
            <a:ext cx="5109935" cy="584775"/>
          </a:xfrm>
          <a:prstGeom prst="rect">
            <a:avLst/>
          </a:prstGeom>
          <a:noFill/>
        </p:spPr>
        <p:txBody>
          <a:bodyPr wrap="square" rtlCol="0">
            <a:spAutoFit/>
          </a:bodyPr>
          <a:lstStyle/>
          <a:p>
            <a:r>
              <a:rPr lang="en-US" sz="3200" dirty="0"/>
              <a:t>v. 3 ~ </a:t>
            </a:r>
            <a:r>
              <a:rPr lang="en-US" sz="3200" dirty="0">
                <a:solidFill>
                  <a:schemeClr val="accent4">
                    <a:lumMod val="40000"/>
                    <a:lumOff val="60000"/>
                  </a:schemeClr>
                </a:solidFill>
              </a:rPr>
              <a:t>Restore us, O God;</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
        <p:nvSpPr>
          <p:cNvPr id="2" name="TextBox 1">
            <a:extLst>
              <a:ext uri="{FF2B5EF4-FFF2-40B4-BE49-F238E27FC236}">
                <a16:creationId xmlns:a16="http://schemas.microsoft.com/office/drawing/2014/main" id="{4EDDBC31-7D51-4C83-8488-E2C8A4B678E8}"/>
              </a:ext>
            </a:extLst>
          </p:cNvPr>
          <p:cNvSpPr txBox="1"/>
          <p:nvPr/>
        </p:nvSpPr>
        <p:spPr>
          <a:xfrm>
            <a:off x="1904823" y="1202852"/>
            <a:ext cx="6008543" cy="584775"/>
          </a:xfrm>
          <a:prstGeom prst="rect">
            <a:avLst/>
          </a:prstGeom>
          <a:noFill/>
        </p:spPr>
        <p:txBody>
          <a:bodyPr wrap="square" rtlCol="0">
            <a:spAutoFit/>
          </a:bodyPr>
          <a:lstStyle/>
          <a:p>
            <a:r>
              <a:rPr lang="en-US" sz="3200" dirty="0"/>
              <a:t>v. 7 ~ </a:t>
            </a:r>
            <a:r>
              <a:rPr lang="en-US" sz="3200" dirty="0">
                <a:solidFill>
                  <a:schemeClr val="accent4">
                    <a:lumMod val="40000"/>
                    <a:lumOff val="60000"/>
                  </a:schemeClr>
                </a:solidFill>
              </a:rPr>
              <a:t>Restore us, O God of hosts;</a:t>
            </a:r>
            <a:endParaRPr lang="en-US" sz="3200" dirty="0">
              <a:solidFill>
                <a:schemeClr val="accent4">
                  <a:lumMod val="40000"/>
                  <a:lumOff val="60000"/>
                </a:schemeClr>
              </a:solidFill>
              <a:latin typeface="Lushlife" panose="00000400000000000000" pitchFamily="2" charset="0"/>
            </a:endParaRPr>
          </a:p>
        </p:txBody>
      </p:sp>
      <p:sp>
        <p:nvSpPr>
          <p:cNvPr id="10" name="TextBox 9">
            <a:extLst>
              <a:ext uri="{FF2B5EF4-FFF2-40B4-BE49-F238E27FC236}">
                <a16:creationId xmlns:a16="http://schemas.microsoft.com/office/drawing/2014/main" id="{F0998C91-7A25-41DF-A18A-7D90A5320BAF}"/>
              </a:ext>
            </a:extLst>
          </p:cNvPr>
          <p:cNvSpPr txBox="1"/>
          <p:nvPr/>
        </p:nvSpPr>
        <p:spPr>
          <a:xfrm>
            <a:off x="1801017" y="1752071"/>
            <a:ext cx="6008543" cy="584775"/>
          </a:xfrm>
          <a:prstGeom prst="rect">
            <a:avLst/>
          </a:prstGeom>
          <a:noFill/>
        </p:spPr>
        <p:txBody>
          <a:bodyPr wrap="square" rtlCol="0">
            <a:spAutoFit/>
          </a:bodyPr>
          <a:lstStyle/>
          <a:p>
            <a:r>
              <a:rPr lang="en-US" sz="3200" dirty="0"/>
              <a:t>v. 19 ~ </a:t>
            </a:r>
            <a:r>
              <a:rPr lang="en-US" sz="3200" dirty="0">
                <a:solidFill>
                  <a:schemeClr val="accent4">
                    <a:lumMod val="40000"/>
                    <a:lumOff val="60000"/>
                  </a:schemeClr>
                </a:solidFill>
              </a:rPr>
              <a:t>Restore us, O LORD God of hosts;</a:t>
            </a:r>
            <a:endParaRPr lang="en-US" sz="3200" dirty="0">
              <a:solidFill>
                <a:schemeClr val="accent4">
                  <a:lumMod val="40000"/>
                  <a:lumOff val="60000"/>
                </a:schemeClr>
              </a:solidFill>
              <a:latin typeface="Lushlife" panose="00000400000000000000" pitchFamily="2" charset="0"/>
            </a:endParaRPr>
          </a:p>
        </p:txBody>
      </p:sp>
      <p:sp>
        <p:nvSpPr>
          <p:cNvPr id="4" name="Rectangle 3">
            <a:extLst>
              <a:ext uri="{FF2B5EF4-FFF2-40B4-BE49-F238E27FC236}">
                <a16:creationId xmlns:a16="http://schemas.microsoft.com/office/drawing/2014/main" id="{596FD05F-806F-4FE4-89B3-0F41C08E80C7}"/>
              </a:ext>
            </a:extLst>
          </p:cNvPr>
          <p:cNvSpPr/>
          <p:nvPr/>
        </p:nvSpPr>
        <p:spPr>
          <a:xfrm>
            <a:off x="2286000" y="1632025"/>
            <a:ext cx="4572000" cy="276999"/>
          </a:xfrm>
          <a:prstGeom prst="rect">
            <a:avLst/>
          </a:prstGeom>
        </p:spPr>
        <p:txBody>
          <a:bodyPr>
            <a:spAutoFit/>
          </a:bodyPr>
          <a:lstStyle/>
          <a:p>
            <a:endParaRPr lang="en-US" sz="1200" dirty="0">
              <a:solidFill>
                <a:schemeClr val="bg2">
                  <a:lumMod val="10000"/>
                </a:schemeClr>
              </a:solidFill>
            </a:endParaRPr>
          </a:p>
        </p:txBody>
      </p:sp>
      <p:sp>
        <p:nvSpPr>
          <p:cNvPr id="11" name="Rectangle 10">
            <a:extLst>
              <a:ext uri="{FF2B5EF4-FFF2-40B4-BE49-F238E27FC236}">
                <a16:creationId xmlns:a16="http://schemas.microsoft.com/office/drawing/2014/main" id="{B8804F02-7F43-43FD-B3A9-C91EE79A1997}"/>
              </a:ext>
            </a:extLst>
          </p:cNvPr>
          <p:cNvSpPr/>
          <p:nvPr/>
        </p:nvSpPr>
        <p:spPr>
          <a:xfrm>
            <a:off x="1841599" y="4057147"/>
            <a:ext cx="188926" cy="314876"/>
          </a:xfrm>
          <a:prstGeom prst="rect">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660AB0-0B5B-4494-AB25-E4AFC436998D}"/>
              </a:ext>
            </a:extLst>
          </p:cNvPr>
          <p:cNvSpPr/>
          <p:nvPr/>
        </p:nvSpPr>
        <p:spPr>
          <a:xfrm>
            <a:off x="3164078" y="3826701"/>
            <a:ext cx="440826" cy="188926"/>
          </a:xfrm>
          <a:prstGeom prst="rect">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0B2F72-2589-4EDF-9405-C1D9B5034452}"/>
              </a:ext>
            </a:extLst>
          </p:cNvPr>
          <p:cNvSpPr/>
          <p:nvPr/>
        </p:nvSpPr>
        <p:spPr>
          <a:xfrm>
            <a:off x="3164078" y="4560949"/>
            <a:ext cx="377851" cy="62975"/>
          </a:xfrm>
          <a:prstGeom prst="rect">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C83F6D-BD47-45AA-8FDE-F5D9FFF08899}"/>
              </a:ext>
            </a:extLst>
          </p:cNvPr>
          <p:cNvSpPr/>
          <p:nvPr/>
        </p:nvSpPr>
        <p:spPr>
          <a:xfrm>
            <a:off x="5053334" y="4032235"/>
            <a:ext cx="377851" cy="377851"/>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63892D-2204-48D4-938A-A0583975D45A}"/>
              </a:ext>
            </a:extLst>
          </p:cNvPr>
          <p:cNvSpPr/>
          <p:nvPr/>
        </p:nvSpPr>
        <p:spPr>
          <a:xfrm>
            <a:off x="6249863" y="3969259"/>
            <a:ext cx="503802" cy="503802"/>
          </a:xfrm>
          <a:prstGeom prst="rect">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808D6BD-5914-4AA4-86B2-20EE198258B6}"/>
              </a:ext>
            </a:extLst>
          </p:cNvPr>
          <p:cNvSpPr txBox="1"/>
          <p:nvPr/>
        </p:nvSpPr>
        <p:spPr>
          <a:xfrm>
            <a:off x="1328643" y="5448456"/>
            <a:ext cx="588922" cy="279797"/>
          </a:xfrm>
          <a:prstGeom prst="rect">
            <a:avLst/>
          </a:prstGeom>
          <a:noFill/>
        </p:spPr>
        <p:txBody>
          <a:bodyPr wrap="square" rtlCol="0">
            <a:spAutoFit/>
          </a:bodyPr>
          <a:lstStyle/>
          <a:p>
            <a:pPr algn="ctr"/>
            <a:r>
              <a:rPr lang="en-US" sz="1600" dirty="0">
                <a:solidFill>
                  <a:schemeClr val="bg1"/>
                </a:solidFill>
                <a:latin typeface="Arial Rounded MT Bold" pitchFamily="34" charset="0"/>
              </a:rPr>
              <a:t>Ark</a:t>
            </a:r>
          </a:p>
        </p:txBody>
      </p:sp>
      <p:sp>
        <p:nvSpPr>
          <p:cNvPr id="31" name="TextBox 30">
            <a:extLst>
              <a:ext uri="{FF2B5EF4-FFF2-40B4-BE49-F238E27FC236}">
                <a16:creationId xmlns:a16="http://schemas.microsoft.com/office/drawing/2014/main" id="{C1F1A60B-4EBA-4382-9221-8773A776ADAA}"/>
              </a:ext>
            </a:extLst>
          </p:cNvPr>
          <p:cNvSpPr txBox="1"/>
          <p:nvPr/>
        </p:nvSpPr>
        <p:spPr>
          <a:xfrm>
            <a:off x="2997254" y="2642379"/>
            <a:ext cx="1873375" cy="279797"/>
          </a:xfrm>
          <a:prstGeom prst="rect">
            <a:avLst/>
          </a:prstGeom>
          <a:noFill/>
        </p:spPr>
        <p:txBody>
          <a:bodyPr wrap="square" rtlCol="0">
            <a:spAutoFit/>
          </a:bodyPr>
          <a:lstStyle/>
          <a:p>
            <a:pPr algn="ctr"/>
            <a:r>
              <a:rPr lang="en-US" sz="1600" dirty="0">
                <a:solidFill>
                  <a:schemeClr val="bg1"/>
                </a:solidFill>
                <a:latin typeface="Arial Rounded MT Bold" pitchFamily="34" charset="0"/>
              </a:rPr>
              <a:t>Table of Showbread</a:t>
            </a:r>
          </a:p>
        </p:txBody>
      </p:sp>
      <p:sp>
        <p:nvSpPr>
          <p:cNvPr id="32" name="TextBox 31">
            <a:extLst>
              <a:ext uri="{FF2B5EF4-FFF2-40B4-BE49-F238E27FC236}">
                <a16:creationId xmlns:a16="http://schemas.microsoft.com/office/drawing/2014/main" id="{18BB5DD1-EF42-478A-B08E-67DC2FB71AD1}"/>
              </a:ext>
            </a:extLst>
          </p:cNvPr>
          <p:cNvSpPr txBox="1"/>
          <p:nvPr/>
        </p:nvSpPr>
        <p:spPr>
          <a:xfrm>
            <a:off x="3194454" y="5384283"/>
            <a:ext cx="1101773" cy="338554"/>
          </a:xfrm>
          <a:prstGeom prst="rect">
            <a:avLst/>
          </a:prstGeom>
          <a:noFill/>
        </p:spPr>
        <p:txBody>
          <a:bodyPr wrap="square" rtlCol="0">
            <a:spAutoFit/>
          </a:bodyPr>
          <a:lstStyle/>
          <a:p>
            <a:pPr algn="ctr"/>
            <a:r>
              <a:rPr lang="en-US" sz="1600" dirty="0">
                <a:solidFill>
                  <a:schemeClr val="bg1"/>
                </a:solidFill>
                <a:latin typeface="Arial Rounded MT Bold" pitchFamily="34" charset="0"/>
              </a:rPr>
              <a:t>Menorah</a:t>
            </a:r>
          </a:p>
        </p:txBody>
      </p:sp>
      <p:sp>
        <p:nvSpPr>
          <p:cNvPr id="33" name="Rectangle 32">
            <a:extLst>
              <a:ext uri="{FF2B5EF4-FFF2-40B4-BE49-F238E27FC236}">
                <a16:creationId xmlns:a16="http://schemas.microsoft.com/office/drawing/2014/main" id="{CF71C110-6F97-49D1-8124-3DD54BC4C501}"/>
              </a:ext>
            </a:extLst>
          </p:cNvPr>
          <p:cNvSpPr/>
          <p:nvPr/>
        </p:nvSpPr>
        <p:spPr>
          <a:xfrm>
            <a:off x="2503967" y="4128854"/>
            <a:ext cx="109346" cy="182693"/>
          </a:xfrm>
          <a:prstGeom prst="rect">
            <a:avLst/>
          </a:prstGeom>
          <a:solidFill>
            <a:schemeClr val="accent4">
              <a:lumMod val="60000"/>
              <a:lumOff val="40000"/>
            </a:schemeClr>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28CCBD8-4931-47B9-9EA9-7BB615566DA2}"/>
              </a:ext>
            </a:extLst>
          </p:cNvPr>
          <p:cNvSpPr txBox="1"/>
          <p:nvPr/>
        </p:nvSpPr>
        <p:spPr>
          <a:xfrm>
            <a:off x="1804684" y="2996655"/>
            <a:ext cx="1257439" cy="279797"/>
          </a:xfrm>
          <a:prstGeom prst="rect">
            <a:avLst/>
          </a:prstGeom>
          <a:noFill/>
        </p:spPr>
        <p:txBody>
          <a:bodyPr wrap="square" rtlCol="0">
            <a:spAutoFit/>
          </a:bodyPr>
          <a:lstStyle/>
          <a:p>
            <a:pPr algn="ctr"/>
            <a:r>
              <a:rPr lang="en-US" sz="1600" dirty="0">
                <a:solidFill>
                  <a:schemeClr val="bg1"/>
                </a:solidFill>
                <a:latin typeface="Arial Rounded MT Bold" pitchFamily="34" charset="0"/>
              </a:rPr>
              <a:t>Golden Altar</a:t>
            </a:r>
          </a:p>
        </p:txBody>
      </p:sp>
      <p:sp>
        <p:nvSpPr>
          <p:cNvPr id="35" name="TextBox 34">
            <a:extLst>
              <a:ext uri="{FF2B5EF4-FFF2-40B4-BE49-F238E27FC236}">
                <a16:creationId xmlns:a16="http://schemas.microsoft.com/office/drawing/2014/main" id="{9D9E9BC0-BCC5-4415-93A9-E4F43259C115}"/>
              </a:ext>
            </a:extLst>
          </p:cNvPr>
          <p:cNvSpPr txBox="1"/>
          <p:nvPr/>
        </p:nvSpPr>
        <p:spPr>
          <a:xfrm>
            <a:off x="4439562" y="4926570"/>
            <a:ext cx="1282355" cy="279797"/>
          </a:xfrm>
          <a:prstGeom prst="rect">
            <a:avLst/>
          </a:prstGeom>
          <a:noFill/>
        </p:spPr>
        <p:txBody>
          <a:bodyPr wrap="square" rtlCol="0">
            <a:spAutoFit/>
          </a:bodyPr>
          <a:lstStyle/>
          <a:p>
            <a:pPr algn="ctr"/>
            <a:r>
              <a:rPr lang="en-US" sz="1600" dirty="0">
                <a:solidFill>
                  <a:schemeClr val="bg1"/>
                </a:solidFill>
                <a:latin typeface="Arial Rounded MT Bold" pitchFamily="34" charset="0"/>
              </a:rPr>
              <a:t>Bronze Laver</a:t>
            </a:r>
          </a:p>
        </p:txBody>
      </p:sp>
      <p:sp>
        <p:nvSpPr>
          <p:cNvPr id="36" name="TextBox 35">
            <a:extLst>
              <a:ext uri="{FF2B5EF4-FFF2-40B4-BE49-F238E27FC236}">
                <a16:creationId xmlns:a16="http://schemas.microsoft.com/office/drawing/2014/main" id="{9D9F6837-481C-4523-B0F0-02B11DEB4526}"/>
              </a:ext>
            </a:extLst>
          </p:cNvPr>
          <p:cNvSpPr txBox="1"/>
          <p:nvPr/>
        </p:nvSpPr>
        <p:spPr>
          <a:xfrm>
            <a:off x="5978471" y="4927959"/>
            <a:ext cx="1202765" cy="279797"/>
          </a:xfrm>
          <a:prstGeom prst="rect">
            <a:avLst/>
          </a:prstGeom>
          <a:noFill/>
        </p:spPr>
        <p:txBody>
          <a:bodyPr wrap="square" rtlCol="0">
            <a:spAutoFit/>
          </a:bodyPr>
          <a:lstStyle/>
          <a:p>
            <a:pPr algn="ctr"/>
            <a:r>
              <a:rPr lang="en-US" sz="1600" dirty="0">
                <a:solidFill>
                  <a:schemeClr val="bg1"/>
                </a:solidFill>
                <a:latin typeface="Arial Rounded MT Bold" pitchFamily="34" charset="0"/>
              </a:rPr>
              <a:t>Bronze Altar</a:t>
            </a:r>
          </a:p>
        </p:txBody>
      </p:sp>
      <p:grpSp>
        <p:nvGrpSpPr>
          <p:cNvPr id="37" name="Group 36">
            <a:extLst>
              <a:ext uri="{FF2B5EF4-FFF2-40B4-BE49-F238E27FC236}">
                <a16:creationId xmlns:a16="http://schemas.microsoft.com/office/drawing/2014/main" id="{8A16213E-C982-40B1-BF00-2E2AFEF637E5}"/>
              </a:ext>
            </a:extLst>
          </p:cNvPr>
          <p:cNvGrpSpPr/>
          <p:nvPr/>
        </p:nvGrpSpPr>
        <p:grpSpPr>
          <a:xfrm>
            <a:off x="959946" y="2545742"/>
            <a:ext cx="6802473" cy="3337686"/>
            <a:chOff x="457200" y="1676400"/>
            <a:chExt cx="8230994" cy="4038600"/>
          </a:xfrm>
        </p:grpSpPr>
        <p:sp>
          <p:nvSpPr>
            <p:cNvPr id="38" name="Rectangle 37">
              <a:extLst>
                <a:ext uri="{FF2B5EF4-FFF2-40B4-BE49-F238E27FC236}">
                  <a16:creationId xmlns:a16="http://schemas.microsoft.com/office/drawing/2014/main" id="{63D8AC78-E1F2-4744-ACA4-40CE41AE0276}"/>
                </a:ext>
              </a:extLst>
            </p:cNvPr>
            <p:cNvSpPr/>
            <p:nvPr/>
          </p:nvSpPr>
          <p:spPr>
            <a:xfrm>
              <a:off x="457200" y="1676400"/>
              <a:ext cx="8229600" cy="4038600"/>
            </a:xfrm>
            <a:prstGeom prst="rect">
              <a:avLst/>
            </a:prstGeom>
            <a:noFill/>
            <a:ln w="7620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2F2A4D0-B893-431B-9F71-551EE85C97A4}"/>
                </a:ext>
              </a:extLst>
            </p:cNvPr>
            <p:cNvCxnSpPr/>
            <p:nvPr/>
          </p:nvCxnSpPr>
          <p:spPr>
            <a:xfrm rot="5400000">
              <a:off x="8336501" y="3707841"/>
              <a:ext cx="70338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4DC3EE69-9DBD-4C14-AEFF-60BA9C04FE22}"/>
              </a:ext>
            </a:extLst>
          </p:cNvPr>
          <p:cNvGrpSpPr/>
          <p:nvPr/>
        </p:nvGrpSpPr>
        <p:grpSpPr>
          <a:xfrm>
            <a:off x="7690678" y="3906968"/>
            <a:ext cx="124566" cy="635987"/>
            <a:chOff x="8630697" y="3327113"/>
            <a:chExt cx="150725" cy="727678"/>
          </a:xfrm>
        </p:grpSpPr>
        <p:cxnSp>
          <p:nvCxnSpPr>
            <p:cNvPr id="41" name="Straight Connector 40">
              <a:extLst>
                <a:ext uri="{FF2B5EF4-FFF2-40B4-BE49-F238E27FC236}">
                  <a16:creationId xmlns:a16="http://schemas.microsoft.com/office/drawing/2014/main" id="{214AFC9F-C1CB-4574-8A1C-C7C3077C08B9}"/>
                </a:ext>
              </a:extLst>
            </p:cNvPr>
            <p:cNvCxnSpPr/>
            <p:nvPr/>
          </p:nvCxnSpPr>
          <p:spPr>
            <a:xfrm rot="2700000">
              <a:off x="8634370" y="3402476"/>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0376F6-46F6-4857-B37C-BFCDC5880C0B}"/>
                </a:ext>
              </a:extLst>
            </p:cNvPr>
            <p:cNvCxnSpPr/>
            <p:nvPr/>
          </p:nvCxnSpPr>
          <p:spPr>
            <a:xfrm rot="2700000">
              <a:off x="8630723" y="3598424"/>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10F6E6-7904-482B-AD8E-AA3E0061F1DE}"/>
                </a:ext>
              </a:extLst>
            </p:cNvPr>
            <p:cNvCxnSpPr/>
            <p:nvPr/>
          </p:nvCxnSpPr>
          <p:spPr>
            <a:xfrm rot="2700000">
              <a:off x="8630698" y="3787113"/>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01B6D0-779D-4B55-936D-2114641095D1}"/>
                </a:ext>
              </a:extLst>
            </p:cNvPr>
            <p:cNvCxnSpPr/>
            <p:nvPr/>
          </p:nvCxnSpPr>
          <p:spPr>
            <a:xfrm rot="2700000">
              <a:off x="8637957" y="3979429"/>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38CAC1-0251-48CD-9B4C-87E5766B1C8F}"/>
                </a:ext>
              </a:extLst>
            </p:cNvPr>
            <p:cNvCxnSpPr/>
            <p:nvPr/>
          </p:nvCxnSpPr>
          <p:spPr>
            <a:xfrm rot="18900000" flipV="1">
              <a:off x="8630697" y="3500455"/>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B918617-0DDC-4770-9B0A-644D15E75199}"/>
                </a:ext>
              </a:extLst>
            </p:cNvPr>
            <p:cNvCxnSpPr/>
            <p:nvPr/>
          </p:nvCxnSpPr>
          <p:spPr>
            <a:xfrm rot="18900000" flipV="1">
              <a:off x="8630697" y="3689141"/>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4E3948A-B6BE-4186-8FD2-3002270A7E57}"/>
                </a:ext>
              </a:extLst>
            </p:cNvPr>
            <p:cNvCxnSpPr/>
            <p:nvPr/>
          </p:nvCxnSpPr>
          <p:spPr>
            <a:xfrm rot="18900000" flipV="1">
              <a:off x="8630697" y="3881455"/>
              <a:ext cx="150725" cy="0"/>
            </a:xfrm>
            <a:prstGeom prst="line">
              <a:avLst/>
            </a:prstGeom>
            <a:ln w="28575">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A5AF63D-109A-4CEF-AE76-C534C361F12F}"/>
              </a:ext>
            </a:extLst>
          </p:cNvPr>
          <p:cNvGrpSpPr/>
          <p:nvPr/>
        </p:nvGrpSpPr>
        <p:grpSpPr>
          <a:xfrm>
            <a:off x="1463748" y="3745271"/>
            <a:ext cx="3081290" cy="944628"/>
            <a:chOff x="1066800" y="3127830"/>
            <a:chExt cx="3728361" cy="1143000"/>
          </a:xfrm>
        </p:grpSpPr>
        <p:grpSp>
          <p:nvGrpSpPr>
            <p:cNvPr id="49" name="Group 123">
              <a:extLst>
                <a:ext uri="{FF2B5EF4-FFF2-40B4-BE49-F238E27FC236}">
                  <a16:creationId xmlns:a16="http://schemas.microsoft.com/office/drawing/2014/main" id="{535739C6-D8A8-416D-87A3-FF58F63D58CF}"/>
                </a:ext>
              </a:extLst>
            </p:cNvPr>
            <p:cNvGrpSpPr/>
            <p:nvPr/>
          </p:nvGrpSpPr>
          <p:grpSpPr>
            <a:xfrm>
              <a:off x="1066800" y="3127830"/>
              <a:ext cx="3658349" cy="1143000"/>
              <a:chOff x="1066800" y="3127830"/>
              <a:chExt cx="3658349" cy="1143000"/>
            </a:xfrm>
          </p:grpSpPr>
          <p:sp>
            <p:nvSpPr>
              <p:cNvPr id="58" name="Rectangle 57">
                <a:extLst>
                  <a:ext uri="{FF2B5EF4-FFF2-40B4-BE49-F238E27FC236}">
                    <a16:creationId xmlns:a16="http://schemas.microsoft.com/office/drawing/2014/main" id="{A3D26595-B4E3-4914-BC1A-97CB64E4FB4E}"/>
                  </a:ext>
                </a:extLst>
              </p:cNvPr>
              <p:cNvSpPr/>
              <p:nvPr/>
            </p:nvSpPr>
            <p:spPr>
              <a:xfrm>
                <a:off x="1066800" y="3127830"/>
                <a:ext cx="3657600" cy="1143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348D7BC-5C14-4231-9021-3EE58EFEA821}"/>
                  </a:ext>
                </a:extLst>
              </p:cNvPr>
              <p:cNvCxnSpPr/>
              <p:nvPr/>
            </p:nvCxnSpPr>
            <p:spPr>
              <a:xfrm rot="5400000">
                <a:off x="4377677" y="3712464"/>
                <a:ext cx="694944" cy="0"/>
              </a:xfrm>
              <a:prstGeom prst="line">
                <a:avLst/>
              </a:prstGeom>
              <a:ln w="57150">
                <a:solidFill>
                  <a:srgbClr val="285BAE"/>
                </a:solidFill>
              </a:ln>
            </p:spPr>
            <p:style>
              <a:lnRef idx="1">
                <a:schemeClr val="accent1"/>
              </a:lnRef>
              <a:fillRef idx="0">
                <a:schemeClr val="accent1"/>
              </a:fillRef>
              <a:effectRef idx="0">
                <a:schemeClr val="accent1"/>
              </a:effectRef>
              <a:fontRef idx="minor">
                <a:schemeClr val="tx1"/>
              </a:fontRef>
            </p:style>
          </p:cxnSp>
        </p:grpSp>
        <p:grpSp>
          <p:nvGrpSpPr>
            <p:cNvPr id="50" name="Group 88">
              <a:extLst>
                <a:ext uri="{FF2B5EF4-FFF2-40B4-BE49-F238E27FC236}">
                  <a16:creationId xmlns:a16="http://schemas.microsoft.com/office/drawing/2014/main" id="{419B1604-6D68-43A0-87AD-199EAFD546FE}"/>
                </a:ext>
              </a:extLst>
            </p:cNvPr>
            <p:cNvGrpSpPr/>
            <p:nvPr/>
          </p:nvGrpSpPr>
          <p:grpSpPr>
            <a:xfrm>
              <a:off x="4644436" y="3329576"/>
              <a:ext cx="150725" cy="766504"/>
              <a:chOff x="8630697" y="3327113"/>
              <a:chExt cx="150725" cy="727678"/>
            </a:xfrm>
          </p:grpSpPr>
          <p:cxnSp>
            <p:nvCxnSpPr>
              <p:cNvPr id="51" name="Straight Connector 50">
                <a:extLst>
                  <a:ext uri="{FF2B5EF4-FFF2-40B4-BE49-F238E27FC236}">
                    <a16:creationId xmlns:a16="http://schemas.microsoft.com/office/drawing/2014/main" id="{65E929B0-6EED-406B-82A7-64F148AE395B}"/>
                  </a:ext>
                </a:extLst>
              </p:cNvPr>
              <p:cNvCxnSpPr/>
              <p:nvPr/>
            </p:nvCxnSpPr>
            <p:spPr>
              <a:xfrm rot="2700000">
                <a:off x="8634370" y="3402476"/>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44E363-5CD5-4025-80F5-75E6D75DE1AB}"/>
                  </a:ext>
                </a:extLst>
              </p:cNvPr>
              <p:cNvCxnSpPr/>
              <p:nvPr/>
            </p:nvCxnSpPr>
            <p:spPr>
              <a:xfrm rot="2700000">
                <a:off x="8630723" y="3598424"/>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1E5CF6-5824-4809-988E-7D09DF36FBA6}"/>
                  </a:ext>
                </a:extLst>
              </p:cNvPr>
              <p:cNvCxnSpPr/>
              <p:nvPr/>
            </p:nvCxnSpPr>
            <p:spPr>
              <a:xfrm rot="2700000">
                <a:off x="8630698" y="3787113"/>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3F49F0-679E-4CA3-9FA6-7366C8AB8543}"/>
                  </a:ext>
                </a:extLst>
              </p:cNvPr>
              <p:cNvCxnSpPr/>
              <p:nvPr/>
            </p:nvCxnSpPr>
            <p:spPr>
              <a:xfrm rot="2700000">
                <a:off x="8637957" y="3979429"/>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8BF9002-A130-4AE6-BBCA-A779315572BB}"/>
                  </a:ext>
                </a:extLst>
              </p:cNvPr>
              <p:cNvCxnSpPr/>
              <p:nvPr/>
            </p:nvCxnSpPr>
            <p:spPr>
              <a:xfrm rot="18900000" flipV="1">
                <a:off x="8630697" y="3500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62090-D377-4A47-BCDB-3DC348417039}"/>
                  </a:ext>
                </a:extLst>
              </p:cNvPr>
              <p:cNvCxnSpPr/>
              <p:nvPr/>
            </p:nvCxnSpPr>
            <p:spPr>
              <a:xfrm rot="18900000" flipV="1">
                <a:off x="8630697" y="3689141"/>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6825A6-90B9-4DD7-9E12-84434A425CA3}"/>
                  </a:ext>
                </a:extLst>
              </p:cNvPr>
              <p:cNvCxnSpPr/>
              <p:nvPr/>
            </p:nvCxnSpPr>
            <p:spPr>
              <a:xfrm rot="18900000" flipV="1">
                <a:off x="8630697" y="3881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AA2B5623-4F05-4401-970E-4AE6A7323D89}"/>
              </a:ext>
            </a:extLst>
          </p:cNvPr>
          <p:cNvGrpSpPr/>
          <p:nvPr/>
        </p:nvGrpSpPr>
        <p:grpSpPr>
          <a:xfrm>
            <a:off x="2230896" y="3701393"/>
            <a:ext cx="268340" cy="910378"/>
            <a:chOff x="1995050" y="3074738"/>
            <a:chExt cx="324692" cy="1114268"/>
          </a:xfrm>
        </p:grpSpPr>
        <p:cxnSp>
          <p:nvCxnSpPr>
            <p:cNvPr id="61" name="Straight Connector 60">
              <a:extLst>
                <a:ext uri="{FF2B5EF4-FFF2-40B4-BE49-F238E27FC236}">
                  <a16:creationId xmlns:a16="http://schemas.microsoft.com/office/drawing/2014/main" id="{0A91D151-6B1B-45CE-8E3A-88C2CFFEF2A3}"/>
                </a:ext>
              </a:extLst>
            </p:cNvPr>
            <p:cNvCxnSpPr/>
            <p:nvPr/>
          </p:nvCxnSpPr>
          <p:spPr>
            <a:xfrm rot="2700000">
              <a:off x="2004071" y="3234410"/>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E2551D-C446-420E-AF70-83397C4D9F36}"/>
                </a:ext>
              </a:extLst>
            </p:cNvPr>
            <p:cNvCxnSpPr/>
            <p:nvPr/>
          </p:nvCxnSpPr>
          <p:spPr>
            <a:xfrm rot="2700000">
              <a:off x="2000424" y="3611652"/>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75285F-8387-4023-AFB4-9B8084C13C1B}"/>
                </a:ext>
              </a:extLst>
            </p:cNvPr>
            <p:cNvCxnSpPr/>
            <p:nvPr/>
          </p:nvCxnSpPr>
          <p:spPr>
            <a:xfrm rot="2700000">
              <a:off x="2005747" y="398942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9C3AA7-9370-434B-830B-6BE276819DDE}"/>
                </a:ext>
              </a:extLst>
            </p:cNvPr>
            <p:cNvCxnSpPr/>
            <p:nvPr/>
          </p:nvCxnSpPr>
          <p:spPr>
            <a:xfrm rot="18900000" flipV="1">
              <a:off x="2000398" y="342571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A82B5F6-40BC-4E29-A1F6-5E2768806E78}"/>
                </a:ext>
              </a:extLst>
            </p:cNvPr>
            <p:cNvCxnSpPr/>
            <p:nvPr/>
          </p:nvCxnSpPr>
          <p:spPr>
            <a:xfrm rot="18900000" flipV="1">
              <a:off x="2000397" y="3798212"/>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33931D-EE41-4142-AB2D-DF4CE35D66C7}"/>
                </a:ext>
              </a:extLst>
            </p:cNvPr>
            <p:cNvCxnSpPr/>
            <p:nvPr/>
          </p:nvCxnSpPr>
          <p:spPr>
            <a:xfrm rot="18900000" flipV="1">
              <a:off x="1995050" y="418900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E9097827-DC10-49B1-83EB-18CE56E56083}"/>
              </a:ext>
            </a:extLst>
          </p:cNvPr>
          <p:cNvCxnSpPr>
            <a:cxnSpLocks/>
          </p:cNvCxnSpPr>
          <p:nvPr/>
        </p:nvCxnSpPr>
        <p:spPr>
          <a:xfrm flipV="1">
            <a:off x="1647371" y="4400986"/>
            <a:ext cx="265663" cy="1049128"/>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A227672-94E8-4DD3-8027-409ADF04FBB1}"/>
              </a:ext>
            </a:extLst>
          </p:cNvPr>
          <p:cNvCxnSpPr/>
          <p:nvPr/>
        </p:nvCxnSpPr>
        <p:spPr>
          <a:xfrm rot="16200000" flipH="1">
            <a:off x="2234970" y="3771890"/>
            <a:ext cx="472466" cy="7925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49F7810-D142-4701-94F8-DE127E28DB85}"/>
              </a:ext>
            </a:extLst>
          </p:cNvPr>
          <p:cNvCxnSpPr>
            <a:cxnSpLocks/>
          </p:cNvCxnSpPr>
          <p:nvPr/>
        </p:nvCxnSpPr>
        <p:spPr>
          <a:xfrm flipH="1">
            <a:off x="3402755" y="3214918"/>
            <a:ext cx="443532" cy="499267"/>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5D58179-CC92-4466-AF8E-9F8A081A125B}"/>
              </a:ext>
            </a:extLst>
          </p:cNvPr>
          <p:cNvCxnSpPr>
            <a:cxnSpLocks/>
            <a:stCxn id="32" idx="0"/>
          </p:cNvCxnSpPr>
          <p:nvPr/>
        </p:nvCxnSpPr>
        <p:spPr>
          <a:xfrm flipH="1" flipV="1">
            <a:off x="3360057" y="4702629"/>
            <a:ext cx="385284" cy="68165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B37C689-5519-4AE8-834C-92A09FE5AD59}"/>
              </a:ext>
            </a:extLst>
          </p:cNvPr>
          <p:cNvCxnSpPr>
            <a:stCxn id="35" idx="0"/>
          </p:cNvCxnSpPr>
          <p:nvPr/>
        </p:nvCxnSpPr>
        <p:spPr>
          <a:xfrm rot="5400000" flipH="1" flipV="1">
            <a:off x="4924173" y="4655480"/>
            <a:ext cx="427657" cy="11452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37844A5-ECD5-47AF-8FA8-2978AC8D180D}"/>
              </a:ext>
            </a:extLst>
          </p:cNvPr>
          <p:cNvCxnSpPr>
            <a:stCxn id="36" idx="0"/>
          </p:cNvCxnSpPr>
          <p:nvPr/>
        </p:nvCxnSpPr>
        <p:spPr>
          <a:xfrm rot="16200000" flipV="1">
            <a:off x="6349785" y="4697889"/>
            <a:ext cx="383929" cy="7620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892D065-BF1F-4559-AA95-988580A0CAB2}"/>
              </a:ext>
            </a:extLst>
          </p:cNvPr>
          <p:cNvSpPr/>
          <p:nvPr/>
        </p:nvSpPr>
        <p:spPr>
          <a:xfrm>
            <a:off x="6154057" y="3875314"/>
            <a:ext cx="682172" cy="6894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F6BDED-3DCB-4637-94FD-1AB3571A2047}"/>
              </a:ext>
            </a:extLst>
          </p:cNvPr>
          <p:cNvSpPr/>
          <p:nvPr/>
        </p:nvSpPr>
        <p:spPr>
          <a:xfrm>
            <a:off x="2434966" y="4073731"/>
            <a:ext cx="239096" cy="3216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127D4AD-483B-4E3F-8115-E6009CB39FA1}"/>
              </a:ext>
            </a:extLst>
          </p:cNvPr>
          <p:cNvSpPr/>
          <p:nvPr/>
        </p:nvSpPr>
        <p:spPr>
          <a:xfrm>
            <a:off x="1760575" y="3987062"/>
            <a:ext cx="318238" cy="470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8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par>
                          <p:cTn id="76" fill="hold">
                            <p:stCondLst>
                              <p:cond delay="500"/>
                            </p:stCondLst>
                            <p:childTnLst>
                              <p:par>
                                <p:cTn id="77" presetID="21" presetClass="entr" presetSubtype="1"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heel(1)">
                                      <p:cBhvr>
                                        <p:cTn id="79" dur="1000"/>
                                        <p:tgtEl>
                                          <p:spTgt spid="78"/>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1" presetClass="entr" presetSubtype="1" fill="hold" grpId="0" nodeType="after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21" presetClass="entr" presetSubtype="1"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heel(1)">
                                      <p:cBhvr>
                                        <p:cTn id="9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1" grpId="0" animBg="1"/>
      <p:bldP spid="12" grpId="0" animBg="1"/>
      <p:bldP spid="13" grpId="0" animBg="1"/>
      <p:bldP spid="14" grpId="0" animBg="1"/>
      <p:bldP spid="15" grpId="0" animBg="1"/>
      <p:bldP spid="30" grpId="0"/>
      <p:bldP spid="31" grpId="0"/>
      <p:bldP spid="32" grpId="0"/>
      <p:bldP spid="33" grpId="0" animBg="1"/>
      <p:bldP spid="34" grpId="0"/>
      <p:bldP spid="35" grpId="0"/>
      <p:bldP spid="36" grpId="0"/>
      <p:bldP spid="78" grpId="0" animBg="1"/>
      <p:bldP spid="79"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E823050-499F-4F93-A32A-E193047C535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10733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Law</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torah</a:t>
            </a:r>
            <a:r>
              <a:rPr lang="en-US" sz="3200" dirty="0"/>
              <a:t> – NASB, </a:t>
            </a:r>
            <a:r>
              <a:rPr lang="en-US" sz="3200" dirty="0">
                <a:solidFill>
                  <a:schemeClr val="accent4">
                    <a:lumMod val="40000"/>
                    <a:lumOff val="60000"/>
                  </a:schemeClr>
                </a:solidFill>
              </a:rPr>
              <a:t>instruction</a:t>
            </a:r>
            <a:r>
              <a:rPr lang="en-US" sz="3200" dirty="0"/>
              <a:t>; NIV, </a:t>
            </a:r>
            <a:r>
              <a:rPr lang="en-US" sz="3200" dirty="0">
                <a:solidFill>
                  <a:schemeClr val="accent4">
                    <a:lumMod val="40000"/>
                    <a:lumOff val="60000"/>
                  </a:schemeClr>
                </a:solidFill>
              </a:rPr>
              <a:t>teaching</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464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F1693189-7883-450B-B000-7229E6A59B3F}"/>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31027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Dark sayings </a:t>
            </a:r>
            <a:r>
              <a:rPr lang="en-US" sz="3200" dirty="0"/>
              <a:t>~ NLT, </a:t>
            </a:r>
            <a:r>
              <a:rPr lang="en-US" sz="3200" dirty="0">
                <a:solidFill>
                  <a:schemeClr val="accent4">
                    <a:lumMod val="40000"/>
                    <a:lumOff val="60000"/>
                  </a:schemeClr>
                </a:solidFill>
              </a:rPr>
              <a:t>hidden things</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1133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493AF69F-2874-46DF-A955-681CD9BE367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94916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Angels</a:t>
            </a:r>
            <a:r>
              <a:rPr lang="en-US" sz="3200" dirty="0"/>
              <a:t>’ ~ not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malak</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
        <p:nvSpPr>
          <p:cNvPr id="2" name="TextBox 1">
            <a:extLst>
              <a:ext uri="{FF2B5EF4-FFF2-40B4-BE49-F238E27FC236}">
                <a16:creationId xmlns:a16="http://schemas.microsoft.com/office/drawing/2014/main" id="{4EDDBC31-7D51-4C83-8488-E2C8A4B678E8}"/>
              </a:ext>
            </a:extLst>
          </p:cNvPr>
          <p:cNvSpPr txBox="1"/>
          <p:nvPr/>
        </p:nvSpPr>
        <p:spPr>
          <a:xfrm>
            <a:off x="689429" y="1218813"/>
            <a:ext cx="7997371"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latin typeface="Lushlife" panose="00000400000000000000" pitchFamily="2" charset="0"/>
              </a:rPr>
              <a:t> </a:t>
            </a:r>
            <a:r>
              <a:rPr lang="en-US" sz="3200" i="1" dirty="0"/>
              <a:t>‘</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abbiyr</a:t>
            </a:r>
            <a:r>
              <a:rPr lang="en-US" sz="3200" dirty="0"/>
              <a:t> – literally, </a:t>
            </a:r>
            <a:r>
              <a:rPr lang="en-US" sz="3200" i="1" dirty="0"/>
              <a:t>mighty ones</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29953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0FBAD671-2EEF-4F41-B5D4-818203C252A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078-080</a:t>
            </a:r>
          </a:p>
        </p:txBody>
      </p:sp>
    </p:spTree>
    <p:extLst>
      <p:ext uri="{BB962C8B-B14F-4D97-AF65-F5344CB8AC3E}">
        <p14:creationId xmlns:p14="http://schemas.microsoft.com/office/powerpoint/2010/main" val="32081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395</TotalTime>
  <Words>498</Words>
  <Application>Microsoft Office PowerPoint</Application>
  <PresentationFormat>On-screen Show (4:3)</PresentationFormat>
  <Paragraphs>118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Times New Roman</vt:lpstr>
      <vt:lpstr>Arial Rounded MT Bold</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2017-12-11T17:40:06Z</dcterms:created>
  <dcterms:modified xsi:type="dcterms:W3CDTF">2017-12-13T23:53:45Z</dcterms:modified>
</cp:coreProperties>
</file>